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2" r:id="rId3"/>
    <p:sldId id="289" r:id="rId4"/>
    <p:sldId id="290" r:id="rId5"/>
    <p:sldId id="278" r:id="rId6"/>
    <p:sldId id="291" r:id="rId7"/>
    <p:sldId id="280" r:id="rId8"/>
    <p:sldId id="292" r:id="rId9"/>
    <p:sldId id="294" r:id="rId10"/>
    <p:sldId id="295" r:id="rId11"/>
    <p:sldId id="296" r:id="rId12"/>
    <p:sldId id="297" r:id="rId13"/>
    <p:sldId id="299" r:id="rId14"/>
    <p:sldId id="300" r:id="rId15"/>
    <p:sldId id="301" r:id="rId16"/>
    <p:sldId id="302" r:id="rId17"/>
    <p:sldId id="275"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jith suresh" userId="34cf7cdf3fffecee" providerId="LiveId" clId="{FD3B667D-2FFE-4AAD-872A-9AAB655F8B20}"/>
    <pc:docChg chg="modSld">
      <pc:chgData name="Abijith suresh" userId="34cf7cdf3fffecee" providerId="LiveId" clId="{FD3B667D-2FFE-4AAD-872A-9AAB655F8B20}" dt="2024-04-18T18:09:31.565" v="22" actId="20577"/>
      <pc:docMkLst>
        <pc:docMk/>
      </pc:docMkLst>
      <pc:sldChg chg="modSp mod">
        <pc:chgData name="Abijith suresh" userId="34cf7cdf3fffecee" providerId="LiveId" clId="{FD3B667D-2FFE-4AAD-872A-9AAB655F8B20}" dt="2024-04-18T18:09:31.565" v="22" actId="20577"/>
        <pc:sldMkLst>
          <pc:docMk/>
          <pc:sldMk cId="0" sldId="256"/>
        </pc:sldMkLst>
        <pc:spChg chg="mod">
          <ac:chgData name="Abijith suresh" userId="34cf7cdf3fffecee" providerId="LiveId" clId="{FD3B667D-2FFE-4AAD-872A-9AAB655F8B20}" dt="2024-04-18T18:09:31.565" v="22" actId="20577"/>
          <ac:spMkLst>
            <pc:docMk/>
            <pc:sldMk cId="0"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89460" cy="6855459"/>
          </a:xfrm>
          <a:custGeom>
            <a:avLst/>
            <a:gdLst/>
            <a:ahLst/>
            <a:cxnLst/>
            <a:rect l="l" t="t" r="r" b="b"/>
            <a:pathLst>
              <a:path w="12189460" h="6855459">
                <a:moveTo>
                  <a:pt x="0" y="6854951"/>
                </a:moveTo>
                <a:lnTo>
                  <a:pt x="12188952" y="6854951"/>
                </a:lnTo>
                <a:lnTo>
                  <a:pt x="12188952" y="0"/>
                </a:lnTo>
                <a:lnTo>
                  <a:pt x="0" y="0"/>
                </a:lnTo>
                <a:lnTo>
                  <a:pt x="0" y="6854951"/>
                </a:lnTo>
                <a:close/>
              </a:path>
            </a:pathLst>
          </a:custGeom>
          <a:solidFill>
            <a:srgbClr val="A4A48D"/>
          </a:solidFill>
        </p:spPr>
        <p:txBody>
          <a:bodyPr wrap="square" lIns="0" tIns="0" rIns="0" bIns="0" rtlCol="0"/>
          <a:lstStyle/>
          <a:p>
            <a:endParaRPr/>
          </a:p>
        </p:txBody>
      </p:sp>
      <p:sp>
        <p:nvSpPr>
          <p:cNvPr id="17" name="bg object 17"/>
          <p:cNvSpPr/>
          <p:nvPr/>
        </p:nvSpPr>
        <p:spPr>
          <a:xfrm>
            <a:off x="10946966" y="0"/>
            <a:ext cx="1242060" cy="2618740"/>
          </a:xfrm>
          <a:custGeom>
            <a:avLst/>
            <a:gdLst/>
            <a:ahLst/>
            <a:cxnLst/>
            <a:rect l="l" t="t" r="r" b="b"/>
            <a:pathLst>
              <a:path w="1242059" h="2618740">
                <a:moveTo>
                  <a:pt x="1241984" y="0"/>
                </a:moveTo>
                <a:lnTo>
                  <a:pt x="47420" y="0"/>
                </a:lnTo>
                <a:lnTo>
                  <a:pt x="44628" y="13334"/>
                </a:lnTo>
                <a:lnTo>
                  <a:pt x="44266" y="67146"/>
                </a:lnTo>
                <a:lnTo>
                  <a:pt x="53791" y="116336"/>
                </a:lnTo>
                <a:lnTo>
                  <a:pt x="70076" y="163036"/>
                </a:lnTo>
                <a:lnTo>
                  <a:pt x="89991" y="209375"/>
                </a:lnTo>
                <a:lnTo>
                  <a:pt x="110407" y="257486"/>
                </a:lnTo>
                <a:lnTo>
                  <a:pt x="128194" y="309499"/>
                </a:lnTo>
                <a:lnTo>
                  <a:pt x="137423" y="358233"/>
                </a:lnTo>
                <a:lnTo>
                  <a:pt x="140847" y="410788"/>
                </a:lnTo>
                <a:lnTo>
                  <a:pt x="139799" y="465566"/>
                </a:lnTo>
                <a:lnTo>
                  <a:pt x="135608" y="520968"/>
                </a:lnTo>
                <a:lnTo>
                  <a:pt x="129603" y="575396"/>
                </a:lnTo>
                <a:lnTo>
                  <a:pt x="123114" y="627252"/>
                </a:lnTo>
                <a:lnTo>
                  <a:pt x="115267" y="680080"/>
                </a:lnTo>
                <a:lnTo>
                  <a:pt x="106816" y="733250"/>
                </a:lnTo>
                <a:lnTo>
                  <a:pt x="97767" y="786523"/>
                </a:lnTo>
                <a:lnTo>
                  <a:pt x="88128" y="839662"/>
                </a:lnTo>
                <a:lnTo>
                  <a:pt x="77902" y="892428"/>
                </a:lnTo>
                <a:lnTo>
                  <a:pt x="68867" y="937497"/>
                </a:lnTo>
                <a:lnTo>
                  <a:pt x="60093" y="983057"/>
                </a:lnTo>
                <a:lnTo>
                  <a:pt x="51649" y="1029060"/>
                </a:lnTo>
                <a:lnTo>
                  <a:pt x="43603" y="1075460"/>
                </a:lnTo>
                <a:lnTo>
                  <a:pt x="36023" y="1122211"/>
                </a:lnTo>
                <a:lnTo>
                  <a:pt x="28977" y="1169265"/>
                </a:lnTo>
                <a:lnTo>
                  <a:pt x="22533" y="1216576"/>
                </a:lnTo>
                <a:lnTo>
                  <a:pt x="16759" y="1264097"/>
                </a:lnTo>
                <a:lnTo>
                  <a:pt x="11724" y="1311781"/>
                </a:lnTo>
                <a:lnTo>
                  <a:pt x="7494" y="1359581"/>
                </a:lnTo>
                <a:lnTo>
                  <a:pt x="4139" y="1407451"/>
                </a:lnTo>
                <a:lnTo>
                  <a:pt x="1726" y="1455344"/>
                </a:lnTo>
                <a:lnTo>
                  <a:pt x="324" y="1503213"/>
                </a:lnTo>
                <a:lnTo>
                  <a:pt x="0" y="1551011"/>
                </a:lnTo>
                <a:lnTo>
                  <a:pt x="822" y="1598692"/>
                </a:lnTo>
                <a:lnTo>
                  <a:pt x="2859" y="1646209"/>
                </a:lnTo>
                <a:lnTo>
                  <a:pt x="6178" y="1693514"/>
                </a:lnTo>
                <a:lnTo>
                  <a:pt x="10848" y="1740562"/>
                </a:lnTo>
                <a:lnTo>
                  <a:pt x="16936" y="1787305"/>
                </a:lnTo>
                <a:lnTo>
                  <a:pt x="24511" y="1833697"/>
                </a:lnTo>
                <a:lnTo>
                  <a:pt x="33641" y="1879691"/>
                </a:lnTo>
                <a:lnTo>
                  <a:pt x="44393" y="1925240"/>
                </a:lnTo>
                <a:lnTo>
                  <a:pt x="56837" y="1970297"/>
                </a:lnTo>
                <a:lnTo>
                  <a:pt x="71039" y="2014815"/>
                </a:lnTo>
                <a:lnTo>
                  <a:pt x="87067" y="2058749"/>
                </a:lnTo>
                <a:lnTo>
                  <a:pt x="104991" y="2102050"/>
                </a:lnTo>
                <a:lnTo>
                  <a:pt x="124878" y="2144673"/>
                </a:lnTo>
                <a:lnTo>
                  <a:pt x="146796" y="2186570"/>
                </a:lnTo>
                <a:lnTo>
                  <a:pt x="170812" y="2227695"/>
                </a:lnTo>
                <a:lnTo>
                  <a:pt x="196996" y="2268001"/>
                </a:lnTo>
                <a:lnTo>
                  <a:pt x="225415" y="2307441"/>
                </a:lnTo>
                <a:lnTo>
                  <a:pt x="256137" y="2345968"/>
                </a:lnTo>
                <a:lnTo>
                  <a:pt x="289230" y="2383536"/>
                </a:lnTo>
                <a:lnTo>
                  <a:pt x="325577" y="2420073"/>
                </a:lnTo>
                <a:lnTo>
                  <a:pt x="363341" y="2453267"/>
                </a:lnTo>
                <a:lnTo>
                  <a:pt x="402420" y="2483189"/>
                </a:lnTo>
                <a:lnTo>
                  <a:pt x="442714" y="2509911"/>
                </a:lnTo>
                <a:lnTo>
                  <a:pt x="484120" y="2533505"/>
                </a:lnTo>
                <a:lnTo>
                  <a:pt x="526538" y="2554043"/>
                </a:lnTo>
                <a:lnTo>
                  <a:pt x="569866" y="2571596"/>
                </a:lnTo>
                <a:lnTo>
                  <a:pt x="614003" y="2586238"/>
                </a:lnTo>
                <a:lnTo>
                  <a:pt x="658848" y="2598039"/>
                </a:lnTo>
                <a:lnTo>
                  <a:pt x="704298" y="2607071"/>
                </a:lnTo>
                <a:lnTo>
                  <a:pt x="750254" y="2613407"/>
                </a:lnTo>
                <a:lnTo>
                  <a:pt x="796613" y="2617119"/>
                </a:lnTo>
                <a:lnTo>
                  <a:pt x="843274" y="2618278"/>
                </a:lnTo>
                <a:lnTo>
                  <a:pt x="890136" y="2616956"/>
                </a:lnTo>
                <a:lnTo>
                  <a:pt x="937097" y="2613225"/>
                </a:lnTo>
                <a:lnTo>
                  <a:pt x="984057" y="2607157"/>
                </a:lnTo>
                <a:lnTo>
                  <a:pt x="1030913" y="2598824"/>
                </a:lnTo>
                <a:lnTo>
                  <a:pt x="1077564" y="2588298"/>
                </a:lnTo>
                <a:lnTo>
                  <a:pt x="1123910" y="2575651"/>
                </a:lnTo>
                <a:lnTo>
                  <a:pt x="1169848" y="2560954"/>
                </a:lnTo>
                <a:lnTo>
                  <a:pt x="1241984" y="2529332"/>
                </a:lnTo>
                <a:lnTo>
                  <a:pt x="1241984" y="0"/>
                </a:lnTo>
                <a:close/>
              </a:path>
            </a:pathLst>
          </a:custGeom>
          <a:solidFill>
            <a:srgbClr val="FFFFFF">
              <a:alpha val="19999"/>
            </a:srgbClr>
          </a:solidFill>
        </p:spPr>
        <p:txBody>
          <a:bodyPr wrap="square" lIns="0" tIns="0" rIns="0" bIns="0" rtlCol="0"/>
          <a:lstStyle/>
          <a:p>
            <a:endParaRPr/>
          </a:p>
        </p:txBody>
      </p:sp>
      <p:sp>
        <p:nvSpPr>
          <p:cNvPr id="18" name="bg object 18"/>
          <p:cNvSpPr/>
          <p:nvPr/>
        </p:nvSpPr>
        <p:spPr>
          <a:xfrm>
            <a:off x="3200717" y="0"/>
            <a:ext cx="1877060" cy="752475"/>
          </a:xfrm>
          <a:custGeom>
            <a:avLst/>
            <a:gdLst/>
            <a:ahLst/>
            <a:cxnLst/>
            <a:rect l="l" t="t" r="r" b="b"/>
            <a:pathLst>
              <a:path w="1877060" h="752475">
                <a:moveTo>
                  <a:pt x="1876689" y="0"/>
                </a:moveTo>
                <a:lnTo>
                  <a:pt x="18745" y="0"/>
                </a:lnTo>
                <a:lnTo>
                  <a:pt x="4381" y="70357"/>
                </a:lnTo>
                <a:lnTo>
                  <a:pt x="0" y="126613"/>
                </a:lnTo>
                <a:lnTo>
                  <a:pt x="952" y="182927"/>
                </a:lnTo>
                <a:lnTo>
                  <a:pt x="7810" y="238932"/>
                </a:lnTo>
                <a:lnTo>
                  <a:pt x="21145" y="294258"/>
                </a:lnTo>
                <a:lnTo>
                  <a:pt x="37679" y="341220"/>
                </a:lnTo>
                <a:lnTo>
                  <a:pt x="58810" y="386477"/>
                </a:lnTo>
                <a:lnTo>
                  <a:pt x="84121" y="429882"/>
                </a:lnTo>
                <a:lnTo>
                  <a:pt x="113196" y="471287"/>
                </a:lnTo>
                <a:lnTo>
                  <a:pt x="145619" y="510544"/>
                </a:lnTo>
                <a:lnTo>
                  <a:pt x="180974" y="547503"/>
                </a:lnTo>
                <a:lnTo>
                  <a:pt x="218845" y="582017"/>
                </a:lnTo>
                <a:lnTo>
                  <a:pt x="258815" y="613938"/>
                </a:lnTo>
                <a:lnTo>
                  <a:pt x="300468" y="643117"/>
                </a:lnTo>
                <a:lnTo>
                  <a:pt x="343388" y="669407"/>
                </a:lnTo>
                <a:lnTo>
                  <a:pt x="387159" y="692658"/>
                </a:lnTo>
                <a:lnTo>
                  <a:pt x="428418" y="712302"/>
                </a:lnTo>
                <a:lnTo>
                  <a:pt x="472249" y="729671"/>
                </a:lnTo>
                <a:lnTo>
                  <a:pt x="517794" y="743188"/>
                </a:lnTo>
                <a:lnTo>
                  <a:pt x="564197" y="751275"/>
                </a:lnTo>
                <a:lnTo>
                  <a:pt x="610600" y="752356"/>
                </a:lnTo>
                <a:lnTo>
                  <a:pt x="656145" y="744854"/>
                </a:lnTo>
                <a:lnTo>
                  <a:pt x="706288" y="725386"/>
                </a:lnTo>
                <a:lnTo>
                  <a:pt x="743129" y="697188"/>
                </a:lnTo>
                <a:lnTo>
                  <a:pt x="772539" y="663052"/>
                </a:lnTo>
                <a:lnTo>
                  <a:pt x="800389" y="625771"/>
                </a:lnTo>
                <a:lnTo>
                  <a:pt x="832548" y="588137"/>
                </a:lnTo>
                <a:lnTo>
                  <a:pt x="871765" y="556766"/>
                </a:lnTo>
                <a:lnTo>
                  <a:pt x="918733" y="529764"/>
                </a:lnTo>
                <a:lnTo>
                  <a:pt x="968869" y="506358"/>
                </a:lnTo>
                <a:lnTo>
                  <a:pt x="1017587" y="485775"/>
                </a:lnTo>
                <a:lnTo>
                  <a:pt x="1058947" y="469536"/>
                </a:lnTo>
                <a:lnTo>
                  <a:pt x="1100915" y="453691"/>
                </a:lnTo>
                <a:lnTo>
                  <a:pt x="1143192" y="438394"/>
                </a:lnTo>
                <a:lnTo>
                  <a:pt x="1230417" y="408556"/>
                </a:lnTo>
                <a:lnTo>
                  <a:pt x="1275760" y="392537"/>
                </a:lnTo>
                <a:lnTo>
                  <a:pt x="1321324" y="375654"/>
                </a:lnTo>
                <a:lnTo>
                  <a:pt x="1366928" y="357822"/>
                </a:lnTo>
                <a:lnTo>
                  <a:pt x="1412388" y="338954"/>
                </a:lnTo>
                <a:lnTo>
                  <a:pt x="1457519" y="318964"/>
                </a:lnTo>
                <a:lnTo>
                  <a:pt x="1502140" y="297765"/>
                </a:lnTo>
                <a:lnTo>
                  <a:pt x="1546066" y="275272"/>
                </a:lnTo>
                <a:lnTo>
                  <a:pt x="1589113" y="251397"/>
                </a:lnTo>
                <a:lnTo>
                  <a:pt x="1631100" y="226056"/>
                </a:lnTo>
                <a:lnTo>
                  <a:pt x="1671841" y="199160"/>
                </a:lnTo>
                <a:lnTo>
                  <a:pt x="1711154" y="170624"/>
                </a:lnTo>
                <a:lnTo>
                  <a:pt x="1748855" y="140362"/>
                </a:lnTo>
                <a:lnTo>
                  <a:pt x="1784761" y="108287"/>
                </a:lnTo>
                <a:lnTo>
                  <a:pt x="1818688" y="74313"/>
                </a:lnTo>
                <a:lnTo>
                  <a:pt x="1850453" y="38353"/>
                </a:lnTo>
                <a:lnTo>
                  <a:pt x="1876689" y="0"/>
                </a:lnTo>
                <a:close/>
              </a:path>
            </a:pathLst>
          </a:custGeom>
          <a:solidFill>
            <a:srgbClr val="FFFFFF">
              <a:alpha val="10195"/>
            </a:srgbClr>
          </a:solidFill>
        </p:spPr>
        <p:txBody>
          <a:bodyPr wrap="square" lIns="0" tIns="0" rIns="0" bIns="0" rtlCol="0"/>
          <a:lstStyle/>
          <a:p>
            <a:endParaRPr/>
          </a:p>
        </p:txBody>
      </p:sp>
      <p:sp>
        <p:nvSpPr>
          <p:cNvPr id="19" name="bg object 19"/>
          <p:cNvSpPr/>
          <p:nvPr/>
        </p:nvSpPr>
        <p:spPr>
          <a:xfrm>
            <a:off x="1219200" y="6356610"/>
            <a:ext cx="2529840" cy="498475"/>
          </a:xfrm>
          <a:custGeom>
            <a:avLst/>
            <a:gdLst/>
            <a:ahLst/>
            <a:cxnLst/>
            <a:rect l="l" t="t" r="r" b="b"/>
            <a:pathLst>
              <a:path w="2529840" h="498475">
                <a:moveTo>
                  <a:pt x="865473" y="0"/>
                </a:moveTo>
                <a:lnTo>
                  <a:pt x="814832" y="628"/>
                </a:lnTo>
                <a:lnTo>
                  <a:pt x="764392" y="2893"/>
                </a:lnTo>
                <a:lnTo>
                  <a:pt x="714256" y="6914"/>
                </a:lnTo>
                <a:lnTo>
                  <a:pt x="664507" y="12810"/>
                </a:lnTo>
                <a:lnTo>
                  <a:pt x="615227" y="20700"/>
                </a:lnTo>
                <a:lnTo>
                  <a:pt x="566499" y="30703"/>
                </a:lnTo>
                <a:lnTo>
                  <a:pt x="518405" y="42935"/>
                </a:lnTo>
                <a:lnTo>
                  <a:pt x="471027" y="57518"/>
                </a:lnTo>
                <a:lnTo>
                  <a:pt x="424448" y="74568"/>
                </a:lnTo>
                <a:lnTo>
                  <a:pt x="378750" y="94205"/>
                </a:lnTo>
                <a:lnTo>
                  <a:pt x="334016" y="116547"/>
                </a:lnTo>
                <a:lnTo>
                  <a:pt x="290329" y="141712"/>
                </a:lnTo>
                <a:lnTo>
                  <a:pt x="247770" y="169820"/>
                </a:lnTo>
                <a:lnTo>
                  <a:pt x="206423" y="200989"/>
                </a:lnTo>
                <a:lnTo>
                  <a:pt x="166369" y="235337"/>
                </a:lnTo>
                <a:lnTo>
                  <a:pt x="136312" y="264915"/>
                </a:lnTo>
                <a:lnTo>
                  <a:pt x="108981" y="295644"/>
                </a:lnTo>
                <a:lnTo>
                  <a:pt x="84341" y="327443"/>
                </a:lnTo>
                <a:lnTo>
                  <a:pt x="62356" y="360229"/>
                </a:lnTo>
                <a:lnTo>
                  <a:pt x="0" y="498341"/>
                </a:lnTo>
                <a:lnTo>
                  <a:pt x="2529840" y="498341"/>
                </a:lnTo>
                <a:lnTo>
                  <a:pt x="2490342" y="395055"/>
                </a:lnTo>
                <a:lnTo>
                  <a:pt x="2455799" y="328628"/>
                </a:lnTo>
                <a:lnTo>
                  <a:pt x="2417064" y="266033"/>
                </a:lnTo>
                <a:lnTo>
                  <a:pt x="2389953" y="226293"/>
                </a:lnTo>
                <a:lnTo>
                  <a:pt x="2359763" y="186948"/>
                </a:lnTo>
                <a:lnTo>
                  <a:pt x="2326463" y="149393"/>
                </a:lnTo>
                <a:lnTo>
                  <a:pt x="2290022" y="115026"/>
                </a:lnTo>
                <a:lnTo>
                  <a:pt x="2250408" y="85240"/>
                </a:lnTo>
                <a:lnTo>
                  <a:pt x="2207591" y="61434"/>
                </a:lnTo>
                <a:lnTo>
                  <a:pt x="2161540" y="45002"/>
                </a:lnTo>
                <a:lnTo>
                  <a:pt x="2105973" y="35326"/>
                </a:lnTo>
                <a:lnTo>
                  <a:pt x="2057033" y="38556"/>
                </a:lnTo>
                <a:lnTo>
                  <a:pt x="2012092" y="50882"/>
                </a:lnTo>
                <a:lnTo>
                  <a:pt x="1968528" y="68496"/>
                </a:lnTo>
                <a:lnTo>
                  <a:pt x="1923714" y="87588"/>
                </a:lnTo>
                <a:lnTo>
                  <a:pt x="1875027" y="104349"/>
                </a:lnTo>
                <a:lnTo>
                  <a:pt x="1826458" y="112768"/>
                </a:lnTo>
                <a:lnTo>
                  <a:pt x="1773712" y="114702"/>
                </a:lnTo>
                <a:lnTo>
                  <a:pt x="1719077" y="112017"/>
                </a:lnTo>
                <a:lnTo>
                  <a:pt x="1664837" y="106581"/>
                </a:lnTo>
                <a:lnTo>
                  <a:pt x="1613281" y="100260"/>
                </a:lnTo>
                <a:lnTo>
                  <a:pt x="1558861" y="92199"/>
                </a:lnTo>
                <a:lnTo>
                  <a:pt x="1504061" y="83372"/>
                </a:lnTo>
                <a:lnTo>
                  <a:pt x="1449260" y="73778"/>
                </a:lnTo>
                <a:lnTo>
                  <a:pt x="1394841" y="63417"/>
                </a:lnTo>
                <a:lnTo>
                  <a:pt x="1348832" y="54346"/>
                </a:lnTo>
                <a:lnTo>
                  <a:pt x="1302218" y="45622"/>
                </a:lnTo>
                <a:lnTo>
                  <a:pt x="1255072" y="37350"/>
                </a:lnTo>
                <a:lnTo>
                  <a:pt x="1207468" y="29634"/>
                </a:lnTo>
                <a:lnTo>
                  <a:pt x="1159478" y="22579"/>
                </a:lnTo>
                <a:lnTo>
                  <a:pt x="1111175" y="16290"/>
                </a:lnTo>
                <a:lnTo>
                  <a:pt x="1062634" y="10872"/>
                </a:lnTo>
                <a:lnTo>
                  <a:pt x="1013926" y="6430"/>
                </a:lnTo>
                <a:lnTo>
                  <a:pt x="965125" y="3070"/>
                </a:lnTo>
                <a:lnTo>
                  <a:pt x="916305" y="895"/>
                </a:lnTo>
                <a:lnTo>
                  <a:pt x="890877" y="264"/>
                </a:lnTo>
                <a:lnTo>
                  <a:pt x="865473" y="0"/>
                </a:lnTo>
                <a:close/>
              </a:path>
            </a:pathLst>
          </a:custGeom>
          <a:solidFill>
            <a:srgbClr val="FFFFFF">
              <a:alpha val="19999"/>
            </a:srgbClr>
          </a:solidFill>
        </p:spPr>
        <p:txBody>
          <a:bodyPr wrap="square" lIns="0" tIns="0" rIns="0" bIns="0" rtlCol="0"/>
          <a:lstStyle/>
          <a:p>
            <a:endParaRPr/>
          </a:p>
        </p:txBody>
      </p:sp>
      <p:sp>
        <p:nvSpPr>
          <p:cNvPr id="20" name="bg object 20"/>
          <p:cNvSpPr/>
          <p:nvPr/>
        </p:nvSpPr>
        <p:spPr>
          <a:xfrm>
            <a:off x="658030" y="6552552"/>
            <a:ext cx="1262380" cy="306070"/>
          </a:xfrm>
          <a:custGeom>
            <a:avLst/>
            <a:gdLst/>
            <a:ahLst/>
            <a:cxnLst/>
            <a:rect l="l" t="t" r="r" b="b"/>
            <a:pathLst>
              <a:path w="1262380" h="306070">
                <a:moveTo>
                  <a:pt x="641433" y="299860"/>
                </a:moveTo>
                <a:lnTo>
                  <a:pt x="636734" y="301394"/>
                </a:lnTo>
                <a:lnTo>
                  <a:pt x="632162" y="304461"/>
                </a:lnTo>
                <a:lnTo>
                  <a:pt x="631481" y="305445"/>
                </a:lnTo>
                <a:lnTo>
                  <a:pt x="652694" y="305445"/>
                </a:lnTo>
                <a:lnTo>
                  <a:pt x="646005" y="300627"/>
                </a:lnTo>
                <a:lnTo>
                  <a:pt x="641433" y="299860"/>
                </a:lnTo>
                <a:close/>
              </a:path>
              <a:path w="1262380" h="306070">
                <a:moveTo>
                  <a:pt x="10535" y="297558"/>
                </a:moveTo>
                <a:lnTo>
                  <a:pt x="6674" y="298325"/>
                </a:lnTo>
                <a:lnTo>
                  <a:pt x="3601" y="301393"/>
                </a:lnTo>
                <a:lnTo>
                  <a:pt x="0" y="305445"/>
                </a:lnTo>
                <a:lnTo>
                  <a:pt x="26159" y="305445"/>
                </a:lnTo>
                <a:lnTo>
                  <a:pt x="23629" y="302926"/>
                </a:lnTo>
                <a:lnTo>
                  <a:pt x="19006" y="299858"/>
                </a:lnTo>
                <a:lnTo>
                  <a:pt x="10535" y="297558"/>
                </a:lnTo>
                <a:close/>
              </a:path>
              <a:path w="1262380" h="306070">
                <a:moveTo>
                  <a:pt x="426485" y="285288"/>
                </a:moveTo>
                <a:lnTo>
                  <a:pt x="422637" y="286054"/>
                </a:lnTo>
                <a:lnTo>
                  <a:pt x="419551" y="289124"/>
                </a:lnTo>
                <a:lnTo>
                  <a:pt x="414941" y="292191"/>
                </a:lnTo>
                <a:lnTo>
                  <a:pt x="411855" y="295258"/>
                </a:lnTo>
                <a:lnTo>
                  <a:pt x="410699" y="299093"/>
                </a:lnTo>
                <a:lnTo>
                  <a:pt x="411875" y="305445"/>
                </a:lnTo>
                <a:lnTo>
                  <a:pt x="447134" y="305445"/>
                </a:lnTo>
                <a:lnTo>
                  <a:pt x="444202" y="295258"/>
                </a:lnTo>
                <a:lnTo>
                  <a:pt x="439592" y="290657"/>
                </a:lnTo>
                <a:lnTo>
                  <a:pt x="434969" y="287588"/>
                </a:lnTo>
                <a:lnTo>
                  <a:pt x="426485" y="285288"/>
                </a:lnTo>
                <a:close/>
              </a:path>
              <a:path w="1262380" h="306070">
                <a:moveTo>
                  <a:pt x="1048849" y="269951"/>
                </a:moveTo>
                <a:lnTo>
                  <a:pt x="1045039" y="270718"/>
                </a:lnTo>
                <a:lnTo>
                  <a:pt x="1041991" y="273785"/>
                </a:lnTo>
                <a:lnTo>
                  <a:pt x="1036250" y="276757"/>
                </a:lnTo>
                <a:lnTo>
                  <a:pt x="1033117" y="281454"/>
                </a:lnTo>
                <a:lnTo>
                  <a:pt x="1032865" y="288452"/>
                </a:lnTo>
                <a:lnTo>
                  <a:pt x="1035768" y="298327"/>
                </a:lnTo>
                <a:lnTo>
                  <a:pt x="1041386" y="304893"/>
                </a:lnTo>
                <a:lnTo>
                  <a:pt x="1043041" y="305445"/>
                </a:lnTo>
                <a:lnTo>
                  <a:pt x="1057759" y="305445"/>
                </a:lnTo>
                <a:lnTo>
                  <a:pt x="1060406" y="304461"/>
                </a:lnTo>
                <a:lnTo>
                  <a:pt x="1066593" y="299333"/>
                </a:lnTo>
                <a:lnTo>
                  <a:pt x="1070471" y="293342"/>
                </a:lnTo>
                <a:lnTo>
                  <a:pt x="1070872" y="286775"/>
                </a:lnTo>
                <a:lnTo>
                  <a:pt x="1066629" y="279920"/>
                </a:lnTo>
                <a:lnTo>
                  <a:pt x="1061930" y="275319"/>
                </a:lnTo>
                <a:lnTo>
                  <a:pt x="1057358" y="272251"/>
                </a:lnTo>
                <a:lnTo>
                  <a:pt x="1048849" y="269951"/>
                </a:lnTo>
                <a:close/>
              </a:path>
              <a:path w="1262380" h="306070">
                <a:moveTo>
                  <a:pt x="231604" y="269184"/>
                </a:moveTo>
                <a:lnTo>
                  <a:pt x="226981" y="270718"/>
                </a:lnTo>
                <a:lnTo>
                  <a:pt x="222358" y="273785"/>
                </a:lnTo>
                <a:lnTo>
                  <a:pt x="218412" y="277188"/>
                </a:lnTo>
                <a:lnTo>
                  <a:pt x="216197" y="282604"/>
                </a:lnTo>
                <a:lnTo>
                  <a:pt x="216295" y="289746"/>
                </a:lnTo>
                <a:lnTo>
                  <a:pt x="219285" y="298327"/>
                </a:lnTo>
                <a:lnTo>
                  <a:pt x="224867" y="304893"/>
                </a:lnTo>
                <a:lnTo>
                  <a:pt x="226519" y="305445"/>
                </a:lnTo>
                <a:lnTo>
                  <a:pt x="241259" y="305445"/>
                </a:lnTo>
                <a:lnTo>
                  <a:pt x="243923" y="304461"/>
                </a:lnTo>
                <a:lnTo>
                  <a:pt x="250088" y="299333"/>
                </a:lnTo>
                <a:lnTo>
                  <a:pt x="253943" y="293342"/>
                </a:lnTo>
                <a:lnTo>
                  <a:pt x="254331" y="286775"/>
                </a:lnTo>
                <a:lnTo>
                  <a:pt x="250095" y="279920"/>
                </a:lnTo>
                <a:lnTo>
                  <a:pt x="245472" y="273785"/>
                </a:lnTo>
                <a:lnTo>
                  <a:pt x="240850" y="270718"/>
                </a:lnTo>
                <a:lnTo>
                  <a:pt x="231604" y="269184"/>
                </a:lnTo>
                <a:close/>
              </a:path>
              <a:path w="1262380" h="306070">
                <a:moveTo>
                  <a:pt x="1239857" y="248476"/>
                </a:moveTo>
                <a:lnTo>
                  <a:pt x="1236047" y="249243"/>
                </a:lnTo>
                <a:lnTo>
                  <a:pt x="1232999" y="252310"/>
                </a:lnTo>
                <a:lnTo>
                  <a:pt x="1227258" y="255283"/>
                </a:lnTo>
                <a:lnTo>
                  <a:pt x="1224125" y="259980"/>
                </a:lnTo>
                <a:lnTo>
                  <a:pt x="1223873" y="266979"/>
                </a:lnTo>
                <a:lnTo>
                  <a:pt x="1226776" y="276853"/>
                </a:lnTo>
                <a:lnTo>
                  <a:pt x="1232394" y="283420"/>
                </a:lnTo>
                <a:lnTo>
                  <a:pt x="1239143" y="285672"/>
                </a:lnTo>
                <a:lnTo>
                  <a:pt x="1245868" y="285048"/>
                </a:lnTo>
                <a:lnTo>
                  <a:pt x="1251414" y="282987"/>
                </a:lnTo>
                <a:lnTo>
                  <a:pt x="1257601" y="277859"/>
                </a:lnTo>
                <a:lnTo>
                  <a:pt x="1261479" y="271868"/>
                </a:lnTo>
                <a:lnTo>
                  <a:pt x="1261880" y="265301"/>
                </a:lnTo>
                <a:lnTo>
                  <a:pt x="1257637" y="258447"/>
                </a:lnTo>
                <a:lnTo>
                  <a:pt x="1253065" y="253846"/>
                </a:lnTo>
                <a:lnTo>
                  <a:pt x="1248366" y="250778"/>
                </a:lnTo>
                <a:lnTo>
                  <a:pt x="1239857" y="248476"/>
                </a:lnTo>
                <a:close/>
              </a:path>
              <a:path w="1262380" h="306070">
                <a:moveTo>
                  <a:pt x="1144353" y="242342"/>
                </a:moveTo>
                <a:lnTo>
                  <a:pt x="1140543" y="243109"/>
                </a:lnTo>
                <a:lnTo>
                  <a:pt x="1137495" y="246176"/>
                </a:lnTo>
                <a:lnTo>
                  <a:pt x="1131754" y="249148"/>
                </a:lnTo>
                <a:lnTo>
                  <a:pt x="1128621" y="253845"/>
                </a:lnTo>
                <a:lnTo>
                  <a:pt x="1128369" y="260843"/>
                </a:lnTo>
                <a:lnTo>
                  <a:pt x="1131272" y="270718"/>
                </a:lnTo>
                <a:lnTo>
                  <a:pt x="1136890" y="277284"/>
                </a:lnTo>
                <a:lnTo>
                  <a:pt x="1143639" y="279537"/>
                </a:lnTo>
                <a:lnTo>
                  <a:pt x="1150364" y="278914"/>
                </a:lnTo>
                <a:lnTo>
                  <a:pt x="1155910" y="276853"/>
                </a:lnTo>
                <a:lnTo>
                  <a:pt x="1162097" y="271724"/>
                </a:lnTo>
                <a:lnTo>
                  <a:pt x="1165975" y="265732"/>
                </a:lnTo>
                <a:lnTo>
                  <a:pt x="1166376" y="259165"/>
                </a:lnTo>
                <a:lnTo>
                  <a:pt x="1162133" y="252310"/>
                </a:lnTo>
                <a:lnTo>
                  <a:pt x="1157561" y="247710"/>
                </a:lnTo>
                <a:lnTo>
                  <a:pt x="1152862" y="244643"/>
                </a:lnTo>
                <a:lnTo>
                  <a:pt x="1144353" y="242342"/>
                </a:lnTo>
                <a:close/>
              </a:path>
              <a:path w="1262380" h="306070">
                <a:moveTo>
                  <a:pt x="568230" y="223936"/>
                </a:moveTo>
                <a:lnTo>
                  <a:pt x="564369" y="224703"/>
                </a:lnTo>
                <a:lnTo>
                  <a:pt x="561296" y="227773"/>
                </a:lnTo>
                <a:lnTo>
                  <a:pt x="555565" y="230744"/>
                </a:lnTo>
                <a:lnTo>
                  <a:pt x="552433" y="235441"/>
                </a:lnTo>
                <a:lnTo>
                  <a:pt x="552189" y="242439"/>
                </a:lnTo>
                <a:lnTo>
                  <a:pt x="555124" y="252313"/>
                </a:lnTo>
                <a:lnTo>
                  <a:pt x="560713" y="258879"/>
                </a:lnTo>
                <a:lnTo>
                  <a:pt x="567454" y="261132"/>
                </a:lnTo>
                <a:lnTo>
                  <a:pt x="574192" y="260509"/>
                </a:lnTo>
                <a:lnTo>
                  <a:pt x="579774" y="258448"/>
                </a:lnTo>
                <a:lnTo>
                  <a:pt x="585938" y="253319"/>
                </a:lnTo>
                <a:lnTo>
                  <a:pt x="589790" y="247328"/>
                </a:lnTo>
                <a:lnTo>
                  <a:pt x="590178" y="240761"/>
                </a:lnTo>
                <a:lnTo>
                  <a:pt x="585947" y="233907"/>
                </a:lnTo>
                <a:lnTo>
                  <a:pt x="581324" y="229306"/>
                </a:lnTo>
                <a:lnTo>
                  <a:pt x="576701" y="226239"/>
                </a:lnTo>
                <a:lnTo>
                  <a:pt x="568230" y="223936"/>
                </a:lnTo>
                <a:close/>
              </a:path>
              <a:path w="1262380" h="306070">
                <a:moveTo>
                  <a:pt x="62910" y="223936"/>
                </a:moveTo>
                <a:lnTo>
                  <a:pt x="59062" y="224703"/>
                </a:lnTo>
                <a:lnTo>
                  <a:pt x="55976" y="227773"/>
                </a:lnTo>
                <a:lnTo>
                  <a:pt x="50247" y="232469"/>
                </a:lnTo>
                <a:lnTo>
                  <a:pt x="47119" y="237742"/>
                </a:lnTo>
                <a:lnTo>
                  <a:pt x="46880" y="244164"/>
                </a:lnTo>
                <a:lnTo>
                  <a:pt x="49816" y="252313"/>
                </a:lnTo>
                <a:lnTo>
                  <a:pt x="55400" y="258879"/>
                </a:lnTo>
                <a:lnTo>
                  <a:pt x="62142" y="261132"/>
                </a:lnTo>
                <a:lnTo>
                  <a:pt x="68883" y="260509"/>
                </a:lnTo>
                <a:lnTo>
                  <a:pt x="74467" y="258448"/>
                </a:lnTo>
                <a:lnTo>
                  <a:pt x="79328" y="254613"/>
                </a:lnTo>
                <a:lnTo>
                  <a:pt x="83324" y="248478"/>
                </a:lnTo>
                <a:lnTo>
                  <a:pt x="84431" y="241192"/>
                </a:lnTo>
                <a:lnTo>
                  <a:pt x="80626" y="233907"/>
                </a:lnTo>
                <a:lnTo>
                  <a:pt x="76004" y="229306"/>
                </a:lnTo>
                <a:lnTo>
                  <a:pt x="71381" y="226239"/>
                </a:lnTo>
                <a:lnTo>
                  <a:pt x="62910" y="223936"/>
                </a:lnTo>
                <a:close/>
              </a:path>
              <a:path w="1262380" h="306070">
                <a:moveTo>
                  <a:pt x="358706" y="211667"/>
                </a:moveTo>
                <a:lnTo>
                  <a:pt x="354857" y="212434"/>
                </a:lnTo>
                <a:lnTo>
                  <a:pt x="351771" y="215502"/>
                </a:lnTo>
                <a:lnTo>
                  <a:pt x="344746" y="218905"/>
                </a:lnTo>
                <a:lnTo>
                  <a:pt x="341762" y="224321"/>
                </a:lnTo>
                <a:lnTo>
                  <a:pt x="342243" y="231463"/>
                </a:lnTo>
                <a:lnTo>
                  <a:pt x="345612" y="240042"/>
                </a:lnTo>
                <a:lnTo>
                  <a:pt x="351194" y="246609"/>
                </a:lnTo>
                <a:lnTo>
                  <a:pt x="357932" y="248862"/>
                </a:lnTo>
                <a:lnTo>
                  <a:pt x="364673" y="248238"/>
                </a:lnTo>
                <a:lnTo>
                  <a:pt x="370263" y="246178"/>
                </a:lnTo>
                <a:lnTo>
                  <a:pt x="375124" y="242343"/>
                </a:lnTo>
                <a:lnTo>
                  <a:pt x="379119" y="236208"/>
                </a:lnTo>
                <a:lnTo>
                  <a:pt x="380226" y="228922"/>
                </a:lnTo>
                <a:lnTo>
                  <a:pt x="376422" y="221636"/>
                </a:lnTo>
                <a:lnTo>
                  <a:pt x="371799" y="217036"/>
                </a:lnTo>
                <a:lnTo>
                  <a:pt x="367176" y="213968"/>
                </a:lnTo>
                <a:lnTo>
                  <a:pt x="358706" y="211667"/>
                </a:lnTo>
                <a:close/>
              </a:path>
              <a:path w="1262380" h="306070">
                <a:moveTo>
                  <a:pt x="949535" y="208598"/>
                </a:moveTo>
                <a:lnTo>
                  <a:pt x="944836" y="209367"/>
                </a:lnTo>
                <a:lnTo>
                  <a:pt x="940264" y="212434"/>
                </a:lnTo>
                <a:lnTo>
                  <a:pt x="936341" y="217179"/>
                </a:lnTo>
                <a:lnTo>
                  <a:pt x="934120" y="222787"/>
                </a:lnTo>
                <a:lnTo>
                  <a:pt x="934210" y="230120"/>
                </a:lnTo>
                <a:lnTo>
                  <a:pt x="937216" y="240042"/>
                </a:lnTo>
                <a:lnTo>
                  <a:pt x="942762" y="246609"/>
                </a:lnTo>
                <a:lnTo>
                  <a:pt x="949487" y="248862"/>
                </a:lnTo>
                <a:lnTo>
                  <a:pt x="956236" y="248238"/>
                </a:lnTo>
                <a:lnTo>
                  <a:pt x="961854" y="246178"/>
                </a:lnTo>
                <a:lnTo>
                  <a:pt x="968021" y="241049"/>
                </a:lnTo>
                <a:lnTo>
                  <a:pt x="971855" y="235057"/>
                </a:lnTo>
                <a:lnTo>
                  <a:pt x="972212" y="228491"/>
                </a:lnTo>
                <a:lnTo>
                  <a:pt x="967950" y="221636"/>
                </a:lnTo>
                <a:lnTo>
                  <a:pt x="963378" y="215502"/>
                </a:lnTo>
                <a:lnTo>
                  <a:pt x="958806" y="211667"/>
                </a:lnTo>
                <a:lnTo>
                  <a:pt x="949535" y="208598"/>
                </a:lnTo>
                <a:close/>
              </a:path>
              <a:path w="1262380" h="306070">
                <a:moveTo>
                  <a:pt x="722332" y="208598"/>
                </a:moveTo>
                <a:lnTo>
                  <a:pt x="718395" y="209367"/>
                </a:lnTo>
                <a:lnTo>
                  <a:pt x="715347" y="212434"/>
                </a:lnTo>
                <a:lnTo>
                  <a:pt x="707844" y="217131"/>
                </a:lnTo>
                <a:lnTo>
                  <a:pt x="703806" y="222403"/>
                </a:lnTo>
                <a:lnTo>
                  <a:pt x="703220" y="228826"/>
                </a:lnTo>
                <a:lnTo>
                  <a:pt x="706076" y="236975"/>
                </a:lnTo>
                <a:lnTo>
                  <a:pt x="711743" y="245267"/>
                </a:lnTo>
                <a:lnTo>
                  <a:pt x="718839" y="248095"/>
                </a:lnTo>
                <a:lnTo>
                  <a:pt x="726507" y="246897"/>
                </a:lnTo>
                <a:lnTo>
                  <a:pt x="733889" y="243111"/>
                </a:lnTo>
                <a:lnTo>
                  <a:pt x="740003" y="237982"/>
                </a:lnTo>
                <a:lnTo>
                  <a:pt x="743843" y="231990"/>
                </a:lnTo>
                <a:lnTo>
                  <a:pt x="744230" y="225424"/>
                </a:lnTo>
                <a:lnTo>
                  <a:pt x="739985" y="218569"/>
                </a:lnTo>
                <a:lnTo>
                  <a:pt x="735413" y="213968"/>
                </a:lnTo>
                <a:lnTo>
                  <a:pt x="730714" y="210901"/>
                </a:lnTo>
                <a:lnTo>
                  <a:pt x="722332" y="208598"/>
                </a:lnTo>
                <a:close/>
              </a:path>
              <a:path w="1262380" h="306070">
                <a:moveTo>
                  <a:pt x="836251" y="202464"/>
                </a:moveTo>
                <a:lnTo>
                  <a:pt x="832441" y="203231"/>
                </a:lnTo>
                <a:lnTo>
                  <a:pt x="829393" y="206300"/>
                </a:lnTo>
                <a:lnTo>
                  <a:pt x="823652" y="210996"/>
                </a:lnTo>
                <a:lnTo>
                  <a:pt x="820519" y="216268"/>
                </a:lnTo>
                <a:lnTo>
                  <a:pt x="820267" y="222691"/>
                </a:lnTo>
                <a:lnTo>
                  <a:pt x="823170" y="230840"/>
                </a:lnTo>
                <a:lnTo>
                  <a:pt x="828788" y="237838"/>
                </a:lnTo>
                <a:lnTo>
                  <a:pt x="835537" y="240810"/>
                </a:lnTo>
                <a:lnTo>
                  <a:pt x="842262" y="240330"/>
                </a:lnTo>
                <a:lnTo>
                  <a:pt x="847808" y="236975"/>
                </a:lnTo>
                <a:lnTo>
                  <a:pt x="853995" y="231846"/>
                </a:lnTo>
                <a:lnTo>
                  <a:pt x="857873" y="225855"/>
                </a:lnTo>
                <a:lnTo>
                  <a:pt x="858274" y="219288"/>
                </a:lnTo>
                <a:lnTo>
                  <a:pt x="854031" y="212434"/>
                </a:lnTo>
                <a:lnTo>
                  <a:pt x="849332" y="207832"/>
                </a:lnTo>
                <a:lnTo>
                  <a:pt x="844760" y="204765"/>
                </a:lnTo>
                <a:lnTo>
                  <a:pt x="836251" y="202464"/>
                </a:lnTo>
                <a:close/>
              </a:path>
              <a:path w="1262380" h="306070">
                <a:moveTo>
                  <a:pt x="146108" y="199396"/>
                </a:moveTo>
                <a:lnTo>
                  <a:pt x="142247" y="200163"/>
                </a:lnTo>
                <a:lnTo>
                  <a:pt x="139173" y="203231"/>
                </a:lnTo>
                <a:lnTo>
                  <a:pt x="133442" y="206634"/>
                </a:lnTo>
                <a:lnTo>
                  <a:pt x="130312" y="212050"/>
                </a:lnTo>
                <a:lnTo>
                  <a:pt x="130072" y="219192"/>
                </a:lnTo>
                <a:lnTo>
                  <a:pt x="133014" y="227773"/>
                </a:lnTo>
                <a:lnTo>
                  <a:pt x="138596" y="234339"/>
                </a:lnTo>
                <a:lnTo>
                  <a:pt x="145334" y="236591"/>
                </a:lnTo>
                <a:lnTo>
                  <a:pt x="152075" y="235968"/>
                </a:lnTo>
                <a:lnTo>
                  <a:pt x="157665" y="233907"/>
                </a:lnTo>
                <a:lnTo>
                  <a:pt x="163822" y="228778"/>
                </a:lnTo>
                <a:lnTo>
                  <a:pt x="167674" y="222787"/>
                </a:lnTo>
                <a:lnTo>
                  <a:pt x="168061" y="216220"/>
                </a:lnTo>
                <a:lnTo>
                  <a:pt x="163824" y="209365"/>
                </a:lnTo>
                <a:lnTo>
                  <a:pt x="159201" y="204764"/>
                </a:lnTo>
                <a:lnTo>
                  <a:pt x="154578" y="201696"/>
                </a:lnTo>
                <a:lnTo>
                  <a:pt x="146108" y="199396"/>
                </a:lnTo>
                <a:close/>
              </a:path>
              <a:path w="1262380" h="306070">
                <a:moveTo>
                  <a:pt x="457308" y="162585"/>
                </a:moveTo>
                <a:lnTo>
                  <a:pt x="453448" y="163360"/>
                </a:lnTo>
                <a:lnTo>
                  <a:pt x="450374" y="166420"/>
                </a:lnTo>
                <a:lnTo>
                  <a:pt x="444643" y="171117"/>
                </a:lnTo>
                <a:lnTo>
                  <a:pt x="441511" y="176390"/>
                </a:lnTo>
                <a:lnTo>
                  <a:pt x="441268" y="182813"/>
                </a:lnTo>
                <a:lnTo>
                  <a:pt x="444202" y="190962"/>
                </a:lnTo>
                <a:lnTo>
                  <a:pt x="449791" y="197528"/>
                </a:lnTo>
                <a:lnTo>
                  <a:pt x="456532" y="199781"/>
                </a:lnTo>
                <a:lnTo>
                  <a:pt x="463270" y="199158"/>
                </a:lnTo>
                <a:lnTo>
                  <a:pt x="468853" y="197097"/>
                </a:lnTo>
                <a:lnTo>
                  <a:pt x="475016" y="191968"/>
                </a:lnTo>
                <a:lnTo>
                  <a:pt x="478868" y="185976"/>
                </a:lnTo>
                <a:lnTo>
                  <a:pt x="479256" y="179409"/>
                </a:lnTo>
                <a:lnTo>
                  <a:pt x="475025" y="172554"/>
                </a:lnTo>
                <a:lnTo>
                  <a:pt x="470402" y="167957"/>
                </a:lnTo>
                <a:lnTo>
                  <a:pt x="465779" y="164884"/>
                </a:lnTo>
                <a:lnTo>
                  <a:pt x="457308" y="162585"/>
                </a:lnTo>
                <a:close/>
              </a:path>
              <a:path w="1262380" h="306070">
                <a:moveTo>
                  <a:pt x="1036530" y="141109"/>
                </a:moveTo>
                <a:lnTo>
                  <a:pt x="1032720" y="141884"/>
                </a:lnTo>
                <a:lnTo>
                  <a:pt x="1029672" y="144945"/>
                </a:lnTo>
                <a:lnTo>
                  <a:pt x="1023931" y="149689"/>
                </a:lnTo>
                <a:lnTo>
                  <a:pt x="1020798" y="155297"/>
                </a:lnTo>
                <a:lnTo>
                  <a:pt x="1020546" y="162631"/>
                </a:lnTo>
                <a:lnTo>
                  <a:pt x="1023449" y="172554"/>
                </a:lnTo>
                <a:lnTo>
                  <a:pt x="1029067" y="179073"/>
                </a:lnTo>
                <a:lnTo>
                  <a:pt x="1035816" y="180991"/>
                </a:lnTo>
                <a:lnTo>
                  <a:pt x="1042541" y="179459"/>
                </a:lnTo>
                <a:lnTo>
                  <a:pt x="1048087" y="175628"/>
                </a:lnTo>
                <a:lnTo>
                  <a:pt x="1054274" y="170499"/>
                </a:lnTo>
                <a:lnTo>
                  <a:pt x="1058152" y="164506"/>
                </a:lnTo>
                <a:lnTo>
                  <a:pt x="1058553" y="157936"/>
                </a:lnTo>
                <a:lnTo>
                  <a:pt x="1054310" y="151079"/>
                </a:lnTo>
                <a:lnTo>
                  <a:pt x="1049611" y="146481"/>
                </a:lnTo>
                <a:lnTo>
                  <a:pt x="1045039" y="143408"/>
                </a:lnTo>
                <a:lnTo>
                  <a:pt x="1036530" y="141109"/>
                </a:lnTo>
                <a:close/>
              </a:path>
              <a:path w="1262380" h="306070">
                <a:moveTo>
                  <a:pt x="293999" y="131914"/>
                </a:moveTo>
                <a:lnTo>
                  <a:pt x="290151" y="132676"/>
                </a:lnTo>
                <a:lnTo>
                  <a:pt x="287065" y="135750"/>
                </a:lnTo>
                <a:lnTo>
                  <a:pt x="281336" y="138717"/>
                </a:lnTo>
                <a:lnTo>
                  <a:pt x="278208" y="143413"/>
                </a:lnTo>
                <a:lnTo>
                  <a:pt x="277969" y="150411"/>
                </a:lnTo>
                <a:lnTo>
                  <a:pt x="280905" y="160286"/>
                </a:lnTo>
                <a:lnTo>
                  <a:pt x="286489" y="166852"/>
                </a:lnTo>
                <a:lnTo>
                  <a:pt x="293231" y="169106"/>
                </a:lnTo>
                <a:lnTo>
                  <a:pt x="299972" y="168484"/>
                </a:lnTo>
                <a:lnTo>
                  <a:pt x="305556" y="166420"/>
                </a:lnTo>
                <a:lnTo>
                  <a:pt x="311719" y="161292"/>
                </a:lnTo>
                <a:lnTo>
                  <a:pt x="315570" y="155300"/>
                </a:lnTo>
                <a:lnTo>
                  <a:pt x="315954" y="148734"/>
                </a:lnTo>
                <a:lnTo>
                  <a:pt x="311716" y="141884"/>
                </a:lnTo>
                <a:lnTo>
                  <a:pt x="307093" y="137274"/>
                </a:lnTo>
                <a:lnTo>
                  <a:pt x="302470" y="134213"/>
                </a:lnTo>
                <a:lnTo>
                  <a:pt x="293999" y="131914"/>
                </a:lnTo>
                <a:close/>
              </a:path>
              <a:path w="1262380" h="306070">
                <a:moveTo>
                  <a:pt x="207728" y="131914"/>
                </a:moveTo>
                <a:lnTo>
                  <a:pt x="203880" y="132676"/>
                </a:lnTo>
                <a:lnTo>
                  <a:pt x="200794" y="135750"/>
                </a:lnTo>
                <a:lnTo>
                  <a:pt x="195065" y="140446"/>
                </a:lnTo>
                <a:lnTo>
                  <a:pt x="191937" y="145718"/>
                </a:lnTo>
                <a:lnTo>
                  <a:pt x="191698" y="152139"/>
                </a:lnTo>
                <a:lnTo>
                  <a:pt x="194634" y="160286"/>
                </a:lnTo>
                <a:lnTo>
                  <a:pt x="200217" y="166852"/>
                </a:lnTo>
                <a:lnTo>
                  <a:pt x="206955" y="169106"/>
                </a:lnTo>
                <a:lnTo>
                  <a:pt x="213696" y="168484"/>
                </a:lnTo>
                <a:lnTo>
                  <a:pt x="219285" y="166420"/>
                </a:lnTo>
                <a:lnTo>
                  <a:pt x="225448" y="161292"/>
                </a:lnTo>
                <a:lnTo>
                  <a:pt x="229299" y="155300"/>
                </a:lnTo>
                <a:lnTo>
                  <a:pt x="229683" y="148734"/>
                </a:lnTo>
                <a:lnTo>
                  <a:pt x="225444" y="141884"/>
                </a:lnTo>
                <a:lnTo>
                  <a:pt x="220822" y="137274"/>
                </a:lnTo>
                <a:lnTo>
                  <a:pt x="216199" y="134213"/>
                </a:lnTo>
                <a:lnTo>
                  <a:pt x="207728" y="131914"/>
                </a:lnTo>
                <a:close/>
              </a:path>
              <a:path w="1262380" h="306070">
                <a:moveTo>
                  <a:pt x="1135209" y="128841"/>
                </a:moveTo>
                <a:lnTo>
                  <a:pt x="1131272" y="129603"/>
                </a:lnTo>
                <a:lnTo>
                  <a:pt x="1128224" y="132676"/>
                </a:lnTo>
                <a:lnTo>
                  <a:pt x="1122485" y="135651"/>
                </a:lnTo>
                <a:lnTo>
                  <a:pt x="1119366" y="140349"/>
                </a:lnTo>
                <a:lnTo>
                  <a:pt x="1119151" y="147344"/>
                </a:lnTo>
                <a:lnTo>
                  <a:pt x="1122128" y="157213"/>
                </a:lnTo>
                <a:lnTo>
                  <a:pt x="1127674" y="163785"/>
                </a:lnTo>
                <a:lnTo>
                  <a:pt x="1134399" y="166039"/>
                </a:lnTo>
                <a:lnTo>
                  <a:pt x="1141148" y="165417"/>
                </a:lnTo>
                <a:lnTo>
                  <a:pt x="1146766" y="163360"/>
                </a:lnTo>
                <a:lnTo>
                  <a:pt x="1152880" y="158225"/>
                </a:lnTo>
                <a:lnTo>
                  <a:pt x="1156720" y="152233"/>
                </a:lnTo>
                <a:lnTo>
                  <a:pt x="1157107" y="145666"/>
                </a:lnTo>
                <a:lnTo>
                  <a:pt x="1152862" y="138811"/>
                </a:lnTo>
                <a:lnTo>
                  <a:pt x="1148290" y="134213"/>
                </a:lnTo>
                <a:lnTo>
                  <a:pt x="1143591" y="131140"/>
                </a:lnTo>
                <a:lnTo>
                  <a:pt x="1135209" y="128841"/>
                </a:lnTo>
                <a:close/>
              </a:path>
              <a:path w="1262380" h="306070">
                <a:moveTo>
                  <a:pt x="558985" y="121945"/>
                </a:moveTo>
                <a:lnTo>
                  <a:pt x="555124" y="123469"/>
                </a:lnTo>
                <a:lnTo>
                  <a:pt x="552050" y="126542"/>
                </a:lnTo>
                <a:lnTo>
                  <a:pt x="546319" y="131239"/>
                </a:lnTo>
                <a:lnTo>
                  <a:pt x="543189" y="136510"/>
                </a:lnTo>
                <a:lnTo>
                  <a:pt x="542949" y="142932"/>
                </a:lnTo>
                <a:lnTo>
                  <a:pt x="545891" y="151079"/>
                </a:lnTo>
                <a:lnTo>
                  <a:pt x="551473" y="157650"/>
                </a:lnTo>
                <a:lnTo>
                  <a:pt x="558211" y="159904"/>
                </a:lnTo>
                <a:lnTo>
                  <a:pt x="564952" y="159278"/>
                </a:lnTo>
                <a:lnTo>
                  <a:pt x="570542" y="157213"/>
                </a:lnTo>
                <a:lnTo>
                  <a:pt x="576699" y="152086"/>
                </a:lnTo>
                <a:lnTo>
                  <a:pt x="580551" y="146097"/>
                </a:lnTo>
                <a:lnTo>
                  <a:pt x="580938" y="139532"/>
                </a:lnTo>
                <a:lnTo>
                  <a:pt x="576701" y="132676"/>
                </a:lnTo>
                <a:lnTo>
                  <a:pt x="572078" y="126542"/>
                </a:lnTo>
                <a:lnTo>
                  <a:pt x="567455" y="123469"/>
                </a:lnTo>
                <a:lnTo>
                  <a:pt x="558985" y="121945"/>
                </a:lnTo>
                <a:close/>
              </a:path>
              <a:path w="1262380" h="306070">
                <a:moveTo>
                  <a:pt x="663785" y="113499"/>
                </a:moveTo>
                <a:lnTo>
                  <a:pt x="659848" y="114274"/>
                </a:lnTo>
                <a:lnTo>
                  <a:pt x="656800" y="117335"/>
                </a:lnTo>
                <a:lnTo>
                  <a:pt x="651490" y="122031"/>
                </a:lnTo>
                <a:lnTo>
                  <a:pt x="649085" y="127304"/>
                </a:lnTo>
                <a:lnTo>
                  <a:pt x="649013" y="133730"/>
                </a:lnTo>
                <a:lnTo>
                  <a:pt x="650704" y="141884"/>
                </a:lnTo>
                <a:lnTo>
                  <a:pt x="656250" y="148448"/>
                </a:lnTo>
                <a:lnTo>
                  <a:pt x="662975" y="150699"/>
                </a:lnTo>
                <a:lnTo>
                  <a:pt x="669724" y="150076"/>
                </a:lnTo>
                <a:lnTo>
                  <a:pt x="675342" y="148018"/>
                </a:lnTo>
                <a:lnTo>
                  <a:pt x="681456" y="142889"/>
                </a:lnTo>
                <a:lnTo>
                  <a:pt x="685296" y="136896"/>
                </a:lnTo>
                <a:lnTo>
                  <a:pt x="685683" y="130327"/>
                </a:lnTo>
                <a:lnTo>
                  <a:pt x="681438" y="123469"/>
                </a:lnTo>
                <a:lnTo>
                  <a:pt x="676866" y="118872"/>
                </a:lnTo>
                <a:lnTo>
                  <a:pt x="672167" y="115811"/>
                </a:lnTo>
                <a:lnTo>
                  <a:pt x="663785" y="113499"/>
                </a:lnTo>
                <a:close/>
              </a:path>
              <a:path w="1262380" h="306070">
                <a:moveTo>
                  <a:pt x="904069" y="110439"/>
                </a:moveTo>
                <a:lnTo>
                  <a:pt x="900259" y="111201"/>
                </a:lnTo>
                <a:lnTo>
                  <a:pt x="897084" y="114274"/>
                </a:lnTo>
                <a:lnTo>
                  <a:pt x="891399" y="118971"/>
                </a:lnTo>
                <a:lnTo>
                  <a:pt x="888273" y="124242"/>
                </a:lnTo>
                <a:lnTo>
                  <a:pt x="888029" y="130664"/>
                </a:lnTo>
                <a:lnTo>
                  <a:pt x="890988" y="138811"/>
                </a:lnTo>
                <a:lnTo>
                  <a:pt x="896534" y="145377"/>
                </a:lnTo>
                <a:lnTo>
                  <a:pt x="903259" y="147631"/>
                </a:lnTo>
                <a:lnTo>
                  <a:pt x="910008" y="147008"/>
                </a:lnTo>
                <a:lnTo>
                  <a:pt x="915626" y="144945"/>
                </a:lnTo>
                <a:lnTo>
                  <a:pt x="921795" y="139816"/>
                </a:lnTo>
                <a:lnTo>
                  <a:pt x="925643" y="133824"/>
                </a:lnTo>
                <a:lnTo>
                  <a:pt x="926038" y="127258"/>
                </a:lnTo>
                <a:lnTo>
                  <a:pt x="921849" y="120408"/>
                </a:lnTo>
                <a:lnTo>
                  <a:pt x="917150" y="115811"/>
                </a:lnTo>
                <a:lnTo>
                  <a:pt x="912578" y="112737"/>
                </a:lnTo>
                <a:lnTo>
                  <a:pt x="904069" y="110439"/>
                </a:lnTo>
                <a:close/>
              </a:path>
              <a:path w="1262380" h="306070">
                <a:moveTo>
                  <a:pt x="773894" y="107365"/>
                </a:moveTo>
                <a:lnTo>
                  <a:pt x="769322" y="108140"/>
                </a:lnTo>
                <a:lnTo>
                  <a:pt x="764623" y="111201"/>
                </a:lnTo>
                <a:lnTo>
                  <a:pt x="760700" y="114606"/>
                </a:lnTo>
                <a:lnTo>
                  <a:pt x="758479" y="120022"/>
                </a:lnTo>
                <a:lnTo>
                  <a:pt x="758569" y="127165"/>
                </a:lnTo>
                <a:lnTo>
                  <a:pt x="761575" y="135750"/>
                </a:lnTo>
                <a:lnTo>
                  <a:pt x="767139" y="142314"/>
                </a:lnTo>
                <a:lnTo>
                  <a:pt x="773894" y="144565"/>
                </a:lnTo>
                <a:lnTo>
                  <a:pt x="780649" y="143942"/>
                </a:lnTo>
                <a:lnTo>
                  <a:pt x="786213" y="141884"/>
                </a:lnTo>
                <a:lnTo>
                  <a:pt x="792382" y="136755"/>
                </a:lnTo>
                <a:lnTo>
                  <a:pt x="796230" y="130762"/>
                </a:lnTo>
                <a:lnTo>
                  <a:pt x="796625" y="124192"/>
                </a:lnTo>
                <a:lnTo>
                  <a:pt x="792436" y="117335"/>
                </a:lnTo>
                <a:lnTo>
                  <a:pt x="787737" y="112737"/>
                </a:lnTo>
                <a:lnTo>
                  <a:pt x="783165" y="109664"/>
                </a:lnTo>
                <a:lnTo>
                  <a:pt x="773894" y="107365"/>
                </a:lnTo>
                <a:close/>
              </a:path>
              <a:path w="1262380" h="306070">
                <a:moveTo>
                  <a:pt x="361017" y="60591"/>
                </a:moveTo>
                <a:lnTo>
                  <a:pt x="356394" y="62128"/>
                </a:lnTo>
                <a:lnTo>
                  <a:pt x="351771" y="65189"/>
                </a:lnTo>
                <a:lnTo>
                  <a:pt x="347824" y="69885"/>
                </a:lnTo>
                <a:lnTo>
                  <a:pt x="345609" y="75158"/>
                </a:lnTo>
                <a:lnTo>
                  <a:pt x="345703" y="81584"/>
                </a:lnTo>
                <a:lnTo>
                  <a:pt x="348685" y="89738"/>
                </a:lnTo>
                <a:lnTo>
                  <a:pt x="354275" y="96302"/>
                </a:lnTo>
                <a:lnTo>
                  <a:pt x="361015" y="98553"/>
                </a:lnTo>
                <a:lnTo>
                  <a:pt x="367754" y="97930"/>
                </a:lnTo>
                <a:lnTo>
                  <a:pt x="373336" y="95872"/>
                </a:lnTo>
                <a:lnTo>
                  <a:pt x="379499" y="90743"/>
                </a:lnTo>
                <a:lnTo>
                  <a:pt x="383351" y="84750"/>
                </a:lnTo>
                <a:lnTo>
                  <a:pt x="383739" y="78180"/>
                </a:lnTo>
                <a:lnTo>
                  <a:pt x="379508" y="71323"/>
                </a:lnTo>
                <a:lnTo>
                  <a:pt x="374885" y="65189"/>
                </a:lnTo>
                <a:lnTo>
                  <a:pt x="370263" y="62128"/>
                </a:lnTo>
                <a:lnTo>
                  <a:pt x="361017" y="60591"/>
                </a:lnTo>
                <a:close/>
              </a:path>
              <a:path w="1262380" h="306070">
                <a:moveTo>
                  <a:pt x="999573" y="49085"/>
                </a:moveTo>
                <a:lnTo>
                  <a:pt x="995763" y="49847"/>
                </a:lnTo>
                <a:lnTo>
                  <a:pt x="992715" y="52920"/>
                </a:lnTo>
                <a:lnTo>
                  <a:pt x="986956" y="55890"/>
                </a:lnTo>
                <a:lnTo>
                  <a:pt x="983793" y="60588"/>
                </a:lnTo>
                <a:lnTo>
                  <a:pt x="983535" y="67587"/>
                </a:lnTo>
                <a:lnTo>
                  <a:pt x="986492" y="77457"/>
                </a:lnTo>
                <a:lnTo>
                  <a:pt x="992110" y="84023"/>
                </a:lnTo>
                <a:lnTo>
                  <a:pt x="998859" y="86277"/>
                </a:lnTo>
                <a:lnTo>
                  <a:pt x="1005584" y="85654"/>
                </a:lnTo>
                <a:lnTo>
                  <a:pt x="1011130" y="83591"/>
                </a:lnTo>
                <a:lnTo>
                  <a:pt x="1016014" y="79761"/>
                </a:lnTo>
                <a:lnTo>
                  <a:pt x="1020004" y="73628"/>
                </a:lnTo>
                <a:lnTo>
                  <a:pt x="1021113" y="66342"/>
                </a:lnTo>
                <a:lnTo>
                  <a:pt x="1017353" y="59055"/>
                </a:lnTo>
                <a:lnTo>
                  <a:pt x="1012654" y="54457"/>
                </a:lnTo>
                <a:lnTo>
                  <a:pt x="1008082" y="51384"/>
                </a:lnTo>
                <a:lnTo>
                  <a:pt x="1003764" y="50241"/>
                </a:lnTo>
                <a:lnTo>
                  <a:pt x="999573" y="49085"/>
                </a:lnTo>
                <a:close/>
              </a:path>
              <a:path w="1262380" h="306070">
                <a:moveTo>
                  <a:pt x="463468" y="42951"/>
                </a:moveTo>
                <a:lnTo>
                  <a:pt x="459607" y="43713"/>
                </a:lnTo>
                <a:lnTo>
                  <a:pt x="456534" y="46786"/>
                </a:lnTo>
                <a:lnTo>
                  <a:pt x="450803" y="49754"/>
                </a:lnTo>
                <a:lnTo>
                  <a:pt x="447672" y="54449"/>
                </a:lnTo>
                <a:lnTo>
                  <a:pt x="447433" y="61447"/>
                </a:lnTo>
                <a:lnTo>
                  <a:pt x="450374" y="71323"/>
                </a:lnTo>
                <a:lnTo>
                  <a:pt x="455956" y="77889"/>
                </a:lnTo>
                <a:lnTo>
                  <a:pt x="462695" y="80143"/>
                </a:lnTo>
                <a:lnTo>
                  <a:pt x="469435" y="79520"/>
                </a:lnTo>
                <a:lnTo>
                  <a:pt x="475025" y="77457"/>
                </a:lnTo>
                <a:lnTo>
                  <a:pt x="481183" y="72330"/>
                </a:lnTo>
                <a:lnTo>
                  <a:pt x="485034" y="66341"/>
                </a:lnTo>
                <a:lnTo>
                  <a:pt x="485421" y="59776"/>
                </a:lnTo>
                <a:lnTo>
                  <a:pt x="481184" y="52920"/>
                </a:lnTo>
                <a:lnTo>
                  <a:pt x="476562" y="48323"/>
                </a:lnTo>
                <a:lnTo>
                  <a:pt x="471939" y="45250"/>
                </a:lnTo>
                <a:lnTo>
                  <a:pt x="463468" y="42951"/>
                </a:lnTo>
                <a:close/>
              </a:path>
              <a:path w="1262380" h="306070">
                <a:moveTo>
                  <a:pt x="873208" y="15341"/>
                </a:moveTo>
                <a:lnTo>
                  <a:pt x="869398" y="16116"/>
                </a:lnTo>
                <a:lnTo>
                  <a:pt x="866350" y="19177"/>
                </a:lnTo>
                <a:lnTo>
                  <a:pt x="860609" y="23873"/>
                </a:lnTo>
                <a:lnTo>
                  <a:pt x="857476" y="29144"/>
                </a:lnTo>
                <a:lnTo>
                  <a:pt x="857224" y="35566"/>
                </a:lnTo>
                <a:lnTo>
                  <a:pt x="860127" y="43713"/>
                </a:lnTo>
                <a:lnTo>
                  <a:pt x="865745" y="50285"/>
                </a:lnTo>
                <a:lnTo>
                  <a:pt x="872494" y="52538"/>
                </a:lnTo>
                <a:lnTo>
                  <a:pt x="879219" y="51912"/>
                </a:lnTo>
                <a:lnTo>
                  <a:pt x="884765" y="49847"/>
                </a:lnTo>
                <a:lnTo>
                  <a:pt x="889666" y="46017"/>
                </a:lnTo>
                <a:lnTo>
                  <a:pt x="893687" y="39884"/>
                </a:lnTo>
                <a:lnTo>
                  <a:pt x="894802" y="32598"/>
                </a:lnTo>
                <a:lnTo>
                  <a:pt x="890988" y="25311"/>
                </a:lnTo>
                <a:lnTo>
                  <a:pt x="886416" y="20713"/>
                </a:lnTo>
                <a:lnTo>
                  <a:pt x="881717" y="17640"/>
                </a:lnTo>
                <a:lnTo>
                  <a:pt x="873208" y="15341"/>
                </a:lnTo>
                <a:close/>
              </a:path>
              <a:path w="1262380" h="306070">
                <a:moveTo>
                  <a:pt x="562058" y="9207"/>
                </a:moveTo>
                <a:lnTo>
                  <a:pt x="558210" y="9969"/>
                </a:lnTo>
                <a:lnTo>
                  <a:pt x="555124" y="13042"/>
                </a:lnTo>
                <a:lnTo>
                  <a:pt x="548098" y="17787"/>
                </a:lnTo>
                <a:lnTo>
                  <a:pt x="545115" y="23394"/>
                </a:lnTo>
                <a:lnTo>
                  <a:pt x="545596" y="30729"/>
                </a:lnTo>
                <a:lnTo>
                  <a:pt x="548964" y="40652"/>
                </a:lnTo>
                <a:lnTo>
                  <a:pt x="554548" y="47217"/>
                </a:lnTo>
                <a:lnTo>
                  <a:pt x="561290" y="49468"/>
                </a:lnTo>
                <a:lnTo>
                  <a:pt x="568031" y="48844"/>
                </a:lnTo>
                <a:lnTo>
                  <a:pt x="573615" y="46786"/>
                </a:lnTo>
                <a:lnTo>
                  <a:pt x="578476" y="42470"/>
                </a:lnTo>
                <a:lnTo>
                  <a:pt x="582472" y="35282"/>
                </a:lnTo>
                <a:lnTo>
                  <a:pt x="583579" y="26943"/>
                </a:lnTo>
                <a:lnTo>
                  <a:pt x="579774" y="19177"/>
                </a:lnTo>
                <a:lnTo>
                  <a:pt x="575152" y="14579"/>
                </a:lnTo>
                <a:lnTo>
                  <a:pt x="570542" y="11506"/>
                </a:lnTo>
                <a:lnTo>
                  <a:pt x="562058" y="9207"/>
                </a:lnTo>
                <a:close/>
              </a:path>
              <a:path w="1262380" h="306070">
                <a:moveTo>
                  <a:pt x="765385" y="3073"/>
                </a:moveTo>
                <a:lnTo>
                  <a:pt x="761575" y="3835"/>
                </a:lnTo>
                <a:lnTo>
                  <a:pt x="758527" y="6908"/>
                </a:lnTo>
                <a:lnTo>
                  <a:pt x="752786" y="9878"/>
                </a:lnTo>
                <a:lnTo>
                  <a:pt x="749653" y="14576"/>
                </a:lnTo>
                <a:lnTo>
                  <a:pt x="749401" y="21574"/>
                </a:lnTo>
                <a:lnTo>
                  <a:pt x="752304" y="31445"/>
                </a:lnTo>
                <a:lnTo>
                  <a:pt x="757922" y="38011"/>
                </a:lnTo>
                <a:lnTo>
                  <a:pt x="764671" y="40265"/>
                </a:lnTo>
                <a:lnTo>
                  <a:pt x="771396" y="39642"/>
                </a:lnTo>
                <a:lnTo>
                  <a:pt x="776942" y="37579"/>
                </a:lnTo>
                <a:lnTo>
                  <a:pt x="783129" y="32452"/>
                </a:lnTo>
                <a:lnTo>
                  <a:pt x="787007" y="26463"/>
                </a:lnTo>
                <a:lnTo>
                  <a:pt x="787408" y="19898"/>
                </a:lnTo>
                <a:lnTo>
                  <a:pt x="783165" y="13042"/>
                </a:lnTo>
                <a:lnTo>
                  <a:pt x="778466" y="8445"/>
                </a:lnTo>
                <a:lnTo>
                  <a:pt x="773894" y="5372"/>
                </a:lnTo>
                <a:lnTo>
                  <a:pt x="765385" y="3073"/>
                </a:lnTo>
                <a:close/>
              </a:path>
              <a:path w="1262380" h="306070">
                <a:moveTo>
                  <a:pt x="663785" y="0"/>
                </a:moveTo>
                <a:lnTo>
                  <a:pt x="659848" y="774"/>
                </a:lnTo>
                <a:lnTo>
                  <a:pt x="656800" y="3835"/>
                </a:lnTo>
                <a:lnTo>
                  <a:pt x="651490" y="6810"/>
                </a:lnTo>
                <a:lnTo>
                  <a:pt x="649085" y="11509"/>
                </a:lnTo>
                <a:lnTo>
                  <a:pt x="649013" y="18508"/>
                </a:lnTo>
                <a:lnTo>
                  <a:pt x="650704" y="28384"/>
                </a:lnTo>
                <a:lnTo>
                  <a:pt x="656250" y="34949"/>
                </a:lnTo>
                <a:lnTo>
                  <a:pt x="662975" y="37199"/>
                </a:lnTo>
                <a:lnTo>
                  <a:pt x="669724" y="36576"/>
                </a:lnTo>
                <a:lnTo>
                  <a:pt x="675342" y="34518"/>
                </a:lnTo>
                <a:lnTo>
                  <a:pt x="681456" y="29389"/>
                </a:lnTo>
                <a:lnTo>
                  <a:pt x="685296" y="23396"/>
                </a:lnTo>
                <a:lnTo>
                  <a:pt x="685683" y="16827"/>
                </a:lnTo>
                <a:lnTo>
                  <a:pt x="681438" y="9969"/>
                </a:lnTo>
                <a:lnTo>
                  <a:pt x="676866" y="5372"/>
                </a:lnTo>
                <a:lnTo>
                  <a:pt x="672167" y="2298"/>
                </a:lnTo>
                <a:lnTo>
                  <a:pt x="663785" y="0"/>
                </a:lnTo>
                <a:close/>
              </a:path>
            </a:pathLst>
          </a:custGeom>
          <a:solidFill>
            <a:srgbClr val="FFFFFF">
              <a:alpha val="59999"/>
            </a:srgbClr>
          </a:solidFill>
        </p:spPr>
        <p:txBody>
          <a:bodyPr wrap="square" lIns="0" tIns="0" rIns="0" bIns="0" rtlCol="0"/>
          <a:lstStyle/>
          <a:p>
            <a:endParaRPr/>
          </a:p>
        </p:txBody>
      </p:sp>
      <p:sp>
        <p:nvSpPr>
          <p:cNvPr id="21" name="bg object 21"/>
          <p:cNvSpPr/>
          <p:nvPr/>
        </p:nvSpPr>
        <p:spPr>
          <a:xfrm>
            <a:off x="4108704" y="0"/>
            <a:ext cx="4247515" cy="457200"/>
          </a:xfrm>
          <a:custGeom>
            <a:avLst/>
            <a:gdLst/>
            <a:ahLst/>
            <a:cxnLst/>
            <a:rect l="l" t="t" r="r" b="b"/>
            <a:pathLst>
              <a:path w="4247515" h="457200">
                <a:moveTo>
                  <a:pt x="3652774" y="422528"/>
                </a:moveTo>
                <a:lnTo>
                  <a:pt x="3633470" y="422528"/>
                </a:lnTo>
                <a:lnTo>
                  <a:pt x="3625723" y="430275"/>
                </a:lnTo>
                <a:lnTo>
                  <a:pt x="3625723" y="449452"/>
                </a:lnTo>
                <a:lnTo>
                  <a:pt x="3633470" y="457200"/>
                </a:lnTo>
                <a:lnTo>
                  <a:pt x="3652774" y="457200"/>
                </a:lnTo>
                <a:lnTo>
                  <a:pt x="3660521" y="449452"/>
                </a:lnTo>
                <a:lnTo>
                  <a:pt x="3660521" y="430275"/>
                </a:lnTo>
                <a:lnTo>
                  <a:pt x="3652774" y="422528"/>
                </a:lnTo>
                <a:close/>
              </a:path>
              <a:path w="4247515" h="457200">
                <a:moveTo>
                  <a:pt x="3472561" y="416687"/>
                </a:moveTo>
                <a:lnTo>
                  <a:pt x="3453384" y="416687"/>
                </a:lnTo>
                <a:lnTo>
                  <a:pt x="3445510" y="424434"/>
                </a:lnTo>
                <a:lnTo>
                  <a:pt x="3445510" y="443611"/>
                </a:lnTo>
                <a:lnTo>
                  <a:pt x="3453384" y="451358"/>
                </a:lnTo>
                <a:lnTo>
                  <a:pt x="3472561" y="451358"/>
                </a:lnTo>
                <a:lnTo>
                  <a:pt x="3480435" y="443611"/>
                </a:lnTo>
                <a:lnTo>
                  <a:pt x="3480435" y="424434"/>
                </a:lnTo>
                <a:lnTo>
                  <a:pt x="3472561" y="416687"/>
                </a:lnTo>
                <a:close/>
              </a:path>
              <a:path w="4247515" h="457200">
                <a:moveTo>
                  <a:pt x="3792220" y="405129"/>
                </a:moveTo>
                <a:lnTo>
                  <a:pt x="3772916" y="405129"/>
                </a:lnTo>
                <a:lnTo>
                  <a:pt x="3765169" y="412876"/>
                </a:lnTo>
                <a:lnTo>
                  <a:pt x="3765169" y="432053"/>
                </a:lnTo>
                <a:lnTo>
                  <a:pt x="3772916" y="439800"/>
                </a:lnTo>
                <a:lnTo>
                  <a:pt x="3792220" y="439800"/>
                </a:lnTo>
                <a:lnTo>
                  <a:pt x="3799967" y="432053"/>
                </a:lnTo>
                <a:lnTo>
                  <a:pt x="3799967" y="412876"/>
                </a:lnTo>
                <a:lnTo>
                  <a:pt x="3792220" y="405129"/>
                </a:lnTo>
                <a:close/>
              </a:path>
              <a:path w="4247515" h="457200">
                <a:moveTo>
                  <a:pt x="3919981" y="387730"/>
                </a:moveTo>
                <a:lnTo>
                  <a:pt x="3900804" y="387730"/>
                </a:lnTo>
                <a:lnTo>
                  <a:pt x="3892930" y="395604"/>
                </a:lnTo>
                <a:lnTo>
                  <a:pt x="3892930" y="414782"/>
                </a:lnTo>
                <a:lnTo>
                  <a:pt x="3900804" y="422528"/>
                </a:lnTo>
                <a:lnTo>
                  <a:pt x="3919981" y="422528"/>
                </a:lnTo>
                <a:lnTo>
                  <a:pt x="3927855" y="414782"/>
                </a:lnTo>
                <a:lnTo>
                  <a:pt x="3927855" y="395604"/>
                </a:lnTo>
                <a:lnTo>
                  <a:pt x="3919981" y="387730"/>
                </a:lnTo>
                <a:close/>
              </a:path>
              <a:path w="4247515" h="457200">
                <a:moveTo>
                  <a:pt x="3327400" y="370459"/>
                </a:moveTo>
                <a:lnTo>
                  <a:pt x="3308096" y="370459"/>
                </a:lnTo>
                <a:lnTo>
                  <a:pt x="3300349" y="378205"/>
                </a:lnTo>
                <a:lnTo>
                  <a:pt x="3300349" y="397383"/>
                </a:lnTo>
                <a:lnTo>
                  <a:pt x="3308096" y="405129"/>
                </a:lnTo>
                <a:lnTo>
                  <a:pt x="3327400" y="405129"/>
                </a:lnTo>
                <a:lnTo>
                  <a:pt x="3335147" y="397383"/>
                </a:lnTo>
                <a:lnTo>
                  <a:pt x="3335147" y="378205"/>
                </a:lnTo>
                <a:lnTo>
                  <a:pt x="3327400" y="370459"/>
                </a:lnTo>
                <a:close/>
              </a:path>
              <a:path w="4247515" h="457200">
                <a:moveTo>
                  <a:pt x="3536569" y="335788"/>
                </a:moveTo>
                <a:lnTo>
                  <a:pt x="3517265" y="335788"/>
                </a:lnTo>
                <a:lnTo>
                  <a:pt x="3509518" y="343534"/>
                </a:lnTo>
                <a:lnTo>
                  <a:pt x="3509518" y="362712"/>
                </a:lnTo>
                <a:lnTo>
                  <a:pt x="3517265" y="370459"/>
                </a:lnTo>
                <a:lnTo>
                  <a:pt x="3536569" y="370459"/>
                </a:lnTo>
                <a:lnTo>
                  <a:pt x="3544316" y="362712"/>
                </a:lnTo>
                <a:lnTo>
                  <a:pt x="3544316" y="343534"/>
                </a:lnTo>
                <a:lnTo>
                  <a:pt x="3536569" y="335788"/>
                </a:lnTo>
                <a:close/>
              </a:path>
              <a:path w="4247515" h="457200">
                <a:moveTo>
                  <a:pt x="3670173" y="329946"/>
                </a:moveTo>
                <a:lnTo>
                  <a:pt x="3650869" y="329946"/>
                </a:lnTo>
                <a:lnTo>
                  <a:pt x="3643122" y="337693"/>
                </a:lnTo>
                <a:lnTo>
                  <a:pt x="3643122" y="356870"/>
                </a:lnTo>
                <a:lnTo>
                  <a:pt x="3650869" y="364616"/>
                </a:lnTo>
                <a:lnTo>
                  <a:pt x="3670173" y="364616"/>
                </a:lnTo>
                <a:lnTo>
                  <a:pt x="3677920" y="356870"/>
                </a:lnTo>
                <a:lnTo>
                  <a:pt x="3677920" y="337693"/>
                </a:lnTo>
                <a:lnTo>
                  <a:pt x="3670173" y="329946"/>
                </a:lnTo>
                <a:close/>
              </a:path>
              <a:path w="4247515" h="457200">
                <a:moveTo>
                  <a:pt x="3211195" y="324103"/>
                </a:moveTo>
                <a:lnTo>
                  <a:pt x="3191891" y="324103"/>
                </a:lnTo>
                <a:lnTo>
                  <a:pt x="3184144" y="331977"/>
                </a:lnTo>
                <a:lnTo>
                  <a:pt x="3184144" y="351154"/>
                </a:lnTo>
                <a:lnTo>
                  <a:pt x="3191891" y="358901"/>
                </a:lnTo>
                <a:lnTo>
                  <a:pt x="3211195" y="358901"/>
                </a:lnTo>
                <a:lnTo>
                  <a:pt x="3218942" y="351154"/>
                </a:lnTo>
                <a:lnTo>
                  <a:pt x="3218942" y="331977"/>
                </a:lnTo>
                <a:lnTo>
                  <a:pt x="3211195" y="324103"/>
                </a:lnTo>
                <a:close/>
              </a:path>
              <a:path w="4247515" h="457200">
                <a:moveTo>
                  <a:pt x="4053713" y="318389"/>
                </a:moveTo>
                <a:lnTo>
                  <a:pt x="4034409" y="318389"/>
                </a:lnTo>
                <a:lnTo>
                  <a:pt x="4026535" y="326135"/>
                </a:lnTo>
                <a:lnTo>
                  <a:pt x="4026535" y="345313"/>
                </a:lnTo>
                <a:lnTo>
                  <a:pt x="4034409" y="353059"/>
                </a:lnTo>
                <a:lnTo>
                  <a:pt x="4053713" y="353059"/>
                </a:lnTo>
                <a:lnTo>
                  <a:pt x="4061460" y="345313"/>
                </a:lnTo>
                <a:lnTo>
                  <a:pt x="4061460" y="326135"/>
                </a:lnTo>
                <a:lnTo>
                  <a:pt x="4053713" y="318389"/>
                </a:lnTo>
                <a:close/>
              </a:path>
              <a:path w="4247515" h="457200">
                <a:moveTo>
                  <a:pt x="3414522" y="295275"/>
                </a:moveTo>
                <a:lnTo>
                  <a:pt x="3395218" y="295275"/>
                </a:lnTo>
                <a:lnTo>
                  <a:pt x="3387471" y="303022"/>
                </a:lnTo>
                <a:lnTo>
                  <a:pt x="3387471" y="322199"/>
                </a:lnTo>
                <a:lnTo>
                  <a:pt x="3395218" y="329946"/>
                </a:lnTo>
                <a:lnTo>
                  <a:pt x="3414522" y="329946"/>
                </a:lnTo>
                <a:lnTo>
                  <a:pt x="3422269" y="322199"/>
                </a:lnTo>
                <a:lnTo>
                  <a:pt x="3422269" y="303022"/>
                </a:lnTo>
                <a:lnTo>
                  <a:pt x="3414522" y="295275"/>
                </a:lnTo>
                <a:close/>
              </a:path>
              <a:path w="4247515" h="457200">
                <a:moveTo>
                  <a:pt x="3827018" y="289432"/>
                </a:moveTo>
                <a:lnTo>
                  <a:pt x="3807841" y="289432"/>
                </a:lnTo>
                <a:lnTo>
                  <a:pt x="3799967" y="297179"/>
                </a:lnTo>
                <a:lnTo>
                  <a:pt x="3799967" y="316356"/>
                </a:lnTo>
                <a:lnTo>
                  <a:pt x="3807841" y="324103"/>
                </a:lnTo>
                <a:lnTo>
                  <a:pt x="3827018" y="324103"/>
                </a:lnTo>
                <a:lnTo>
                  <a:pt x="3834892" y="316356"/>
                </a:lnTo>
                <a:lnTo>
                  <a:pt x="3834892" y="297179"/>
                </a:lnTo>
                <a:lnTo>
                  <a:pt x="3827018" y="289432"/>
                </a:lnTo>
                <a:close/>
              </a:path>
              <a:path w="4247515" h="457200">
                <a:moveTo>
                  <a:pt x="3954906" y="277875"/>
                </a:moveTo>
                <a:lnTo>
                  <a:pt x="3935603" y="277875"/>
                </a:lnTo>
                <a:lnTo>
                  <a:pt x="3927855" y="285623"/>
                </a:lnTo>
                <a:lnTo>
                  <a:pt x="3927855" y="304800"/>
                </a:lnTo>
                <a:lnTo>
                  <a:pt x="3935603" y="312547"/>
                </a:lnTo>
                <a:lnTo>
                  <a:pt x="3954906" y="312547"/>
                </a:lnTo>
                <a:lnTo>
                  <a:pt x="3962654" y="304800"/>
                </a:lnTo>
                <a:lnTo>
                  <a:pt x="3962654" y="285623"/>
                </a:lnTo>
                <a:lnTo>
                  <a:pt x="3954906" y="277875"/>
                </a:lnTo>
                <a:close/>
              </a:path>
              <a:path w="4247515" h="457200">
                <a:moveTo>
                  <a:pt x="3100704" y="277875"/>
                </a:moveTo>
                <a:lnTo>
                  <a:pt x="3081528" y="277875"/>
                </a:lnTo>
                <a:lnTo>
                  <a:pt x="3073654" y="285623"/>
                </a:lnTo>
                <a:lnTo>
                  <a:pt x="3073654" y="304800"/>
                </a:lnTo>
                <a:lnTo>
                  <a:pt x="3081528" y="312547"/>
                </a:lnTo>
                <a:lnTo>
                  <a:pt x="3100704" y="312547"/>
                </a:lnTo>
                <a:lnTo>
                  <a:pt x="3108579" y="304800"/>
                </a:lnTo>
                <a:lnTo>
                  <a:pt x="3108579" y="285623"/>
                </a:lnTo>
                <a:lnTo>
                  <a:pt x="3100704" y="277875"/>
                </a:lnTo>
                <a:close/>
              </a:path>
              <a:path w="4247515" h="457200">
                <a:moveTo>
                  <a:pt x="3304159" y="243204"/>
                </a:moveTo>
                <a:lnTo>
                  <a:pt x="3284854" y="243204"/>
                </a:lnTo>
                <a:lnTo>
                  <a:pt x="3277107" y="250951"/>
                </a:lnTo>
                <a:lnTo>
                  <a:pt x="3277107" y="270128"/>
                </a:lnTo>
                <a:lnTo>
                  <a:pt x="3284854" y="277875"/>
                </a:lnTo>
                <a:lnTo>
                  <a:pt x="3304159" y="277875"/>
                </a:lnTo>
                <a:lnTo>
                  <a:pt x="3311905" y="270128"/>
                </a:lnTo>
                <a:lnTo>
                  <a:pt x="3311905" y="250951"/>
                </a:lnTo>
                <a:lnTo>
                  <a:pt x="3304159" y="243204"/>
                </a:lnTo>
                <a:close/>
              </a:path>
              <a:path w="4247515" h="457200">
                <a:moveTo>
                  <a:pt x="3710813" y="237363"/>
                </a:moveTo>
                <a:lnTo>
                  <a:pt x="3691636" y="237363"/>
                </a:lnTo>
                <a:lnTo>
                  <a:pt x="3683762" y="245109"/>
                </a:lnTo>
                <a:lnTo>
                  <a:pt x="3683762" y="264286"/>
                </a:lnTo>
                <a:lnTo>
                  <a:pt x="3691636" y="272033"/>
                </a:lnTo>
                <a:lnTo>
                  <a:pt x="3710813" y="272033"/>
                </a:lnTo>
                <a:lnTo>
                  <a:pt x="3718687" y="264286"/>
                </a:lnTo>
                <a:lnTo>
                  <a:pt x="3718687" y="245109"/>
                </a:lnTo>
                <a:lnTo>
                  <a:pt x="3710813" y="237363"/>
                </a:lnTo>
                <a:close/>
              </a:path>
              <a:path w="4247515" h="457200">
                <a:moveTo>
                  <a:pt x="4140835" y="231648"/>
                </a:moveTo>
                <a:lnTo>
                  <a:pt x="4121530" y="231648"/>
                </a:lnTo>
                <a:lnTo>
                  <a:pt x="4113784" y="239395"/>
                </a:lnTo>
                <a:lnTo>
                  <a:pt x="4113784" y="258572"/>
                </a:lnTo>
                <a:lnTo>
                  <a:pt x="4121530" y="266319"/>
                </a:lnTo>
                <a:lnTo>
                  <a:pt x="4140835" y="266319"/>
                </a:lnTo>
                <a:lnTo>
                  <a:pt x="4148581" y="258572"/>
                </a:lnTo>
                <a:lnTo>
                  <a:pt x="4148581" y="239395"/>
                </a:lnTo>
                <a:lnTo>
                  <a:pt x="4140835" y="231648"/>
                </a:lnTo>
                <a:close/>
              </a:path>
              <a:path w="4247515" h="457200">
                <a:moveTo>
                  <a:pt x="2972943" y="231648"/>
                </a:moveTo>
                <a:lnTo>
                  <a:pt x="2953639" y="231648"/>
                </a:lnTo>
                <a:lnTo>
                  <a:pt x="2945892" y="239395"/>
                </a:lnTo>
                <a:lnTo>
                  <a:pt x="2945892" y="258572"/>
                </a:lnTo>
                <a:lnTo>
                  <a:pt x="2953639" y="266319"/>
                </a:lnTo>
                <a:lnTo>
                  <a:pt x="2972943" y="266319"/>
                </a:lnTo>
                <a:lnTo>
                  <a:pt x="2980690" y="258572"/>
                </a:lnTo>
                <a:lnTo>
                  <a:pt x="2980690" y="239395"/>
                </a:lnTo>
                <a:lnTo>
                  <a:pt x="2972943" y="231648"/>
                </a:lnTo>
                <a:close/>
              </a:path>
              <a:path w="4247515" h="457200">
                <a:moveTo>
                  <a:pt x="3577209" y="220091"/>
                </a:moveTo>
                <a:lnTo>
                  <a:pt x="3557904" y="220091"/>
                </a:lnTo>
                <a:lnTo>
                  <a:pt x="3550157" y="227838"/>
                </a:lnTo>
                <a:lnTo>
                  <a:pt x="3550157" y="247015"/>
                </a:lnTo>
                <a:lnTo>
                  <a:pt x="3557904" y="254761"/>
                </a:lnTo>
                <a:lnTo>
                  <a:pt x="3577209" y="254761"/>
                </a:lnTo>
                <a:lnTo>
                  <a:pt x="3584955" y="247015"/>
                </a:lnTo>
                <a:lnTo>
                  <a:pt x="3584955" y="227838"/>
                </a:lnTo>
                <a:lnTo>
                  <a:pt x="3577209" y="220091"/>
                </a:lnTo>
                <a:close/>
              </a:path>
              <a:path w="4247515" h="457200">
                <a:moveTo>
                  <a:pt x="3472561" y="196850"/>
                </a:moveTo>
                <a:lnTo>
                  <a:pt x="3453384" y="196850"/>
                </a:lnTo>
                <a:lnTo>
                  <a:pt x="3445510" y="204724"/>
                </a:lnTo>
                <a:lnTo>
                  <a:pt x="3445510" y="223774"/>
                </a:lnTo>
                <a:lnTo>
                  <a:pt x="3453384" y="231648"/>
                </a:lnTo>
                <a:lnTo>
                  <a:pt x="3472561" y="231648"/>
                </a:lnTo>
                <a:lnTo>
                  <a:pt x="3480435" y="223774"/>
                </a:lnTo>
                <a:lnTo>
                  <a:pt x="3480435" y="204724"/>
                </a:lnTo>
                <a:lnTo>
                  <a:pt x="3472561" y="196850"/>
                </a:lnTo>
                <a:close/>
              </a:path>
              <a:path w="4247515" h="457200">
                <a:moveTo>
                  <a:pt x="3187954" y="191134"/>
                </a:moveTo>
                <a:lnTo>
                  <a:pt x="3168650" y="191134"/>
                </a:lnTo>
                <a:lnTo>
                  <a:pt x="3160903" y="198881"/>
                </a:lnTo>
                <a:lnTo>
                  <a:pt x="3160903" y="218058"/>
                </a:lnTo>
                <a:lnTo>
                  <a:pt x="3168650" y="225805"/>
                </a:lnTo>
                <a:lnTo>
                  <a:pt x="3187954" y="225805"/>
                </a:lnTo>
                <a:lnTo>
                  <a:pt x="3195701" y="218058"/>
                </a:lnTo>
                <a:lnTo>
                  <a:pt x="3195701" y="198881"/>
                </a:lnTo>
                <a:lnTo>
                  <a:pt x="3187954" y="191134"/>
                </a:lnTo>
                <a:close/>
              </a:path>
              <a:path w="4247515" h="457200">
                <a:moveTo>
                  <a:pt x="398907" y="185293"/>
                </a:moveTo>
                <a:lnTo>
                  <a:pt x="379730" y="185293"/>
                </a:lnTo>
                <a:lnTo>
                  <a:pt x="371856" y="193040"/>
                </a:lnTo>
                <a:lnTo>
                  <a:pt x="371856" y="212217"/>
                </a:lnTo>
                <a:lnTo>
                  <a:pt x="379730" y="220091"/>
                </a:lnTo>
                <a:lnTo>
                  <a:pt x="398907" y="220091"/>
                </a:lnTo>
                <a:lnTo>
                  <a:pt x="406781" y="212217"/>
                </a:lnTo>
                <a:lnTo>
                  <a:pt x="406781" y="193040"/>
                </a:lnTo>
                <a:lnTo>
                  <a:pt x="398907" y="185293"/>
                </a:lnTo>
                <a:close/>
              </a:path>
              <a:path w="4247515" h="457200">
                <a:moveTo>
                  <a:pt x="538353" y="179577"/>
                </a:moveTo>
                <a:lnTo>
                  <a:pt x="519175" y="179577"/>
                </a:lnTo>
                <a:lnTo>
                  <a:pt x="511301" y="187325"/>
                </a:lnTo>
                <a:lnTo>
                  <a:pt x="511301" y="206501"/>
                </a:lnTo>
                <a:lnTo>
                  <a:pt x="519175" y="214249"/>
                </a:lnTo>
                <a:lnTo>
                  <a:pt x="538353" y="214249"/>
                </a:lnTo>
                <a:lnTo>
                  <a:pt x="546226" y="206501"/>
                </a:lnTo>
                <a:lnTo>
                  <a:pt x="546226" y="187325"/>
                </a:lnTo>
                <a:lnTo>
                  <a:pt x="538353" y="179577"/>
                </a:lnTo>
                <a:close/>
              </a:path>
              <a:path w="4247515" h="457200">
                <a:moveTo>
                  <a:pt x="3937380" y="173735"/>
                </a:moveTo>
                <a:lnTo>
                  <a:pt x="3918204" y="173735"/>
                </a:lnTo>
                <a:lnTo>
                  <a:pt x="3910329" y="181482"/>
                </a:lnTo>
                <a:lnTo>
                  <a:pt x="3910329" y="200659"/>
                </a:lnTo>
                <a:lnTo>
                  <a:pt x="3918204" y="208406"/>
                </a:lnTo>
                <a:lnTo>
                  <a:pt x="3937380" y="208406"/>
                </a:lnTo>
                <a:lnTo>
                  <a:pt x="3945254" y="200659"/>
                </a:lnTo>
                <a:lnTo>
                  <a:pt x="3945254" y="181482"/>
                </a:lnTo>
                <a:lnTo>
                  <a:pt x="3937380" y="173735"/>
                </a:lnTo>
                <a:close/>
              </a:path>
              <a:path w="4247515" h="457200">
                <a:moveTo>
                  <a:pt x="3803777" y="173735"/>
                </a:moveTo>
                <a:lnTo>
                  <a:pt x="3784600" y="173735"/>
                </a:lnTo>
                <a:lnTo>
                  <a:pt x="3776726" y="181482"/>
                </a:lnTo>
                <a:lnTo>
                  <a:pt x="3776726" y="200659"/>
                </a:lnTo>
                <a:lnTo>
                  <a:pt x="3784600" y="208406"/>
                </a:lnTo>
                <a:lnTo>
                  <a:pt x="3803777" y="208406"/>
                </a:lnTo>
                <a:lnTo>
                  <a:pt x="3811651" y="200659"/>
                </a:lnTo>
                <a:lnTo>
                  <a:pt x="3811651" y="181482"/>
                </a:lnTo>
                <a:lnTo>
                  <a:pt x="3803777" y="173735"/>
                </a:lnTo>
                <a:close/>
              </a:path>
              <a:path w="4247515" h="457200">
                <a:moveTo>
                  <a:pt x="666242" y="173735"/>
                </a:moveTo>
                <a:lnTo>
                  <a:pt x="646938" y="173735"/>
                </a:lnTo>
                <a:lnTo>
                  <a:pt x="639191" y="181482"/>
                </a:lnTo>
                <a:lnTo>
                  <a:pt x="639191" y="200659"/>
                </a:lnTo>
                <a:lnTo>
                  <a:pt x="646938" y="208406"/>
                </a:lnTo>
                <a:lnTo>
                  <a:pt x="666242" y="208406"/>
                </a:lnTo>
                <a:lnTo>
                  <a:pt x="673988" y="200659"/>
                </a:lnTo>
                <a:lnTo>
                  <a:pt x="673988" y="181482"/>
                </a:lnTo>
                <a:lnTo>
                  <a:pt x="666242" y="173735"/>
                </a:lnTo>
                <a:close/>
              </a:path>
              <a:path w="4247515" h="457200">
                <a:moveTo>
                  <a:pt x="4059428" y="162178"/>
                </a:moveTo>
                <a:lnTo>
                  <a:pt x="4040251" y="162178"/>
                </a:lnTo>
                <a:lnTo>
                  <a:pt x="4032377" y="169925"/>
                </a:lnTo>
                <a:lnTo>
                  <a:pt x="4032377" y="189102"/>
                </a:lnTo>
                <a:lnTo>
                  <a:pt x="4040251" y="196850"/>
                </a:lnTo>
                <a:lnTo>
                  <a:pt x="4059428" y="196850"/>
                </a:lnTo>
                <a:lnTo>
                  <a:pt x="4067302" y="189102"/>
                </a:lnTo>
                <a:lnTo>
                  <a:pt x="4067302" y="169925"/>
                </a:lnTo>
                <a:lnTo>
                  <a:pt x="4059428" y="162178"/>
                </a:lnTo>
                <a:close/>
              </a:path>
              <a:path w="4247515" h="457200">
                <a:moveTo>
                  <a:pt x="3054223" y="156464"/>
                </a:moveTo>
                <a:lnTo>
                  <a:pt x="3035046" y="156464"/>
                </a:lnTo>
                <a:lnTo>
                  <a:pt x="3027172" y="164210"/>
                </a:lnTo>
                <a:lnTo>
                  <a:pt x="3027172" y="183388"/>
                </a:lnTo>
                <a:lnTo>
                  <a:pt x="3035046" y="191134"/>
                </a:lnTo>
                <a:lnTo>
                  <a:pt x="3054223" y="191134"/>
                </a:lnTo>
                <a:lnTo>
                  <a:pt x="3062097" y="183388"/>
                </a:lnTo>
                <a:lnTo>
                  <a:pt x="3062097" y="164210"/>
                </a:lnTo>
                <a:lnTo>
                  <a:pt x="3054223" y="156464"/>
                </a:lnTo>
                <a:close/>
              </a:path>
              <a:path w="4247515" h="457200">
                <a:moveTo>
                  <a:pt x="3368040" y="150622"/>
                </a:moveTo>
                <a:lnTo>
                  <a:pt x="3348736" y="150622"/>
                </a:lnTo>
                <a:lnTo>
                  <a:pt x="3340989" y="158369"/>
                </a:lnTo>
                <a:lnTo>
                  <a:pt x="3340989" y="177546"/>
                </a:lnTo>
                <a:lnTo>
                  <a:pt x="3348736" y="185293"/>
                </a:lnTo>
                <a:lnTo>
                  <a:pt x="3368040" y="185293"/>
                </a:lnTo>
                <a:lnTo>
                  <a:pt x="3375787" y="177546"/>
                </a:lnTo>
                <a:lnTo>
                  <a:pt x="3375787" y="158369"/>
                </a:lnTo>
                <a:lnTo>
                  <a:pt x="3368040" y="150622"/>
                </a:lnTo>
                <a:close/>
              </a:path>
              <a:path w="4247515" h="457200">
                <a:moveTo>
                  <a:pt x="2891536" y="150622"/>
                </a:moveTo>
                <a:lnTo>
                  <a:pt x="2872359" y="150622"/>
                </a:lnTo>
                <a:lnTo>
                  <a:pt x="2864485" y="158369"/>
                </a:lnTo>
                <a:lnTo>
                  <a:pt x="2864485" y="177546"/>
                </a:lnTo>
                <a:lnTo>
                  <a:pt x="2872359" y="185293"/>
                </a:lnTo>
                <a:lnTo>
                  <a:pt x="2891536" y="185293"/>
                </a:lnTo>
                <a:lnTo>
                  <a:pt x="2899410" y="177546"/>
                </a:lnTo>
                <a:lnTo>
                  <a:pt x="2899410" y="158369"/>
                </a:lnTo>
                <a:lnTo>
                  <a:pt x="2891536" y="150622"/>
                </a:lnTo>
                <a:close/>
              </a:path>
              <a:path w="4247515" h="457200">
                <a:moveTo>
                  <a:pt x="2792856" y="150622"/>
                </a:moveTo>
                <a:lnTo>
                  <a:pt x="2773553" y="150622"/>
                </a:lnTo>
                <a:lnTo>
                  <a:pt x="2765679" y="158369"/>
                </a:lnTo>
                <a:lnTo>
                  <a:pt x="2765679" y="177546"/>
                </a:lnTo>
                <a:lnTo>
                  <a:pt x="2773553" y="185293"/>
                </a:lnTo>
                <a:lnTo>
                  <a:pt x="2792856" y="185293"/>
                </a:lnTo>
                <a:lnTo>
                  <a:pt x="2800604" y="177546"/>
                </a:lnTo>
                <a:lnTo>
                  <a:pt x="2800604" y="158369"/>
                </a:lnTo>
                <a:lnTo>
                  <a:pt x="2792856" y="150622"/>
                </a:lnTo>
                <a:close/>
              </a:path>
              <a:path w="4247515" h="457200">
                <a:moveTo>
                  <a:pt x="805688" y="150622"/>
                </a:moveTo>
                <a:lnTo>
                  <a:pt x="786384" y="150622"/>
                </a:lnTo>
                <a:lnTo>
                  <a:pt x="778637" y="158369"/>
                </a:lnTo>
                <a:lnTo>
                  <a:pt x="778637" y="177546"/>
                </a:lnTo>
                <a:lnTo>
                  <a:pt x="786384" y="185293"/>
                </a:lnTo>
                <a:lnTo>
                  <a:pt x="805688" y="185293"/>
                </a:lnTo>
                <a:lnTo>
                  <a:pt x="813435" y="177546"/>
                </a:lnTo>
                <a:lnTo>
                  <a:pt x="813435" y="158369"/>
                </a:lnTo>
                <a:lnTo>
                  <a:pt x="805688" y="150622"/>
                </a:lnTo>
                <a:close/>
              </a:path>
              <a:path w="4247515" h="457200">
                <a:moveTo>
                  <a:pt x="3658489" y="139065"/>
                </a:moveTo>
                <a:lnTo>
                  <a:pt x="3639312" y="139065"/>
                </a:lnTo>
                <a:lnTo>
                  <a:pt x="3631438" y="146811"/>
                </a:lnTo>
                <a:lnTo>
                  <a:pt x="3631438" y="165989"/>
                </a:lnTo>
                <a:lnTo>
                  <a:pt x="3639312" y="173735"/>
                </a:lnTo>
                <a:lnTo>
                  <a:pt x="3658489" y="173735"/>
                </a:lnTo>
                <a:lnTo>
                  <a:pt x="3666363" y="165989"/>
                </a:lnTo>
                <a:lnTo>
                  <a:pt x="3666363" y="146811"/>
                </a:lnTo>
                <a:lnTo>
                  <a:pt x="3658489" y="139065"/>
                </a:lnTo>
                <a:close/>
              </a:path>
              <a:path w="4247515" h="457200">
                <a:moveTo>
                  <a:pt x="4193159" y="127507"/>
                </a:moveTo>
                <a:lnTo>
                  <a:pt x="4173854" y="127507"/>
                </a:lnTo>
                <a:lnTo>
                  <a:pt x="4165980" y="135254"/>
                </a:lnTo>
                <a:lnTo>
                  <a:pt x="4165980" y="154431"/>
                </a:lnTo>
                <a:lnTo>
                  <a:pt x="4173854" y="162178"/>
                </a:lnTo>
                <a:lnTo>
                  <a:pt x="4193159" y="162178"/>
                </a:lnTo>
                <a:lnTo>
                  <a:pt x="4200906" y="154431"/>
                </a:lnTo>
                <a:lnTo>
                  <a:pt x="4200906" y="135254"/>
                </a:lnTo>
                <a:lnTo>
                  <a:pt x="4193159" y="127507"/>
                </a:lnTo>
                <a:close/>
              </a:path>
              <a:path w="4247515" h="457200">
                <a:moveTo>
                  <a:pt x="305943" y="127507"/>
                </a:moveTo>
                <a:lnTo>
                  <a:pt x="286766" y="127507"/>
                </a:lnTo>
                <a:lnTo>
                  <a:pt x="278892" y="135254"/>
                </a:lnTo>
                <a:lnTo>
                  <a:pt x="278892" y="154431"/>
                </a:lnTo>
                <a:lnTo>
                  <a:pt x="286766" y="162178"/>
                </a:lnTo>
                <a:lnTo>
                  <a:pt x="305943" y="162178"/>
                </a:lnTo>
                <a:lnTo>
                  <a:pt x="313817" y="154431"/>
                </a:lnTo>
                <a:lnTo>
                  <a:pt x="313817" y="135254"/>
                </a:lnTo>
                <a:lnTo>
                  <a:pt x="305943" y="127507"/>
                </a:lnTo>
                <a:close/>
              </a:path>
              <a:path w="4247515" h="457200">
                <a:moveTo>
                  <a:pt x="207137" y="121666"/>
                </a:moveTo>
                <a:lnTo>
                  <a:pt x="187960" y="121666"/>
                </a:lnTo>
                <a:lnTo>
                  <a:pt x="180086" y="129413"/>
                </a:lnTo>
                <a:lnTo>
                  <a:pt x="180086" y="148590"/>
                </a:lnTo>
                <a:lnTo>
                  <a:pt x="187960" y="156464"/>
                </a:lnTo>
                <a:lnTo>
                  <a:pt x="207137" y="156464"/>
                </a:lnTo>
                <a:lnTo>
                  <a:pt x="215011" y="148590"/>
                </a:lnTo>
                <a:lnTo>
                  <a:pt x="215011" y="129413"/>
                </a:lnTo>
                <a:lnTo>
                  <a:pt x="207137" y="121666"/>
                </a:lnTo>
                <a:close/>
              </a:path>
              <a:path w="4247515" h="457200">
                <a:moveTo>
                  <a:pt x="3257677" y="104394"/>
                </a:moveTo>
                <a:lnTo>
                  <a:pt x="3238373" y="104394"/>
                </a:lnTo>
                <a:lnTo>
                  <a:pt x="3230626" y="112141"/>
                </a:lnTo>
                <a:lnTo>
                  <a:pt x="3230626" y="131318"/>
                </a:lnTo>
                <a:lnTo>
                  <a:pt x="3238373" y="139065"/>
                </a:lnTo>
                <a:lnTo>
                  <a:pt x="3257677" y="139065"/>
                </a:lnTo>
                <a:lnTo>
                  <a:pt x="3265424" y="131318"/>
                </a:lnTo>
                <a:lnTo>
                  <a:pt x="3265424" y="112141"/>
                </a:lnTo>
                <a:lnTo>
                  <a:pt x="3257677" y="104394"/>
                </a:lnTo>
                <a:close/>
              </a:path>
              <a:path w="4247515" h="457200">
                <a:moveTo>
                  <a:pt x="2676652" y="104394"/>
                </a:moveTo>
                <a:lnTo>
                  <a:pt x="2657348" y="104394"/>
                </a:lnTo>
                <a:lnTo>
                  <a:pt x="2649474" y="112141"/>
                </a:lnTo>
                <a:lnTo>
                  <a:pt x="2649474" y="131318"/>
                </a:lnTo>
                <a:lnTo>
                  <a:pt x="2657348" y="139065"/>
                </a:lnTo>
                <a:lnTo>
                  <a:pt x="2676652" y="139065"/>
                </a:lnTo>
                <a:lnTo>
                  <a:pt x="2684399" y="131318"/>
                </a:lnTo>
                <a:lnTo>
                  <a:pt x="2684399" y="112141"/>
                </a:lnTo>
                <a:lnTo>
                  <a:pt x="2676652" y="104394"/>
                </a:lnTo>
                <a:close/>
              </a:path>
              <a:path w="4247515" h="457200">
                <a:moveTo>
                  <a:pt x="910209" y="98551"/>
                </a:moveTo>
                <a:lnTo>
                  <a:pt x="891032" y="98551"/>
                </a:lnTo>
                <a:lnTo>
                  <a:pt x="883158" y="106299"/>
                </a:lnTo>
                <a:lnTo>
                  <a:pt x="883158" y="125475"/>
                </a:lnTo>
                <a:lnTo>
                  <a:pt x="891032" y="133223"/>
                </a:lnTo>
                <a:lnTo>
                  <a:pt x="910209" y="133223"/>
                </a:lnTo>
                <a:lnTo>
                  <a:pt x="918083" y="125475"/>
                </a:lnTo>
                <a:lnTo>
                  <a:pt x="918083" y="106299"/>
                </a:lnTo>
                <a:lnTo>
                  <a:pt x="910209" y="98551"/>
                </a:lnTo>
                <a:close/>
              </a:path>
              <a:path w="4247515" h="457200">
                <a:moveTo>
                  <a:pt x="3507486" y="86995"/>
                </a:moveTo>
                <a:lnTo>
                  <a:pt x="3488181" y="86995"/>
                </a:lnTo>
                <a:lnTo>
                  <a:pt x="3480435" y="94742"/>
                </a:lnTo>
                <a:lnTo>
                  <a:pt x="3480435" y="113919"/>
                </a:lnTo>
                <a:lnTo>
                  <a:pt x="3488181" y="121666"/>
                </a:lnTo>
                <a:lnTo>
                  <a:pt x="3507486" y="121666"/>
                </a:lnTo>
                <a:lnTo>
                  <a:pt x="3515232" y="113919"/>
                </a:lnTo>
                <a:lnTo>
                  <a:pt x="3515232" y="94742"/>
                </a:lnTo>
                <a:lnTo>
                  <a:pt x="3507486" y="86995"/>
                </a:lnTo>
                <a:close/>
              </a:path>
              <a:path w="4247515" h="457200">
                <a:moveTo>
                  <a:pt x="445388" y="86995"/>
                </a:moveTo>
                <a:lnTo>
                  <a:pt x="426212" y="86995"/>
                </a:lnTo>
                <a:lnTo>
                  <a:pt x="418338" y="94742"/>
                </a:lnTo>
                <a:lnTo>
                  <a:pt x="418338" y="113919"/>
                </a:lnTo>
                <a:lnTo>
                  <a:pt x="426212" y="121666"/>
                </a:lnTo>
                <a:lnTo>
                  <a:pt x="445388" y="121666"/>
                </a:lnTo>
                <a:lnTo>
                  <a:pt x="453263" y="113919"/>
                </a:lnTo>
                <a:lnTo>
                  <a:pt x="453263" y="94742"/>
                </a:lnTo>
                <a:lnTo>
                  <a:pt x="445388" y="86995"/>
                </a:lnTo>
                <a:close/>
              </a:path>
              <a:path w="4247515" h="457200">
                <a:moveTo>
                  <a:pt x="3827018" y="75438"/>
                </a:moveTo>
                <a:lnTo>
                  <a:pt x="3807841" y="75438"/>
                </a:lnTo>
                <a:lnTo>
                  <a:pt x="3799967" y="83184"/>
                </a:lnTo>
                <a:lnTo>
                  <a:pt x="3799967" y="102361"/>
                </a:lnTo>
                <a:lnTo>
                  <a:pt x="3807841" y="110108"/>
                </a:lnTo>
                <a:lnTo>
                  <a:pt x="3827018" y="110108"/>
                </a:lnTo>
                <a:lnTo>
                  <a:pt x="3834892" y="102361"/>
                </a:lnTo>
                <a:lnTo>
                  <a:pt x="3834892" y="83184"/>
                </a:lnTo>
                <a:lnTo>
                  <a:pt x="3827018" y="75438"/>
                </a:lnTo>
                <a:close/>
              </a:path>
              <a:path w="4247515" h="457200">
                <a:moveTo>
                  <a:pt x="3123946" y="75438"/>
                </a:moveTo>
                <a:lnTo>
                  <a:pt x="3104769" y="75438"/>
                </a:lnTo>
                <a:lnTo>
                  <a:pt x="3096895" y="83184"/>
                </a:lnTo>
                <a:lnTo>
                  <a:pt x="3096895" y="102361"/>
                </a:lnTo>
                <a:lnTo>
                  <a:pt x="3104769" y="110108"/>
                </a:lnTo>
                <a:lnTo>
                  <a:pt x="3123946" y="110108"/>
                </a:lnTo>
                <a:lnTo>
                  <a:pt x="3131820" y="102361"/>
                </a:lnTo>
                <a:lnTo>
                  <a:pt x="3131820" y="83184"/>
                </a:lnTo>
                <a:lnTo>
                  <a:pt x="3123946" y="75438"/>
                </a:lnTo>
                <a:close/>
              </a:path>
              <a:path w="4247515" h="457200">
                <a:moveTo>
                  <a:pt x="1026413" y="75438"/>
                </a:moveTo>
                <a:lnTo>
                  <a:pt x="1007237" y="75438"/>
                </a:lnTo>
                <a:lnTo>
                  <a:pt x="999363" y="83184"/>
                </a:lnTo>
                <a:lnTo>
                  <a:pt x="999363" y="102361"/>
                </a:lnTo>
                <a:lnTo>
                  <a:pt x="1007237" y="110108"/>
                </a:lnTo>
                <a:lnTo>
                  <a:pt x="1026413" y="110108"/>
                </a:lnTo>
                <a:lnTo>
                  <a:pt x="1034288" y="102361"/>
                </a:lnTo>
                <a:lnTo>
                  <a:pt x="1034288" y="83184"/>
                </a:lnTo>
                <a:lnTo>
                  <a:pt x="1026413" y="75438"/>
                </a:lnTo>
                <a:close/>
              </a:path>
              <a:path w="4247515" h="457200">
                <a:moveTo>
                  <a:pt x="741680" y="75438"/>
                </a:moveTo>
                <a:lnTo>
                  <a:pt x="722503" y="75438"/>
                </a:lnTo>
                <a:lnTo>
                  <a:pt x="714629" y="83184"/>
                </a:lnTo>
                <a:lnTo>
                  <a:pt x="714629" y="102361"/>
                </a:lnTo>
                <a:lnTo>
                  <a:pt x="722503" y="110108"/>
                </a:lnTo>
                <a:lnTo>
                  <a:pt x="741680" y="110108"/>
                </a:lnTo>
                <a:lnTo>
                  <a:pt x="749554" y="102361"/>
                </a:lnTo>
                <a:lnTo>
                  <a:pt x="749554" y="83184"/>
                </a:lnTo>
                <a:lnTo>
                  <a:pt x="741680" y="75438"/>
                </a:lnTo>
                <a:close/>
              </a:path>
              <a:path w="4247515" h="457200">
                <a:moveTo>
                  <a:pt x="584835" y="75438"/>
                </a:moveTo>
                <a:lnTo>
                  <a:pt x="565658" y="75438"/>
                </a:lnTo>
                <a:lnTo>
                  <a:pt x="557784" y="83184"/>
                </a:lnTo>
                <a:lnTo>
                  <a:pt x="557784" y="102361"/>
                </a:lnTo>
                <a:lnTo>
                  <a:pt x="565658" y="110108"/>
                </a:lnTo>
                <a:lnTo>
                  <a:pt x="584835" y="110108"/>
                </a:lnTo>
                <a:lnTo>
                  <a:pt x="592709" y="102361"/>
                </a:lnTo>
                <a:lnTo>
                  <a:pt x="592709" y="83184"/>
                </a:lnTo>
                <a:lnTo>
                  <a:pt x="584835" y="75438"/>
                </a:lnTo>
                <a:close/>
              </a:path>
              <a:path w="4247515" h="457200">
                <a:moveTo>
                  <a:pt x="3983990" y="69596"/>
                </a:moveTo>
                <a:lnTo>
                  <a:pt x="3964686" y="69596"/>
                </a:lnTo>
                <a:lnTo>
                  <a:pt x="3956812" y="77470"/>
                </a:lnTo>
                <a:lnTo>
                  <a:pt x="3956812" y="96520"/>
                </a:lnTo>
                <a:lnTo>
                  <a:pt x="3964686" y="104394"/>
                </a:lnTo>
                <a:lnTo>
                  <a:pt x="3983990" y="104394"/>
                </a:lnTo>
                <a:lnTo>
                  <a:pt x="3991737" y="96520"/>
                </a:lnTo>
                <a:lnTo>
                  <a:pt x="3991737" y="77470"/>
                </a:lnTo>
                <a:lnTo>
                  <a:pt x="3983990" y="69596"/>
                </a:lnTo>
                <a:close/>
              </a:path>
              <a:path w="4247515" h="457200">
                <a:moveTo>
                  <a:pt x="114173" y="69596"/>
                </a:moveTo>
                <a:lnTo>
                  <a:pt x="94996" y="69596"/>
                </a:lnTo>
                <a:lnTo>
                  <a:pt x="87122" y="77470"/>
                </a:lnTo>
                <a:lnTo>
                  <a:pt x="87122" y="96520"/>
                </a:lnTo>
                <a:lnTo>
                  <a:pt x="94996" y="104394"/>
                </a:lnTo>
                <a:lnTo>
                  <a:pt x="114173" y="104394"/>
                </a:lnTo>
                <a:lnTo>
                  <a:pt x="122047" y="96520"/>
                </a:lnTo>
                <a:lnTo>
                  <a:pt x="122047" y="77470"/>
                </a:lnTo>
                <a:lnTo>
                  <a:pt x="114173" y="69596"/>
                </a:lnTo>
                <a:close/>
              </a:path>
              <a:path w="4247515" h="457200">
                <a:moveTo>
                  <a:pt x="2984500" y="58039"/>
                </a:moveTo>
                <a:lnTo>
                  <a:pt x="2965323" y="58039"/>
                </a:lnTo>
                <a:lnTo>
                  <a:pt x="2957449" y="65785"/>
                </a:lnTo>
                <a:lnTo>
                  <a:pt x="2957449" y="84963"/>
                </a:lnTo>
                <a:lnTo>
                  <a:pt x="2965323" y="92836"/>
                </a:lnTo>
                <a:lnTo>
                  <a:pt x="2984500" y="92836"/>
                </a:lnTo>
                <a:lnTo>
                  <a:pt x="2992374" y="84963"/>
                </a:lnTo>
                <a:lnTo>
                  <a:pt x="2992374" y="65785"/>
                </a:lnTo>
                <a:lnTo>
                  <a:pt x="2984500" y="58039"/>
                </a:lnTo>
                <a:close/>
              </a:path>
              <a:path w="4247515" h="457200">
                <a:moveTo>
                  <a:pt x="2572004" y="46481"/>
                </a:moveTo>
                <a:lnTo>
                  <a:pt x="2552700" y="46481"/>
                </a:lnTo>
                <a:lnTo>
                  <a:pt x="2544953" y="54228"/>
                </a:lnTo>
                <a:lnTo>
                  <a:pt x="2544953" y="73405"/>
                </a:lnTo>
                <a:lnTo>
                  <a:pt x="2552700" y="81152"/>
                </a:lnTo>
                <a:lnTo>
                  <a:pt x="2572004" y="81152"/>
                </a:lnTo>
                <a:lnTo>
                  <a:pt x="2579751" y="73405"/>
                </a:lnTo>
                <a:lnTo>
                  <a:pt x="2579751" y="54228"/>
                </a:lnTo>
                <a:lnTo>
                  <a:pt x="2572004" y="46481"/>
                </a:lnTo>
                <a:close/>
              </a:path>
              <a:path w="4247515" h="457200">
                <a:moveTo>
                  <a:pt x="4105910" y="40767"/>
                </a:moveTo>
                <a:lnTo>
                  <a:pt x="4086732" y="40767"/>
                </a:lnTo>
                <a:lnTo>
                  <a:pt x="4078859" y="48514"/>
                </a:lnTo>
                <a:lnTo>
                  <a:pt x="4078859" y="67691"/>
                </a:lnTo>
                <a:lnTo>
                  <a:pt x="4086732" y="75438"/>
                </a:lnTo>
                <a:lnTo>
                  <a:pt x="4105910" y="75438"/>
                </a:lnTo>
                <a:lnTo>
                  <a:pt x="4113784" y="67691"/>
                </a:lnTo>
                <a:lnTo>
                  <a:pt x="4113784" y="48514"/>
                </a:lnTo>
                <a:lnTo>
                  <a:pt x="4105910" y="40767"/>
                </a:lnTo>
                <a:close/>
              </a:path>
              <a:path w="4247515" h="457200">
                <a:moveTo>
                  <a:pt x="2804414" y="34925"/>
                </a:moveTo>
                <a:lnTo>
                  <a:pt x="2785110" y="34925"/>
                </a:lnTo>
                <a:lnTo>
                  <a:pt x="2777363" y="42672"/>
                </a:lnTo>
                <a:lnTo>
                  <a:pt x="2777363" y="61849"/>
                </a:lnTo>
                <a:lnTo>
                  <a:pt x="2785110" y="69596"/>
                </a:lnTo>
                <a:lnTo>
                  <a:pt x="2804414" y="69596"/>
                </a:lnTo>
                <a:lnTo>
                  <a:pt x="2812161" y="61849"/>
                </a:lnTo>
                <a:lnTo>
                  <a:pt x="2812161" y="42672"/>
                </a:lnTo>
                <a:lnTo>
                  <a:pt x="2804414" y="34925"/>
                </a:lnTo>
                <a:close/>
              </a:path>
              <a:path w="4247515" h="457200">
                <a:moveTo>
                  <a:pt x="3716654" y="29082"/>
                </a:moveTo>
                <a:lnTo>
                  <a:pt x="3697351" y="29082"/>
                </a:lnTo>
                <a:lnTo>
                  <a:pt x="3689604" y="36956"/>
                </a:lnTo>
                <a:lnTo>
                  <a:pt x="3689604" y="56133"/>
                </a:lnTo>
                <a:lnTo>
                  <a:pt x="3697351" y="63880"/>
                </a:lnTo>
                <a:lnTo>
                  <a:pt x="3716654" y="63880"/>
                </a:lnTo>
                <a:lnTo>
                  <a:pt x="3724402" y="56133"/>
                </a:lnTo>
                <a:lnTo>
                  <a:pt x="3724402" y="36956"/>
                </a:lnTo>
                <a:lnTo>
                  <a:pt x="3716654" y="29082"/>
                </a:lnTo>
                <a:close/>
              </a:path>
              <a:path w="4247515" h="457200">
                <a:moveTo>
                  <a:pt x="4239641" y="23368"/>
                </a:moveTo>
                <a:lnTo>
                  <a:pt x="4220337" y="23368"/>
                </a:lnTo>
                <a:lnTo>
                  <a:pt x="4212463" y="31115"/>
                </a:lnTo>
                <a:lnTo>
                  <a:pt x="4212463" y="50292"/>
                </a:lnTo>
                <a:lnTo>
                  <a:pt x="4220337" y="58039"/>
                </a:lnTo>
                <a:lnTo>
                  <a:pt x="4239641" y="58039"/>
                </a:lnTo>
                <a:lnTo>
                  <a:pt x="4247388" y="50292"/>
                </a:lnTo>
                <a:lnTo>
                  <a:pt x="4247388" y="31115"/>
                </a:lnTo>
                <a:lnTo>
                  <a:pt x="4239641" y="23368"/>
                </a:lnTo>
                <a:close/>
              </a:path>
              <a:path w="4247515" h="457200">
                <a:moveTo>
                  <a:pt x="3600450" y="23368"/>
                </a:moveTo>
                <a:lnTo>
                  <a:pt x="3581146" y="23368"/>
                </a:lnTo>
                <a:lnTo>
                  <a:pt x="3573399" y="31115"/>
                </a:lnTo>
                <a:lnTo>
                  <a:pt x="3573399" y="50292"/>
                </a:lnTo>
                <a:lnTo>
                  <a:pt x="3581146" y="58039"/>
                </a:lnTo>
                <a:lnTo>
                  <a:pt x="3600450" y="58039"/>
                </a:lnTo>
                <a:lnTo>
                  <a:pt x="3608197" y="50292"/>
                </a:lnTo>
                <a:lnTo>
                  <a:pt x="3608197" y="31115"/>
                </a:lnTo>
                <a:lnTo>
                  <a:pt x="3600450" y="23368"/>
                </a:lnTo>
                <a:close/>
              </a:path>
              <a:path w="4247515" h="457200">
                <a:moveTo>
                  <a:pt x="3402838" y="23368"/>
                </a:moveTo>
                <a:lnTo>
                  <a:pt x="3383661" y="23368"/>
                </a:lnTo>
                <a:lnTo>
                  <a:pt x="3375787" y="31115"/>
                </a:lnTo>
                <a:lnTo>
                  <a:pt x="3375787" y="50292"/>
                </a:lnTo>
                <a:lnTo>
                  <a:pt x="3383661" y="58039"/>
                </a:lnTo>
                <a:lnTo>
                  <a:pt x="3402838" y="58039"/>
                </a:lnTo>
                <a:lnTo>
                  <a:pt x="3410712" y="50292"/>
                </a:lnTo>
                <a:lnTo>
                  <a:pt x="3410712" y="31115"/>
                </a:lnTo>
                <a:lnTo>
                  <a:pt x="3402838" y="23368"/>
                </a:lnTo>
                <a:close/>
              </a:path>
              <a:path w="4247515" h="457200">
                <a:moveTo>
                  <a:pt x="27050" y="23368"/>
                </a:moveTo>
                <a:lnTo>
                  <a:pt x="7747" y="23368"/>
                </a:lnTo>
                <a:lnTo>
                  <a:pt x="0" y="31115"/>
                </a:lnTo>
                <a:lnTo>
                  <a:pt x="0" y="50292"/>
                </a:lnTo>
                <a:lnTo>
                  <a:pt x="7747" y="58039"/>
                </a:lnTo>
                <a:lnTo>
                  <a:pt x="27050" y="58039"/>
                </a:lnTo>
                <a:lnTo>
                  <a:pt x="34925" y="50292"/>
                </a:lnTo>
                <a:lnTo>
                  <a:pt x="34925" y="31115"/>
                </a:lnTo>
                <a:lnTo>
                  <a:pt x="27050" y="23368"/>
                </a:lnTo>
                <a:close/>
              </a:path>
              <a:path w="4247515" h="457200">
                <a:moveTo>
                  <a:pt x="2461641" y="17525"/>
                </a:moveTo>
                <a:lnTo>
                  <a:pt x="2442337" y="17525"/>
                </a:lnTo>
                <a:lnTo>
                  <a:pt x="2434590" y="25400"/>
                </a:lnTo>
                <a:lnTo>
                  <a:pt x="2434590" y="44576"/>
                </a:lnTo>
                <a:lnTo>
                  <a:pt x="2442337" y="52324"/>
                </a:lnTo>
                <a:lnTo>
                  <a:pt x="2461641" y="52324"/>
                </a:lnTo>
                <a:lnTo>
                  <a:pt x="2469388" y="44576"/>
                </a:lnTo>
                <a:lnTo>
                  <a:pt x="2469388" y="25400"/>
                </a:lnTo>
                <a:lnTo>
                  <a:pt x="2461641" y="17525"/>
                </a:lnTo>
                <a:close/>
              </a:path>
              <a:path w="4247515" h="457200">
                <a:moveTo>
                  <a:pt x="1131062" y="17525"/>
                </a:moveTo>
                <a:lnTo>
                  <a:pt x="1111758" y="17525"/>
                </a:lnTo>
                <a:lnTo>
                  <a:pt x="1104011" y="25400"/>
                </a:lnTo>
                <a:lnTo>
                  <a:pt x="1104011" y="44576"/>
                </a:lnTo>
                <a:lnTo>
                  <a:pt x="1111758" y="52324"/>
                </a:lnTo>
                <a:lnTo>
                  <a:pt x="1131062" y="52324"/>
                </a:lnTo>
                <a:lnTo>
                  <a:pt x="1138809" y="44576"/>
                </a:lnTo>
                <a:lnTo>
                  <a:pt x="1138809" y="25400"/>
                </a:lnTo>
                <a:lnTo>
                  <a:pt x="1131062" y="17525"/>
                </a:lnTo>
                <a:close/>
              </a:path>
              <a:path w="4247515" h="457200">
                <a:moveTo>
                  <a:pt x="311785" y="11810"/>
                </a:moveTo>
                <a:lnTo>
                  <a:pt x="292481" y="11810"/>
                </a:lnTo>
                <a:lnTo>
                  <a:pt x="284734" y="19557"/>
                </a:lnTo>
                <a:lnTo>
                  <a:pt x="284734" y="38734"/>
                </a:lnTo>
                <a:lnTo>
                  <a:pt x="292481" y="46481"/>
                </a:lnTo>
                <a:lnTo>
                  <a:pt x="311785" y="46481"/>
                </a:lnTo>
                <a:lnTo>
                  <a:pt x="319532" y="38734"/>
                </a:lnTo>
                <a:lnTo>
                  <a:pt x="319532" y="19557"/>
                </a:lnTo>
                <a:lnTo>
                  <a:pt x="311785" y="11810"/>
                </a:lnTo>
                <a:close/>
              </a:path>
              <a:path w="4247515" h="457200">
                <a:moveTo>
                  <a:pt x="3292475" y="253"/>
                </a:moveTo>
                <a:lnTo>
                  <a:pt x="3273298" y="253"/>
                </a:lnTo>
                <a:lnTo>
                  <a:pt x="3265424" y="8000"/>
                </a:lnTo>
                <a:lnTo>
                  <a:pt x="3265424" y="27177"/>
                </a:lnTo>
                <a:lnTo>
                  <a:pt x="3273298" y="34925"/>
                </a:lnTo>
                <a:lnTo>
                  <a:pt x="3292475" y="34925"/>
                </a:lnTo>
                <a:lnTo>
                  <a:pt x="3300349" y="27177"/>
                </a:lnTo>
                <a:lnTo>
                  <a:pt x="3300349" y="8000"/>
                </a:lnTo>
                <a:lnTo>
                  <a:pt x="3292475" y="253"/>
                </a:lnTo>
                <a:close/>
              </a:path>
              <a:path w="4247515" h="457200">
                <a:moveTo>
                  <a:pt x="3902420" y="0"/>
                </a:moveTo>
                <a:lnTo>
                  <a:pt x="3871884" y="0"/>
                </a:lnTo>
                <a:lnTo>
                  <a:pt x="3869690" y="2158"/>
                </a:lnTo>
                <a:lnTo>
                  <a:pt x="3869690" y="21335"/>
                </a:lnTo>
                <a:lnTo>
                  <a:pt x="3877564" y="29082"/>
                </a:lnTo>
                <a:lnTo>
                  <a:pt x="3896741" y="29082"/>
                </a:lnTo>
                <a:lnTo>
                  <a:pt x="3904615" y="21335"/>
                </a:lnTo>
                <a:lnTo>
                  <a:pt x="3904615" y="2158"/>
                </a:lnTo>
                <a:lnTo>
                  <a:pt x="3902420" y="0"/>
                </a:lnTo>
                <a:close/>
              </a:path>
              <a:path w="4247515" h="457200">
                <a:moveTo>
                  <a:pt x="857758" y="0"/>
                </a:moveTo>
                <a:lnTo>
                  <a:pt x="827277" y="0"/>
                </a:lnTo>
                <a:lnTo>
                  <a:pt x="825119" y="2158"/>
                </a:lnTo>
                <a:lnTo>
                  <a:pt x="825119" y="21335"/>
                </a:lnTo>
                <a:lnTo>
                  <a:pt x="832866" y="29082"/>
                </a:lnTo>
                <a:lnTo>
                  <a:pt x="852170" y="29082"/>
                </a:lnTo>
                <a:lnTo>
                  <a:pt x="859917" y="21335"/>
                </a:lnTo>
                <a:lnTo>
                  <a:pt x="859917" y="2158"/>
                </a:lnTo>
                <a:lnTo>
                  <a:pt x="857758" y="0"/>
                </a:lnTo>
                <a:close/>
              </a:path>
              <a:path w="4247515" h="457200">
                <a:moveTo>
                  <a:pt x="706719" y="0"/>
                </a:moveTo>
                <a:lnTo>
                  <a:pt x="676183" y="0"/>
                </a:lnTo>
                <a:lnTo>
                  <a:pt x="673988" y="2158"/>
                </a:lnTo>
                <a:lnTo>
                  <a:pt x="673988" y="21335"/>
                </a:lnTo>
                <a:lnTo>
                  <a:pt x="681863" y="29082"/>
                </a:lnTo>
                <a:lnTo>
                  <a:pt x="701040" y="29082"/>
                </a:lnTo>
                <a:lnTo>
                  <a:pt x="708913" y="21335"/>
                </a:lnTo>
                <a:lnTo>
                  <a:pt x="708913" y="2158"/>
                </a:lnTo>
                <a:lnTo>
                  <a:pt x="706719" y="0"/>
                </a:lnTo>
                <a:close/>
              </a:path>
              <a:path w="4247515" h="457200">
                <a:moveTo>
                  <a:pt x="3179308" y="0"/>
                </a:moveTo>
                <a:lnTo>
                  <a:pt x="3153927" y="0"/>
                </a:lnTo>
                <a:lnTo>
                  <a:pt x="3154299" y="889"/>
                </a:lnTo>
                <a:lnTo>
                  <a:pt x="3157474" y="4064"/>
                </a:lnTo>
                <a:lnTo>
                  <a:pt x="3161792" y="5969"/>
                </a:lnTo>
                <a:lnTo>
                  <a:pt x="3171444" y="5969"/>
                </a:lnTo>
                <a:lnTo>
                  <a:pt x="3175889" y="4064"/>
                </a:lnTo>
                <a:lnTo>
                  <a:pt x="3178937" y="889"/>
                </a:lnTo>
                <a:lnTo>
                  <a:pt x="3179308" y="0"/>
                </a:lnTo>
                <a:close/>
              </a:path>
              <a:path w="4247515" h="457200">
                <a:moveTo>
                  <a:pt x="2910865" y="0"/>
                </a:moveTo>
                <a:lnTo>
                  <a:pt x="2876270" y="0"/>
                </a:lnTo>
                <a:lnTo>
                  <a:pt x="2876169" y="9778"/>
                </a:lnTo>
                <a:lnTo>
                  <a:pt x="2883916" y="17525"/>
                </a:lnTo>
                <a:lnTo>
                  <a:pt x="2903220" y="17525"/>
                </a:lnTo>
                <a:lnTo>
                  <a:pt x="2910967" y="9778"/>
                </a:lnTo>
                <a:lnTo>
                  <a:pt x="2910865" y="0"/>
                </a:lnTo>
                <a:close/>
              </a:path>
              <a:path w="4247515" h="457200">
                <a:moveTo>
                  <a:pt x="2687727" y="0"/>
                </a:moveTo>
                <a:lnTo>
                  <a:pt x="2657829" y="0"/>
                </a:lnTo>
                <a:lnTo>
                  <a:pt x="2655316" y="5969"/>
                </a:lnTo>
                <a:lnTo>
                  <a:pt x="2655316" y="15621"/>
                </a:lnTo>
                <a:lnTo>
                  <a:pt x="2663190" y="23368"/>
                </a:lnTo>
                <a:lnTo>
                  <a:pt x="2682367" y="23368"/>
                </a:lnTo>
                <a:lnTo>
                  <a:pt x="2690241" y="15621"/>
                </a:lnTo>
                <a:lnTo>
                  <a:pt x="2690241" y="5969"/>
                </a:lnTo>
                <a:lnTo>
                  <a:pt x="2687727" y="0"/>
                </a:lnTo>
                <a:close/>
              </a:path>
              <a:path w="4247515" h="457200">
                <a:moveTo>
                  <a:pt x="2365873" y="0"/>
                </a:moveTo>
                <a:lnTo>
                  <a:pt x="2340492" y="0"/>
                </a:lnTo>
                <a:lnTo>
                  <a:pt x="2340864" y="889"/>
                </a:lnTo>
                <a:lnTo>
                  <a:pt x="2344039" y="4064"/>
                </a:lnTo>
                <a:lnTo>
                  <a:pt x="2348357" y="5969"/>
                </a:lnTo>
                <a:lnTo>
                  <a:pt x="2358009" y="5969"/>
                </a:lnTo>
                <a:lnTo>
                  <a:pt x="2362327" y="4064"/>
                </a:lnTo>
                <a:lnTo>
                  <a:pt x="2365502" y="889"/>
                </a:lnTo>
                <a:lnTo>
                  <a:pt x="2365873" y="0"/>
                </a:lnTo>
                <a:close/>
              </a:path>
              <a:path w="4247515" h="457200">
                <a:moveTo>
                  <a:pt x="1266591" y="0"/>
                </a:moveTo>
                <a:lnTo>
                  <a:pt x="1231879" y="0"/>
                </a:lnTo>
                <a:lnTo>
                  <a:pt x="1231773" y="9778"/>
                </a:lnTo>
                <a:lnTo>
                  <a:pt x="1239647" y="17525"/>
                </a:lnTo>
                <a:lnTo>
                  <a:pt x="1258824" y="17525"/>
                </a:lnTo>
                <a:lnTo>
                  <a:pt x="1266698" y="9778"/>
                </a:lnTo>
                <a:lnTo>
                  <a:pt x="1266591" y="0"/>
                </a:lnTo>
                <a:close/>
              </a:path>
              <a:path w="4247515" h="457200">
                <a:moveTo>
                  <a:pt x="987806" y="0"/>
                </a:moveTo>
                <a:lnTo>
                  <a:pt x="952881" y="0"/>
                </a:lnTo>
                <a:lnTo>
                  <a:pt x="952881" y="4064"/>
                </a:lnTo>
                <a:lnTo>
                  <a:pt x="960755" y="11810"/>
                </a:lnTo>
                <a:lnTo>
                  <a:pt x="979932" y="11810"/>
                </a:lnTo>
                <a:lnTo>
                  <a:pt x="987806" y="4064"/>
                </a:lnTo>
                <a:lnTo>
                  <a:pt x="987806" y="0"/>
                </a:lnTo>
                <a:close/>
              </a:path>
              <a:path w="4247515" h="457200">
                <a:moveTo>
                  <a:pt x="491389" y="0"/>
                </a:moveTo>
                <a:lnTo>
                  <a:pt x="461491" y="0"/>
                </a:lnTo>
                <a:lnTo>
                  <a:pt x="458978" y="5969"/>
                </a:lnTo>
                <a:lnTo>
                  <a:pt x="458978" y="15621"/>
                </a:lnTo>
                <a:lnTo>
                  <a:pt x="466851" y="23368"/>
                </a:lnTo>
                <a:lnTo>
                  <a:pt x="486029" y="23368"/>
                </a:lnTo>
                <a:lnTo>
                  <a:pt x="493903" y="15621"/>
                </a:lnTo>
                <a:lnTo>
                  <a:pt x="493903" y="5969"/>
                </a:lnTo>
                <a:lnTo>
                  <a:pt x="491389" y="0"/>
                </a:lnTo>
                <a:close/>
              </a:path>
              <a:path w="4247515" h="457200">
                <a:moveTo>
                  <a:pt x="204460" y="0"/>
                </a:moveTo>
                <a:lnTo>
                  <a:pt x="179079" y="0"/>
                </a:lnTo>
                <a:lnTo>
                  <a:pt x="179450" y="889"/>
                </a:lnTo>
                <a:lnTo>
                  <a:pt x="182625" y="4064"/>
                </a:lnTo>
                <a:lnTo>
                  <a:pt x="186944" y="5969"/>
                </a:lnTo>
                <a:lnTo>
                  <a:pt x="196596" y="5969"/>
                </a:lnTo>
                <a:lnTo>
                  <a:pt x="200913" y="4064"/>
                </a:lnTo>
                <a:lnTo>
                  <a:pt x="204088" y="889"/>
                </a:lnTo>
                <a:lnTo>
                  <a:pt x="204460" y="0"/>
                </a:lnTo>
                <a:close/>
              </a:path>
            </a:pathLst>
          </a:custGeom>
          <a:solidFill>
            <a:srgbClr val="FFFFFF">
              <a:alpha val="59999"/>
            </a:srgbClr>
          </a:solidFill>
        </p:spPr>
        <p:txBody>
          <a:bodyPr wrap="square" lIns="0" tIns="0" rIns="0" bIns="0" rtlCol="0"/>
          <a:lstStyle/>
          <a:p>
            <a:endParaRPr/>
          </a:p>
        </p:txBody>
      </p:sp>
      <p:pic>
        <p:nvPicPr>
          <p:cNvPr id="22" name="bg object 22"/>
          <p:cNvPicPr/>
          <p:nvPr/>
        </p:nvPicPr>
        <p:blipFill>
          <a:blip r:embed="rId2" cstate="print"/>
          <a:stretch>
            <a:fillRect/>
          </a:stretch>
        </p:blipFill>
        <p:spPr>
          <a:xfrm>
            <a:off x="2584704" y="0"/>
            <a:ext cx="7022592" cy="4681728"/>
          </a:xfrm>
          <a:prstGeom prst="rect">
            <a:avLst/>
          </a:prstGeom>
        </p:spPr>
      </p:pic>
      <p:sp>
        <p:nvSpPr>
          <p:cNvPr id="2" name="Holder 2"/>
          <p:cNvSpPr>
            <a:spLocks noGrp="1"/>
          </p:cNvSpPr>
          <p:nvPr>
            <p:ph type="ctrTitle"/>
          </p:nvPr>
        </p:nvSpPr>
        <p:spPr>
          <a:xfrm>
            <a:off x="3253232" y="3781552"/>
            <a:ext cx="5685535" cy="1513839"/>
          </a:xfrm>
          <a:prstGeom prst="rect">
            <a:avLst/>
          </a:prstGeom>
        </p:spPr>
        <p:txBody>
          <a:bodyPr wrap="square" lIns="0" tIns="0" rIns="0" bIns="0">
            <a:spAutoFit/>
          </a:bodyPr>
          <a:lstStyle>
            <a:lvl1pPr>
              <a:defRPr sz="3200" b="1" i="0">
                <a:solidFill>
                  <a:srgbClr val="54494B"/>
                </a:solidFill>
                <a:latin typeface="Trebuchet MS"/>
                <a:cs typeface="Trebuchet MS"/>
              </a:defRPr>
            </a:lvl1pPr>
          </a:lstStyle>
          <a:p>
            <a:endParaRPr/>
          </a:p>
        </p:txBody>
      </p:sp>
      <p:sp>
        <p:nvSpPr>
          <p:cNvPr id="3" name="Holder 3"/>
          <p:cNvSpPr>
            <a:spLocks noGrp="1"/>
          </p:cNvSpPr>
          <p:nvPr>
            <p:ph type="subTitle" idx="4"/>
          </p:nvPr>
        </p:nvSpPr>
        <p:spPr>
          <a:xfrm>
            <a:off x="3253232" y="3781552"/>
            <a:ext cx="5685535" cy="15138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54494B"/>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54494B"/>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54494B"/>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89460" cy="6855459"/>
          </a:xfrm>
          <a:custGeom>
            <a:avLst/>
            <a:gdLst/>
            <a:ahLst/>
            <a:cxnLst/>
            <a:rect l="l" t="t" r="r" b="b"/>
            <a:pathLst>
              <a:path w="12189460" h="6855459">
                <a:moveTo>
                  <a:pt x="0" y="6854951"/>
                </a:moveTo>
                <a:lnTo>
                  <a:pt x="12188952" y="6854951"/>
                </a:lnTo>
                <a:lnTo>
                  <a:pt x="12188952" y="0"/>
                </a:lnTo>
                <a:lnTo>
                  <a:pt x="0" y="0"/>
                </a:lnTo>
                <a:lnTo>
                  <a:pt x="0" y="6854951"/>
                </a:lnTo>
                <a:close/>
              </a:path>
            </a:pathLst>
          </a:custGeom>
          <a:solidFill>
            <a:srgbClr val="A4A48D"/>
          </a:solidFill>
        </p:spPr>
        <p:txBody>
          <a:bodyPr wrap="square" lIns="0" tIns="0" rIns="0" bIns="0" rtlCol="0"/>
          <a:lstStyle/>
          <a:p>
            <a:endParaRPr/>
          </a:p>
        </p:txBody>
      </p:sp>
      <p:sp>
        <p:nvSpPr>
          <p:cNvPr id="17" name="bg object 17"/>
          <p:cNvSpPr/>
          <p:nvPr/>
        </p:nvSpPr>
        <p:spPr>
          <a:xfrm>
            <a:off x="10946966" y="0"/>
            <a:ext cx="1242060" cy="2618740"/>
          </a:xfrm>
          <a:custGeom>
            <a:avLst/>
            <a:gdLst/>
            <a:ahLst/>
            <a:cxnLst/>
            <a:rect l="l" t="t" r="r" b="b"/>
            <a:pathLst>
              <a:path w="1242059" h="2618740">
                <a:moveTo>
                  <a:pt x="1241984" y="0"/>
                </a:moveTo>
                <a:lnTo>
                  <a:pt x="47420" y="0"/>
                </a:lnTo>
                <a:lnTo>
                  <a:pt x="44628" y="13334"/>
                </a:lnTo>
                <a:lnTo>
                  <a:pt x="44266" y="67146"/>
                </a:lnTo>
                <a:lnTo>
                  <a:pt x="53791" y="116336"/>
                </a:lnTo>
                <a:lnTo>
                  <a:pt x="70076" y="163036"/>
                </a:lnTo>
                <a:lnTo>
                  <a:pt x="89991" y="209375"/>
                </a:lnTo>
                <a:lnTo>
                  <a:pt x="110407" y="257486"/>
                </a:lnTo>
                <a:lnTo>
                  <a:pt x="128194" y="309499"/>
                </a:lnTo>
                <a:lnTo>
                  <a:pt x="137423" y="358233"/>
                </a:lnTo>
                <a:lnTo>
                  <a:pt x="140847" y="410788"/>
                </a:lnTo>
                <a:lnTo>
                  <a:pt x="139799" y="465566"/>
                </a:lnTo>
                <a:lnTo>
                  <a:pt x="135608" y="520968"/>
                </a:lnTo>
                <a:lnTo>
                  <a:pt x="129603" y="575396"/>
                </a:lnTo>
                <a:lnTo>
                  <a:pt x="123114" y="627252"/>
                </a:lnTo>
                <a:lnTo>
                  <a:pt x="115267" y="680080"/>
                </a:lnTo>
                <a:lnTo>
                  <a:pt x="106816" y="733250"/>
                </a:lnTo>
                <a:lnTo>
                  <a:pt x="97767" y="786523"/>
                </a:lnTo>
                <a:lnTo>
                  <a:pt x="88128" y="839662"/>
                </a:lnTo>
                <a:lnTo>
                  <a:pt x="77902" y="892428"/>
                </a:lnTo>
                <a:lnTo>
                  <a:pt x="68867" y="937497"/>
                </a:lnTo>
                <a:lnTo>
                  <a:pt x="60093" y="983057"/>
                </a:lnTo>
                <a:lnTo>
                  <a:pt x="51649" y="1029060"/>
                </a:lnTo>
                <a:lnTo>
                  <a:pt x="43603" y="1075460"/>
                </a:lnTo>
                <a:lnTo>
                  <a:pt x="36023" y="1122211"/>
                </a:lnTo>
                <a:lnTo>
                  <a:pt x="28977" y="1169265"/>
                </a:lnTo>
                <a:lnTo>
                  <a:pt x="22533" y="1216576"/>
                </a:lnTo>
                <a:lnTo>
                  <a:pt x="16759" y="1264097"/>
                </a:lnTo>
                <a:lnTo>
                  <a:pt x="11724" y="1311781"/>
                </a:lnTo>
                <a:lnTo>
                  <a:pt x="7494" y="1359581"/>
                </a:lnTo>
                <a:lnTo>
                  <a:pt x="4139" y="1407451"/>
                </a:lnTo>
                <a:lnTo>
                  <a:pt x="1726" y="1455344"/>
                </a:lnTo>
                <a:lnTo>
                  <a:pt x="324" y="1503213"/>
                </a:lnTo>
                <a:lnTo>
                  <a:pt x="0" y="1551011"/>
                </a:lnTo>
                <a:lnTo>
                  <a:pt x="822" y="1598692"/>
                </a:lnTo>
                <a:lnTo>
                  <a:pt x="2859" y="1646209"/>
                </a:lnTo>
                <a:lnTo>
                  <a:pt x="6178" y="1693514"/>
                </a:lnTo>
                <a:lnTo>
                  <a:pt x="10848" y="1740562"/>
                </a:lnTo>
                <a:lnTo>
                  <a:pt x="16936" y="1787305"/>
                </a:lnTo>
                <a:lnTo>
                  <a:pt x="24511" y="1833697"/>
                </a:lnTo>
                <a:lnTo>
                  <a:pt x="33641" y="1879691"/>
                </a:lnTo>
                <a:lnTo>
                  <a:pt x="44393" y="1925240"/>
                </a:lnTo>
                <a:lnTo>
                  <a:pt x="56837" y="1970297"/>
                </a:lnTo>
                <a:lnTo>
                  <a:pt x="71039" y="2014815"/>
                </a:lnTo>
                <a:lnTo>
                  <a:pt x="87067" y="2058749"/>
                </a:lnTo>
                <a:lnTo>
                  <a:pt x="104991" y="2102050"/>
                </a:lnTo>
                <a:lnTo>
                  <a:pt x="124878" y="2144673"/>
                </a:lnTo>
                <a:lnTo>
                  <a:pt x="146796" y="2186570"/>
                </a:lnTo>
                <a:lnTo>
                  <a:pt x="170812" y="2227695"/>
                </a:lnTo>
                <a:lnTo>
                  <a:pt x="196996" y="2268001"/>
                </a:lnTo>
                <a:lnTo>
                  <a:pt x="225415" y="2307441"/>
                </a:lnTo>
                <a:lnTo>
                  <a:pt x="256137" y="2345968"/>
                </a:lnTo>
                <a:lnTo>
                  <a:pt x="289230" y="2383536"/>
                </a:lnTo>
                <a:lnTo>
                  <a:pt x="325577" y="2420073"/>
                </a:lnTo>
                <a:lnTo>
                  <a:pt x="363341" y="2453267"/>
                </a:lnTo>
                <a:lnTo>
                  <a:pt x="402420" y="2483189"/>
                </a:lnTo>
                <a:lnTo>
                  <a:pt x="442714" y="2509911"/>
                </a:lnTo>
                <a:lnTo>
                  <a:pt x="484120" y="2533505"/>
                </a:lnTo>
                <a:lnTo>
                  <a:pt x="526538" y="2554043"/>
                </a:lnTo>
                <a:lnTo>
                  <a:pt x="569866" y="2571596"/>
                </a:lnTo>
                <a:lnTo>
                  <a:pt x="614003" y="2586238"/>
                </a:lnTo>
                <a:lnTo>
                  <a:pt x="658848" y="2598039"/>
                </a:lnTo>
                <a:lnTo>
                  <a:pt x="704298" y="2607071"/>
                </a:lnTo>
                <a:lnTo>
                  <a:pt x="750254" y="2613407"/>
                </a:lnTo>
                <a:lnTo>
                  <a:pt x="796613" y="2617119"/>
                </a:lnTo>
                <a:lnTo>
                  <a:pt x="843274" y="2618278"/>
                </a:lnTo>
                <a:lnTo>
                  <a:pt x="890136" y="2616956"/>
                </a:lnTo>
                <a:lnTo>
                  <a:pt x="937097" y="2613225"/>
                </a:lnTo>
                <a:lnTo>
                  <a:pt x="984057" y="2607157"/>
                </a:lnTo>
                <a:lnTo>
                  <a:pt x="1030913" y="2598824"/>
                </a:lnTo>
                <a:lnTo>
                  <a:pt x="1077564" y="2588298"/>
                </a:lnTo>
                <a:lnTo>
                  <a:pt x="1123910" y="2575651"/>
                </a:lnTo>
                <a:lnTo>
                  <a:pt x="1169848" y="2560954"/>
                </a:lnTo>
                <a:lnTo>
                  <a:pt x="1241984" y="2529332"/>
                </a:lnTo>
                <a:lnTo>
                  <a:pt x="1241984" y="0"/>
                </a:lnTo>
                <a:close/>
              </a:path>
            </a:pathLst>
          </a:custGeom>
          <a:solidFill>
            <a:srgbClr val="FFFFFF">
              <a:alpha val="19999"/>
            </a:srgbClr>
          </a:solidFill>
        </p:spPr>
        <p:txBody>
          <a:bodyPr wrap="square" lIns="0" tIns="0" rIns="0" bIns="0" rtlCol="0"/>
          <a:lstStyle/>
          <a:p>
            <a:endParaRPr/>
          </a:p>
        </p:txBody>
      </p:sp>
      <p:sp>
        <p:nvSpPr>
          <p:cNvPr id="18" name="bg object 18"/>
          <p:cNvSpPr/>
          <p:nvPr/>
        </p:nvSpPr>
        <p:spPr>
          <a:xfrm>
            <a:off x="3200717" y="0"/>
            <a:ext cx="1877060" cy="752475"/>
          </a:xfrm>
          <a:custGeom>
            <a:avLst/>
            <a:gdLst/>
            <a:ahLst/>
            <a:cxnLst/>
            <a:rect l="l" t="t" r="r" b="b"/>
            <a:pathLst>
              <a:path w="1877060" h="752475">
                <a:moveTo>
                  <a:pt x="1876689" y="0"/>
                </a:moveTo>
                <a:lnTo>
                  <a:pt x="18745" y="0"/>
                </a:lnTo>
                <a:lnTo>
                  <a:pt x="4381" y="70357"/>
                </a:lnTo>
                <a:lnTo>
                  <a:pt x="0" y="126613"/>
                </a:lnTo>
                <a:lnTo>
                  <a:pt x="952" y="182927"/>
                </a:lnTo>
                <a:lnTo>
                  <a:pt x="7810" y="238932"/>
                </a:lnTo>
                <a:lnTo>
                  <a:pt x="21145" y="294258"/>
                </a:lnTo>
                <a:lnTo>
                  <a:pt x="37679" y="341220"/>
                </a:lnTo>
                <a:lnTo>
                  <a:pt x="58810" y="386477"/>
                </a:lnTo>
                <a:lnTo>
                  <a:pt x="84121" y="429882"/>
                </a:lnTo>
                <a:lnTo>
                  <a:pt x="113196" y="471287"/>
                </a:lnTo>
                <a:lnTo>
                  <a:pt x="145619" y="510544"/>
                </a:lnTo>
                <a:lnTo>
                  <a:pt x="180974" y="547503"/>
                </a:lnTo>
                <a:lnTo>
                  <a:pt x="218845" y="582017"/>
                </a:lnTo>
                <a:lnTo>
                  <a:pt x="258815" y="613938"/>
                </a:lnTo>
                <a:lnTo>
                  <a:pt x="300468" y="643117"/>
                </a:lnTo>
                <a:lnTo>
                  <a:pt x="343388" y="669407"/>
                </a:lnTo>
                <a:lnTo>
                  <a:pt x="387159" y="692658"/>
                </a:lnTo>
                <a:lnTo>
                  <a:pt x="428418" y="712302"/>
                </a:lnTo>
                <a:lnTo>
                  <a:pt x="472249" y="729671"/>
                </a:lnTo>
                <a:lnTo>
                  <a:pt x="517794" y="743188"/>
                </a:lnTo>
                <a:lnTo>
                  <a:pt x="564197" y="751275"/>
                </a:lnTo>
                <a:lnTo>
                  <a:pt x="610600" y="752356"/>
                </a:lnTo>
                <a:lnTo>
                  <a:pt x="656145" y="744854"/>
                </a:lnTo>
                <a:lnTo>
                  <a:pt x="706288" y="725386"/>
                </a:lnTo>
                <a:lnTo>
                  <a:pt x="743129" y="697188"/>
                </a:lnTo>
                <a:lnTo>
                  <a:pt x="772539" y="663052"/>
                </a:lnTo>
                <a:lnTo>
                  <a:pt x="800389" y="625771"/>
                </a:lnTo>
                <a:lnTo>
                  <a:pt x="832548" y="588137"/>
                </a:lnTo>
                <a:lnTo>
                  <a:pt x="871765" y="556766"/>
                </a:lnTo>
                <a:lnTo>
                  <a:pt x="918733" y="529764"/>
                </a:lnTo>
                <a:lnTo>
                  <a:pt x="968869" y="506358"/>
                </a:lnTo>
                <a:lnTo>
                  <a:pt x="1017587" y="485775"/>
                </a:lnTo>
                <a:lnTo>
                  <a:pt x="1058947" y="469536"/>
                </a:lnTo>
                <a:lnTo>
                  <a:pt x="1100915" y="453691"/>
                </a:lnTo>
                <a:lnTo>
                  <a:pt x="1143192" y="438394"/>
                </a:lnTo>
                <a:lnTo>
                  <a:pt x="1230417" y="408556"/>
                </a:lnTo>
                <a:lnTo>
                  <a:pt x="1275760" y="392537"/>
                </a:lnTo>
                <a:lnTo>
                  <a:pt x="1321324" y="375654"/>
                </a:lnTo>
                <a:lnTo>
                  <a:pt x="1366928" y="357822"/>
                </a:lnTo>
                <a:lnTo>
                  <a:pt x="1412388" y="338954"/>
                </a:lnTo>
                <a:lnTo>
                  <a:pt x="1457519" y="318964"/>
                </a:lnTo>
                <a:lnTo>
                  <a:pt x="1502140" y="297765"/>
                </a:lnTo>
                <a:lnTo>
                  <a:pt x="1546066" y="275272"/>
                </a:lnTo>
                <a:lnTo>
                  <a:pt x="1589113" y="251397"/>
                </a:lnTo>
                <a:lnTo>
                  <a:pt x="1631100" y="226056"/>
                </a:lnTo>
                <a:lnTo>
                  <a:pt x="1671841" y="199160"/>
                </a:lnTo>
                <a:lnTo>
                  <a:pt x="1711154" y="170624"/>
                </a:lnTo>
                <a:lnTo>
                  <a:pt x="1748855" y="140362"/>
                </a:lnTo>
                <a:lnTo>
                  <a:pt x="1784761" y="108287"/>
                </a:lnTo>
                <a:lnTo>
                  <a:pt x="1818688" y="74313"/>
                </a:lnTo>
                <a:lnTo>
                  <a:pt x="1850453" y="38353"/>
                </a:lnTo>
                <a:lnTo>
                  <a:pt x="1876689" y="0"/>
                </a:lnTo>
                <a:close/>
              </a:path>
            </a:pathLst>
          </a:custGeom>
          <a:solidFill>
            <a:srgbClr val="FFFFFF">
              <a:alpha val="10195"/>
            </a:srgbClr>
          </a:solidFill>
        </p:spPr>
        <p:txBody>
          <a:bodyPr wrap="square" lIns="0" tIns="0" rIns="0" bIns="0" rtlCol="0"/>
          <a:lstStyle/>
          <a:p>
            <a:endParaRPr/>
          </a:p>
        </p:txBody>
      </p:sp>
      <p:sp>
        <p:nvSpPr>
          <p:cNvPr id="19" name="bg object 19"/>
          <p:cNvSpPr/>
          <p:nvPr/>
        </p:nvSpPr>
        <p:spPr>
          <a:xfrm>
            <a:off x="1219200" y="6356610"/>
            <a:ext cx="2529840" cy="498475"/>
          </a:xfrm>
          <a:custGeom>
            <a:avLst/>
            <a:gdLst/>
            <a:ahLst/>
            <a:cxnLst/>
            <a:rect l="l" t="t" r="r" b="b"/>
            <a:pathLst>
              <a:path w="2529840" h="498475">
                <a:moveTo>
                  <a:pt x="865473" y="0"/>
                </a:moveTo>
                <a:lnTo>
                  <a:pt x="814832" y="628"/>
                </a:lnTo>
                <a:lnTo>
                  <a:pt x="764392" y="2893"/>
                </a:lnTo>
                <a:lnTo>
                  <a:pt x="714256" y="6914"/>
                </a:lnTo>
                <a:lnTo>
                  <a:pt x="664507" y="12810"/>
                </a:lnTo>
                <a:lnTo>
                  <a:pt x="615227" y="20700"/>
                </a:lnTo>
                <a:lnTo>
                  <a:pt x="566499" y="30703"/>
                </a:lnTo>
                <a:lnTo>
                  <a:pt x="518405" y="42935"/>
                </a:lnTo>
                <a:lnTo>
                  <a:pt x="471027" y="57518"/>
                </a:lnTo>
                <a:lnTo>
                  <a:pt x="424448" y="74568"/>
                </a:lnTo>
                <a:lnTo>
                  <a:pt x="378750" y="94205"/>
                </a:lnTo>
                <a:lnTo>
                  <a:pt x="334016" y="116547"/>
                </a:lnTo>
                <a:lnTo>
                  <a:pt x="290329" y="141712"/>
                </a:lnTo>
                <a:lnTo>
                  <a:pt x="247770" y="169820"/>
                </a:lnTo>
                <a:lnTo>
                  <a:pt x="206423" y="200989"/>
                </a:lnTo>
                <a:lnTo>
                  <a:pt x="166369" y="235337"/>
                </a:lnTo>
                <a:lnTo>
                  <a:pt x="136312" y="264915"/>
                </a:lnTo>
                <a:lnTo>
                  <a:pt x="108981" y="295644"/>
                </a:lnTo>
                <a:lnTo>
                  <a:pt x="84341" y="327443"/>
                </a:lnTo>
                <a:lnTo>
                  <a:pt x="62356" y="360229"/>
                </a:lnTo>
                <a:lnTo>
                  <a:pt x="0" y="498341"/>
                </a:lnTo>
                <a:lnTo>
                  <a:pt x="2529840" y="498341"/>
                </a:lnTo>
                <a:lnTo>
                  <a:pt x="2490342" y="395055"/>
                </a:lnTo>
                <a:lnTo>
                  <a:pt x="2455799" y="328628"/>
                </a:lnTo>
                <a:lnTo>
                  <a:pt x="2417064" y="266033"/>
                </a:lnTo>
                <a:lnTo>
                  <a:pt x="2389953" y="226293"/>
                </a:lnTo>
                <a:lnTo>
                  <a:pt x="2359763" y="186948"/>
                </a:lnTo>
                <a:lnTo>
                  <a:pt x="2326463" y="149393"/>
                </a:lnTo>
                <a:lnTo>
                  <a:pt x="2290022" y="115026"/>
                </a:lnTo>
                <a:lnTo>
                  <a:pt x="2250408" y="85240"/>
                </a:lnTo>
                <a:lnTo>
                  <a:pt x="2207591" y="61434"/>
                </a:lnTo>
                <a:lnTo>
                  <a:pt x="2161540" y="45002"/>
                </a:lnTo>
                <a:lnTo>
                  <a:pt x="2105973" y="35326"/>
                </a:lnTo>
                <a:lnTo>
                  <a:pt x="2057033" y="38556"/>
                </a:lnTo>
                <a:lnTo>
                  <a:pt x="2012092" y="50882"/>
                </a:lnTo>
                <a:lnTo>
                  <a:pt x="1968528" y="68496"/>
                </a:lnTo>
                <a:lnTo>
                  <a:pt x="1923714" y="87588"/>
                </a:lnTo>
                <a:lnTo>
                  <a:pt x="1875027" y="104349"/>
                </a:lnTo>
                <a:lnTo>
                  <a:pt x="1826458" y="112768"/>
                </a:lnTo>
                <a:lnTo>
                  <a:pt x="1773712" y="114702"/>
                </a:lnTo>
                <a:lnTo>
                  <a:pt x="1719077" y="112017"/>
                </a:lnTo>
                <a:lnTo>
                  <a:pt x="1664837" y="106581"/>
                </a:lnTo>
                <a:lnTo>
                  <a:pt x="1613281" y="100260"/>
                </a:lnTo>
                <a:lnTo>
                  <a:pt x="1558861" y="92199"/>
                </a:lnTo>
                <a:lnTo>
                  <a:pt x="1504061" y="83372"/>
                </a:lnTo>
                <a:lnTo>
                  <a:pt x="1449260" y="73778"/>
                </a:lnTo>
                <a:lnTo>
                  <a:pt x="1394841" y="63417"/>
                </a:lnTo>
                <a:lnTo>
                  <a:pt x="1348832" y="54346"/>
                </a:lnTo>
                <a:lnTo>
                  <a:pt x="1302218" y="45622"/>
                </a:lnTo>
                <a:lnTo>
                  <a:pt x="1255072" y="37350"/>
                </a:lnTo>
                <a:lnTo>
                  <a:pt x="1207468" y="29634"/>
                </a:lnTo>
                <a:lnTo>
                  <a:pt x="1159478" y="22579"/>
                </a:lnTo>
                <a:lnTo>
                  <a:pt x="1111175" y="16290"/>
                </a:lnTo>
                <a:lnTo>
                  <a:pt x="1062634" y="10872"/>
                </a:lnTo>
                <a:lnTo>
                  <a:pt x="1013926" y="6430"/>
                </a:lnTo>
                <a:lnTo>
                  <a:pt x="965125" y="3070"/>
                </a:lnTo>
                <a:lnTo>
                  <a:pt x="916305" y="895"/>
                </a:lnTo>
                <a:lnTo>
                  <a:pt x="890877" y="264"/>
                </a:lnTo>
                <a:lnTo>
                  <a:pt x="865473" y="0"/>
                </a:lnTo>
                <a:close/>
              </a:path>
            </a:pathLst>
          </a:custGeom>
          <a:solidFill>
            <a:srgbClr val="FFFFFF">
              <a:alpha val="19999"/>
            </a:srgbClr>
          </a:solidFill>
        </p:spPr>
        <p:txBody>
          <a:bodyPr wrap="square" lIns="0" tIns="0" rIns="0" bIns="0" rtlCol="0"/>
          <a:lstStyle/>
          <a:p>
            <a:endParaRPr/>
          </a:p>
        </p:txBody>
      </p:sp>
      <p:sp>
        <p:nvSpPr>
          <p:cNvPr id="20" name="bg object 20"/>
          <p:cNvSpPr/>
          <p:nvPr/>
        </p:nvSpPr>
        <p:spPr>
          <a:xfrm>
            <a:off x="658030" y="6552552"/>
            <a:ext cx="1262380" cy="306070"/>
          </a:xfrm>
          <a:custGeom>
            <a:avLst/>
            <a:gdLst/>
            <a:ahLst/>
            <a:cxnLst/>
            <a:rect l="l" t="t" r="r" b="b"/>
            <a:pathLst>
              <a:path w="1262380" h="306070">
                <a:moveTo>
                  <a:pt x="641433" y="299860"/>
                </a:moveTo>
                <a:lnTo>
                  <a:pt x="636734" y="301394"/>
                </a:lnTo>
                <a:lnTo>
                  <a:pt x="632162" y="304461"/>
                </a:lnTo>
                <a:lnTo>
                  <a:pt x="631481" y="305445"/>
                </a:lnTo>
                <a:lnTo>
                  <a:pt x="652694" y="305445"/>
                </a:lnTo>
                <a:lnTo>
                  <a:pt x="646005" y="300627"/>
                </a:lnTo>
                <a:lnTo>
                  <a:pt x="641433" y="299860"/>
                </a:lnTo>
                <a:close/>
              </a:path>
              <a:path w="1262380" h="306070">
                <a:moveTo>
                  <a:pt x="10535" y="297558"/>
                </a:moveTo>
                <a:lnTo>
                  <a:pt x="6674" y="298325"/>
                </a:lnTo>
                <a:lnTo>
                  <a:pt x="3601" y="301393"/>
                </a:lnTo>
                <a:lnTo>
                  <a:pt x="0" y="305445"/>
                </a:lnTo>
                <a:lnTo>
                  <a:pt x="26159" y="305445"/>
                </a:lnTo>
                <a:lnTo>
                  <a:pt x="23629" y="302926"/>
                </a:lnTo>
                <a:lnTo>
                  <a:pt x="19006" y="299858"/>
                </a:lnTo>
                <a:lnTo>
                  <a:pt x="10535" y="297558"/>
                </a:lnTo>
                <a:close/>
              </a:path>
              <a:path w="1262380" h="306070">
                <a:moveTo>
                  <a:pt x="426485" y="285288"/>
                </a:moveTo>
                <a:lnTo>
                  <a:pt x="422637" y="286054"/>
                </a:lnTo>
                <a:lnTo>
                  <a:pt x="419551" y="289124"/>
                </a:lnTo>
                <a:lnTo>
                  <a:pt x="414941" y="292191"/>
                </a:lnTo>
                <a:lnTo>
                  <a:pt x="411855" y="295258"/>
                </a:lnTo>
                <a:lnTo>
                  <a:pt x="410699" y="299093"/>
                </a:lnTo>
                <a:lnTo>
                  <a:pt x="411875" y="305445"/>
                </a:lnTo>
                <a:lnTo>
                  <a:pt x="447134" y="305445"/>
                </a:lnTo>
                <a:lnTo>
                  <a:pt x="444202" y="295258"/>
                </a:lnTo>
                <a:lnTo>
                  <a:pt x="439592" y="290657"/>
                </a:lnTo>
                <a:lnTo>
                  <a:pt x="434969" y="287588"/>
                </a:lnTo>
                <a:lnTo>
                  <a:pt x="426485" y="285288"/>
                </a:lnTo>
                <a:close/>
              </a:path>
              <a:path w="1262380" h="306070">
                <a:moveTo>
                  <a:pt x="1048849" y="269951"/>
                </a:moveTo>
                <a:lnTo>
                  <a:pt x="1045039" y="270718"/>
                </a:lnTo>
                <a:lnTo>
                  <a:pt x="1041991" y="273785"/>
                </a:lnTo>
                <a:lnTo>
                  <a:pt x="1036250" y="276757"/>
                </a:lnTo>
                <a:lnTo>
                  <a:pt x="1033117" y="281454"/>
                </a:lnTo>
                <a:lnTo>
                  <a:pt x="1032865" y="288452"/>
                </a:lnTo>
                <a:lnTo>
                  <a:pt x="1035768" y="298327"/>
                </a:lnTo>
                <a:lnTo>
                  <a:pt x="1041386" y="304893"/>
                </a:lnTo>
                <a:lnTo>
                  <a:pt x="1043041" y="305445"/>
                </a:lnTo>
                <a:lnTo>
                  <a:pt x="1057759" y="305445"/>
                </a:lnTo>
                <a:lnTo>
                  <a:pt x="1060406" y="304461"/>
                </a:lnTo>
                <a:lnTo>
                  <a:pt x="1066593" y="299333"/>
                </a:lnTo>
                <a:lnTo>
                  <a:pt x="1070471" y="293342"/>
                </a:lnTo>
                <a:lnTo>
                  <a:pt x="1070872" y="286775"/>
                </a:lnTo>
                <a:lnTo>
                  <a:pt x="1066629" y="279920"/>
                </a:lnTo>
                <a:lnTo>
                  <a:pt x="1061930" y="275319"/>
                </a:lnTo>
                <a:lnTo>
                  <a:pt x="1057358" y="272251"/>
                </a:lnTo>
                <a:lnTo>
                  <a:pt x="1048849" y="269951"/>
                </a:lnTo>
                <a:close/>
              </a:path>
              <a:path w="1262380" h="306070">
                <a:moveTo>
                  <a:pt x="231604" y="269184"/>
                </a:moveTo>
                <a:lnTo>
                  <a:pt x="226981" y="270718"/>
                </a:lnTo>
                <a:lnTo>
                  <a:pt x="222358" y="273785"/>
                </a:lnTo>
                <a:lnTo>
                  <a:pt x="218412" y="277188"/>
                </a:lnTo>
                <a:lnTo>
                  <a:pt x="216197" y="282604"/>
                </a:lnTo>
                <a:lnTo>
                  <a:pt x="216295" y="289746"/>
                </a:lnTo>
                <a:lnTo>
                  <a:pt x="219285" y="298327"/>
                </a:lnTo>
                <a:lnTo>
                  <a:pt x="224867" y="304893"/>
                </a:lnTo>
                <a:lnTo>
                  <a:pt x="226519" y="305445"/>
                </a:lnTo>
                <a:lnTo>
                  <a:pt x="241259" y="305445"/>
                </a:lnTo>
                <a:lnTo>
                  <a:pt x="243923" y="304461"/>
                </a:lnTo>
                <a:lnTo>
                  <a:pt x="250088" y="299333"/>
                </a:lnTo>
                <a:lnTo>
                  <a:pt x="253943" y="293342"/>
                </a:lnTo>
                <a:lnTo>
                  <a:pt x="254331" y="286775"/>
                </a:lnTo>
                <a:lnTo>
                  <a:pt x="250095" y="279920"/>
                </a:lnTo>
                <a:lnTo>
                  <a:pt x="245472" y="273785"/>
                </a:lnTo>
                <a:lnTo>
                  <a:pt x="240850" y="270718"/>
                </a:lnTo>
                <a:lnTo>
                  <a:pt x="231604" y="269184"/>
                </a:lnTo>
                <a:close/>
              </a:path>
              <a:path w="1262380" h="306070">
                <a:moveTo>
                  <a:pt x="1239857" y="248476"/>
                </a:moveTo>
                <a:lnTo>
                  <a:pt x="1236047" y="249243"/>
                </a:lnTo>
                <a:lnTo>
                  <a:pt x="1232999" y="252310"/>
                </a:lnTo>
                <a:lnTo>
                  <a:pt x="1227258" y="255283"/>
                </a:lnTo>
                <a:lnTo>
                  <a:pt x="1224125" y="259980"/>
                </a:lnTo>
                <a:lnTo>
                  <a:pt x="1223873" y="266979"/>
                </a:lnTo>
                <a:lnTo>
                  <a:pt x="1226776" y="276853"/>
                </a:lnTo>
                <a:lnTo>
                  <a:pt x="1232394" y="283420"/>
                </a:lnTo>
                <a:lnTo>
                  <a:pt x="1239143" y="285672"/>
                </a:lnTo>
                <a:lnTo>
                  <a:pt x="1245868" y="285048"/>
                </a:lnTo>
                <a:lnTo>
                  <a:pt x="1251414" y="282987"/>
                </a:lnTo>
                <a:lnTo>
                  <a:pt x="1257601" y="277859"/>
                </a:lnTo>
                <a:lnTo>
                  <a:pt x="1261479" y="271868"/>
                </a:lnTo>
                <a:lnTo>
                  <a:pt x="1261880" y="265301"/>
                </a:lnTo>
                <a:lnTo>
                  <a:pt x="1257637" y="258447"/>
                </a:lnTo>
                <a:lnTo>
                  <a:pt x="1253065" y="253846"/>
                </a:lnTo>
                <a:lnTo>
                  <a:pt x="1248366" y="250778"/>
                </a:lnTo>
                <a:lnTo>
                  <a:pt x="1239857" y="248476"/>
                </a:lnTo>
                <a:close/>
              </a:path>
              <a:path w="1262380" h="306070">
                <a:moveTo>
                  <a:pt x="1144353" y="242342"/>
                </a:moveTo>
                <a:lnTo>
                  <a:pt x="1140543" y="243109"/>
                </a:lnTo>
                <a:lnTo>
                  <a:pt x="1137495" y="246176"/>
                </a:lnTo>
                <a:lnTo>
                  <a:pt x="1131754" y="249148"/>
                </a:lnTo>
                <a:lnTo>
                  <a:pt x="1128621" y="253845"/>
                </a:lnTo>
                <a:lnTo>
                  <a:pt x="1128369" y="260843"/>
                </a:lnTo>
                <a:lnTo>
                  <a:pt x="1131272" y="270718"/>
                </a:lnTo>
                <a:lnTo>
                  <a:pt x="1136890" y="277284"/>
                </a:lnTo>
                <a:lnTo>
                  <a:pt x="1143639" y="279537"/>
                </a:lnTo>
                <a:lnTo>
                  <a:pt x="1150364" y="278914"/>
                </a:lnTo>
                <a:lnTo>
                  <a:pt x="1155910" y="276853"/>
                </a:lnTo>
                <a:lnTo>
                  <a:pt x="1162097" y="271724"/>
                </a:lnTo>
                <a:lnTo>
                  <a:pt x="1165975" y="265732"/>
                </a:lnTo>
                <a:lnTo>
                  <a:pt x="1166376" y="259165"/>
                </a:lnTo>
                <a:lnTo>
                  <a:pt x="1162133" y="252310"/>
                </a:lnTo>
                <a:lnTo>
                  <a:pt x="1157561" y="247710"/>
                </a:lnTo>
                <a:lnTo>
                  <a:pt x="1152862" y="244643"/>
                </a:lnTo>
                <a:lnTo>
                  <a:pt x="1144353" y="242342"/>
                </a:lnTo>
                <a:close/>
              </a:path>
              <a:path w="1262380" h="306070">
                <a:moveTo>
                  <a:pt x="568230" y="223936"/>
                </a:moveTo>
                <a:lnTo>
                  <a:pt x="564369" y="224703"/>
                </a:lnTo>
                <a:lnTo>
                  <a:pt x="561296" y="227773"/>
                </a:lnTo>
                <a:lnTo>
                  <a:pt x="555565" y="230744"/>
                </a:lnTo>
                <a:lnTo>
                  <a:pt x="552433" y="235441"/>
                </a:lnTo>
                <a:lnTo>
                  <a:pt x="552189" y="242439"/>
                </a:lnTo>
                <a:lnTo>
                  <a:pt x="555124" y="252313"/>
                </a:lnTo>
                <a:lnTo>
                  <a:pt x="560713" y="258879"/>
                </a:lnTo>
                <a:lnTo>
                  <a:pt x="567454" y="261132"/>
                </a:lnTo>
                <a:lnTo>
                  <a:pt x="574192" y="260509"/>
                </a:lnTo>
                <a:lnTo>
                  <a:pt x="579774" y="258448"/>
                </a:lnTo>
                <a:lnTo>
                  <a:pt x="585938" y="253319"/>
                </a:lnTo>
                <a:lnTo>
                  <a:pt x="589790" y="247328"/>
                </a:lnTo>
                <a:lnTo>
                  <a:pt x="590178" y="240761"/>
                </a:lnTo>
                <a:lnTo>
                  <a:pt x="585947" y="233907"/>
                </a:lnTo>
                <a:lnTo>
                  <a:pt x="581324" y="229306"/>
                </a:lnTo>
                <a:lnTo>
                  <a:pt x="576701" y="226239"/>
                </a:lnTo>
                <a:lnTo>
                  <a:pt x="568230" y="223936"/>
                </a:lnTo>
                <a:close/>
              </a:path>
              <a:path w="1262380" h="306070">
                <a:moveTo>
                  <a:pt x="62910" y="223936"/>
                </a:moveTo>
                <a:lnTo>
                  <a:pt x="59062" y="224703"/>
                </a:lnTo>
                <a:lnTo>
                  <a:pt x="55976" y="227773"/>
                </a:lnTo>
                <a:lnTo>
                  <a:pt x="50247" y="232469"/>
                </a:lnTo>
                <a:lnTo>
                  <a:pt x="47119" y="237742"/>
                </a:lnTo>
                <a:lnTo>
                  <a:pt x="46880" y="244164"/>
                </a:lnTo>
                <a:lnTo>
                  <a:pt x="49816" y="252313"/>
                </a:lnTo>
                <a:lnTo>
                  <a:pt x="55400" y="258879"/>
                </a:lnTo>
                <a:lnTo>
                  <a:pt x="62142" y="261132"/>
                </a:lnTo>
                <a:lnTo>
                  <a:pt x="68883" y="260509"/>
                </a:lnTo>
                <a:lnTo>
                  <a:pt x="74467" y="258448"/>
                </a:lnTo>
                <a:lnTo>
                  <a:pt x="79328" y="254613"/>
                </a:lnTo>
                <a:lnTo>
                  <a:pt x="83324" y="248478"/>
                </a:lnTo>
                <a:lnTo>
                  <a:pt x="84431" y="241192"/>
                </a:lnTo>
                <a:lnTo>
                  <a:pt x="80626" y="233907"/>
                </a:lnTo>
                <a:lnTo>
                  <a:pt x="76004" y="229306"/>
                </a:lnTo>
                <a:lnTo>
                  <a:pt x="71381" y="226239"/>
                </a:lnTo>
                <a:lnTo>
                  <a:pt x="62910" y="223936"/>
                </a:lnTo>
                <a:close/>
              </a:path>
              <a:path w="1262380" h="306070">
                <a:moveTo>
                  <a:pt x="358706" y="211667"/>
                </a:moveTo>
                <a:lnTo>
                  <a:pt x="354857" y="212434"/>
                </a:lnTo>
                <a:lnTo>
                  <a:pt x="351771" y="215502"/>
                </a:lnTo>
                <a:lnTo>
                  <a:pt x="344746" y="218905"/>
                </a:lnTo>
                <a:lnTo>
                  <a:pt x="341762" y="224321"/>
                </a:lnTo>
                <a:lnTo>
                  <a:pt x="342243" y="231463"/>
                </a:lnTo>
                <a:lnTo>
                  <a:pt x="345612" y="240042"/>
                </a:lnTo>
                <a:lnTo>
                  <a:pt x="351194" y="246609"/>
                </a:lnTo>
                <a:lnTo>
                  <a:pt x="357932" y="248862"/>
                </a:lnTo>
                <a:lnTo>
                  <a:pt x="364673" y="248238"/>
                </a:lnTo>
                <a:lnTo>
                  <a:pt x="370263" y="246178"/>
                </a:lnTo>
                <a:lnTo>
                  <a:pt x="375124" y="242343"/>
                </a:lnTo>
                <a:lnTo>
                  <a:pt x="379119" y="236208"/>
                </a:lnTo>
                <a:lnTo>
                  <a:pt x="380226" y="228922"/>
                </a:lnTo>
                <a:lnTo>
                  <a:pt x="376422" y="221636"/>
                </a:lnTo>
                <a:lnTo>
                  <a:pt x="371799" y="217036"/>
                </a:lnTo>
                <a:lnTo>
                  <a:pt x="367176" y="213968"/>
                </a:lnTo>
                <a:lnTo>
                  <a:pt x="358706" y="211667"/>
                </a:lnTo>
                <a:close/>
              </a:path>
              <a:path w="1262380" h="306070">
                <a:moveTo>
                  <a:pt x="949535" y="208598"/>
                </a:moveTo>
                <a:lnTo>
                  <a:pt x="944836" y="209367"/>
                </a:lnTo>
                <a:lnTo>
                  <a:pt x="940264" y="212434"/>
                </a:lnTo>
                <a:lnTo>
                  <a:pt x="936341" y="217179"/>
                </a:lnTo>
                <a:lnTo>
                  <a:pt x="934120" y="222787"/>
                </a:lnTo>
                <a:lnTo>
                  <a:pt x="934210" y="230120"/>
                </a:lnTo>
                <a:lnTo>
                  <a:pt x="937216" y="240042"/>
                </a:lnTo>
                <a:lnTo>
                  <a:pt x="942762" y="246609"/>
                </a:lnTo>
                <a:lnTo>
                  <a:pt x="949487" y="248862"/>
                </a:lnTo>
                <a:lnTo>
                  <a:pt x="956236" y="248238"/>
                </a:lnTo>
                <a:lnTo>
                  <a:pt x="961854" y="246178"/>
                </a:lnTo>
                <a:lnTo>
                  <a:pt x="968021" y="241049"/>
                </a:lnTo>
                <a:lnTo>
                  <a:pt x="971855" y="235057"/>
                </a:lnTo>
                <a:lnTo>
                  <a:pt x="972212" y="228491"/>
                </a:lnTo>
                <a:lnTo>
                  <a:pt x="967950" y="221636"/>
                </a:lnTo>
                <a:lnTo>
                  <a:pt x="963378" y="215502"/>
                </a:lnTo>
                <a:lnTo>
                  <a:pt x="958806" y="211667"/>
                </a:lnTo>
                <a:lnTo>
                  <a:pt x="949535" y="208598"/>
                </a:lnTo>
                <a:close/>
              </a:path>
              <a:path w="1262380" h="306070">
                <a:moveTo>
                  <a:pt x="722332" y="208598"/>
                </a:moveTo>
                <a:lnTo>
                  <a:pt x="718395" y="209367"/>
                </a:lnTo>
                <a:lnTo>
                  <a:pt x="715347" y="212434"/>
                </a:lnTo>
                <a:lnTo>
                  <a:pt x="707844" y="217131"/>
                </a:lnTo>
                <a:lnTo>
                  <a:pt x="703806" y="222403"/>
                </a:lnTo>
                <a:lnTo>
                  <a:pt x="703220" y="228826"/>
                </a:lnTo>
                <a:lnTo>
                  <a:pt x="706076" y="236975"/>
                </a:lnTo>
                <a:lnTo>
                  <a:pt x="711743" y="245267"/>
                </a:lnTo>
                <a:lnTo>
                  <a:pt x="718839" y="248095"/>
                </a:lnTo>
                <a:lnTo>
                  <a:pt x="726507" y="246897"/>
                </a:lnTo>
                <a:lnTo>
                  <a:pt x="733889" y="243111"/>
                </a:lnTo>
                <a:lnTo>
                  <a:pt x="740003" y="237982"/>
                </a:lnTo>
                <a:lnTo>
                  <a:pt x="743843" y="231990"/>
                </a:lnTo>
                <a:lnTo>
                  <a:pt x="744230" y="225424"/>
                </a:lnTo>
                <a:lnTo>
                  <a:pt x="739985" y="218569"/>
                </a:lnTo>
                <a:lnTo>
                  <a:pt x="735413" y="213968"/>
                </a:lnTo>
                <a:lnTo>
                  <a:pt x="730714" y="210901"/>
                </a:lnTo>
                <a:lnTo>
                  <a:pt x="722332" y="208598"/>
                </a:lnTo>
                <a:close/>
              </a:path>
              <a:path w="1262380" h="306070">
                <a:moveTo>
                  <a:pt x="836251" y="202464"/>
                </a:moveTo>
                <a:lnTo>
                  <a:pt x="832441" y="203231"/>
                </a:lnTo>
                <a:lnTo>
                  <a:pt x="829393" y="206300"/>
                </a:lnTo>
                <a:lnTo>
                  <a:pt x="823652" y="210996"/>
                </a:lnTo>
                <a:lnTo>
                  <a:pt x="820519" y="216268"/>
                </a:lnTo>
                <a:lnTo>
                  <a:pt x="820267" y="222691"/>
                </a:lnTo>
                <a:lnTo>
                  <a:pt x="823170" y="230840"/>
                </a:lnTo>
                <a:lnTo>
                  <a:pt x="828788" y="237838"/>
                </a:lnTo>
                <a:lnTo>
                  <a:pt x="835537" y="240810"/>
                </a:lnTo>
                <a:lnTo>
                  <a:pt x="842262" y="240330"/>
                </a:lnTo>
                <a:lnTo>
                  <a:pt x="847808" y="236975"/>
                </a:lnTo>
                <a:lnTo>
                  <a:pt x="853995" y="231846"/>
                </a:lnTo>
                <a:lnTo>
                  <a:pt x="857873" y="225855"/>
                </a:lnTo>
                <a:lnTo>
                  <a:pt x="858274" y="219288"/>
                </a:lnTo>
                <a:lnTo>
                  <a:pt x="854031" y="212434"/>
                </a:lnTo>
                <a:lnTo>
                  <a:pt x="849332" y="207832"/>
                </a:lnTo>
                <a:lnTo>
                  <a:pt x="844760" y="204765"/>
                </a:lnTo>
                <a:lnTo>
                  <a:pt x="836251" y="202464"/>
                </a:lnTo>
                <a:close/>
              </a:path>
              <a:path w="1262380" h="306070">
                <a:moveTo>
                  <a:pt x="146108" y="199396"/>
                </a:moveTo>
                <a:lnTo>
                  <a:pt x="142247" y="200163"/>
                </a:lnTo>
                <a:lnTo>
                  <a:pt x="139173" y="203231"/>
                </a:lnTo>
                <a:lnTo>
                  <a:pt x="133442" y="206634"/>
                </a:lnTo>
                <a:lnTo>
                  <a:pt x="130312" y="212050"/>
                </a:lnTo>
                <a:lnTo>
                  <a:pt x="130072" y="219192"/>
                </a:lnTo>
                <a:lnTo>
                  <a:pt x="133014" y="227773"/>
                </a:lnTo>
                <a:lnTo>
                  <a:pt x="138596" y="234339"/>
                </a:lnTo>
                <a:lnTo>
                  <a:pt x="145334" y="236591"/>
                </a:lnTo>
                <a:lnTo>
                  <a:pt x="152075" y="235968"/>
                </a:lnTo>
                <a:lnTo>
                  <a:pt x="157665" y="233907"/>
                </a:lnTo>
                <a:lnTo>
                  <a:pt x="163822" y="228778"/>
                </a:lnTo>
                <a:lnTo>
                  <a:pt x="167674" y="222787"/>
                </a:lnTo>
                <a:lnTo>
                  <a:pt x="168061" y="216220"/>
                </a:lnTo>
                <a:lnTo>
                  <a:pt x="163824" y="209365"/>
                </a:lnTo>
                <a:lnTo>
                  <a:pt x="159201" y="204764"/>
                </a:lnTo>
                <a:lnTo>
                  <a:pt x="154578" y="201696"/>
                </a:lnTo>
                <a:lnTo>
                  <a:pt x="146108" y="199396"/>
                </a:lnTo>
                <a:close/>
              </a:path>
              <a:path w="1262380" h="306070">
                <a:moveTo>
                  <a:pt x="457308" y="162585"/>
                </a:moveTo>
                <a:lnTo>
                  <a:pt x="453448" y="163360"/>
                </a:lnTo>
                <a:lnTo>
                  <a:pt x="450374" y="166420"/>
                </a:lnTo>
                <a:lnTo>
                  <a:pt x="444643" y="171117"/>
                </a:lnTo>
                <a:lnTo>
                  <a:pt x="441511" y="176390"/>
                </a:lnTo>
                <a:lnTo>
                  <a:pt x="441268" y="182813"/>
                </a:lnTo>
                <a:lnTo>
                  <a:pt x="444202" y="190962"/>
                </a:lnTo>
                <a:lnTo>
                  <a:pt x="449791" y="197528"/>
                </a:lnTo>
                <a:lnTo>
                  <a:pt x="456532" y="199781"/>
                </a:lnTo>
                <a:lnTo>
                  <a:pt x="463270" y="199158"/>
                </a:lnTo>
                <a:lnTo>
                  <a:pt x="468853" y="197097"/>
                </a:lnTo>
                <a:lnTo>
                  <a:pt x="475016" y="191968"/>
                </a:lnTo>
                <a:lnTo>
                  <a:pt x="478868" y="185976"/>
                </a:lnTo>
                <a:lnTo>
                  <a:pt x="479256" y="179409"/>
                </a:lnTo>
                <a:lnTo>
                  <a:pt x="475025" y="172554"/>
                </a:lnTo>
                <a:lnTo>
                  <a:pt x="470402" y="167957"/>
                </a:lnTo>
                <a:lnTo>
                  <a:pt x="465779" y="164884"/>
                </a:lnTo>
                <a:lnTo>
                  <a:pt x="457308" y="162585"/>
                </a:lnTo>
                <a:close/>
              </a:path>
              <a:path w="1262380" h="306070">
                <a:moveTo>
                  <a:pt x="1036530" y="141109"/>
                </a:moveTo>
                <a:lnTo>
                  <a:pt x="1032720" y="141884"/>
                </a:lnTo>
                <a:lnTo>
                  <a:pt x="1029672" y="144945"/>
                </a:lnTo>
                <a:lnTo>
                  <a:pt x="1023931" y="149689"/>
                </a:lnTo>
                <a:lnTo>
                  <a:pt x="1020798" y="155297"/>
                </a:lnTo>
                <a:lnTo>
                  <a:pt x="1020546" y="162631"/>
                </a:lnTo>
                <a:lnTo>
                  <a:pt x="1023449" y="172554"/>
                </a:lnTo>
                <a:lnTo>
                  <a:pt x="1029067" y="179073"/>
                </a:lnTo>
                <a:lnTo>
                  <a:pt x="1035816" y="180991"/>
                </a:lnTo>
                <a:lnTo>
                  <a:pt x="1042541" y="179459"/>
                </a:lnTo>
                <a:lnTo>
                  <a:pt x="1048087" y="175628"/>
                </a:lnTo>
                <a:lnTo>
                  <a:pt x="1054274" y="170499"/>
                </a:lnTo>
                <a:lnTo>
                  <a:pt x="1058152" y="164506"/>
                </a:lnTo>
                <a:lnTo>
                  <a:pt x="1058553" y="157936"/>
                </a:lnTo>
                <a:lnTo>
                  <a:pt x="1054310" y="151079"/>
                </a:lnTo>
                <a:lnTo>
                  <a:pt x="1049611" y="146481"/>
                </a:lnTo>
                <a:lnTo>
                  <a:pt x="1045039" y="143408"/>
                </a:lnTo>
                <a:lnTo>
                  <a:pt x="1036530" y="141109"/>
                </a:lnTo>
                <a:close/>
              </a:path>
              <a:path w="1262380" h="306070">
                <a:moveTo>
                  <a:pt x="293999" y="131914"/>
                </a:moveTo>
                <a:lnTo>
                  <a:pt x="290151" y="132676"/>
                </a:lnTo>
                <a:lnTo>
                  <a:pt x="287065" y="135750"/>
                </a:lnTo>
                <a:lnTo>
                  <a:pt x="281336" y="138717"/>
                </a:lnTo>
                <a:lnTo>
                  <a:pt x="278208" y="143413"/>
                </a:lnTo>
                <a:lnTo>
                  <a:pt x="277969" y="150411"/>
                </a:lnTo>
                <a:lnTo>
                  <a:pt x="280905" y="160286"/>
                </a:lnTo>
                <a:lnTo>
                  <a:pt x="286489" y="166852"/>
                </a:lnTo>
                <a:lnTo>
                  <a:pt x="293231" y="169106"/>
                </a:lnTo>
                <a:lnTo>
                  <a:pt x="299972" y="168484"/>
                </a:lnTo>
                <a:lnTo>
                  <a:pt x="305556" y="166420"/>
                </a:lnTo>
                <a:lnTo>
                  <a:pt x="311719" y="161292"/>
                </a:lnTo>
                <a:lnTo>
                  <a:pt x="315570" y="155300"/>
                </a:lnTo>
                <a:lnTo>
                  <a:pt x="315954" y="148734"/>
                </a:lnTo>
                <a:lnTo>
                  <a:pt x="311716" y="141884"/>
                </a:lnTo>
                <a:lnTo>
                  <a:pt x="307093" y="137274"/>
                </a:lnTo>
                <a:lnTo>
                  <a:pt x="302470" y="134213"/>
                </a:lnTo>
                <a:lnTo>
                  <a:pt x="293999" y="131914"/>
                </a:lnTo>
                <a:close/>
              </a:path>
              <a:path w="1262380" h="306070">
                <a:moveTo>
                  <a:pt x="207728" y="131914"/>
                </a:moveTo>
                <a:lnTo>
                  <a:pt x="203880" y="132676"/>
                </a:lnTo>
                <a:lnTo>
                  <a:pt x="200794" y="135750"/>
                </a:lnTo>
                <a:lnTo>
                  <a:pt x="195065" y="140446"/>
                </a:lnTo>
                <a:lnTo>
                  <a:pt x="191937" y="145718"/>
                </a:lnTo>
                <a:lnTo>
                  <a:pt x="191698" y="152139"/>
                </a:lnTo>
                <a:lnTo>
                  <a:pt x="194634" y="160286"/>
                </a:lnTo>
                <a:lnTo>
                  <a:pt x="200217" y="166852"/>
                </a:lnTo>
                <a:lnTo>
                  <a:pt x="206955" y="169106"/>
                </a:lnTo>
                <a:lnTo>
                  <a:pt x="213696" y="168484"/>
                </a:lnTo>
                <a:lnTo>
                  <a:pt x="219285" y="166420"/>
                </a:lnTo>
                <a:lnTo>
                  <a:pt x="225448" y="161292"/>
                </a:lnTo>
                <a:lnTo>
                  <a:pt x="229299" y="155300"/>
                </a:lnTo>
                <a:lnTo>
                  <a:pt x="229683" y="148734"/>
                </a:lnTo>
                <a:lnTo>
                  <a:pt x="225444" y="141884"/>
                </a:lnTo>
                <a:lnTo>
                  <a:pt x="220822" y="137274"/>
                </a:lnTo>
                <a:lnTo>
                  <a:pt x="216199" y="134213"/>
                </a:lnTo>
                <a:lnTo>
                  <a:pt x="207728" y="131914"/>
                </a:lnTo>
                <a:close/>
              </a:path>
              <a:path w="1262380" h="306070">
                <a:moveTo>
                  <a:pt x="1135209" y="128841"/>
                </a:moveTo>
                <a:lnTo>
                  <a:pt x="1131272" y="129603"/>
                </a:lnTo>
                <a:lnTo>
                  <a:pt x="1128224" y="132676"/>
                </a:lnTo>
                <a:lnTo>
                  <a:pt x="1122485" y="135651"/>
                </a:lnTo>
                <a:lnTo>
                  <a:pt x="1119366" y="140349"/>
                </a:lnTo>
                <a:lnTo>
                  <a:pt x="1119151" y="147344"/>
                </a:lnTo>
                <a:lnTo>
                  <a:pt x="1122128" y="157213"/>
                </a:lnTo>
                <a:lnTo>
                  <a:pt x="1127674" y="163785"/>
                </a:lnTo>
                <a:lnTo>
                  <a:pt x="1134399" y="166039"/>
                </a:lnTo>
                <a:lnTo>
                  <a:pt x="1141148" y="165417"/>
                </a:lnTo>
                <a:lnTo>
                  <a:pt x="1146766" y="163360"/>
                </a:lnTo>
                <a:lnTo>
                  <a:pt x="1152880" y="158225"/>
                </a:lnTo>
                <a:lnTo>
                  <a:pt x="1156720" y="152233"/>
                </a:lnTo>
                <a:lnTo>
                  <a:pt x="1157107" y="145666"/>
                </a:lnTo>
                <a:lnTo>
                  <a:pt x="1152862" y="138811"/>
                </a:lnTo>
                <a:lnTo>
                  <a:pt x="1148290" y="134213"/>
                </a:lnTo>
                <a:lnTo>
                  <a:pt x="1143591" y="131140"/>
                </a:lnTo>
                <a:lnTo>
                  <a:pt x="1135209" y="128841"/>
                </a:lnTo>
                <a:close/>
              </a:path>
              <a:path w="1262380" h="306070">
                <a:moveTo>
                  <a:pt x="558985" y="121945"/>
                </a:moveTo>
                <a:lnTo>
                  <a:pt x="555124" y="123469"/>
                </a:lnTo>
                <a:lnTo>
                  <a:pt x="552050" y="126542"/>
                </a:lnTo>
                <a:lnTo>
                  <a:pt x="546319" y="131239"/>
                </a:lnTo>
                <a:lnTo>
                  <a:pt x="543189" y="136510"/>
                </a:lnTo>
                <a:lnTo>
                  <a:pt x="542949" y="142932"/>
                </a:lnTo>
                <a:lnTo>
                  <a:pt x="545891" y="151079"/>
                </a:lnTo>
                <a:lnTo>
                  <a:pt x="551473" y="157650"/>
                </a:lnTo>
                <a:lnTo>
                  <a:pt x="558211" y="159904"/>
                </a:lnTo>
                <a:lnTo>
                  <a:pt x="564952" y="159278"/>
                </a:lnTo>
                <a:lnTo>
                  <a:pt x="570542" y="157213"/>
                </a:lnTo>
                <a:lnTo>
                  <a:pt x="576699" y="152086"/>
                </a:lnTo>
                <a:lnTo>
                  <a:pt x="580551" y="146097"/>
                </a:lnTo>
                <a:lnTo>
                  <a:pt x="580938" y="139532"/>
                </a:lnTo>
                <a:lnTo>
                  <a:pt x="576701" y="132676"/>
                </a:lnTo>
                <a:lnTo>
                  <a:pt x="572078" y="126542"/>
                </a:lnTo>
                <a:lnTo>
                  <a:pt x="567455" y="123469"/>
                </a:lnTo>
                <a:lnTo>
                  <a:pt x="558985" y="121945"/>
                </a:lnTo>
                <a:close/>
              </a:path>
              <a:path w="1262380" h="306070">
                <a:moveTo>
                  <a:pt x="663785" y="113499"/>
                </a:moveTo>
                <a:lnTo>
                  <a:pt x="659848" y="114274"/>
                </a:lnTo>
                <a:lnTo>
                  <a:pt x="656800" y="117335"/>
                </a:lnTo>
                <a:lnTo>
                  <a:pt x="651490" y="122031"/>
                </a:lnTo>
                <a:lnTo>
                  <a:pt x="649085" y="127304"/>
                </a:lnTo>
                <a:lnTo>
                  <a:pt x="649013" y="133730"/>
                </a:lnTo>
                <a:lnTo>
                  <a:pt x="650704" y="141884"/>
                </a:lnTo>
                <a:lnTo>
                  <a:pt x="656250" y="148448"/>
                </a:lnTo>
                <a:lnTo>
                  <a:pt x="662975" y="150699"/>
                </a:lnTo>
                <a:lnTo>
                  <a:pt x="669724" y="150076"/>
                </a:lnTo>
                <a:lnTo>
                  <a:pt x="675342" y="148018"/>
                </a:lnTo>
                <a:lnTo>
                  <a:pt x="681456" y="142889"/>
                </a:lnTo>
                <a:lnTo>
                  <a:pt x="685296" y="136896"/>
                </a:lnTo>
                <a:lnTo>
                  <a:pt x="685683" y="130327"/>
                </a:lnTo>
                <a:lnTo>
                  <a:pt x="681438" y="123469"/>
                </a:lnTo>
                <a:lnTo>
                  <a:pt x="676866" y="118872"/>
                </a:lnTo>
                <a:lnTo>
                  <a:pt x="672167" y="115811"/>
                </a:lnTo>
                <a:lnTo>
                  <a:pt x="663785" y="113499"/>
                </a:lnTo>
                <a:close/>
              </a:path>
              <a:path w="1262380" h="306070">
                <a:moveTo>
                  <a:pt x="904069" y="110439"/>
                </a:moveTo>
                <a:lnTo>
                  <a:pt x="900259" y="111201"/>
                </a:lnTo>
                <a:lnTo>
                  <a:pt x="897084" y="114274"/>
                </a:lnTo>
                <a:lnTo>
                  <a:pt x="891399" y="118971"/>
                </a:lnTo>
                <a:lnTo>
                  <a:pt x="888273" y="124242"/>
                </a:lnTo>
                <a:lnTo>
                  <a:pt x="888029" y="130664"/>
                </a:lnTo>
                <a:lnTo>
                  <a:pt x="890988" y="138811"/>
                </a:lnTo>
                <a:lnTo>
                  <a:pt x="896534" y="145377"/>
                </a:lnTo>
                <a:lnTo>
                  <a:pt x="903259" y="147631"/>
                </a:lnTo>
                <a:lnTo>
                  <a:pt x="910008" y="147008"/>
                </a:lnTo>
                <a:lnTo>
                  <a:pt x="915626" y="144945"/>
                </a:lnTo>
                <a:lnTo>
                  <a:pt x="921795" y="139816"/>
                </a:lnTo>
                <a:lnTo>
                  <a:pt x="925643" y="133824"/>
                </a:lnTo>
                <a:lnTo>
                  <a:pt x="926038" y="127258"/>
                </a:lnTo>
                <a:lnTo>
                  <a:pt x="921849" y="120408"/>
                </a:lnTo>
                <a:lnTo>
                  <a:pt x="917150" y="115811"/>
                </a:lnTo>
                <a:lnTo>
                  <a:pt x="912578" y="112737"/>
                </a:lnTo>
                <a:lnTo>
                  <a:pt x="904069" y="110439"/>
                </a:lnTo>
                <a:close/>
              </a:path>
              <a:path w="1262380" h="306070">
                <a:moveTo>
                  <a:pt x="773894" y="107365"/>
                </a:moveTo>
                <a:lnTo>
                  <a:pt x="769322" y="108140"/>
                </a:lnTo>
                <a:lnTo>
                  <a:pt x="764623" y="111201"/>
                </a:lnTo>
                <a:lnTo>
                  <a:pt x="760700" y="114606"/>
                </a:lnTo>
                <a:lnTo>
                  <a:pt x="758479" y="120022"/>
                </a:lnTo>
                <a:lnTo>
                  <a:pt x="758569" y="127165"/>
                </a:lnTo>
                <a:lnTo>
                  <a:pt x="761575" y="135750"/>
                </a:lnTo>
                <a:lnTo>
                  <a:pt x="767139" y="142314"/>
                </a:lnTo>
                <a:lnTo>
                  <a:pt x="773894" y="144565"/>
                </a:lnTo>
                <a:lnTo>
                  <a:pt x="780649" y="143942"/>
                </a:lnTo>
                <a:lnTo>
                  <a:pt x="786213" y="141884"/>
                </a:lnTo>
                <a:lnTo>
                  <a:pt x="792382" y="136755"/>
                </a:lnTo>
                <a:lnTo>
                  <a:pt x="796230" y="130762"/>
                </a:lnTo>
                <a:lnTo>
                  <a:pt x="796625" y="124192"/>
                </a:lnTo>
                <a:lnTo>
                  <a:pt x="792436" y="117335"/>
                </a:lnTo>
                <a:lnTo>
                  <a:pt x="787737" y="112737"/>
                </a:lnTo>
                <a:lnTo>
                  <a:pt x="783165" y="109664"/>
                </a:lnTo>
                <a:lnTo>
                  <a:pt x="773894" y="107365"/>
                </a:lnTo>
                <a:close/>
              </a:path>
              <a:path w="1262380" h="306070">
                <a:moveTo>
                  <a:pt x="361017" y="60591"/>
                </a:moveTo>
                <a:lnTo>
                  <a:pt x="356394" y="62128"/>
                </a:lnTo>
                <a:lnTo>
                  <a:pt x="351771" y="65189"/>
                </a:lnTo>
                <a:lnTo>
                  <a:pt x="347824" y="69885"/>
                </a:lnTo>
                <a:lnTo>
                  <a:pt x="345609" y="75158"/>
                </a:lnTo>
                <a:lnTo>
                  <a:pt x="345703" y="81584"/>
                </a:lnTo>
                <a:lnTo>
                  <a:pt x="348685" y="89738"/>
                </a:lnTo>
                <a:lnTo>
                  <a:pt x="354275" y="96302"/>
                </a:lnTo>
                <a:lnTo>
                  <a:pt x="361015" y="98553"/>
                </a:lnTo>
                <a:lnTo>
                  <a:pt x="367754" y="97930"/>
                </a:lnTo>
                <a:lnTo>
                  <a:pt x="373336" y="95872"/>
                </a:lnTo>
                <a:lnTo>
                  <a:pt x="379499" y="90743"/>
                </a:lnTo>
                <a:lnTo>
                  <a:pt x="383351" y="84750"/>
                </a:lnTo>
                <a:lnTo>
                  <a:pt x="383739" y="78180"/>
                </a:lnTo>
                <a:lnTo>
                  <a:pt x="379508" y="71323"/>
                </a:lnTo>
                <a:lnTo>
                  <a:pt x="374885" y="65189"/>
                </a:lnTo>
                <a:lnTo>
                  <a:pt x="370263" y="62128"/>
                </a:lnTo>
                <a:lnTo>
                  <a:pt x="361017" y="60591"/>
                </a:lnTo>
                <a:close/>
              </a:path>
              <a:path w="1262380" h="306070">
                <a:moveTo>
                  <a:pt x="999573" y="49085"/>
                </a:moveTo>
                <a:lnTo>
                  <a:pt x="995763" y="49847"/>
                </a:lnTo>
                <a:lnTo>
                  <a:pt x="992715" y="52920"/>
                </a:lnTo>
                <a:lnTo>
                  <a:pt x="986956" y="55890"/>
                </a:lnTo>
                <a:lnTo>
                  <a:pt x="983793" y="60588"/>
                </a:lnTo>
                <a:lnTo>
                  <a:pt x="983535" y="67587"/>
                </a:lnTo>
                <a:lnTo>
                  <a:pt x="986492" y="77457"/>
                </a:lnTo>
                <a:lnTo>
                  <a:pt x="992110" y="84023"/>
                </a:lnTo>
                <a:lnTo>
                  <a:pt x="998859" y="86277"/>
                </a:lnTo>
                <a:lnTo>
                  <a:pt x="1005584" y="85654"/>
                </a:lnTo>
                <a:lnTo>
                  <a:pt x="1011130" y="83591"/>
                </a:lnTo>
                <a:lnTo>
                  <a:pt x="1016014" y="79761"/>
                </a:lnTo>
                <a:lnTo>
                  <a:pt x="1020004" y="73628"/>
                </a:lnTo>
                <a:lnTo>
                  <a:pt x="1021113" y="66342"/>
                </a:lnTo>
                <a:lnTo>
                  <a:pt x="1017353" y="59055"/>
                </a:lnTo>
                <a:lnTo>
                  <a:pt x="1012654" y="54457"/>
                </a:lnTo>
                <a:lnTo>
                  <a:pt x="1008082" y="51384"/>
                </a:lnTo>
                <a:lnTo>
                  <a:pt x="1003764" y="50241"/>
                </a:lnTo>
                <a:lnTo>
                  <a:pt x="999573" y="49085"/>
                </a:lnTo>
                <a:close/>
              </a:path>
              <a:path w="1262380" h="306070">
                <a:moveTo>
                  <a:pt x="463468" y="42951"/>
                </a:moveTo>
                <a:lnTo>
                  <a:pt x="459607" y="43713"/>
                </a:lnTo>
                <a:lnTo>
                  <a:pt x="456534" y="46786"/>
                </a:lnTo>
                <a:lnTo>
                  <a:pt x="450803" y="49754"/>
                </a:lnTo>
                <a:lnTo>
                  <a:pt x="447672" y="54449"/>
                </a:lnTo>
                <a:lnTo>
                  <a:pt x="447433" y="61447"/>
                </a:lnTo>
                <a:lnTo>
                  <a:pt x="450374" y="71323"/>
                </a:lnTo>
                <a:lnTo>
                  <a:pt x="455956" y="77889"/>
                </a:lnTo>
                <a:lnTo>
                  <a:pt x="462695" y="80143"/>
                </a:lnTo>
                <a:lnTo>
                  <a:pt x="469435" y="79520"/>
                </a:lnTo>
                <a:lnTo>
                  <a:pt x="475025" y="77457"/>
                </a:lnTo>
                <a:lnTo>
                  <a:pt x="481183" y="72330"/>
                </a:lnTo>
                <a:lnTo>
                  <a:pt x="485034" y="66341"/>
                </a:lnTo>
                <a:lnTo>
                  <a:pt x="485421" y="59776"/>
                </a:lnTo>
                <a:lnTo>
                  <a:pt x="481184" y="52920"/>
                </a:lnTo>
                <a:lnTo>
                  <a:pt x="476562" y="48323"/>
                </a:lnTo>
                <a:lnTo>
                  <a:pt x="471939" y="45250"/>
                </a:lnTo>
                <a:lnTo>
                  <a:pt x="463468" y="42951"/>
                </a:lnTo>
                <a:close/>
              </a:path>
              <a:path w="1262380" h="306070">
                <a:moveTo>
                  <a:pt x="873208" y="15341"/>
                </a:moveTo>
                <a:lnTo>
                  <a:pt x="869398" y="16116"/>
                </a:lnTo>
                <a:lnTo>
                  <a:pt x="866350" y="19177"/>
                </a:lnTo>
                <a:lnTo>
                  <a:pt x="860609" y="23873"/>
                </a:lnTo>
                <a:lnTo>
                  <a:pt x="857476" y="29144"/>
                </a:lnTo>
                <a:lnTo>
                  <a:pt x="857224" y="35566"/>
                </a:lnTo>
                <a:lnTo>
                  <a:pt x="860127" y="43713"/>
                </a:lnTo>
                <a:lnTo>
                  <a:pt x="865745" y="50285"/>
                </a:lnTo>
                <a:lnTo>
                  <a:pt x="872494" y="52538"/>
                </a:lnTo>
                <a:lnTo>
                  <a:pt x="879219" y="51912"/>
                </a:lnTo>
                <a:lnTo>
                  <a:pt x="884765" y="49847"/>
                </a:lnTo>
                <a:lnTo>
                  <a:pt x="889666" y="46017"/>
                </a:lnTo>
                <a:lnTo>
                  <a:pt x="893687" y="39884"/>
                </a:lnTo>
                <a:lnTo>
                  <a:pt x="894802" y="32598"/>
                </a:lnTo>
                <a:lnTo>
                  <a:pt x="890988" y="25311"/>
                </a:lnTo>
                <a:lnTo>
                  <a:pt x="886416" y="20713"/>
                </a:lnTo>
                <a:lnTo>
                  <a:pt x="881717" y="17640"/>
                </a:lnTo>
                <a:lnTo>
                  <a:pt x="873208" y="15341"/>
                </a:lnTo>
                <a:close/>
              </a:path>
              <a:path w="1262380" h="306070">
                <a:moveTo>
                  <a:pt x="562058" y="9207"/>
                </a:moveTo>
                <a:lnTo>
                  <a:pt x="558210" y="9969"/>
                </a:lnTo>
                <a:lnTo>
                  <a:pt x="555124" y="13042"/>
                </a:lnTo>
                <a:lnTo>
                  <a:pt x="548098" y="17787"/>
                </a:lnTo>
                <a:lnTo>
                  <a:pt x="545115" y="23394"/>
                </a:lnTo>
                <a:lnTo>
                  <a:pt x="545596" y="30729"/>
                </a:lnTo>
                <a:lnTo>
                  <a:pt x="548964" y="40652"/>
                </a:lnTo>
                <a:lnTo>
                  <a:pt x="554548" y="47217"/>
                </a:lnTo>
                <a:lnTo>
                  <a:pt x="561290" y="49468"/>
                </a:lnTo>
                <a:lnTo>
                  <a:pt x="568031" y="48844"/>
                </a:lnTo>
                <a:lnTo>
                  <a:pt x="573615" y="46786"/>
                </a:lnTo>
                <a:lnTo>
                  <a:pt x="578476" y="42470"/>
                </a:lnTo>
                <a:lnTo>
                  <a:pt x="582472" y="35282"/>
                </a:lnTo>
                <a:lnTo>
                  <a:pt x="583579" y="26943"/>
                </a:lnTo>
                <a:lnTo>
                  <a:pt x="579774" y="19177"/>
                </a:lnTo>
                <a:lnTo>
                  <a:pt x="575152" y="14579"/>
                </a:lnTo>
                <a:lnTo>
                  <a:pt x="570542" y="11506"/>
                </a:lnTo>
                <a:lnTo>
                  <a:pt x="562058" y="9207"/>
                </a:lnTo>
                <a:close/>
              </a:path>
              <a:path w="1262380" h="306070">
                <a:moveTo>
                  <a:pt x="765385" y="3073"/>
                </a:moveTo>
                <a:lnTo>
                  <a:pt x="761575" y="3835"/>
                </a:lnTo>
                <a:lnTo>
                  <a:pt x="758527" y="6908"/>
                </a:lnTo>
                <a:lnTo>
                  <a:pt x="752786" y="9878"/>
                </a:lnTo>
                <a:lnTo>
                  <a:pt x="749653" y="14576"/>
                </a:lnTo>
                <a:lnTo>
                  <a:pt x="749401" y="21574"/>
                </a:lnTo>
                <a:lnTo>
                  <a:pt x="752304" y="31445"/>
                </a:lnTo>
                <a:lnTo>
                  <a:pt x="757922" y="38011"/>
                </a:lnTo>
                <a:lnTo>
                  <a:pt x="764671" y="40265"/>
                </a:lnTo>
                <a:lnTo>
                  <a:pt x="771396" y="39642"/>
                </a:lnTo>
                <a:lnTo>
                  <a:pt x="776942" y="37579"/>
                </a:lnTo>
                <a:lnTo>
                  <a:pt x="783129" y="32452"/>
                </a:lnTo>
                <a:lnTo>
                  <a:pt x="787007" y="26463"/>
                </a:lnTo>
                <a:lnTo>
                  <a:pt x="787408" y="19898"/>
                </a:lnTo>
                <a:lnTo>
                  <a:pt x="783165" y="13042"/>
                </a:lnTo>
                <a:lnTo>
                  <a:pt x="778466" y="8445"/>
                </a:lnTo>
                <a:lnTo>
                  <a:pt x="773894" y="5372"/>
                </a:lnTo>
                <a:lnTo>
                  <a:pt x="765385" y="3073"/>
                </a:lnTo>
                <a:close/>
              </a:path>
              <a:path w="1262380" h="306070">
                <a:moveTo>
                  <a:pt x="663785" y="0"/>
                </a:moveTo>
                <a:lnTo>
                  <a:pt x="659848" y="774"/>
                </a:lnTo>
                <a:lnTo>
                  <a:pt x="656800" y="3835"/>
                </a:lnTo>
                <a:lnTo>
                  <a:pt x="651490" y="6810"/>
                </a:lnTo>
                <a:lnTo>
                  <a:pt x="649085" y="11509"/>
                </a:lnTo>
                <a:lnTo>
                  <a:pt x="649013" y="18508"/>
                </a:lnTo>
                <a:lnTo>
                  <a:pt x="650704" y="28384"/>
                </a:lnTo>
                <a:lnTo>
                  <a:pt x="656250" y="34949"/>
                </a:lnTo>
                <a:lnTo>
                  <a:pt x="662975" y="37199"/>
                </a:lnTo>
                <a:lnTo>
                  <a:pt x="669724" y="36576"/>
                </a:lnTo>
                <a:lnTo>
                  <a:pt x="675342" y="34518"/>
                </a:lnTo>
                <a:lnTo>
                  <a:pt x="681456" y="29389"/>
                </a:lnTo>
                <a:lnTo>
                  <a:pt x="685296" y="23396"/>
                </a:lnTo>
                <a:lnTo>
                  <a:pt x="685683" y="16827"/>
                </a:lnTo>
                <a:lnTo>
                  <a:pt x="681438" y="9969"/>
                </a:lnTo>
                <a:lnTo>
                  <a:pt x="676866" y="5372"/>
                </a:lnTo>
                <a:lnTo>
                  <a:pt x="672167" y="2298"/>
                </a:lnTo>
                <a:lnTo>
                  <a:pt x="663785" y="0"/>
                </a:lnTo>
                <a:close/>
              </a:path>
            </a:pathLst>
          </a:custGeom>
          <a:solidFill>
            <a:srgbClr val="FFFFFF">
              <a:alpha val="59999"/>
            </a:srgbClr>
          </a:solidFill>
        </p:spPr>
        <p:txBody>
          <a:bodyPr wrap="square" lIns="0" tIns="0" rIns="0" bIns="0" rtlCol="0"/>
          <a:lstStyle/>
          <a:p>
            <a:endParaRPr/>
          </a:p>
        </p:txBody>
      </p:sp>
      <p:sp>
        <p:nvSpPr>
          <p:cNvPr id="21" name="bg object 21"/>
          <p:cNvSpPr/>
          <p:nvPr/>
        </p:nvSpPr>
        <p:spPr>
          <a:xfrm>
            <a:off x="4108703" y="0"/>
            <a:ext cx="4247515" cy="457200"/>
          </a:xfrm>
          <a:custGeom>
            <a:avLst/>
            <a:gdLst/>
            <a:ahLst/>
            <a:cxnLst/>
            <a:rect l="l" t="t" r="r" b="b"/>
            <a:pathLst>
              <a:path w="4247515" h="457200">
                <a:moveTo>
                  <a:pt x="3652774" y="422528"/>
                </a:moveTo>
                <a:lnTo>
                  <a:pt x="3633470" y="422528"/>
                </a:lnTo>
                <a:lnTo>
                  <a:pt x="3625723" y="430275"/>
                </a:lnTo>
                <a:lnTo>
                  <a:pt x="3625723" y="449452"/>
                </a:lnTo>
                <a:lnTo>
                  <a:pt x="3633470" y="457200"/>
                </a:lnTo>
                <a:lnTo>
                  <a:pt x="3652774" y="457200"/>
                </a:lnTo>
                <a:lnTo>
                  <a:pt x="3660521" y="449452"/>
                </a:lnTo>
                <a:lnTo>
                  <a:pt x="3660521" y="430275"/>
                </a:lnTo>
                <a:lnTo>
                  <a:pt x="3652774" y="422528"/>
                </a:lnTo>
                <a:close/>
              </a:path>
              <a:path w="4247515" h="457200">
                <a:moveTo>
                  <a:pt x="3472561" y="416687"/>
                </a:moveTo>
                <a:lnTo>
                  <a:pt x="3453384" y="416687"/>
                </a:lnTo>
                <a:lnTo>
                  <a:pt x="3445510" y="424434"/>
                </a:lnTo>
                <a:lnTo>
                  <a:pt x="3445510" y="443611"/>
                </a:lnTo>
                <a:lnTo>
                  <a:pt x="3453384" y="451358"/>
                </a:lnTo>
                <a:lnTo>
                  <a:pt x="3472561" y="451358"/>
                </a:lnTo>
                <a:lnTo>
                  <a:pt x="3480435" y="443611"/>
                </a:lnTo>
                <a:lnTo>
                  <a:pt x="3480435" y="424434"/>
                </a:lnTo>
                <a:lnTo>
                  <a:pt x="3472561" y="416687"/>
                </a:lnTo>
                <a:close/>
              </a:path>
              <a:path w="4247515" h="457200">
                <a:moveTo>
                  <a:pt x="3792220" y="405129"/>
                </a:moveTo>
                <a:lnTo>
                  <a:pt x="3772916" y="405129"/>
                </a:lnTo>
                <a:lnTo>
                  <a:pt x="3765169" y="412876"/>
                </a:lnTo>
                <a:lnTo>
                  <a:pt x="3765169" y="432053"/>
                </a:lnTo>
                <a:lnTo>
                  <a:pt x="3772916" y="439800"/>
                </a:lnTo>
                <a:lnTo>
                  <a:pt x="3792220" y="439800"/>
                </a:lnTo>
                <a:lnTo>
                  <a:pt x="3799967" y="432053"/>
                </a:lnTo>
                <a:lnTo>
                  <a:pt x="3799967" y="412876"/>
                </a:lnTo>
                <a:lnTo>
                  <a:pt x="3792220" y="405129"/>
                </a:lnTo>
                <a:close/>
              </a:path>
              <a:path w="4247515" h="457200">
                <a:moveTo>
                  <a:pt x="3919981" y="387730"/>
                </a:moveTo>
                <a:lnTo>
                  <a:pt x="3900804" y="387730"/>
                </a:lnTo>
                <a:lnTo>
                  <a:pt x="3892930" y="395604"/>
                </a:lnTo>
                <a:lnTo>
                  <a:pt x="3892930" y="414782"/>
                </a:lnTo>
                <a:lnTo>
                  <a:pt x="3900804" y="422528"/>
                </a:lnTo>
                <a:lnTo>
                  <a:pt x="3919981" y="422528"/>
                </a:lnTo>
                <a:lnTo>
                  <a:pt x="3927855" y="414782"/>
                </a:lnTo>
                <a:lnTo>
                  <a:pt x="3927855" y="395604"/>
                </a:lnTo>
                <a:lnTo>
                  <a:pt x="3919981" y="387730"/>
                </a:lnTo>
                <a:close/>
              </a:path>
              <a:path w="4247515" h="457200">
                <a:moveTo>
                  <a:pt x="3327400" y="370459"/>
                </a:moveTo>
                <a:lnTo>
                  <a:pt x="3308096" y="370459"/>
                </a:lnTo>
                <a:lnTo>
                  <a:pt x="3300349" y="378205"/>
                </a:lnTo>
                <a:lnTo>
                  <a:pt x="3300349" y="397383"/>
                </a:lnTo>
                <a:lnTo>
                  <a:pt x="3308096" y="405129"/>
                </a:lnTo>
                <a:lnTo>
                  <a:pt x="3327400" y="405129"/>
                </a:lnTo>
                <a:lnTo>
                  <a:pt x="3335147" y="397383"/>
                </a:lnTo>
                <a:lnTo>
                  <a:pt x="3335147" y="378205"/>
                </a:lnTo>
                <a:lnTo>
                  <a:pt x="3327400" y="370459"/>
                </a:lnTo>
                <a:close/>
              </a:path>
              <a:path w="4247515" h="457200">
                <a:moveTo>
                  <a:pt x="3536569" y="335788"/>
                </a:moveTo>
                <a:lnTo>
                  <a:pt x="3517265" y="335788"/>
                </a:lnTo>
                <a:lnTo>
                  <a:pt x="3509518" y="343534"/>
                </a:lnTo>
                <a:lnTo>
                  <a:pt x="3509518" y="362712"/>
                </a:lnTo>
                <a:lnTo>
                  <a:pt x="3517265" y="370459"/>
                </a:lnTo>
                <a:lnTo>
                  <a:pt x="3536569" y="370459"/>
                </a:lnTo>
                <a:lnTo>
                  <a:pt x="3544316" y="362712"/>
                </a:lnTo>
                <a:lnTo>
                  <a:pt x="3544316" y="343534"/>
                </a:lnTo>
                <a:lnTo>
                  <a:pt x="3536569" y="335788"/>
                </a:lnTo>
                <a:close/>
              </a:path>
              <a:path w="4247515" h="457200">
                <a:moveTo>
                  <a:pt x="3670173" y="329946"/>
                </a:moveTo>
                <a:lnTo>
                  <a:pt x="3650869" y="329946"/>
                </a:lnTo>
                <a:lnTo>
                  <a:pt x="3643122" y="337693"/>
                </a:lnTo>
                <a:lnTo>
                  <a:pt x="3643122" y="356870"/>
                </a:lnTo>
                <a:lnTo>
                  <a:pt x="3650869" y="364616"/>
                </a:lnTo>
                <a:lnTo>
                  <a:pt x="3670173" y="364616"/>
                </a:lnTo>
                <a:lnTo>
                  <a:pt x="3677920" y="356870"/>
                </a:lnTo>
                <a:lnTo>
                  <a:pt x="3677920" y="337693"/>
                </a:lnTo>
                <a:lnTo>
                  <a:pt x="3670173" y="329946"/>
                </a:lnTo>
                <a:close/>
              </a:path>
              <a:path w="4247515" h="457200">
                <a:moveTo>
                  <a:pt x="3211195" y="324103"/>
                </a:moveTo>
                <a:lnTo>
                  <a:pt x="3191891" y="324103"/>
                </a:lnTo>
                <a:lnTo>
                  <a:pt x="3184144" y="331977"/>
                </a:lnTo>
                <a:lnTo>
                  <a:pt x="3184144" y="351154"/>
                </a:lnTo>
                <a:lnTo>
                  <a:pt x="3191891" y="358901"/>
                </a:lnTo>
                <a:lnTo>
                  <a:pt x="3211195" y="358901"/>
                </a:lnTo>
                <a:lnTo>
                  <a:pt x="3218942" y="351154"/>
                </a:lnTo>
                <a:lnTo>
                  <a:pt x="3218942" y="331977"/>
                </a:lnTo>
                <a:lnTo>
                  <a:pt x="3211195" y="324103"/>
                </a:lnTo>
                <a:close/>
              </a:path>
              <a:path w="4247515" h="457200">
                <a:moveTo>
                  <a:pt x="4053713" y="318389"/>
                </a:moveTo>
                <a:lnTo>
                  <a:pt x="4034409" y="318389"/>
                </a:lnTo>
                <a:lnTo>
                  <a:pt x="4026535" y="326135"/>
                </a:lnTo>
                <a:lnTo>
                  <a:pt x="4026535" y="345313"/>
                </a:lnTo>
                <a:lnTo>
                  <a:pt x="4034409" y="353059"/>
                </a:lnTo>
                <a:lnTo>
                  <a:pt x="4053713" y="353059"/>
                </a:lnTo>
                <a:lnTo>
                  <a:pt x="4061460" y="345313"/>
                </a:lnTo>
                <a:lnTo>
                  <a:pt x="4061460" y="326135"/>
                </a:lnTo>
                <a:lnTo>
                  <a:pt x="4053713" y="318389"/>
                </a:lnTo>
                <a:close/>
              </a:path>
              <a:path w="4247515" h="457200">
                <a:moveTo>
                  <a:pt x="3414522" y="295275"/>
                </a:moveTo>
                <a:lnTo>
                  <a:pt x="3395218" y="295275"/>
                </a:lnTo>
                <a:lnTo>
                  <a:pt x="3387471" y="303022"/>
                </a:lnTo>
                <a:lnTo>
                  <a:pt x="3387471" y="322199"/>
                </a:lnTo>
                <a:lnTo>
                  <a:pt x="3395218" y="329946"/>
                </a:lnTo>
                <a:lnTo>
                  <a:pt x="3414522" y="329946"/>
                </a:lnTo>
                <a:lnTo>
                  <a:pt x="3422269" y="322199"/>
                </a:lnTo>
                <a:lnTo>
                  <a:pt x="3422269" y="303022"/>
                </a:lnTo>
                <a:lnTo>
                  <a:pt x="3414522" y="295275"/>
                </a:lnTo>
                <a:close/>
              </a:path>
              <a:path w="4247515" h="457200">
                <a:moveTo>
                  <a:pt x="3827018" y="289432"/>
                </a:moveTo>
                <a:lnTo>
                  <a:pt x="3807841" y="289432"/>
                </a:lnTo>
                <a:lnTo>
                  <a:pt x="3799967" y="297179"/>
                </a:lnTo>
                <a:lnTo>
                  <a:pt x="3799967" y="316356"/>
                </a:lnTo>
                <a:lnTo>
                  <a:pt x="3807841" y="324103"/>
                </a:lnTo>
                <a:lnTo>
                  <a:pt x="3827018" y="324103"/>
                </a:lnTo>
                <a:lnTo>
                  <a:pt x="3834892" y="316356"/>
                </a:lnTo>
                <a:lnTo>
                  <a:pt x="3834892" y="297179"/>
                </a:lnTo>
                <a:lnTo>
                  <a:pt x="3827018" y="289432"/>
                </a:lnTo>
                <a:close/>
              </a:path>
              <a:path w="4247515" h="457200">
                <a:moveTo>
                  <a:pt x="3954906" y="277875"/>
                </a:moveTo>
                <a:lnTo>
                  <a:pt x="3935603" y="277875"/>
                </a:lnTo>
                <a:lnTo>
                  <a:pt x="3927855" y="285623"/>
                </a:lnTo>
                <a:lnTo>
                  <a:pt x="3927855" y="304800"/>
                </a:lnTo>
                <a:lnTo>
                  <a:pt x="3935603" y="312547"/>
                </a:lnTo>
                <a:lnTo>
                  <a:pt x="3954906" y="312547"/>
                </a:lnTo>
                <a:lnTo>
                  <a:pt x="3962654" y="304800"/>
                </a:lnTo>
                <a:lnTo>
                  <a:pt x="3962654" y="285623"/>
                </a:lnTo>
                <a:lnTo>
                  <a:pt x="3954906" y="277875"/>
                </a:lnTo>
                <a:close/>
              </a:path>
              <a:path w="4247515" h="457200">
                <a:moveTo>
                  <a:pt x="3100704" y="277875"/>
                </a:moveTo>
                <a:lnTo>
                  <a:pt x="3081528" y="277875"/>
                </a:lnTo>
                <a:lnTo>
                  <a:pt x="3073654" y="285623"/>
                </a:lnTo>
                <a:lnTo>
                  <a:pt x="3073654" y="304800"/>
                </a:lnTo>
                <a:lnTo>
                  <a:pt x="3081528" y="312547"/>
                </a:lnTo>
                <a:lnTo>
                  <a:pt x="3100704" y="312547"/>
                </a:lnTo>
                <a:lnTo>
                  <a:pt x="3108579" y="304800"/>
                </a:lnTo>
                <a:lnTo>
                  <a:pt x="3108579" y="285623"/>
                </a:lnTo>
                <a:lnTo>
                  <a:pt x="3100704" y="277875"/>
                </a:lnTo>
                <a:close/>
              </a:path>
              <a:path w="4247515" h="457200">
                <a:moveTo>
                  <a:pt x="3304159" y="243204"/>
                </a:moveTo>
                <a:lnTo>
                  <a:pt x="3284854" y="243204"/>
                </a:lnTo>
                <a:lnTo>
                  <a:pt x="3277107" y="250951"/>
                </a:lnTo>
                <a:lnTo>
                  <a:pt x="3277107" y="270128"/>
                </a:lnTo>
                <a:lnTo>
                  <a:pt x="3284854" y="277875"/>
                </a:lnTo>
                <a:lnTo>
                  <a:pt x="3304159" y="277875"/>
                </a:lnTo>
                <a:lnTo>
                  <a:pt x="3311905" y="270128"/>
                </a:lnTo>
                <a:lnTo>
                  <a:pt x="3311905" y="250951"/>
                </a:lnTo>
                <a:lnTo>
                  <a:pt x="3304159" y="243204"/>
                </a:lnTo>
                <a:close/>
              </a:path>
              <a:path w="4247515" h="457200">
                <a:moveTo>
                  <a:pt x="3710813" y="237363"/>
                </a:moveTo>
                <a:lnTo>
                  <a:pt x="3691636" y="237363"/>
                </a:lnTo>
                <a:lnTo>
                  <a:pt x="3683762" y="245109"/>
                </a:lnTo>
                <a:lnTo>
                  <a:pt x="3683762" y="264286"/>
                </a:lnTo>
                <a:lnTo>
                  <a:pt x="3691636" y="272033"/>
                </a:lnTo>
                <a:lnTo>
                  <a:pt x="3710813" y="272033"/>
                </a:lnTo>
                <a:lnTo>
                  <a:pt x="3718687" y="264286"/>
                </a:lnTo>
                <a:lnTo>
                  <a:pt x="3718687" y="245109"/>
                </a:lnTo>
                <a:lnTo>
                  <a:pt x="3710813" y="237363"/>
                </a:lnTo>
                <a:close/>
              </a:path>
              <a:path w="4247515" h="457200">
                <a:moveTo>
                  <a:pt x="4140835" y="231648"/>
                </a:moveTo>
                <a:lnTo>
                  <a:pt x="4121530" y="231648"/>
                </a:lnTo>
                <a:lnTo>
                  <a:pt x="4113784" y="239395"/>
                </a:lnTo>
                <a:lnTo>
                  <a:pt x="4113784" y="258572"/>
                </a:lnTo>
                <a:lnTo>
                  <a:pt x="4121530" y="266319"/>
                </a:lnTo>
                <a:lnTo>
                  <a:pt x="4140835" y="266319"/>
                </a:lnTo>
                <a:lnTo>
                  <a:pt x="4148581" y="258572"/>
                </a:lnTo>
                <a:lnTo>
                  <a:pt x="4148581" y="239395"/>
                </a:lnTo>
                <a:lnTo>
                  <a:pt x="4140835" y="231648"/>
                </a:lnTo>
                <a:close/>
              </a:path>
              <a:path w="4247515" h="457200">
                <a:moveTo>
                  <a:pt x="2972943" y="231648"/>
                </a:moveTo>
                <a:lnTo>
                  <a:pt x="2953639" y="231648"/>
                </a:lnTo>
                <a:lnTo>
                  <a:pt x="2945892" y="239395"/>
                </a:lnTo>
                <a:lnTo>
                  <a:pt x="2945892" y="258572"/>
                </a:lnTo>
                <a:lnTo>
                  <a:pt x="2953639" y="266319"/>
                </a:lnTo>
                <a:lnTo>
                  <a:pt x="2972943" y="266319"/>
                </a:lnTo>
                <a:lnTo>
                  <a:pt x="2980690" y="258572"/>
                </a:lnTo>
                <a:lnTo>
                  <a:pt x="2980690" y="239395"/>
                </a:lnTo>
                <a:lnTo>
                  <a:pt x="2972943" y="231648"/>
                </a:lnTo>
                <a:close/>
              </a:path>
              <a:path w="4247515" h="457200">
                <a:moveTo>
                  <a:pt x="3577209" y="220091"/>
                </a:moveTo>
                <a:lnTo>
                  <a:pt x="3557904" y="220091"/>
                </a:lnTo>
                <a:lnTo>
                  <a:pt x="3550157" y="227838"/>
                </a:lnTo>
                <a:lnTo>
                  <a:pt x="3550157" y="247015"/>
                </a:lnTo>
                <a:lnTo>
                  <a:pt x="3557904" y="254761"/>
                </a:lnTo>
                <a:lnTo>
                  <a:pt x="3577209" y="254761"/>
                </a:lnTo>
                <a:lnTo>
                  <a:pt x="3584955" y="247015"/>
                </a:lnTo>
                <a:lnTo>
                  <a:pt x="3584955" y="227838"/>
                </a:lnTo>
                <a:lnTo>
                  <a:pt x="3577209" y="220091"/>
                </a:lnTo>
                <a:close/>
              </a:path>
              <a:path w="4247515" h="457200">
                <a:moveTo>
                  <a:pt x="3472561" y="196850"/>
                </a:moveTo>
                <a:lnTo>
                  <a:pt x="3453384" y="196850"/>
                </a:lnTo>
                <a:lnTo>
                  <a:pt x="3445510" y="204724"/>
                </a:lnTo>
                <a:lnTo>
                  <a:pt x="3445510" y="223774"/>
                </a:lnTo>
                <a:lnTo>
                  <a:pt x="3453384" y="231648"/>
                </a:lnTo>
                <a:lnTo>
                  <a:pt x="3472561" y="231648"/>
                </a:lnTo>
                <a:lnTo>
                  <a:pt x="3480435" y="223774"/>
                </a:lnTo>
                <a:lnTo>
                  <a:pt x="3480435" y="204724"/>
                </a:lnTo>
                <a:lnTo>
                  <a:pt x="3472561" y="196850"/>
                </a:lnTo>
                <a:close/>
              </a:path>
              <a:path w="4247515" h="457200">
                <a:moveTo>
                  <a:pt x="3187954" y="191134"/>
                </a:moveTo>
                <a:lnTo>
                  <a:pt x="3168650" y="191134"/>
                </a:lnTo>
                <a:lnTo>
                  <a:pt x="3160903" y="198881"/>
                </a:lnTo>
                <a:lnTo>
                  <a:pt x="3160903" y="218058"/>
                </a:lnTo>
                <a:lnTo>
                  <a:pt x="3168650" y="225805"/>
                </a:lnTo>
                <a:lnTo>
                  <a:pt x="3187954" y="225805"/>
                </a:lnTo>
                <a:lnTo>
                  <a:pt x="3195701" y="218058"/>
                </a:lnTo>
                <a:lnTo>
                  <a:pt x="3195701" y="198881"/>
                </a:lnTo>
                <a:lnTo>
                  <a:pt x="3187954" y="191134"/>
                </a:lnTo>
                <a:close/>
              </a:path>
              <a:path w="4247515" h="457200">
                <a:moveTo>
                  <a:pt x="398907" y="185293"/>
                </a:moveTo>
                <a:lnTo>
                  <a:pt x="379730" y="185293"/>
                </a:lnTo>
                <a:lnTo>
                  <a:pt x="371856" y="193040"/>
                </a:lnTo>
                <a:lnTo>
                  <a:pt x="371856" y="212217"/>
                </a:lnTo>
                <a:lnTo>
                  <a:pt x="379730" y="220091"/>
                </a:lnTo>
                <a:lnTo>
                  <a:pt x="398907" y="220091"/>
                </a:lnTo>
                <a:lnTo>
                  <a:pt x="406781" y="212217"/>
                </a:lnTo>
                <a:lnTo>
                  <a:pt x="406781" y="193040"/>
                </a:lnTo>
                <a:lnTo>
                  <a:pt x="398907" y="185293"/>
                </a:lnTo>
                <a:close/>
              </a:path>
              <a:path w="4247515" h="457200">
                <a:moveTo>
                  <a:pt x="538353" y="179577"/>
                </a:moveTo>
                <a:lnTo>
                  <a:pt x="519175" y="179577"/>
                </a:lnTo>
                <a:lnTo>
                  <a:pt x="511301" y="187325"/>
                </a:lnTo>
                <a:lnTo>
                  <a:pt x="511301" y="206501"/>
                </a:lnTo>
                <a:lnTo>
                  <a:pt x="519175" y="214249"/>
                </a:lnTo>
                <a:lnTo>
                  <a:pt x="538353" y="214249"/>
                </a:lnTo>
                <a:lnTo>
                  <a:pt x="546226" y="206501"/>
                </a:lnTo>
                <a:lnTo>
                  <a:pt x="546226" y="187325"/>
                </a:lnTo>
                <a:lnTo>
                  <a:pt x="538353" y="179577"/>
                </a:lnTo>
                <a:close/>
              </a:path>
              <a:path w="4247515" h="457200">
                <a:moveTo>
                  <a:pt x="3937380" y="173735"/>
                </a:moveTo>
                <a:lnTo>
                  <a:pt x="3918204" y="173735"/>
                </a:lnTo>
                <a:lnTo>
                  <a:pt x="3910329" y="181482"/>
                </a:lnTo>
                <a:lnTo>
                  <a:pt x="3910329" y="200659"/>
                </a:lnTo>
                <a:lnTo>
                  <a:pt x="3918204" y="208406"/>
                </a:lnTo>
                <a:lnTo>
                  <a:pt x="3937380" y="208406"/>
                </a:lnTo>
                <a:lnTo>
                  <a:pt x="3945254" y="200659"/>
                </a:lnTo>
                <a:lnTo>
                  <a:pt x="3945254" y="181482"/>
                </a:lnTo>
                <a:lnTo>
                  <a:pt x="3937380" y="173735"/>
                </a:lnTo>
                <a:close/>
              </a:path>
              <a:path w="4247515" h="457200">
                <a:moveTo>
                  <a:pt x="3803777" y="173735"/>
                </a:moveTo>
                <a:lnTo>
                  <a:pt x="3784600" y="173735"/>
                </a:lnTo>
                <a:lnTo>
                  <a:pt x="3776726" y="181482"/>
                </a:lnTo>
                <a:lnTo>
                  <a:pt x="3776726" y="200659"/>
                </a:lnTo>
                <a:lnTo>
                  <a:pt x="3784600" y="208406"/>
                </a:lnTo>
                <a:lnTo>
                  <a:pt x="3803777" y="208406"/>
                </a:lnTo>
                <a:lnTo>
                  <a:pt x="3811651" y="200659"/>
                </a:lnTo>
                <a:lnTo>
                  <a:pt x="3811651" y="181482"/>
                </a:lnTo>
                <a:lnTo>
                  <a:pt x="3803777" y="173735"/>
                </a:lnTo>
                <a:close/>
              </a:path>
              <a:path w="4247515" h="457200">
                <a:moveTo>
                  <a:pt x="666242" y="173735"/>
                </a:moveTo>
                <a:lnTo>
                  <a:pt x="646938" y="173735"/>
                </a:lnTo>
                <a:lnTo>
                  <a:pt x="639191" y="181482"/>
                </a:lnTo>
                <a:lnTo>
                  <a:pt x="639191" y="200659"/>
                </a:lnTo>
                <a:lnTo>
                  <a:pt x="646938" y="208406"/>
                </a:lnTo>
                <a:lnTo>
                  <a:pt x="666242" y="208406"/>
                </a:lnTo>
                <a:lnTo>
                  <a:pt x="673988" y="200659"/>
                </a:lnTo>
                <a:lnTo>
                  <a:pt x="673988" y="181482"/>
                </a:lnTo>
                <a:lnTo>
                  <a:pt x="666242" y="173735"/>
                </a:lnTo>
                <a:close/>
              </a:path>
              <a:path w="4247515" h="457200">
                <a:moveTo>
                  <a:pt x="4059428" y="162178"/>
                </a:moveTo>
                <a:lnTo>
                  <a:pt x="4040251" y="162178"/>
                </a:lnTo>
                <a:lnTo>
                  <a:pt x="4032377" y="169925"/>
                </a:lnTo>
                <a:lnTo>
                  <a:pt x="4032377" y="189102"/>
                </a:lnTo>
                <a:lnTo>
                  <a:pt x="4040251" y="196850"/>
                </a:lnTo>
                <a:lnTo>
                  <a:pt x="4059428" y="196850"/>
                </a:lnTo>
                <a:lnTo>
                  <a:pt x="4067302" y="189102"/>
                </a:lnTo>
                <a:lnTo>
                  <a:pt x="4067302" y="169925"/>
                </a:lnTo>
                <a:lnTo>
                  <a:pt x="4059428" y="162178"/>
                </a:lnTo>
                <a:close/>
              </a:path>
              <a:path w="4247515" h="457200">
                <a:moveTo>
                  <a:pt x="3054223" y="156464"/>
                </a:moveTo>
                <a:lnTo>
                  <a:pt x="3035046" y="156464"/>
                </a:lnTo>
                <a:lnTo>
                  <a:pt x="3027172" y="164210"/>
                </a:lnTo>
                <a:lnTo>
                  <a:pt x="3027172" y="183388"/>
                </a:lnTo>
                <a:lnTo>
                  <a:pt x="3035046" y="191134"/>
                </a:lnTo>
                <a:lnTo>
                  <a:pt x="3054223" y="191134"/>
                </a:lnTo>
                <a:lnTo>
                  <a:pt x="3062097" y="183388"/>
                </a:lnTo>
                <a:lnTo>
                  <a:pt x="3062097" y="164210"/>
                </a:lnTo>
                <a:lnTo>
                  <a:pt x="3054223" y="156464"/>
                </a:lnTo>
                <a:close/>
              </a:path>
              <a:path w="4247515" h="457200">
                <a:moveTo>
                  <a:pt x="3368040" y="150622"/>
                </a:moveTo>
                <a:lnTo>
                  <a:pt x="3348736" y="150622"/>
                </a:lnTo>
                <a:lnTo>
                  <a:pt x="3340989" y="158369"/>
                </a:lnTo>
                <a:lnTo>
                  <a:pt x="3340989" y="177546"/>
                </a:lnTo>
                <a:lnTo>
                  <a:pt x="3348736" y="185293"/>
                </a:lnTo>
                <a:lnTo>
                  <a:pt x="3368040" y="185293"/>
                </a:lnTo>
                <a:lnTo>
                  <a:pt x="3375787" y="177546"/>
                </a:lnTo>
                <a:lnTo>
                  <a:pt x="3375787" y="158369"/>
                </a:lnTo>
                <a:lnTo>
                  <a:pt x="3368040" y="150622"/>
                </a:lnTo>
                <a:close/>
              </a:path>
              <a:path w="4247515" h="457200">
                <a:moveTo>
                  <a:pt x="2891536" y="150622"/>
                </a:moveTo>
                <a:lnTo>
                  <a:pt x="2872359" y="150622"/>
                </a:lnTo>
                <a:lnTo>
                  <a:pt x="2864485" y="158369"/>
                </a:lnTo>
                <a:lnTo>
                  <a:pt x="2864485" y="177546"/>
                </a:lnTo>
                <a:lnTo>
                  <a:pt x="2872359" y="185293"/>
                </a:lnTo>
                <a:lnTo>
                  <a:pt x="2891536" y="185293"/>
                </a:lnTo>
                <a:lnTo>
                  <a:pt x="2899410" y="177546"/>
                </a:lnTo>
                <a:lnTo>
                  <a:pt x="2899410" y="158369"/>
                </a:lnTo>
                <a:lnTo>
                  <a:pt x="2891536" y="150622"/>
                </a:lnTo>
                <a:close/>
              </a:path>
              <a:path w="4247515" h="457200">
                <a:moveTo>
                  <a:pt x="2792856" y="150622"/>
                </a:moveTo>
                <a:lnTo>
                  <a:pt x="2773553" y="150622"/>
                </a:lnTo>
                <a:lnTo>
                  <a:pt x="2765679" y="158369"/>
                </a:lnTo>
                <a:lnTo>
                  <a:pt x="2765679" y="177546"/>
                </a:lnTo>
                <a:lnTo>
                  <a:pt x="2773553" y="185293"/>
                </a:lnTo>
                <a:lnTo>
                  <a:pt x="2792856" y="185293"/>
                </a:lnTo>
                <a:lnTo>
                  <a:pt x="2800604" y="177546"/>
                </a:lnTo>
                <a:lnTo>
                  <a:pt x="2800604" y="158369"/>
                </a:lnTo>
                <a:lnTo>
                  <a:pt x="2792856" y="150622"/>
                </a:lnTo>
                <a:close/>
              </a:path>
              <a:path w="4247515" h="457200">
                <a:moveTo>
                  <a:pt x="805688" y="150622"/>
                </a:moveTo>
                <a:lnTo>
                  <a:pt x="786384" y="150622"/>
                </a:lnTo>
                <a:lnTo>
                  <a:pt x="778637" y="158369"/>
                </a:lnTo>
                <a:lnTo>
                  <a:pt x="778637" y="177546"/>
                </a:lnTo>
                <a:lnTo>
                  <a:pt x="786384" y="185293"/>
                </a:lnTo>
                <a:lnTo>
                  <a:pt x="805688" y="185293"/>
                </a:lnTo>
                <a:lnTo>
                  <a:pt x="813435" y="177546"/>
                </a:lnTo>
                <a:lnTo>
                  <a:pt x="813435" y="158369"/>
                </a:lnTo>
                <a:lnTo>
                  <a:pt x="805688" y="150622"/>
                </a:lnTo>
                <a:close/>
              </a:path>
              <a:path w="4247515" h="457200">
                <a:moveTo>
                  <a:pt x="3658489" y="139065"/>
                </a:moveTo>
                <a:lnTo>
                  <a:pt x="3639312" y="139065"/>
                </a:lnTo>
                <a:lnTo>
                  <a:pt x="3631438" y="146811"/>
                </a:lnTo>
                <a:lnTo>
                  <a:pt x="3631438" y="165989"/>
                </a:lnTo>
                <a:lnTo>
                  <a:pt x="3639312" y="173735"/>
                </a:lnTo>
                <a:lnTo>
                  <a:pt x="3658489" y="173735"/>
                </a:lnTo>
                <a:lnTo>
                  <a:pt x="3666363" y="165989"/>
                </a:lnTo>
                <a:lnTo>
                  <a:pt x="3666363" y="146811"/>
                </a:lnTo>
                <a:lnTo>
                  <a:pt x="3658489" y="139065"/>
                </a:lnTo>
                <a:close/>
              </a:path>
              <a:path w="4247515" h="457200">
                <a:moveTo>
                  <a:pt x="4193159" y="127507"/>
                </a:moveTo>
                <a:lnTo>
                  <a:pt x="4173854" y="127507"/>
                </a:lnTo>
                <a:lnTo>
                  <a:pt x="4165980" y="135254"/>
                </a:lnTo>
                <a:lnTo>
                  <a:pt x="4165980" y="154431"/>
                </a:lnTo>
                <a:lnTo>
                  <a:pt x="4173854" y="162178"/>
                </a:lnTo>
                <a:lnTo>
                  <a:pt x="4193159" y="162178"/>
                </a:lnTo>
                <a:lnTo>
                  <a:pt x="4200906" y="154431"/>
                </a:lnTo>
                <a:lnTo>
                  <a:pt x="4200906" y="135254"/>
                </a:lnTo>
                <a:lnTo>
                  <a:pt x="4193159" y="127507"/>
                </a:lnTo>
                <a:close/>
              </a:path>
              <a:path w="4247515" h="457200">
                <a:moveTo>
                  <a:pt x="305943" y="127507"/>
                </a:moveTo>
                <a:lnTo>
                  <a:pt x="286766" y="127507"/>
                </a:lnTo>
                <a:lnTo>
                  <a:pt x="278892" y="135254"/>
                </a:lnTo>
                <a:lnTo>
                  <a:pt x="278892" y="154431"/>
                </a:lnTo>
                <a:lnTo>
                  <a:pt x="286766" y="162178"/>
                </a:lnTo>
                <a:lnTo>
                  <a:pt x="305943" y="162178"/>
                </a:lnTo>
                <a:lnTo>
                  <a:pt x="313817" y="154431"/>
                </a:lnTo>
                <a:lnTo>
                  <a:pt x="313817" y="135254"/>
                </a:lnTo>
                <a:lnTo>
                  <a:pt x="305943" y="127507"/>
                </a:lnTo>
                <a:close/>
              </a:path>
              <a:path w="4247515" h="457200">
                <a:moveTo>
                  <a:pt x="207137" y="121666"/>
                </a:moveTo>
                <a:lnTo>
                  <a:pt x="187960" y="121666"/>
                </a:lnTo>
                <a:lnTo>
                  <a:pt x="180086" y="129413"/>
                </a:lnTo>
                <a:lnTo>
                  <a:pt x="180086" y="148590"/>
                </a:lnTo>
                <a:lnTo>
                  <a:pt x="187960" y="156464"/>
                </a:lnTo>
                <a:lnTo>
                  <a:pt x="207137" y="156464"/>
                </a:lnTo>
                <a:lnTo>
                  <a:pt x="215011" y="148590"/>
                </a:lnTo>
                <a:lnTo>
                  <a:pt x="215011" y="129413"/>
                </a:lnTo>
                <a:lnTo>
                  <a:pt x="207137" y="121666"/>
                </a:lnTo>
                <a:close/>
              </a:path>
              <a:path w="4247515" h="457200">
                <a:moveTo>
                  <a:pt x="3257677" y="104394"/>
                </a:moveTo>
                <a:lnTo>
                  <a:pt x="3238373" y="104394"/>
                </a:lnTo>
                <a:lnTo>
                  <a:pt x="3230626" y="112141"/>
                </a:lnTo>
                <a:lnTo>
                  <a:pt x="3230626" y="131318"/>
                </a:lnTo>
                <a:lnTo>
                  <a:pt x="3238373" y="139065"/>
                </a:lnTo>
                <a:lnTo>
                  <a:pt x="3257677" y="139065"/>
                </a:lnTo>
                <a:lnTo>
                  <a:pt x="3265424" y="131318"/>
                </a:lnTo>
                <a:lnTo>
                  <a:pt x="3265424" y="112141"/>
                </a:lnTo>
                <a:lnTo>
                  <a:pt x="3257677" y="104394"/>
                </a:lnTo>
                <a:close/>
              </a:path>
              <a:path w="4247515" h="457200">
                <a:moveTo>
                  <a:pt x="2676652" y="104394"/>
                </a:moveTo>
                <a:lnTo>
                  <a:pt x="2657348" y="104394"/>
                </a:lnTo>
                <a:lnTo>
                  <a:pt x="2649474" y="112141"/>
                </a:lnTo>
                <a:lnTo>
                  <a:pt x="2649474" y="131318"/>
                </a:lnTo>
                <a:lnTo>
                  <a:pt x="2657348" y="139065"/>
                </a:lnTo>
                <a:lnTo>
                  <a:pt x="2676652" y="139065"/>
                </a:lnTo>
                <a:lnTo>
                  <a:pt x="2684399" y="131318"/>
                </a:lnTo>
                <a:lnTo>
                  <a:pt x="2684399" y="112141"/>
                </a:lnTo>
                <a:lnTo>
                  <a:pt x="2676652" y="104394"/>
                </a:lnTo>
                <a:close/>
              </a:path>
              <a:path w="4247515" h="457200">
                <a:moveTo>
                  <a:pt x="910209" y="98551"/>
                </a:moveTo>
                <a:lnTo>
                  <a:pt x="891032" y="98551"/>
                </a:lnTo>
                <a:lnTo>
                  <a:pt x="883158" y="106299"/>
                </a:lnTo>
                <a:lnTo>
                  <a:pt x="883158" y="125475"/>
                </a:lnTo>
                <a:lnTo>
                  <a:pt x="891032" y="133223"/>
                </a:lnTo>
                <a:lnTo>
                  <a:pt x="910209" y="133223"/>
                </a:lnTo>
                <a:lnTo>
                  <a:pt x="918083" y="125475"/>
                </a:lnTo>
                <a:lnTo>
                  <a:pt x="918083" y="106299"/>
                </a:lnTo>
                <a:lnTo>
                  <a:pt x="910209" y="98551"/>
                </a:lnTo>
                <a:close/>
              </a:path>
              <a:path w="4247515" h="457200">
                <a:moveTo>
                  <a:pt x="3507486" y="86995"/>
                </a:moveTo>
                <a:lnTo>
                  <a:pt x="3488181" y="86995"/>
                </a:lnTo>
                <a:lnTo>
                  <a:pt x="3480435" y="94742"/>
                </a:lnTo>
                <a:lnTo>
                  <a:pt x="3480435" y="113919"/>
                </a:lnTo>
                <a:lnTo>
                  <a:pt x="3488181" y="121666"/>
                </a:lnTo>
                <a:lnTo>
                  <a:pt x="3507486" y="121666"/>
                </a:lnTo>
                <a:lnTo>
                  <a:pt x="3515232" y="113919"/>
                </a:lnTo>
                <a:lnTo>
                  <a:pt x="3515232" y="94742"/>
                </a:lnTo>
                <a:lnTo>
                  <a:pt x="3507486" y="86995"/>
                </a:lnTo>
                <a:close/>
              </a:path>
              <a:path w="4247515" h="457200">
                <a:moveTo>
                  <a:pt x="445388" y="86995"/>
                </a:moveTo>
                <a:lnTo>
                  <a:pt x="426212" y="86995"/>
                </a:lnTo>
                <a:lnTo>
                  <a:pt x="418338" y="94742"/>
                </a:lnTo>
                <a:lnTo>
                  <a:pt x="418338" y="113919"/>
                </a:lnTo>
                <a:lnTo>
                  <a:pt x="426212" y="121666"/>
                </a:lnTo>
                <a:lnTo>
                  <a:pt x="445388" y="121666"/>
                </a:lnTo>
                <a:lnTo>
                  <a:pt x="453263" y="113919"/>
                </a:lnTo>
                <a:lnTo>
                  <a:pt x="453263" y="94742"/>
                </a:lnTo>
                <a:lnTo>
                  <a:pt x="445388" y="86995"/>
                </a:lnTo>
                <a:close/>
              </a:path>
              <a:path w="4247515" h="457200">
                <a:moveTo>
                  <a:pt x="3827018" y="75438"/>
                </a:moveTo>
                <a:lnTo>
                  <a:pt x="3807841" y="75438"/>
                </a:lnTo>
                <a:lnTo>
                  <a:pt x="3799967" y="83184"/>
                </a:lnTo>
                <a:lnTo>
                  <a:pt x="3799967" y="102361"/>
                </a:lnTo>
                <a:lnTo>
                  <a:pt x="3807841" y="110108"/>
                </a:lnTo>
                <a:lnTo>
                  <a:pt x="3827018" y="110108"/>
                </a:lnTo>
                <a:lnTo>
                  <a:pt x="3834892" y="102361"/>
                </a:lnTo>
                <a:lnTo>
                  <a:pt x="3834892" y="83184"/>
                </a:lnTo>
                <a:lnTo>
                  <a:pt x="3827018" y="75438"/>
                </a:lnTo>
                <a:close/>
              </a:path>
              <a:path w="4247515" h="457200">
                <a:moveTo>
                  <a:pt x="3123946" y="75438"/>
                </a:moveTo>
                <a:lnTo>
                  <a:pt x="3104769" y="75438"/>
                </a:lnTo>
                <a:lnTo>
                  <a:pt x="3096895" y="83184"/>
                </a:lnTo>
                <a:lnTo>
                  <a:pt x="3096895" y="102361"/>
                </a:lnTo>
                <a:lnTo>
                  <a:pt x="3104769" y="110108"/>
                </a:lnTo>
                <a:lnTo>
                  <a:pt x="3123946" y="110108"/>
                </a:lnTo>
                <a:lnTo>
                  <a:pt x="3131820" y="102361"/>
                </a:lnTo>
                <a:lnTo>
                  <a:pt x="3131820" y="83184"/>
                </a:lnTo>
                <a:lnTo>
                  <a:pt x="3123946" y="75438"/>
                </a:lnTo>
                <a:close/>
              </a:path>
              <a:path w="4247515" h="457200">
                <a:moveTo>
                  <a:pt x="1026413" y="75438"/>
                </a:moveTo>
                <a:lnTo>
                  <a:pt x="1007237" y="75438"/>
                </a:lnTo>
                <a:lnTo>
                  <a:pt x="999363" y="83184"/>
                </a:lnTo>
                <a:lnTo>
                  <a:pt x="999363" y="102361"/>
                </a:lnTo>
                <a:lnTo>
                  <a:pt x="1007237" y="110108"/>
                </a:lnTo>
                <a:lnTo>
                  <a:pt x="1026413" y="110108"/>
                </a:lnTo>
                <a:lnTo>
                  <a:pt x="1034288" y="102361"/>
                </a:lnTo>
                <a:lnTo>
                  <a:pt x="1034288" y="83184"/>
                </a:lnTo>
                <a:lnTo>
                  <a:pt x="1026413" y="75438"/>
                </a:lnTo>
                <a:close/>
              </a:path>
              <a:path w="4247515" h="457200">
                <a:moveTo>
                  <a:pt x="741680" y="75438"/>
                </a:moveTo>
                <a:lnTo>
                  <a:pt x="722503" y="75438"/>
                </a:lnTo>
                <a:lnTo>
                  <a:pt x="714629" y="83184"/>
                </a:lnTo>
                <a:lnTo>
                  <a:pt x="714629" y="102361"/>
                </a:lnTo>
                <a:lnTo>
                  <a:pt x="722503" y="110108"/>
                </a:lnTo>
                <a:lnTo>
                  <a:pt x="741680" y="110108"/>
                </a:lnTo>
                <a:lnTo>
                  <a:pt x="749554" y="102361"/>
                </a:lnTo>
                <a:lnTo>
                  <a:pt x="749554" y="83184"/>
                </a:lnTo>
                <a:lnTo>
                  <a:pt x="741680" y="75438"/>
                </a:lnTo>
                <a:close/>
              </a:path>
              <a:path w="4247515" h="457200">
                <a:moveTo>
                  <a:pt x="584835" y="75438"/>
                </a:moveTo>
                <a:lnTo>
                  <a:pt x="565658" y="75438"/>
                </a:lnTo>
                <a:lnTo>
                  <a:pt x="557784" y="83184"/>
                </a:lnTo>
                <a:lnTo>
                  <a:pt x="557784" y="102361"/>
                </a:lnTo>
                <a:lnTo>
                  <a:pt x="565658" y="110108"/>
                </a:lnTo>
                <a:lnTo>
                  <a:pt x="584835" y="110108"/>
                </a:lnTo>
                <a:lnTo>
                  <a:pt x="592709" y="102361"/>
                </a:lnTo>
                <a:lnTo>
                  <a:pt x="592709" y="83184"/>
                </a:lnTo>
                <a:lnTo>
                  <a:pt x="584835" y="75438"/>
                </a:lnTo>
                <a:close/>
              </a:path>
              <a:path w="4247515" h="457200">
                <a:moveTo>
                  <a:pt x="3983990" y="69596"/>
                </a:moveTo>
                <a:lnTo>
                  <a:pt x="3964686" y="69596"/>
                </a:lnTo>
                <a:lnTo>
                  <a:pt x="3956812" y="77470"/>
                </a:lnTo>
                <a:lnTo>
                  <a:pt x="3956812" y="96520"/>
                </a:lnTo>
                <a:lnTo>
                  <a:pt x="3964686" y="104394"/>
                </a:lnTo>
                <a:lnTo>
                  <a:pt x="3983990" y="104394"/>
                </a:lnTo>
                <a:lnTo>
                  <a:pt x="3991737" y="96520"/>
                </a:lnTo>
                <a:lnTo>
                  <a:pt x="3991737" y="77470"/>
                </a:lnTo>
                <a:lnTo>
                  <a:pt x="3983990" y="69596"/>
                </a:lnTo>
                <a:close/>
              </a:path>
              <a:path w="4247515" h="457200">
                <a:moveTo>
                  <a:pt x="114173" y="69596"/>
                </a:moveTo>
                <a:lnTo>
                  <a:pt x="94996" y="69596"/>
                </a:lnTo>
                <a:lnTo>
                  <a:pt x="87122" y="77470"/>
                </a:lnTo>
                <a:lnTo>
                  <a:pt x="87122" y="96520"/>
                </a:lnTo>
                <a:lnTo>
                  <a:pt x="94996" y="104394"/>
                </a:lnTo>
                <a:lnTo>
                  <a:pt x="114173" y="104394"/>
                </a:lnTo>
                <a:lnTo>
                  <a:pt x="122047" y="96520"/>
                </a:lnTo>
                <a:lnTo>
                  <a:pt x="122047" y="77470"/>
                </a:lnTo>
                <a:lnTo>
                  <a:pt x="114173" y="69596"/>
                </a:lnTo>
                <a:close/>
              </a:path>
              <a:path w="4247515" h="457200">
                <a:moveTo>
                  <a:pt x="2984500" y="58039"/>
                </a:moveTo>
                <a:lnTo>
                  <a:pt x="2965323" y="58039"/>
                </a:lnTo>
                <a:lnTo>
                  <a:pt x="2957449" y="65785"/>
                </a:lnTo>
                <a:lnTo>
                  <a:pt x="2957449" y="84963"/>
                </a:lnTo>
                <a:lnTo>
                  <a:pt x="2965323" y="92836"/>
                </a:lnTo>
                <a:lnTo>
                  <a:pt x="2984500" y="92836"/>
                </a:lnTo>
                <a:lnTo>
                  <a:pt x="2992374" y="84963"/>
                </a:lnTo>
                <a:lnTo>
                  <a:pt x="2992374" y="65785"/>
                </a:lnTo>
                <a:lnTo>
                  <a:pt x="2984500" y="58039"/>
                </a:lnTo>
                <a:close/>
              </a:path>
              <a:path w="4247515" h="457200">
                <a:moveTo>
                  <a:pt x="2572004" y="46481"/>
                </a:moveTo>
                <a:lnTo>
                  <a:pt x="2552700" y="46481"/>
                </a:lnTo>
                <a:lnTo>
                  <a:pt x="2544953" y="54228"/>
                </a:lnTo>
                <a:lnTo>
                  <a:pt x="2544953" y="73405"/>
                </a:lnTo>
                <a:lnTo>
                  <a:pt x="2552700" y="81152"/>
                </a:lnTo>
                <a:lnTo>
                  <a:pt x="2572004" y="81152"/>
                </a:lnTo>
                <a:lnTo>
                  <a:pt x="2579751" y="73405"/>
                </a:lnTo>
                <a:lnTo>
                  <a:pt x="2579751" y="54228"/>
                </a:lnTo>
                <a:lnTo>
                  <a:pt x="2572004" y="46481"/>
                </a:lnTo>
                <a:close/>
              </a:path>
              <a:path w="4247515" h="457200">
                <a:moveTo>
                  <a:pt x="4105910" y="40767"/>
                </a:moveTo>
                <a:lnTo>
                  <a:pt x="4086732" y="40767"/>
                </a:lnTo>
                <a:lnTo>
                  <a:pt x="4078859" y="48514"/>
                </a:lnTo>
                <a:lnTo>
                  <a:pt x="4078859" y="67691"/>
                </a:lnTo>
                <a:lnTo>
                  <a:pt x="4086732" y="75438"/>
                </a:lnTo>
                <a:lnTo>
                  <a:pt x="4105910" y="75438"/>
                </a:lnTo>
                <a:lnTo>
                  <a:pt x="4113784" y="67691"/>
                </a:lnTo>
                <a:lnTo>
                  <a:pt x="4113784" y="48514"/>
                </a:lnTo>
                <a:lnTo>
                  <a:pt x="4105910" y="40767"/>
                </a:lnTo>
                <a:close/>
              </a:path>
              <a:path w="4247515" h="457200">
                <a:moveTo>
                  <a:pt x="2804414" y="34925"/>
                </a:moveTo>
                <a:lnTo>
                  <a:pt x="2785110" y="34925"/>
                </a:lnTo>
                <a:lnTo>
                  <a:pt x="2777363" y="42672"/>
                </a:lnTo>
                <a:lnTo>
                  <a:pt x="2777363" y="61849"/>
                </a:lnTo>
                <a:lnTo>
                  <a:pt x="2785110" y="69596"/>
                </a:lnTo>
                <a:lnTo>
                  <a:pt x="2804414" y="69596"/>
                </a:lnTo>
                <a:lnTo>
                  <a:pt x="2812161" y="61849"/>
                </a:lnTo>
                <a:lnTo>
                  <a:pt x="2812161" y="42672"/>
                </a:lnTo>
                <a:lnTo>
                  <a:pt x="2804414" y="34925"/>
                </a:lnTo>
                <a:close/>
              </a:path>
              <a:path w="4247515" h="457200">
                <a:moveTo>
                  <a:pt x="3716654" y="29082"/>
                </a:moveTo>
                <a:lnTo>
                  <a:pt x="3697351" y="29082"/>
                </a:lnTo>
                <a:lnTo>
                  <a:pt x="3689604" y="36956"/>
                </a:lnTo>
                <a:lnTo>
                  <a:pt x="3689604" y="56133"/>
                </a:lnTo>
                <a:lnTo>
                  <a:pt x="3697351" y="63880"/>
                </a:lnTo>
                <a:lnTo>
                  <a:pt x="3716654" y="63880"/>
                </a:lnTo>
                <a:lnTo>
                  <a:pt x="3724402" y="56133"/>
                </a:lnTo>
                <a:lnTo>
                  <a:pt x="3724402" y="36956"/>
                </a:lnTo>
                <a:lnTo>
                  <a:pt x="3716654" y="29082"/>
                </a:lnTo>
                <a:close/>
              </a:path>
              <a:path w="4247515" h="457200">
                <a:moveTo>
                  <a:pt x="4239641" y="23368"/>
                </a:moveTo>
                <a:lnTo>
                  <a:pt x="4220337" y="23368"/>
                </a:lnTo>
                <a:lnTo>
                  <a:pt x="4212463" y="31115"/>
                </a:lnTo>
                <a:lnTo>
                  <a:pt x="4212463" y="50292"/>
                </a:lnTo>
                <a:lnTo>
                  <a:pt x="4220337" y="58039"/>
                </a:lnTo>
                <a:lnTo>
                  <a:pt x="4239641" y="58039"/>
                </a:lnTo>
                <a:lnTo>
                  <a:pt x="4247388" y="50292"/>
                </a:lnTo>
                <a:lnTo>
                  <a:pt x="4247388" y="31115"/>
                </a:lnTo>
                <a:lnTo>
                  <a:pt x="4239641" y="23368"/>
                </a:lnTo>
                <a:close/>
              </a:path>
              <a:path w="4247515" h="457200">
                <a:moveTo>
                  <a:pt x="3600450" y="23368"/>
                </a:moveTo>
                <a:lnTo>
                  <a:pt x="3581146" y="23368"/>
                </a:lnTo>
                <a:lnTo>
                  <a:pt x="3573399" y="31115"/>
                </a:lnTo>
                <a:lnTo>
                  <a:pt x="3573399" y="50292"/>
                </a:lnTo>
                <a:lnTo>
                  <a:pt x="3581146" y="58039"/>
                </a:lnTo>
                <a:lnTo>
                  <a:pt x="3600450" y="58039"/>
                </a:lnTo>
                <a:lnTo>
                  <a:pt x="3608197" y="50292"/>
                </a:lnTo>
                <a:lnTo>
                  <a:pt x="3608197" y="31115"/>
                </a:lnTo>
                <a:lnTo>
                  <a:pt x="3600450" y="23368"/>
                </a:lnTo>
                <a:close/>
              </a:path>
              <a:path w="4247515" h="457200">
                <a:moveTo>
                  <a:pt x="3402838" y="23368"/>
                </a:moveTo>
                <a:lnTo>
                  <a:pt x="3383661" y="23368"/>
                </a:lnTo>
                <a:lnTo>
                  <a:pt x="3375787" y="31115"/>
                </a:lnTo>
                <a:lnTo>
                  <a:pt x="3375787" y="50292"/>
                </a:lnTo>
                <a:lnTo>
                  <a:pt x="3383661" y="58039"/>
                </a:lnTo>
                <a:lnTo>
                  <a:pt x="3402838" y="58039"/>
                </a:lnTo>
                <a:lnTo>
                  <a:pt x="3410712" y="50292"/>
                </a:lnTo>
                <a:lnTo>
                  <a:pt x="3410712" y="31115"/>
                </a:lnTo>
                <a:lnTo>
                  <a:pt x="3402838" y="23368"/>
                </a:lnTo>
                <a:close/>
              </a:path>
              <a:path w="4247515" h="457200">
                <a:moveTo>
                  <a:pt x="27050" y="23368"/>
                </a:moveTo>
                <a:lnTo>
                  <a:pt x="7747" y="23368"/>
                </a:lnTo>
                <a:lnTo>
                  <a:pt x="0" y="31115"/>
                </a:lnTo>
                <a:lnTo>
                  <a:pt x="0" y="50292"/>
                </a:lnTo>
                <a:lnTo>
                  <a:pt x="7747" y="58039"/>
                </a:lnTo>
                <a:lnTo>
                  <a:pt x="27050" y="58039"/>
                </a:lnTo>
                <a:lnTo>
                  <a:pt x="34925" y="50292"/>
                </a:lnTo>
                <a:lnTo>
                  <a:pt x="34925" y="31115"/>
                </a:lnTo>
                <a:lnTo>
                  <a:pt x="27050" y="23368"/>
                </a:lnTo>
                <a:close/>
              </a:path>
              <a:path w="4247515" h="457200">
                <a:moveTo>
                  <a:pt x="2461641" y="17525"/>
                </a:moveTo>
                <a:lnTo>
                  <a:pt x="2442337" y="17525"/>
                </a:lnTo>
                <a:lnTo>
                  <a:pt x="2434590" y="25400"/>
                </a:lnTo>
                <a:lnTo>
                  <a:pt x="2434590" y="44576"/>
                </a:lnTo>
                <a:lnTo>
                  <a:pt x="2442337" y="52324"/>
                </a:lnTo>
                <a:lnTo>
                  <a:pt x="2461641" y="52324"/>
                </a:lnTo>
                <a:lnTo>
                  <a:pt x="2469388" y="44576"/>
                </a:lnTo>
                <a:lnTo>
                  <a:pt x="2469388" y="25400"/>
                </a:lnTo>
                <a:lnTo>
                  <a:pt x="2461641" y="17525"/>
                </a:lnTo>
                <a:close/>
              </a:path>
              <a:path w="4247515" h="457200">
                <a:moveTo>
                  <a:pt x="1131062" y="17525"/>
                </a:moveTo>
                <a:lnTo>
                  <a:pt x="1111758" y="17525"/>
                </a:lnTo>
                <a:lnTo>
                  <a:pt x="1104011" y="25400"/>
                </a:lnTo>
                <a:lnTo>
                  <a:pt x="1104011" y="44576"/>
                </a:lnTo>
                <a:lnTo>
                  <a:pt x="1111758" y="52324"/>
                </a:lnTo>
                <a:lnTo>
                  <a:pt x="1131062" y="52324"/>
                </a:lnTo>
                <a:lnTo>
                  <a:pt x="1138809" y="44576"/>
                </a:lnTo>
                <a:lnTo>
                  <a:pt x="1138809" y="25400"/>
                </a:lnTo>
                <a:lnTo>
                  <a:pt x="1131062" y="17525"/>
                </a:lnTo>
                <a:close/>
              </a:path>
              <a:path w="4247515" h="457200">
                <a:moveTo>
                  <a:pt x="311785" y="11810"/>
                </a:moveTo>
                <a:lnTo>
                  <a:pt x="292481" y="11810"/>
                </a:lnTo>
                <a:lnTo>
                  <a:pt x="284734" y="19557"/>
                </a:lnTo>
                <a:lnTo>
                  <a:pt x="284734" y="38734"/>
                </a:lnTo>
                <a:lnTo>
                  <a:pt x="292481" y="46481"/>
                </a:lnTo>
                <a:lnTo>
                  <a:pt x="311785" y="46481"/>
                </a:lnTo>
                <a:lnTo>
                  <a:pt x="319532" y="38734"/>
                </a:lnTo>
                <a:lnTo>
                  <a:pt x="319532" y="19557"/>
                </a:lnTo>
                <a:lnTo>
                  <a:pt x="311785" y="11810"/>
                </a:lnTo>
                <a:close/>
              </a:path>
              <a:path w="4247515" h="457200">
                <a:moveTo>
                  <a:pt x="3292475" y="253"/>
                </a:moveTo>
                <a:lnTo>
                  <a:pt x="3273298" y="253"/>
                </a:lnTo>
                <a:lnTo>
                  <a:pt x="3265424" y="8000"/>
                </a:lnTo>
                <a:lnTo>
                  <a:pt x="3265424" y="27177"/>
                </a:lnTo>
                <a:lnTo>
                  <a:pt x="3273298" y="34925"/>
                </a:lnTo>
                <a:lnTo>
                  <a:pt x="3292475" y="34925"/>
                </a:lnTo>
                <a:lnTo>
                  <a:pt x="3300349" y="27177"/>
                </a:lnTo>
                <a:lnTo>
                  <a:pt x="3300349" y="8000"/>
                </a:lnTo>
                <a:lnTo>
                  <a:pt x="3292475" y="253"/>
                </a:lnTo>
                <a:close/>
              </a:path>
              <a:path w="4247515" h="457200">
                <a:moveTo>
                  <a:pt x="3902420" y="0"/>
                </a:moveTo>
                <a:lnTo>
                  <a:pt x="3871884" y="0"/>
                </a:lnTo>
                <a:lnTo>
                  <a:pt x="3869690" y="2158"/>
                </a:lnTo>
                <a:lnTo>
                  <a:pt x="3869690" y="21335"/>
                </a:lnTo>
                <a:lnTo>
                  <a:pt x="3877564" y="29082"/>
                </a:lnTo>
                <a:lnTo>
                  <a:pt x="3896741" y="29082"/>
                </a:lnTo>
                <a:lnTo>
                  <a:pt x="3904615" y="21335"/>
                </a:lnTo>
                <a:lnTo>
                  <a:pt x="3904615" y="2158"/>
                </a:lnTo>
                <a:lnTo>
                  <a:pt x="3902420" y="0"/>
                </a:lnTo>
                <a:close/>
              </a:path>
              <a:path w="4247515" h="457200">
                <a:moveTo>
                  <a:pt x="857758" y="0"/>
                </a:moveTo>
                <a:lnTo>
                  <a:pt x="827277" y="0"/>
                </a:lnTo>
                <a:lnTo>
                  <a:pt x="825119" y="2158"/>
                </a:lnTo>
                <a:lnTo>
                  <a:pt x="825119" y="21335"/>
                </a:lnTo>
                <a:lnTo>
                  <a:pt x="832866" y="29082"/>
                </a:lnTo>
                <a:lnTo>
                  <a:pt x="852170" y="29082"/>
                </a:lnTo>
                <a:lnTo>
                  <a:pt x="859917" y="21335"/>
                </a:lnTo>
                <a:lnTo>
                  <a:pt x="859917" y="2158"/>
                </a:lnTo>
                <a:lnTo>
                  <a:pt x="857758" y="0"/>
                </a:lnTo>
                <a:close/>
              </a:path>
              <a:path w="4247515" h="457200">
                <a:moveTo>
                  <a:pt x="706719" y="0"/>
                </a:moveTo>
                <a:lnTo>
                  <a:pt x="676183" y="0"/>
                </a:lnTo>
                <a:lnTo>
                  <a:pt x="673988" y="2158"/>
                </a:lnTo>
                <a:lnTo>
                  <a:pt x="673988" y="21335"/>
                </a:lnTo>
                <a:lnTo>
                  <a:pt x="681863" y="29082"/>
                </a:lnTo>
                <a:lnTo>
                  <a:pt x="701040" y="29082"/>
                </a:lnTo>
                <a:lnTo>
                  <a:pt x="708913" y="21335"/>
                </a:lnTo>
                <a:lnTo>
                  <a:pt x="708913" y="2158"/>
                </a:lnTo>
                <a:lnTo>
                  <a:pt x="706719" y="0"/>
                </a:lnTo>
                <a:close/>
              </a:path>
              <a:path w="4247515" h="457200">
                <a:moveTo>
                  <a:pt x="3179308" y="0"/>
                </a:moveTo>
                <a:lnTo>
                  <a:pt x="3153927" y="0"/>
                </a:lnTo>
                <a:lnTo>
                  <a:pt x="3154299" y="889"/>
                </a:lnTo>
                <a:lnTo>
                  <a:pt x="3157474" y="4064"/>
                </a:lnTo>
                <a:lnTo>
                  <a:pt x="3161792" y="5969"/>
                </a:lnTo>
                <a:lnTo>
                  <a:pt x="3171444" y="5969"/>
                </a:lnTo>
                <a:lnTo>
                  <a:pt x="3175889" y="4064"/>
                </a:lnTo>
                <a:lnTo>
                  <a:pt x="3178937" y="889"/>
                </a:lnTo>
                <a:lnTo>
                  <a:pt x="3179308" y="0"/>
                </a:lnTo>
                <a:close/>
              </a:path>
              <a:path w="4247515" h="457200">
                <a:moveTo>
                  <a:pt x="2910865" y="0"/>
                </a:moveTo>
                <a:lnTo>
                  <a:pt x="2876270" y="0"/>
                </a:lnTo>
                <a:lnTo>
                  <a:pt x="2876169" y="9778"/>
                </a:lnTo>
                <a:lnTo>
                  <a:pt x="2883916" y="17525"/>
                </a:lnTo>
                <a:lnTo>
                  <a:pt x="2903220" y="17525"/>
                </a:lnTo>
                <a:lnTo>
                  <a:pt x="2910967" y="9778"/>
                </a:lnTo>
                <a:lnTo>
                  <a:pt x="2910865" y="0"/>
                </a:lnTo>
                <a:close/>
              </a:path>
              <a:path w="4247515" h="457200">
                <a:moveTo>
                  <a:pt x="2687727" y="0"/>
                </a:moveTo>
                <a:lnTo>
                  <a:pt x="2657829" y="0"/>
                </a:lnTo>
                <a:lnTo>
                  <a:pt x="2655316" y="5969"/>
                </a:lnTo>
                <a:lnTo>
                  <a:pt x="2655316" y="15621"/>
                </a:lnTo>
                <a:lnTo>
                  <a:pt x="2663190" y="23368"/>
                </a:lnTo>
                <a:lnTo>
                  <a:pt x="2682367" y="23368"/>
                </a:lnTo>
                <a:lnTo>
                  <a:pt x="2690241" y="15621"/>
                </a:lnTo>
                <a:lnTo>
                  <a:pt x="2690241" y="5969"/>
                </a:lnTo>
                <a:lnTo>
                  <a:pt x="2687727" y="0"/>
                </a:lnTo>
                <a:close/>
              </a:path>
              <a:path w="4247515" h="457200">
                <a:moveTo>
                  <a:pt x="2365873" y="0"/>
                </a:moveTo>
                <a:lnTo>
                  <a:pt x="2340492" y="0"/>
                </a:lnTo>
                <a:lnTo>
                  <a:pt x="2340864" y="889"/>
                </a:lnTo>
                <a:lnTo>
                  <a:pt x="2344039" y="4064"/>
                </a:lnTo>
                <a:lnTo>
                  <a:pt x="2348357" y="5969"/>
                </a:lnTo>
                <a:lnTo>
                  <a:pt x="2358009" y="5969"/>
                </a:lnTo>
                <a:lnTo>
                  <a:pt x="2362327" y="4064"/>
                </a:lnTo>
                <a:lnTo>
                  <a:pt x="2365502" y="889"/>
                </a:lnTo>
                <a:lnTo>
                  <a:pt x="2365873" y="0"/>
                </a:lnTo>
                <a:close/>
              </a:path>
              <a:path w="4247515" h="457200">
                <a:moveTo>
                  <a:pt x="1266591" y="0"/>
                </a:moveTo>
                <a:lnTo>
                  <a:pt x="1231879" y="0"/>
                </a:lnTo>
                <a:lnTo>
                  <a:pt x="1231773" y="9778"/>
                </a:lnTo>
                <a:lnTo>
                  <a:pt x="1239647" y="17525"/>
                </a:lnTo>
                <a:lnTo>
                  <a:pt x="1258824" y="17525"/>
                </a:lnTo>
                <a:lnTo>
                  <a:pt x="1266698" y="9778"/>
                </a:lnTo>
                <a:lnTo>
                  <a:pt x="1266591" y="0"/>
                </a:lnTo>
                <a:close/>
              </a:path>
              <a:path w="4247515" h="457200">
                <a:moveTo>
                  <a:pt x="987806" y="0"/>
                </a:moveTo>
                <a:lnTo>
                  <a:pt x="952881" y="0"/>
                </a:lnTo>
                <a:lnTo>
                  <a:pt x="952881" y="4064"/>
                </a:lnTo>
                <a:lnTo>
                  <a:pt x="960755" y="11810"/>
                </a:lnTo>
                <a:lnTo>
                  <a:pt x="979932" y="11810"/>
                </a:lnTo>
                <a:lnTo>
                  <a:pt x="987806" y="4064"/>
                </a:lnTo>
                <a:lnTo>
                  <a:pt x="987806" y="0"/>
                </a:lnTo>
                <a:close/>
              </a:path>
              <a:path w="4247515" h="457200">
                <a:moveTo>
                  <a:pt x="491389" y="0"/>
                </a:moveTo>
                <a:lnTo>
                  <a:pt x="461491" y="0"/>
                </a:lnTo>
                <a:lnTo>
                  <a:pt x="458978" y="5969"/>
                </a:lnTo>
                <a:lnTo>
                  <a:pt x="458978" y="15621"/>
                </a:lnTo>
                <a:lnTo>
                  <a:pt x="466851" y="23368"/>
                </a:lnTo>
                <a:lnTo>
                  <a:pt x="486029" y="23368"/>
                </a:lnTo>
                <a:lnTo>
                  <a:pt x="493903" y="15621"/>
                </a:lnTo>
                <a:lnTo>
                  <a:pt x="493903" y="5969"/>
                </a:lnTo>
                <a:lnTo>
                  <a:pt x="491389" y="0"/>
                </a:lnTo>
                <a:close/>
              </a:path>
              <a:path w="4247515" h="457200">
                <a:moveTo>
                  <a:pt x="204460" y="0"/>
                </a:moveTo>
                <a:lnTo>
                  <a:pt x="179079" y="0"/>
                </a:lnTo>
                <a:lnTo>
                  <a:pt x="179450" y="889"/>
                </a:lnTo>
                <a:lnTo>
                  <a:pt x="182625" y="4064"/>
                </a:lnTo>
                <a:lnTo>
                  <a:pt x="186944" y="5969"/>
                </a:lnTo>
                <a:lnTo>
                  <a:pt x="196596" y="5969"/>
                </a:lnTo>
                <a:lnTo>
                  <a:pt x="200913" y="4064"/>
                </a:lnTo>
                <a:lnTo>
                  <a:pt x="204088" y="889"/>
                </a:lnTo>
                <a:lnTo>
                  <a:pt x="204460" y="0"/>
                </a:lnTo>
                <a:close/>
              </a:path>
            </a:pathLst>
          </a:custGeom>
          <a:solidFill>
            <a:srgbClr val="FFFFFF">
              <a:alpha val="59999"/>
            </a:srgbClr>
          </a:solidFill>
        </p:spPr>
        <p:txBody>
          <a:bodyPr wrap="square" lIns="0" tIns="0" rIns="0" bIns="0" rtlCol="0"/>
          <a:lstStyle/>
          <a:p>
            <a:endParaRPr/>
          </a:p>
        </p:txBody>
      </p:sp>
      <p:sp>
        <p:nvSpPr>
          <p:cNvPr id="2" name="Holder 2"/>
          <p:cNvSpPr>
            <a:spLocks noGrp="1"/>
          </p:cNvSpPr>
          <p:nvPr>
            <p:ph type="title"/>
          </p:nvPr>
        </p:nvSpPr>
        <p:spPr>
          <a:xfrm>
            <a:off x="523443" y="349122"/>
            <a:ext cx="11145113" cy="848360"/>
          </a:xfrm>
          <a:prstGeom prst="rect">
            <a:avLst/>
          </a:prstGeom>
        </p:spPr>
        <p:txBody>
          <a:bodyPr wrap="square" lIns="0" tIns="0" rIns="0" bIns="0">
            <a:spAutoFit/>
          </a:bodyPr>
          <a:lstStyle>
            <a:lvl1pPr>
              <a:defRPr sz="3200" b="1" i="0">
                <a:solidFill>
                  <a:srgbClr val="54494B"/>
                </a:solidFill>
                <a:latin typeface="Trebuchet MS"/>
                <a:cs typeface="Trebuchet MS"/>
              </a:defRPr>
            </a:lvl1pPr>
          </a:lstStyle>
          <a:p>
            <a:endParaRPr/>
          </a:p>
        </p:txBody>
      </p:sp>
      <p:sp>
        <p:nvSpPr>
          <p:cNvPr id="3" name="Holder 3"/>
          <p:cNvSpPr>
            <a:spLocks noGrp="1"/>
          </p:cNvSpPr>
          <p:nvPr>
            <p:ph type="body" idx="1"/>
          </p:nvPr>
        </p:nvSpPr>
        <p:spPr>
          <a:xfrm>
            <a:off x="1987550" y="3248532"/>
            <a:ext cx="8216900" cy="14814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ubTitle" idx="4"/>
          </p:nvPr>
        </p:nvSpPr>
        <p:spPr>
          <a:prstGeom prst="rect">
            <a:avLst/>
          </a:prstGeom>
        </p:spPr>
        <p:txBody>
          <a:bodyPr vert="horz" wrap="square" lIns="0" tIns="161290" rIns="0" bIns="0" rtlCol="0">
            <a:spAutoFit/>
          </a:bodyPr>
          <a:lstStyle/>
          <a:p>
            <a:pPr marL="5080" algn="ctr">
              <a:lnSpc>
                <a:spcPct val="100000"/>
              </a:lnSpc>
              <a:spcBef>
                <a:spcPts val="1270"/>
              </a:spcBef>
            </a:pPr>
            <a:r>
              <a:rPr sz="6000" spc="-750" dirty="0">
                <a:solidFill>
                  <a:srgbClr val="54494B"/>
                </a:solidFill>
                <a:latin typeface="Calibri"/>
                <a:cs typeface="Calibri"/>
              </a:rPr>
              <a:t>Customer</a:t>
            </a:r>
            <a:r>
              <a:rPr sz="6000" spc="-395" dirty="0">
                <a:solidFill>
                  <a:srgbClr val="54494B"/>
                </a:solidFill>
                <a:latin typeface="Calibri"/>
                <a:cs typeface="Calibri"/>
              </a:rPr>
              <a:t> </a:t>
            </a:r>
            <a:r>
              <a:rPr sz="6000" spc="-725" dirty="0">
                <a:solidFill>
                  <a:srgbClr val="54494B"/>
                </a:solidFill>
                <a:latin typeface="Calibri"/>
                <a:cs typeface="Calibri"/>
              </a:rPr>
              <a:t>Segmentation</a:t>
            </a:r>
            <a:endParaRPr sz="6000" dirty="0">
              <a:latin typeface="Calibri"/>
              <a:cs typeface="Calibri"/>
            </a:endParaRPr>
          </a:p>
          <a:p>
            <a:pPr marL="5080" algn="ctr">
              <a:lnSpc>
                <a:spcPct val="100000"/>
              </a:lnSpc>
              <a:spcBef>
                <a:spcPts val="465"/>
              </a:spcBef>
            </a:pPr>
            <a:r>
              <a:rPr sz="2400" spc="-225" dirty="0">
                <a:solidFill>
                  <a:srgbClr val="54494B"/>
                </a:solidFill>
                <a:latin typeface="Calibri"/>
                <a:cs typeface="Calibri"/>
              </a:rPr>
              <a:t>Final</a:t>
            </a:r>
            <a:r>
              <a:rPr sz="2400" spc="-160" dirty="0">
                <a:solidFill>
                  <a:srgbClr val="54494B"/>
                </a:solidFill>
                <a:latin typeface="Calibri"/>
                <a:cs typeface="Calibri"/>
              </a:rPr>
              <a:t> </a:t>
            </a:r>
            <a:r>
              <a:rPr sz="2400" spc="-265" dirty="0">
                <a:solidFill>
                  <a:srgbClr val="54494B"/>
                </a:solidFill>
                <a:latin typeface="Calibri"/>
                <a:cs typeface="Calibri"/>
              </a:rPr>
              <a:t>Project</a:t>
            </a:r>
            <a:r>
              <a:rPr sz="2400" spc="-145" dirty="0">
                <a:solidFill>
                  <a:srgbClr val="54494B"/>
                </a:solidFill>
                <a:latin typeface="Calibri"/>
                <a:cs typeface="Calibri"/>
              </a:rPr>
              <a:t> </a:t>
            </a:r>
            <a:r>
              <a:rPr sz="2400" spc="-275" dirty="0">
                <a:solidFill>
                  <a:srgbClr val="54494B"/>
                </a:solidFill>
                <a:latin typeface="Calibri"/>
                <a:cs typeface="Calibri"/>
              </a:rPr>
              <a:t>by</a:t>
            </a:r>
            <a:r>
              <a:rPr lang="en-IN" sz="2400" spc="-170" dirty="0">
                <a:solidFill>
                  <a:srgbClr val="54494B"/>
                </a:solidFill>
                <a:latin typeface="Calibri"/>
                <a:cs typeface="Calibri"/>
              </a:rPr>
              <a:t>  Abijith Suresh  &amp; Vaishnavi</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dirty="0"/>
              <a:t>DBSCAN CLUSTERING</a:t>
            </a:r>
          </a:p>
        </p:txBody>
      </p:sp>
      <p:sp>
        <p:nvSpPr>
          <p:cNvPr id="3" name="Text Placeholder 2"/>
          <p:cNvSpPr>
            <a:spLocks noGrp="1"/>
          </p:cNvSpPr>
          <p:nvPr>
            <p:ph type="body" idx="1"/>
          </p:nvPr>
        </p:nvSpPr>
        <p:spPr>
          <a:xfrm>
            <a:off x="609600" y="1600200"/>
            <a:ext cx="4108450" cy="2700725"/>
          </a:xfrm>
        </p:spPr>
        <p:txBody>
          <a:bodyPr/>
          <a:lstStyle/>
          <a:p>
            <a:r>
              <a:rPr lang="en-US" dirty="0"/>
              <a:t>DBSCAN (Density-Based Spatial Clustering of Applications with Noise) is a clustering algorithm that groups data points based on their density. It identifies clusters as areas of high density separated by areas of low density. Unlike K-means, it does not require specifying the number of clusters beforehand and can handle clusters of arbitrary shapes. DBSCAN classifies points as core, border, or noise points, and it is robust to outliers.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564549"/>
            <a:ext cx="6486525" cy="4772025"/>
          </a:xfrm>
          <a:prstGeom prst="rect">
            <a:avLst/>
          </a:prstGeom>
        </p:spPr>
      </p:pic>
    </p:spTree>
    <p:extLst>
      <p:ext uri="{BB962C8B-B14F-4D97-AF65-F5344CB8AC3E}">
        <p14:creationId xmlns:p14="http://schemas.microsoft.com/office/powerpoint/2010/main" val="254063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b="0" dirty="0"/>
              <a:t>Decision Tree Using K fold: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50" y="1676400"/>
            <a:ext cx="8830250" cy="2644821"/>
          </a:xfrm>
          <a:prstGeom prst="rect">
            <a:avLst/>
          </a:prstGeom>
        </p:spPr>
      </p:pic>
    </p:spTree>
    <p:extLst>
      <p:ext uri="{BB962C8B-B14F-4D97-AF65-F5344CB8AC3E}">
        <p14:creationId xmlns:p14="http://schemas.microsoft.com/office/powerpoint/2010/main" val="307169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85800"/>
            <a:ext cx="9220200" cy="5190081"/>
          </a:xfrm>
          <a:prstGeom prst="rect">
            <a:avLst/>
          </a:prstGeom>
        </p:spPr>
      </p:pic>
    </p:spTree>
    <p:extLst>
      <p:ext uri="{BB962C8B-B14F-4D97-AF65-F5344CB8AC3E}">
        <p14:creationId xmlns:p14="http://schemas.microsoft.com/office/powerpoint/2010/main" val="373827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dirty="0"/>
              <a:t>DEPLOYMENT: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705" y="1676400"/>
            <a:ext cx="7447095" cy="2819400"/>
          </a:xfrm>
          <a:prstGeom prst="rect">
            <a:avLst/>
          </a:prstGeom>
        </p:spPr>
      </p:pic>
    </p:spTree>
    <p:extLst>
      <p:ext uri="{BB962C8B-B14F-4D97-AF65-F5344CB8AC3E}">
        <p14:creationId xmlns:p14="http://schemas.microsoft.com/office/powerpoint/2010/main" val="272607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00062"/>
            <a:ext cx="7348537" cy="5857875"/>
          </a:xfrm>
          <a:prstGeom prst="rect">
            <a:avLst/>
          </a:prstGeom>
        </p:spPr>
      </p:pic>
    </p:spTree>
    <p:extLst>
      <p:ext uri="{BB962C8B-B14F-4D97-AF65-F5344CB8AC3E}">
        <p14:creationId xmlns:p14="http://schemas.microsoft.com/office/powerpoint/2010/main" val="66976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04800"/>
            <a:ext cx="7153275" cy="5653087"/>
          </a:xfrm>
          <a:prstGeom prst="rect">
            <a:avLst/>
          </a:prstGeom>
        </p:spPr>
      </p:pic>
    </p:spTree>
    <p:extLst>
      <p:ext uri="{BB962C8B-B14F-4D97-AF65-F5344CB8AC3E}">
        <p14:creationId xmlns:p14="http://schemas.microsoft.com/office/powerpoint/2010/main" val="57505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dirty="0"/>
              <a:t>CONCLUSION:</a:t>
            </a:r>
          </a:p>
        </p:txBody>
      </p:sp>
      <p:sp>
        <p:nvSpPr>
          <p:cNvPr id="3" name="Text Placeholder 2"/>
          <p:cNvSpPr>
            <a:spLocks noGrp="1"/>
          </p:cNvSpPr>
          <p:nvPr>
            <p:ph type="body" idx="1"/>
          </p:nvPr>
        </p:nvSpPr>
        <p:spPr>
          <a:xfrm>
            <a:off x="381000" y="2209801"/>
            <a:ext cx="9823450" cy="3276600"/>
          </a:xfrm>
        </p:spPr>
        <p:txBody>
          <a:bodyPr/>
          <a:lstStyle/>
          <a:p>
            <a:r>
              <a:rPr lang="en-IN" dirty="0"/>
              <a:t>Customer segmentation is one the most important application of unsupervised learning. With the help of clustering technique ,B2C(Business to customers) companies can identify the several segments of customers that share a similarity in different ways that are relevant to marketing such as income, marital status, </a:t>
            </a:r>
            <a:r>
              <a:rPr lang="en-IN" dirty="0" err="1"/>
              <a:t>teehome</a:t>
            </a:r>
            <a:r>
              <a:rPr lang="en-IN" dirty="0"/>
              <a:t> and miscellaneous spending habits. This will allow them to target the potential user base.</a:t>
            </a:r>
          </a:p>
          <a:p>
            <a:endParaRPr lang="en-IN" dirty="0"/>
          </a:p>
          <a:p>
            <a:r>
              <a:rPr lang="en-IN" dirty="0"/>
              <a:t>   in this Data Science project, we will perform one of the most essential application of machine learning- customer segmentation. In this project, we will implement customer segmentation in python. Whenever you need to find your best customer , customer segmentation is the ideal methodology.</a:t>
            </a:r>
          </a:p>
        </p:txBody>
      </p:sp>
    </p:spTree>
    <p:extLst>
      <p:ext uri="{BB962C8B-B14F-4D97-AF65-F5344CB8AC3E}">
        <p14:creationId xmlns:p14="http://schemas.microsoft.com/office/powerpoint/2010/main" val="268611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2667000"/>
            <a:ext cx="5715000" cy="936154"/>
          </a:xfrm>
          <a:prstGeom prst="rect">
            <a:avLst/>
          </a:prstGeom>
        </p:spPr>
        <p:txBody>
          <a:bodyPr vert="horz" wrap="square" lIns="0" tIns="12700" rIns="0" bIns="0" rtlCol="0">
            <a:spAutoFit/>
          </a:bodyPr>
          <a:lstStyle/>
          <a:p>
            <a:pPr marL="12700" algn="ctr">
              <a:lnSpc>
                <a:spcPct val="100000"/>
              </a:lnSpc>
              <a:spcBef>
                <a:spcPts val="100"/>
              </a:spcBef>
            </a:pPr>
            <a:r>
              <a:rPr lang="en-IN" sz="6000" spc="-590" dirty="0">
                <a:solidFill>
                  <a:schemeClr val="tx1"/>
                </a:solidFill>
                <a:latin typeface="Bodoni MT" panose="02070603080606020203" pitchFamily="18" charset="0"/>
                <a:cs typeface="Calibri"/>
              </a:rPr>
              <a:t>Thank  You</a:t>
            </a:r>
            <a:endParaRPr sz="6000" dirty="0">
              <a:solidFill>
                <a:schemeClr val="tx1"/>
              </a:solidFill>
              <a:latin typeface="Bodoni MT" panose="02070603080606020203" pitchFamily="18" charset="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2819400"/>
            <a:ext cx="2209800" cy="3048000"/>
          </a:xfrm>
          <a:prstGeom prst="rect">
            <a:avLst/>
          </a:prstGeom>
          <a:noFill/>
        </p:spPr>
        <p:txBody>
          <a:bodyPr wrap="square" rtlCol="0">
            <a:spAutoFit/>
          </a:bodyPr>
          <a:lstStyle/>
          <a:p>
            <a:endParaRPr lang="en-IN" dirty="0"/>
          </a:p>
        </p:txBody>
      </p:sp>
      <p:sp>
        <p:nvSpPr>
          <p:cNvPr id="12" name="TextBox 11"/>
          <p:cNvSpPr txBox="1"/>
          <p:nvPr/>
        </p:nvSpPr>
        <p:spPr>
          <a:xfrm>
            <a:off x="381000" y="3505200"/>
            <a:ext cx="2286000" cy="2585323"/>
          </a:xfrm>
          <a:prstGeom prst="rect">
            <a:avLst/>
          </a:prstGeom>
          <a:noFill/>
        </p:spPr>
        <p:txBody>
          <a:bodyPr wrap="square" rtlCol="0">
            <a:spAutoFit/>
          </a:bodyPr>
          <a:lstStyle/>
          <a:p>
            <a:pPr marL="285750" indent="-285750">
              <a:buFont typeface="Arial" panose="020B0604020202020204" pitchFamily="34" charset="0"/>
              <a:buChar char="•"/>
            </a:pPr>
            <a:r>
              <a:rPr lang="en-IN" dirty="0"/>
              <a:t>ID</a:t>
            </a:r>
          </a:p>
          <a:p>
            <a:pPr marL="285750" indent="-285750">
              <a:buFont typeface="Arial" panose="020B0604020202020204" pitchFamily="34" charset="0"/>
              <a:buChar char="•"/>
            </a:pPr>
            <a:r>
              <a:rPr lang="en-IN" dirty="0"/>
              <a:t>Year Birth</a:t>
            </a:r>
          </a:p>
          <a:p>
            <a:pPr marL="285750" indent="-285750">
              <a:buFont typeface="Arial" panose="020B0604020202020204" pitchFamily="34" charset="0"/>
              <a:buChar char="•"/>
            </a:pPr>
            <a:r>
              <a:rPr lang="en-IN" dirty="0"/>
              <a:t>Marital Status</a:t>
            </a:r>
          </a:p>
          <a:p>
            <a:pPr marL="285750" indent="-285750">
              <a:buFont typeface="Arial" panose="020B0604020202020204" pitchFamily="34" charset="0"/>
              <a:buChar char="•"/>
            </a:pPr>
            <a:r>
              <a:rPr lang="en-IN" dirty="0"/>
              <a:t>Income</a:t>
            </a:r>
          </a:p>
          <a:p>
            <a:pPr marL="285750" indent="-285750">
              <a:buFont typeface="Arial" panose="020B0604020202020204" pitchFamily="34" charset="0"/>
              <a:buChar char="•"/>
            </a:pPr>
            <a:r>
              <a:rPr lang="en-IN" dirty="0" err="1"/>
              <a:t>Kidhome</a:t>
            </a:r>
            <a:endParaRPr lang="en-IN" dirty="0"/>
          </a:p>
          <a:p>
            <a:pPr marL="285750" indent="-285750">
              <a:buFont typeface="Arial" panose="020B0604020202020204" pitchFamily="34" charset="0"/>
              <a:buChar char="•"/>
            </a:pPr>
            <a:r>
              <a:rPr lang="en-IN" dirty="0" err="1"/>
              <a:t>Teenhome</a:t>
            </a:r>
            <a:endParaRPr lang="en-IN" dirty="0"/>
          </a:p>
          <a:p>
            <a:pPr marL="285750" indent="-285750">
              <a:buFont typeface="Arial" panose="020B0604020202020204" pitchFamily="34" charset="0"/>
              <a:buChar char="•"/>
            </a:pPr>
            <a:r>
              <a:rPr lang="en-IN" dirty="0"/>
              <a:t>Dt Customer </a:t>
            </a:r>
          </a:p>
          <a:p>
            <a:pPr marL="285750" indent="-285750">
              <a:buFont typeface="Arial" panose="020B0604020202020204" pitchFamily="34" charset="0"/>
              <a:buChar char="•"/>
            </a:pPr>
            <a:r>
              <a:rPr lang="en-IN" dirty="0" err="1"/>
              <a:t>Recency</a:t>
            </a:r>
            <a:endParaRPr lang="en-IN" dirty="0"/>
          </a:p>
          <a:p>
            <a:pPr marL="285750" indent="-285750">
              <a:buFont typeface="Arial" panose="020B0604020202020204" pitchFamily="34" charset="0"/>
              <a:buChar char="•"/>
            </a:pPr>
            <a:r>
              <a:rPr lang="en-IN" dirty="0"/>
              <a:t>Complain</a:t>
            </a:r>
          </a:p>
        </p:txBody>
      </p:sp>
      <p:sp>
        <p:nvSpPr>
          <p:cNvPr id="25" name="TextBox 24"/>
          <p:cNvSpPr txBox="1"/>
          <p:nvPr/>
        </p:nvSpPr>
        <p:spPr>
          <a:xfrm>
            <a:off x="3106674" y="3831829"/>
            <a:ext cx="2590800" cy="1754326"/>
          </a:xfrm>
          <a:prstGeom prst="rect">
            <a:avLst/>
          </a:prstGeom>
          <a:noFill/>
        </p:spPr>
        <p:txBody>
          <a:bodyPr wrap="square" rtlCol="0">
            <a:spAutoFit/>
          </a:bodyPr>
          <a:lstStyle/>
          <a:p>
            <a:pPr marL="285750" indent="-285750">
              <a:buFont typeface="Arial" panose="020B0604020202020204" pitchFamily="34" charset="0"/>
              <a:buChar char="•"/>
            </a:pPr>
            <a:r>
              <a:rPr lang="en-IN" dirty="0" err="1"/>
              <a:t>MntWines</a:t>
            </a:r>
            <a:endParaRPr lang="en-IN" dirty="0"/>
          </a:p>
          <a:p>
            <a:pPr marL="285750" indent="-285750">
              <a:buFont typeface="Arial" panose="020B0604020202020204" pitchFamily="34" charset="0"/>
              <a:buChar char="•"/>
            </a:pPr>
            <a:r>
              <a:rPr lang="en-IN" dirty="0" err="1"/>
              <a:t>MntFruits</a:t>
            </a:r>
            <a:endParaRPr lang="en-IN" dirty="0"/>
          </a:p>
          <a:p>
            <a:pPr marL="285750" indent="-285750">
              <a:buFont typeface="Arial" panose="020B0604020202020204" pitchFamily="34" charset="0"/>
              <a:buChar char="•"/>
            </a:pPr>
            <a:r>
              <a:rPr lang="en-IN" dirty="0" err="1"/>
              <a:t>MntMeatproducts</a:t>
            </a:r>
            <a:endParaRPr lang="en-IN" dirty="0"/>
          </a:p>
          <a:p>
            <a:pPr marL="285750" indent="-285750">
              <a:buFont typeface="Arial" panose="020B0604020202020204" pitchFamily="34" charset="0"/>
              <a:buChar char="•"/>
            </a:pPr>
            <a:r>
              <a:rPr lang="en-IN" dirty="0" err="1"/>
              <a:t>MntFishProducts</a:t>
            </a:r>
            <a:endParaRPr lang="en-IN" dirty="0"/>
          </a:p>
          <a:p>
            <a:pPr marL="285750" indent="-285750">
              <a:buFont typeface="Arial" panose="020B0604020202020204" pitchFamily="34" charset="0"/>
              <a:buChar char="•"/>
            </a:pPr>
            <a:r>
              <a:rPr lang="en-IN" dirty="0" err="1"/>
              <a:t>MntSweetProducts</a:t>
            </a:r>
            <a:endParaRPr lang="en-IN" dirty="0"/>
          </a:p>
          <a:p>
            <a:pPr marL="285750" indent="-285750">
              <a:buFont typeface="Arial" panose="020B0604020202020204" pitchFamily="34" charset="0"/>
              <a:buChar char="•"/>
            </a:pPr>
            <a:r>
              <a:rPr lang="en-IN" dirty="0" err="1"/>
              <a:t>MntGoldProds</a:t>
            </a:r>
            <a:endParaRPr lang="en-IN" dirty="0"/>
          </a:p>
        </p:txBody>
      </p:sp>
      <p:sp>
        <p:nvSpPr>
          <p:cNvPr id="26" name="TextBox 25"/>
          <p:cNvSpPr txBox="1"/>
          <p:nvPr/>
        </p:nvSpPr>
        <p:spPr>
          <a:xfrm>
            <a:off x="6553200" y="3502152"/>
            <a:ext cx="2132457" cy="2308324"/>
          </a:xfrm>
          <a:prstGeom prst="rect">
            <a:avLst/>
          </a:prstGeom>
          <a:noFill/>
        </p:spPr>
        <p:txBody>
          <a:bodyPr wrap="square" rtlCol="0">
            <a:spAutoFit/>
          </a:bodyPr>
          <a:lstStyle/>
          <a:p>
            <a:pPr marL="285750" indent="-285750">
              <a:buFont typeface="Arial" panose="020B0604020202020204" pitchFamily="34" charset="0"/>
              <a:buChar char="•"/>
            </a:pPr>
            <a:r>
              <a:rPr lang="en-IN" dirty="0" err="1"/>
              <a:t>NumDealsPurchases</a:t>
            </a:r>
            <a:endParaRPr lang="en-IN" dirty="0"/>
          </a:p>
          <a:p>
            <a:pPr marL="285750" indent="-285750">
              <a:buFont typeface="Arial" panose="020B0604020202020204" pitchFamily="34" charset="0"/>
              <a:buChar char="•"/>
            </a:pPr>
            <a:r>
              <a:rPr lang="en-IN" dirty="0"/>
              <a:t>AcceptedCmp1</a:t>
            </a:r>
          </a:p>
          <a:p>
            <a:pPr marL="285750" indent="-285750">
              <a:buFont typeface="Arial" panose="020B0604020202020204" pitchFamily="34" charset="0"/>
              <a:buChar char="•"/>
            </a:pPr>
            <a:r>
              <a:rPr lang="en-IN" dirty="0"/>
              <a:t>AcceptedCmp2</a:t>
            </a:r>
          </a:p>
          <a:p>
            <a:pPr marL="285750" indent="-285750">
              <a:buFont typeface="Arial" panose="020B0604020202020204" pitchFamily="34" charset="0"/>
              <a:buChar char="•"/>
            </a:pPr>
            <a:r>
              <a:rPr lang="en-IN" dirty="0"/>
              <a:t>AcceptedCmp4</a:t>
            </a:r>
          </a:p>
          <a:p>
            <a:pPr marL="285750" indent="-285750">
              <a:buFont typeface="Arial" panose="020B0604020202020204" pitchFamily="34" charset="0"/>
              <a:buChar char="•"/>
            </a:pPr>
            <a:r>
              <a:rPr lang="en-IN" dirty="0"/>
              <a:t>AcceptedCmp5</a:t>
            </a:r>
          </a:p>
          <a:p>
            <a:pPr marL="285750" indent="-285750">
              <a:buFont typeface="Arial" panose="020B0604020202020204" pitchFamily="34" charset="0"/>
              <a:buChar char="•"/>
            </a:pPr>
            <a:r>
              <a:rPr lang="en-IN" dirty="0"/>
              <a:t>AcceptedCmp5</a:t>
            </a:r>
          </a:p>
          <a:p>
            <a:pPr marL="285750" indent="-285750">
              <a:buFont typeface="Arial" panose="020B0604020202020204" pitchFamily="34" charset="0"/>
              <a:buChar char="•"/>
            </a:pPr>
            <a:r>
              <a:rPr lang="en-IN" dirty="0"/>
              <a:t>Response</a:t>
            </a:r>
          </a:p>
        </p:txBody>
      </p:sp>
      <p:sp>
        <p:nvSpPr>
          <p:cNvPr id="27" name="TextBox 26"/>
          <p:cNvSpPr txBox="1"/>
          <p:nvPr/>
        </p:nvSpPr>
        <p:spPr>
          <a:xfrm>
            <a:off x="10027918" y="3502152"/>
            <a:ext cx="2011681" cy="2308324"/>
          </a:xfrm>
          <a:prstGeom prst="rect">
            <a:avLst/>
          </a:prstGeom>
          <a:noFill/>
        </p:spPr>
        <p:txBody>
          <a:bodyPr wrap="square" rtlCol="0">
            <a:spAutoFit/>
          </a:bodyPr>
          <a:lstStyle/>
          <a:p>
            <a:pPr marL="285750" indent="-285750">
              <a:buFont typeface="Arial" panose="020B0604020202020204" pitchFamily="34" charset="0"/>
              <a:buChar char="•"/>
            </a:pPr>
            <a:r>
              <a:rPr lang="en-IN" dirty="0" err="1"/>
              <a:t>NumWebPurchases</a:t>
            </a:r>
            <a:endParaRPr lang="en-IN" dirty="0"/>
          </a:p>
          <a:p>
            <a:pPr marL="285750" indent="-285750">
              <a:buFont typeface="Arial" panose="020B0604020202020204" pitchFamily="34" charset="0"/>
              <a:buChar char="•"/>
            </a:pPr>
            <a:r>
              <a:rPr lang="en-IN" dirty="0" err="1"/>
              <a:t>NumCatalogPurchases</a:t>
            </a:r>
            <a:endParaRPr lang="en-IN" dirty="0"/>
          </a:p>
          <a:p>
            <a:pPr marL="285750" indent="-285750">
              <a:buFont typeface="Arial" panose="020B0604020202020204" pitchFamily="34" charset="0"/>
              <a:buChar char="•"/>
            </a:pPr>
            <a:r>
              <a:rPr lang="en-IN" dirty="0" err="1"/>
              <a:t>NumStorePurchases</a:t>
            </a:r>
            <a:endParaRPr lang="en-IN" dirty="0"/>
          </a:p>
          <a:p>
            <a:pPr marL="285750" indent="-285750">
              <a:buFont typeface="Arial" panose="020B0604020202020204" pitchFamily="34" charset="0"/>
              <a:buChar char="•"/>
            </a:pPr>
            <a:r>
              <a:rPr lang="en-IN" dirty="0" err="1"/>
              <a:t>NumWebVisitsMonth</a:t>
            </a:r>
            <a:endParaRPr lang="en-IN" dirty="0"/>
          </a:p>
        </p:txBody>
      </p:sp>
      <p:sp>
        <p:nvSpPr>
          <p:cNvPr id="10" name="Hexagon 9"/>
          <p:cNvSpPr/>
          <p:nvPr/>
        </p:nvSpPr>
        <p:spPr>
          <a:xfrm>
            <a:off x="200406" y="1304544"/>
            <a:ext cx="2314194" cy="16764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9" name="TextBox 28"/>
          <p:cNvSpPr txBox="1"/>
          <p:nvPr/>
        </p:nvSpPr>
        <p:spPr>
          <a:xfrm>
            <a:off x="598551" y="1958078"/>
            <a:ext cx="1371600" cy="369332"/>
          </a:xfrm>
          <a:prstGeom prst="rect">
            <a:avLst/>
          </a:prstGeom>
          <a:noFill/>
        </p:spPr>
        <p:txBody>
          <a:bodyPr wrap="square" rtlCol="0">
            <a:spAutoFit/>
          </a:bodyPr>
          <a:lstStyle/>
          <a:p>
            <a:r>
              <a:rPr lang="en-IN" dirty="0"/>
              <a:t>    People</a:t>
            </a:r>
          </a:p>
        </p:txBody>
      </p:sp>
      <p:sp>
        <p:nvSpPr>
          <p:cNvPr id="30" name="Hexagon 29"/>
          <p:cNvSpPr/>
          <p:nvPr/>
        </p:nvSpPr>
        <p:spPr>
          <a:xfrm>
            <a:off x="3076957" y="1339334"/>
            <a:ext cx="2521837" cy="16764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2" name="TextBox 31"/>
          <p:cNvSpPr txBox="1"/>
          <p:nvPr/>
        </p:nvSpPr>
        <p:spPr>
          <a:xfrm>
            <a:off x="3705606" y="1944624"/>
            <a:ext cx="1524000" cy="369332"/>
          </a:xfrm>
          <a:prstGeom prst="rect">
            <a:avLst/>
          </a:prstGeom>
          <a:noFill/>
        </p:spPr>
        <p:txBody>
          <a:bodyPr wrap="square" rtlCol="0">
            <a:spAutoFit/>
          </a:bodyPr>
          <a:lstStyle/>
          <a:p>
            <a:r>
              <a:rPr lang="en-IN" dirty="0"/>
              <a:t>Product</a:t>
            </a:r>
          </a:p>
        </p:txBody>
      </p:sp>
      <p:sp>
        <p:nvSpPr>
          <p:cNvPr id="33" name="Hexagon 32"/>
          <p:cNvSpPr/>
          <p:nvPr/>
        </p:nvSpPr>
        <p:spPr>
          <a:xfrm>
            <a:off x="6161151" y="1339334"/>
            <a:ext cx="2420492" cy="16764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4" name="TextBox 33"/>
          <p:cNvSpPr txBox="1"/>
          <p:nvPr/>
        </p:nvSpPr>
        <p:spPr>
          <a:xfrm>
            <a:off x="6705600" y="1944624"/>
            <a:ext cx="1600200" cy="369332"/>
          </a:xfrm>
          <a:prstGeom prst="rect">
            <a:avLst/>
          </a:prstGeom>
          <a:noFill/>
        </p:spPr>
        <p:txBody>
          <a:bodyPr wrap="square" rtlCol="0">
            <a:spAutoFit/>
          </a:bodyPr>
          <a:lstStyle/>
          <a:p>
            <a:r>
              <a:rPr lang="en-IN" dirty="0"/>
              <a:t>Promotion</a:t>
            </a:r>
          </a:p>
        </p:txBody>
      </p:sp>
      <p:sp>
        <p:nvSpPr>
          <p:cNvPr id="35" name="Hexagon 34"/>
          <p:cNvSpPr/>
          <p:nvPr/>
        </p:nvSpPr>
        <p:spPr>
          <a:xfrm>
            <a:off x="9448800" y="1274064"/>
            <a:ext cx="2385059" cy="16764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6" name="TextBox 35"/>
          <p:cNvSpPr txBox="1"/>
          <p:nvPr/>
        </p:nvSpPr>
        <p:spPr>
          <a:xfrm>
            <a:off x="10206227" y="1958078"/>
            <a:ext cx="1600200" cy="369332"/>
          </a:xfrm>
          <a:prstGeom prst="rect">
            <a:avLst/>
          </a:prstGeom>
          <a:noFill/>
        </p:spPr>
        <p:txBody>
          <a:bodyPr wrap="square" rtlCol="0">
            <a:spAutoFit/>
          </a:bodyPr>
          <a:lstStyle/>
          <a:p>
            <a:r>
              <a:rPr lang="en-IN" dirty="0"/>
              <a:t>Place</a:t>
            </a:r>
          </a:p>
        </p:txBody>
      </p:sp>
      <p:sp>
        <p:nvSpPr>
          <p:cNvPr id="37" name="TextBox 36"/>
          <p:cNvSpPr txBox="1"/>
          <p:nvPr/>
        </p:nvSpPr>
        <p:spPr>
          <a:xfrm>
            <a:off x="568071" y="212574"/>
            <a:ext cx="4848606" cy="584775"/>
          </a:xfrm>
          <a:prstGeom prst="rect">
            <a:avLst/>
          </a:prstGeom>
          <a:noFill/>
        </p:spPr>
        <p:txBody>
          <a:bodyPr wrap="square" rtlCol="0">
            <a:spAutoFit/>
          </a:bodyPr>
          <a:lstStyle/>
          <a:p>
            <a:r>
              <a:rPr lang="en-IN" sz="3200" b="1" dirty="0"/>
              <a:t>Attributes</a:t>
            </a:r>
          </a:p>
        </p:txBody>
      </p:sp>
    </p:spTree>
    <p:extLst>
      <p:ext uri="{BB962C8B-B14F-4D97-AF65-F5344CB8AC3E}">
        <p14:creationId xmlns:p14="http://schemas.microsoft.com/office/powerpoint/2010/main" val="17631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dirty="0"/>
              <a:t>PROBLEM  STATEMENT:</a:t>
            </a:r>
          </a:p>
        </p:txBody>
      </p:sp>
      <p:sp>
        <p:nvSpPr>
          <p:cNvPr id="4" name="Rectangle 1"/>
          <p:cNvSpPr>
            <a:spLocks noGrp="1" noChangeArrowheads="1"/>
          </p:cNvSpPr>
          <p:nvPr>
            <p:ph type="body" idx="1"/>
          </p:nvPr>
        </p:nvSpPr>
        <p:spPr bwMode="auto">
          <a:xfrm>
            <a:off x="1524000" y="1524000"/>
            <a:ext cx="616585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thorough examination of a business's ideal client is known as a customer personality study. A corporation may more easily adapt products to the unique needs, behaviors, and concerns of various client types when it has a deeper understanding of its consumer base.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879011" y="3581400"/>
            <a:ext cx="5791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company can make adjustments based on its target customers from various customer segments with the aid of customer personality analysis. For instance, a business can analyze which customer segment is most likely to purchase the product and then market the product exclusively to that specific segment rather than spending money marketing a new product to every client in the company's database.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076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dirty="0"/>
              <a:t>DATA COLLECTION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94" y="2133600"/>
            <a:ext cx="10754157" cy="1447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43" y="4495800"/>
            <a:ext cx="10668000" cy="1273190"/>
          </a:xfrm>
          <a:prstGeom prst="rect">
            <a:avLst/>
          </a:prstGeom>
        </p:spPr>
      </p:pic>
    </p:spTree>
    <p:extLst>
      <p:ext uri="{BB962C8B-B14F-4D97-AF65-F5344CB8AC3E}">
        <p14:creationId xmlns:p14="http://schemas.microsoft.com/office/powerpoint/2010/main" val="342920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dirty="0"/>
              <a:t>EDA :</a:t>
            </a:r>
          </a:p>
        </p:txBody>
      </p:sp>
      <p:sp>
        <p:nvSpPr>
          <p:cNvPr id="6" name="Rectangle 2"/>
          <p:cNvSpPr>
            <a:spLocks noGrp="1" noChangeArrowheads="1"/>
          </p:cNvSpPr>
          <p:nvPr>
            <p:ph type="body" idx="1"/>
          </p:nvPr>
        </p:nvSpPr>
        <p:spPr bwMode="auto">
          <a:xfrm>
            <a:off x="304800" y="2209800"/>
            <a:ext cx="4419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Exporatory</a:t>
            </a:r>
            <a:r>
              <a:rPr kumimoji="0" lang="en-US" altLang="en-US" sz="1800" b="0" i="0" u="none" strike="noStrike" cap="none" normalizeH="0" baseline="0" dirty="0">
                <a:ln>
                  <a:noFill/>
                </a:ln>
                <a:solidFill>
                  <a:schemeClr val="tx1"/>
                </a:solidFill>
                <a:effectLst/>
                <a:latin typeface="Arial" panose="020B0604020202020204" pitchFamily="34" charset="0"/>
              </a:rPr>
              <a:t> data analysis (EDA) is an approach that is used to analyze the data and discover patterns,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or check assumptions in data with the help of statistical  </a:t>
            </a:r>
            <a:r>
              <a:rPr kumimoji="0" lang="en-US" altLang="en-US" sz="1800" b="0" i="0" u="none" strike="noStrike" cap="none" normalizeH="0" baseline="0" dirty="0" err="1">
                <a:ln>
                  <a:noFill/>
                </a:ln>
                <a:solidFill>
                  <a:schemeClr val="tx1"/>
                </a:solidFill>
                <a:effectLst/>
                <a:latin typeface="Arial" panose="020B0604020202020204" pitchFamily="34" charset="0"/>
              </a:rPr>
              <a:t>summeries</a:t>
            </a:r>
            <a:r>
              <a:rPr kumimoji="0" lang="en-US" altLang="en-US" sz="1800" b="0" i="0" u="none" strike="noStrike" cap="none" normalizeH="0" baseline="0" dirty="0">
                <a:ln>
                  <a:noFill/>
                </a:ln>
                <a:solidFill>
                  <a:schemeClr val="tx1"/>
                </a:solidFill>
                <a:effectLst/>
                <a:latin typeface="Arial" panose="020B0604020202020204" pitchFamily="34" charset="0"/>
              </a:rPr>
              <a:t> and graphical representation;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can also helps determine if the statistical techniques you are considering for data analysis are </a:t>
            </a:r>
            <a:r>
              <a:rPr kumimoji="0" lang="en-US" altLang="en-US" sz="1800" b="0" i="0" u="none" strike="noStrike" cap="none" normalizeH="0" baseline="0" dirty="0" err="1">
                <a:ln>
                  <a:noFill/>
                </a:ln>
                <a:solidFill>
                  <a:schemeClr val="tx1"/>
                </a:solidFill>
                <a:effectLst/>
                <a:latin typeface="Arial" panose="020B0604020202020204" pitchFamily="34" charset="0"/>
              </a:rPr>
              <a:t>apporiate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457201"/>
            <a:ext cx="6553200" cy="5638800"/>
          </a:xfrm>
          <a:prstGeom prst="rect">
            <a:avLst/>
          </a:prstGeom>
        </p:spPr>
      </p:pic>
    </p:spTree>
    <p:extLst>
      <p:ext uri="{BB962C8B-B14F-4D97-AF65-F5344CB8AC3E}">
        <p14:creationId xmlns:p14="http://schemas.microsoft.com/office/powerpoint/2010/main" val="38393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dirty="0"/>
              <a:t>CORRELATION MATRIX :</a:t>
            </a:r>
          </a:p>
        </p:txBody>
      </p:sp>
      <p:sp>
        <p:nvSpPr>
          <p:cNvPr id="3" name="TextBox 2"/>
          <p:cNvSpPr txBox="1"/>
          <p:nvPr/>
        </p:nvSpPr>
        <p:spPr>
          <a:xfrm>
            <a:off x="228600" y="2514600"/>
            <a:ext cx="3352800" cy="400110"/>
          </a:xfrm>
          <a:prstGeom prst="rect">
            <a:avLst/>
          </a:prstGeom>
          <a:noFill/>
        </p:spPr>
        <p:txBody>
          <a:bodyPr wrap="square" rtlCol="0">
            <a:spAutoFit/>
          </a:bodyPr>
          <a:lstStyle/>
          <a:p>
            <a:r>
              <a:rPr lang="en-IN" dirty="0"/>
              <a:t> </a:t>
            </a:r>
            <a:r>
              <a:rPr lang="en-IN" sz="2000" b="1" dirty="0"/>
              <a:t>Correlation Matrix</a:t>
            </a:r>
          </a:p>
        </p:txBody>
      </p:sp>
      <p:sp>
        <p:nvSpPr>
          <p:cNvPr id="5" name="Right Arrow 4"/>
          <p:cNvSpPr/>
          <p:nvPr/>
        </p:nvSpPr>
        <p:spPr>
          <a:xfrm>
            <a:off x="2743200" y="2714655"/>
            <a:ext cx="1371600"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558421"/>
            <a:ext cx="6508045" cy="5867400"/>
          </a:xfrm>
          <a:prstGeom prst="rect">
            <a:avLst/>
          </a:prstGeom>
        </p:spPr>
      </p:pic>
    </p:spTree>
    <p:extLst>
      <p:ext uri="{BB962C8B-B14F-4D97-AF65-F5344CB8AC3E}">
        <p14:creationId xmlns:p14="http://schemas.microsoft.com/office/powerpoint/2010/main" val="51258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dirty="0"/>
              <a:t>CLUSTERING:</a:t>
            </a:r>
          </a:p>
        </p:txBody>
      </p:sp>
      <p:sp>
        <p:nvSpPr>
          <p:cNvPr id="7" name="Rectangle 3"/>
          <p:cNvSpPr>
            <a:spLocks noGrp="1" noChangeArrowheads="1"/>
          </p:cNvSpPr>
          <p:nvPr>
            <p:ph type="body" idx="1"/>
          </p:nvPr>
        </p:nvSpPr>
        <p:spPr bwMode="auto">
          <a:xfrm>
            <a:off x="685800" y="2133600"/>
            <a:ext cx="960119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find groupings of related objects in a dataset containing two or more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quantities, clustering is utilized.</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Data points are grouped into clusters with the help of clustering techniques like hierarchical, partitioning, density-based, model-based, and grid-based models. These strategies employ a variety of approaches to identify the best solution for the given situation. Compared to data objects in other clusters, clusters are more loosely defined within their own cluster.</a:t>
            </a:r>
          </a:p>
        </p:txBody>
      </p:sp>
    </p:spTree>
    <p:extLst>
      <p:ext uri="{BB962C8B-B14F-4D97-AF65-F5344CB8AC3E}">
        <p14:creationId xmlns:p14="http://schemas.microsoft.com/office/powerpoint/2010/main" val="164941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dirty="0"/>
              <a:t>K - MEANS</a:t>
            </a:r>
          </a:p>
        </p:txBody>
      </p:sp>
      <p:sp>
        <p:nvSpPr>
          <p:cNvPr id="3" name="Text Placeholder 2"/>
          <p:cNvSpPr>
            <a:spLocks noGrp="1"/>
          </p:cNvSpPr>
          <p:nvPr>
            <p:ph type="body" idx="1"/>
          </p:nvPr>
        </p:nvSpPr>
        <p:spPr>
          <a:xfrm>
            <a:off x="523443" y="1828800"/>
            <a:ext cx="3819957" cy="2438400"/>
          </a:xfrm>
        </p:spPr>
        <p:txBody>
          <a:bodyPr/>
          <a:lstStyle/>
          <a:p>
            <a:r>
              <a:rPr lang="en-US" dirty="0"/>
              <a:t>K-means clustering is an unsupervised machine learning algorithm that partitions a dataset into a predefined number of clusters. It works by iteratively assigning data points to clusters based on their proximity to cluster centroids and updating centroids based on the mean of points assigned to each cluster. The goal is to minimize the within-cluster variation.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406" y="1066800"/>
            <a:ext cx="6534150" cy="4743450"/>
          </a:xfrm>
          <a:prstGeom prst="rect">
            <a:avLst/>
          </a:prstGeom>
        </p:spPr>
      </p:pic>
    </p:spTree>
    <p:extLst>
      <p:ext uri="{BB962C8B-B14F-4D97-AF65-F5344CB8AC3E}">
        <p14:creationId xmlns:p14="http://schemas.microsoft.com/office/powerpoint/2010/main" val="378180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43" y="349122"/>
            <a:ext cx="11145113" cy="492443"/>
          </a:xfrm>
        </p:spPr>
        <p:txBody>
          <a:bodyPr/>
          <a:lstStyle/>
          <a:p>
            <a:r>
              <a:rPr lang="en-IN" dirty="0"/>
              <a:t>HIERARCHICAL CLUSTERING</a:t>
            </a:r>
          </a:p>
        </p:txBody>
      </p:sp>
      <p:sp>
        <p:nvSpPr>
          <p:cNvPr id="3" name="Text Placeholder 2"/>
          <p:cNvSpPr>
            <a:spLocks noGrp="1"/>
          </p:cNvSpPr>
          <p:nvPr>
            <p:ph type="body" idx="1"/>
          </p:nvPr>
        </p:nvSpPr>
        <p:spPr>
          <a:xfrm>
            <a:off x="304800" y="2057400"/>
            <a:ext cx="5410200" cy="2568923"/>
          </a:xfrm>
        </p:spPr>
        <p:txBody>
          <a:bodyPr/>
          <a:lstStyle/>
          <a:p>
            <a:r>
              <a:rPr lang="en-US" dirty="0"/>
              <a:t>Hierarchical clustering is a method of grouping similar data points into clusters by creating a hierarchy of clusters. It can be either agglomerative (bottom-up) or divisive (top-down). In agglomerative clustering, each data point starts as its own cluster, and pairs of clusters are merged iteratively based on similarity until all data points belong to one cluster. Divisive clustering starts with all data points in one cluster and splits them into smaller clusters iteratively. Hierarchical clustering does not require specifying the number of clusters beforehand and generates a </a:t>
            </a:r>
            <a:r>
              <a:rPr lang="en-US" dirty="0" err="1"/>
              <a:t>dendrogram</a:t>
            </a:r>
            <a:r>
              <a:rPr lang="en-US" dirty="0"/>
              <a:t> to visualize the clustering structure.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509" y="1143000"/>
            <a:ext cx="6553200" cy="4772025"/>
          </a:xfrm>
          <a:prstGeom prst="rect">
            <a:avLst/>
          </a:prstGeom>
        </p:spPr>
      </p:pic>
    </p:spTree>
    <p:extLst>
      <p:ext uri="{BB962C8B-B14F-4D97-AF65-F5344CB8AC3E}">
        <p14:creationId xmlns:p14="http://schemas.microsoft.com/office/powerpoint/2010/main" val="2424998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TotalTime>
  <Words>686</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Bodoni MT</vt:lpstr>
      <vt:lpstr>Calibri</vt:lpstr>
      <vt:lpstr>Trebuchet MS</vt:lpstr>
      <vt:lpstr>Office Theme</vt:lpstr>
      <vt:lpstr>PowerPoint Presentation</vt:lpstr>
      <vt:lpstr>PowerPoint Presentation</vt:lpstr>
      <vt:lpstr>PROBLEM  STATEMENT:</vt:lpstr>
      <vt:lpstr>DATA COLLECTION</vt:lpstr>
      <vt:lpstr>EDA :</vt:lpstr>
      <vt:lpstr>CORRELATION MATRIX :</vt:lpstr>
      <vt:lpstr>CLUSTERING:</vt:lpstr>
      <vt:lpstr>K - MEANS</vt:lpstr>
      <vt:lpstr>HIERARCHICAL CLUSTERING</vt:lpstr>
      <vt:lpstr>DBSCAN CLUSTERING</vt:lpstr>
      <vt:lpstr>Decision Tree Using K fold:</vt:lpstr>
      <vt:lpstr>PowerPoint Presentation</vt:lpstr>
      <vt:lpstr>DEPLOYMENT: </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Suwarti Suwarti</dc:creator>
  <cp:lastModifiedBy>Abijith suresh</cp:lastModifiedBy>
  <cp:revision>29</cp:revision>
  <dcterms:created xsi:type="dcterms:W3CDTF">2024-03-19T11:38:29Z</dcterms:created>
  <dcterms:modified xsi:type="dcterms:W3CDTF">2024-04-18T18:09:40Z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2021-07-31T00:00:00Z</vt:filetime>
  </property>
  <property fmtid="{D5CDD505-2E9C-101B-9397-08002B2CF9AE}" pid="3" name="Creator">
    <vt:lpwstr>Microsoft® PowerPoint® 2019</vt:lpwstr>
  </property>
  <property fmtid="{D5CDD505-2E9C-101B-9397-08002B2CF9AE}" pid="4" name="LastSaved">
    <vt:filetime>2024-03-19T00:00:00Z</vt:filetime>
  </property>
  <property fmtid="{D5CDD505-2E9C-101B-9397-08002B2CF9AE}" pid="5" name="Producer">
    <vt:lpwstr>Microsoft® PowerPoint® 2019</vt:lpwstr>
  </property>
</Properties>
</file>