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e8df175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ae8df175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e8df175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e8df175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e8df175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e8df175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e8df175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e8df175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e8df17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ae8df17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e8df175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e8df175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ae8df17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ae8df17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ae8df175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ae8df175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ae8df175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ae8df175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Kisaan Kranthi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Rachana Aithal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Abijna Rao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Vennela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546275" y="2078875"/>
            <a:ext cx="18720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		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Abhigna Rao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Vennela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Rachana Aithal K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API interface with minimal user interface that can be easily incorporated with already established platforms. And this also makes it easily </a:t>
            </a:r>
            <a:r>
              <a:rPr lang="en"/>
              <a:t>expandable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Farmers are the sellers who sell their crops directly to the customers without the involvement of any middlemen.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buy the crops from the farmers who are nearby to them at price that is less than the market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Builds a farmer community so as to help them learn from each other.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for this?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</a:t>
            </a:r>
            <a:r>
              <a:rPr b="1" lang="en"/>
              <a:t>stomer’s Point of View</a:t>
            </a:r>
            <a:endParaRPr b="1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who wish to get the fresh, healthy and locally-produced crops at affordable price are just one touch away from finding it.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will be able to search and get the quality products of their choice from various farmers within the nearby locality in no time.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will be contributing to and encouraging local farmers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for this?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Seller’s </a:t>
            </a:r>
            <a:r>
              <a:rPr b="1" lang="en"/>
              <a:t>Point of View</a:t>
            </a:r>
            <a:endParaRPr b="1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make a better margin for their crops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Simulating local economies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Helping the farmers in increasing their yield and maximizing the profit by suggesting practices that are followed by other farmers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Promoting environmentally, economically, and socially sustainable farming practices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Price Predictor - Intelligent system</a:t>
            </a:r>
            <a:r>
              <a:rPr lang="en"/>
              <a:t> helps the sellers in determining which types of crops to encourage and plan beforehand.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00" y="2010652"/>
            <a:ext cx="7820025" cy="302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Segments - 1. All APIs are available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Frontend and the Backend are built independent of </a:t>
            </a:r>
            <a:r>
              <a:rPr lang="en"/>
              <a:t>each other</a:t>
            </a:r>
            <a:r>
              <a:rPr lang="en"/>
              <a:t>. So, both are extendable individually.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APIs are tested for and hence can be used as a backend by third-party UI as well.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Segments - 2. Farmer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516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Farmer DashBoard is built to provide </a:t>
            </a:r>
            <a:r>
              <a:rPr lang="en"/>
              <a:t>insights</a:t>
            </a:r>
            <a:r>
              <a:rPr lang="en"/>
              <a:t> to the Farmer.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provides various functionalities like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Searching for a product to see how much other farmers are making for the same.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Viewing what practices are employed by farmers with similar land to earn more money.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Viewing a chart to see how much of each batch by the farmer was sold and how much was left behind.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system can be extended to add more functionalities by just creating new api calls.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400" y="1991150"/>
            <a:ext cx="3064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Segments - 3. Price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312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Price </a:t>
            </a:r>
            <a:r>
              <a:rPr lang="en"/>
              <a:t>Prediction</a:t>
            </a:r>
            <a:r>
              <a:rPr lang="en"/>
              <a:t> system is built using Seasonal ARIMAX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system is built on Wheat prices from a district in Punjab.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prices from different markets in a district is considered because prices vary vastly from location to location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75" y="2078875"/>
            <a:ext cx="4134726" cy="25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Extensions: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 </a:t>
            </a:r>
            <a:r>
              <a:rPr lang="en"/>
              <a:t>Forecast to alert farmers in case of sudden changes in weather that might affect their crops.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Farmer DashBoard can include more insights like amount earned by nearly farms with the help of Heatmaps.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can include tracking of the delivery to establish trust with the customers.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Pricing based on the expiry date.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