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79" r:id="rId2"/>
    <p:sldMasterId id="2147483711" r:id="rId3"/>
  </p:sldMasterIdLst>
  <p:notesMasterIdLst>
    <p:notesMasterId r:id="rId22"/>
  </p:notesMasterIdLst>
  <p:handoutMasterIdLst>
    <p:handoutMasterId r:id="rId23"/>
  </p:handoutMasterIdLst>
  <p:sldIdLst>
    <p:sldId id="256" r:id="rId4"/>
    <p:sldId id="444" r:id="rId5"/>
    <p:sldId id="382" r:id="rId6"/>
    <p:sldId id="384" r:id="rId7"/>
    <p:sldId id="385" r:id="rId8"/>
    <p:sldId id="443" r:id="rId9"/>
    <p:sldId id="388" r:id="rId10"/>
    <p:sldId id="387" r:id="rId11"/>
    <p:sldId id="389" r:id="rId12"/>
    <p:sldId id="391" r:id="rId13"/>
    <p:sldId id="393" r:id="rId14"/>
    <p:sldId id="392" r:id="rId15"/>
    <p:sldId id="395" r:id="rId16"/>
    <p:sldId id="394" r:id="rId17"/>
    <p:sldId id="396" r:id="rId18"/>
    <p:sldId id="397" r:id="rId19"/>
    <p:sldId id="398" r:id="rId20"/>
    <p:sldId id="386" r:id="rId21"/>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userDrawn="1">
          <p15:clr>
            <a:srgbClr val="A4A3A4"/>
          </p15:clr>
        </p15:guide>
        <p15:guide id="2" orient="horz" pos="2548" userDrawn="1">
          <p15:clr>
            <a:srgbClr val="A4A3A4"/>
          </p15:clr>
        </p15:guide>
        <p15:guide id="3" orient="horz" pos="1620" userDrawn="1">
          <p15:clr>
            <a:srgbClr val="A4A3A4"/>
          </p15:clr>
        </p15:guide>
        <p15:guide id="4" orient="horz" pos="613" userDrawn="1">
          <p15:clr>
            <a:srgbClr val="A4A3A4"/>
          </p15:clr>
        </p15:guide>
        <p15:guide id="5" orient="horz" pos="754" userDrawn="1">
          <p15:clr>
            <a:srgbClr val="A4A3A4"/>
          </p15:clr>
        </p15:guide>
        <p15:guide id="6" orient="horz" pos="2887" userDrawn="1">
          <p15:clr>
            <a:srgbClr val="A4A3A4"/>
          </p15:clr>
        </p15:guide>
        <p15:guide id="7" pos="4256" userDrawn="1">
          <p15:clr>
            <a:srgbClr val="A4A3A4"/>
          </p15:clr>
        </p15:guide>
        <p15:guide id="8" pos="2747" userDrawn="1">
          <p15:clr>
            <a:srgbClr val="A4A3A4"/>
          </p15:clr>
        </p15:guide>
        <p15:guide id="9" pos="194" userDrawn="1">
          <p15:clr>
            <a:srgbClr val="A4A3A4"/>
          </p15:clr>
        </p15:guide>
        <p15:guide id="10" pos="2160" userDrawn="1">
          <p15:clr>
            <a:srgbClr val="A4A3A4"/>
          </p15:clr>
        </p15:guide>
        <p15:guide id="11" pos="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antuoni" initials="EC" lastIdx="1" clrIdx="0">
    <p:extLst>
      <p:ext uri="{19B8F6BF-5375-455C-9EA6-DF929625EA0E}">
        <p15:presenceInfo xmlns:p15="http://schemas.microsoft.com/office/powerpoint/2012/main" userId="9a37ea1d221b3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418EDF"/>
    <a:srgbClr val="C15105"/>
    <a:srgbClr val="286140"/>
    <a:srgbClr val="76232F"/>
    <a:srgbClr val="51284F"/>
    <a:srgbClr val="C0504D"/>
    <a:srgbClr val="062D72"/>
    <a:srgbClr val="9BBB59"/>
    <a:srgbClr val="428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10" autoAdjust="0"/>
    <p:restoredTop sz="93792" autoAdjust="0"/>
  </p:normalViewPr>
  <p:slideViewPr>
    <p:cSldViewPr snapToGrid="0" snapToObjects="1">
      <p:cViewPr varScale="1">
        <p:scale>
          <a:sx n="84" d="100"/>
          <a:sy n="84" d="100"/>
        </p:scale>
        <p:origin x="876" y="64"/>
      </p:cViewPr>
      <p:guideLst>
        <p:guide orient="horz" pos="926"/>
        <p:guide orient="horz" pos="2548"/>
        <p:guide orient="horz" pos="1620"/>
        <p:guide orient="horz" pos="613"/>
        <p:guide orient="horz" pos="754"/>
        <p:guide orient="horz" pos="2887"/>
        <p:guide pos="4256"/>
        <p:guide pos="2747"/>
        <p:guide pos="194"/>
        <p:guide pos="2160"/>
        <p:guide pos="65"/>
      </p:guideLst>
    </p:cSldViewPr>
  </p:slideViewPr>
  <p:outlineViewPr>
    <p:cViewPr>
      <p:scale>
        <a:sx n="33" d="100"/>
        <a:sy n="33" d="100"/>
      </p:scale>
      <p:origin x="0" y="-354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48" d="100"/>
          <a:sy n="148" d="100"/>
        </p:scale>
        <p:origin x="5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5/3/2021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5/3/2021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speaker">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2" name="Slide Number">
            <a:extLst>
              <a:ext uri="{FF2B5EF4-FFF2-40B4-BE49-F238E27FC236}">
                <a16:creationId xmlns:a16="http://schemas.microsoft.com/office/drawing/2014/main" id="{121299DB-AEF3-5F4A-AB50-7091CB3CC2C6}"/>
              </a:ext>
            </a:extLst>
          </p:cNvPr>
          <p:cNvSpPr>
            <a:spLocks noGrp="1"/>
          </p:cNvSpPr>
          <p:nvPr>
            <p:ph type="sldNum" sz="quarter" idx="1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3231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liner orange">
    <p:bg>
      <p:bgPr>
        <a:solidFill>
          <a:srgbClr val="C1510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E733594A-1DD9-1D43-B7C1-36AAFD3C3D55}"/>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06011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liner green">
    <p:bg>
      <p:bgPr>
        <a:solidFill>
          <a:srgbClr val="286140"/>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59DEAB3F-4083-1544-B60F-DC592FC8E7B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0390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r half photo dark blue">
    <p:bg>
      <p:bgPr>
        <a:solidFill>
          <a:srgbClr val="062D7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7E43D4A-75E6-5D4D-9D51-A18366F8831B}"/>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95007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r half photo spirit blue">
    <p:bg>
      <p:bgPr>
        <a:solidFill>
          <a:srgbClr val="0072CE"/>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DC34D9-2C67-F74A-A4CB-0264DFF71BDC}"/>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2430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r half photo green">
    <p:bg>
      <p:bgPr>
        <a:solidFill>
          <a:srgbClr val="286140"/>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A5D1829-4DF8-3342-88D6-4526B0459858}"/>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52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r half photo orange">
    <p:bg>
      <p:bgPr>
        <a:solidFill>
          <a:srgbClr val="C15105"/>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B0AD15-F6A9-9945-96E6-D233F7A746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90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9BBB59"/>
        </a:solidFill>
        <a:effectLst/>
      </p:bgPr>
    </p:bg>
    <p:spTree>
      <p:nvGrpSpPr>
        <p:cNvPr id="1" name=""/>
        <p:cNvGrpSpPr/>
        <p:nvPr/>
      </p:nvGrpSpPr>
      <p:grpSpPr>
        <a:xfrm>
          <a:off x="0" y="0"/>
          <a:ext cx="0" cy="0"/>
          <a:chOff x="0" y="0"/>
          <a:chExt cx="0" cy="0"/>
        </a:xfrm>
      </p:grpSpPr>
      <p:sp>
        <p:nvSpPr>
          <p:cNvPr id="6" name="Notice Only">
            <a:extLst>
              <a:ext uri="{FF2B5EF4-FFF2-40B4-BE49-F238E27FC236}">
                <a16:creationId xmlns:a16="http://schemas.microsoft.com/office/drawing/2014/main" id="{1B2CBA6A-CED2-3245-BC84-ABF64722021C}"/>
              </a:ext>
            </a:extLst>
          </p:cNvPr>
          <p:cNvSpPr/>
          <p:nvPr userDrawn="1"/>
        </p:nvSpPr>
        <p:spPr>
          <a:xfrm>
            <a:off x="1255655" y="1248311"/>
            <a:ext cx="4346691" cy="2369880"/>
          </a:xfrm>
          <a:prstGeom prst="rect">
            <a:avLst/>
          </a:prstGeom>
          <a:solidFill>
            <a:srgbClr val="9BBB59"/>
          </a:solidFill>
          <a:ln>
            <a:solidFill>
              <a:srgbClr val="062D72"/>
            </a:solidFill>
          </a:ln>
        </p:spPr>
        <p:txBody>
          <a:bodyPr wrap="square">
            <a:noAutofit/>
          </a:bodyPr>
          <a:lstStyle/>
          <a:p>
            <a:pPr algn="ctr"/>
            <a:r>
              <a:rPr lang="en-US" sz="1800" b="1" dirty="0">
                <a:solidFill>
                  <a:schemeClr val="tx1"/>
                </a:solidFill>
                <a:latin typeface="Georgia" panose="02040502050405020303" pitchFamily="18" charset="0"/>
              </a:rPr>
              <a:t>THIS SLIDE IS FOR NOTICE ONLY</a:t>
            </a:r>
            <a:br>
              <a:rPr lang="en-US" sz="1800" dirty="0">
                <a:solidFill>
                  <a:schemeClr val="tx1"/>
                </a:solidFill>
                <a:latin typeface="Georgia" panose="02040502050405020303" pitchFamily="18" charset="0"/>
              </a:rPr>
            </a:br>
            <a:r>
              <a:rPr lang="en-US" sz="1200" dirty="0">
                <a:solidFill>
                  <a:schemeClr val="tx1"/>
                </a:solidFill>
                <a:latin typeface="Georgia" panose="02040502050405020303" pitchFamily="18" charset="0"/>
              </a:rPr>
              <a:t>and is not intended to be used in a presentation</a:t>
            </a:r>
            <a:br>
              <a:rPr lang="en-US" sz="1200" dirty="0">
                <a:solidFill>
                  <a:schemeClr val="tx1"/>
                </a:solidFill>
                <a:latin typeface="Georgia" panose="02040502050405020303" pitchFamily="18" charset="0"/>
              </a:rPr>
            </a:br>
            <a:br>
              <a:rPr lang="en-US" sz="135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This</a:t>
            </a:r>
            <a:r>
              <a:rPr lang="en-US" sz="1350" baseline="0" dirty="0">
                <a:solidFill>
                  <a:schemeClr val="tx1"/>
                </a:solidFill>
                <a:latin typeface="Georgia" panose="02040502050405020303" pitchFamily="18" charset="0"/>
              </a:rPr>
              <a:t> PowerPoint template was developed by:</a:t>
            </a:r>
            <a:br>
              <a:rPr lang="en-US" sz="1350"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The Center for Teaching and Learning at the</a:t>
            </a:r>
            <a:br>
              <a:rPr lang="en-US" sz="1350" i="1"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Johns Hopkins Bloomberg School of Public Health</a:t>
            </a:r>
            <a:br>
              <a:rPr lang="en-US" sz="1350" i="1" baseline="0" dirty="0">
                <a:solidFill>
                  <a:schemeClr val="tx1"/>
                </a:solidFill>
                <a:latin typeface="Georgia" panose="02040502050405020303" pitchFamily="18" charset="0"/>
              </a:rPr>
            </a:br>
            <a:br>
              <a:rPr lang="en-US" sz="1350" i="1" baseline="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Last</a:t>
            </a:r>
            <a:r>
              <a:rPr lang="en-US" sz="1350" baseline="0" dirty="0">
                <a:solidFill>
                  <a:schemeClr val="tx1"/>
                </a:solidFill>
                <a:latin typeface="Georgia" panose="02040502050405020303" pitchFamily="18" charset="0"/>
              </a:rPr>
              <a:t> modified: 26 October 2020</a:t>
            </a:r>
            <a:endParaRPr lang="en-US" sz="135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732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53975"/>
            <a:ext cx="6643621" cy="857250"/>
          </a:xfrm>
        </p:spPr>
        <p:txBody>
          <a:bodyPr/>
          <a:lstStyle/>
          <a:p>
            <a:r>
              <a:rPr lang="en-US" dirty="0"/>
              <a:t>Click to add slide title</a:t>
            </a:r>
          </a:p>
        </p:txBody>
      </p:sp>
      <p:sp>
        <p:nvSpPr>
          <p:cNvPr id="7" name="Box">
            <a:extLst>
              <a:ext uri="{FF2B5EF4-FFF2-40B4-BE49-F238E27FC236}">
                <a16:creationId xmlns:a16="http://schemas.microsoft.com/office/drawing/2014/main" id="{7C60B256-AB51-AF4E-8137-B91D1CF9FC88}"/>
              </a:ext>
            </a:extLst>
          </p:cNvPr>
          <p:cNvSpPr>
            <a:spLocks noGrp="1"/>
          </p:cNvSpPr>
          <p:nvPr>
            <p:ph idx="1"/>
          </p:nvPr>
        </p:nvSpPr>
        <p:spPr>
          <a:xfrm>
            <a:off x="111985" y="1200152"/>
            <a:ext cx="6631715" cy="3390899"/>
          </a:xfrm>
          <a:prstGeom prst="rect">
            <a:avLst/>
          </a:prstGeom>
          <a:ln>
            <a:solidFill>
              <a:srgbClr val="6CACE4">
                <a:alpha val="25000"/>
              </a:srgb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8" name="Source">
            <a:extLst>
              <a:ext uri="{FF2B5EF4-FFF2-40B4-BE49-F238E27FC236}">
                <a16:creationId xmlns:a16="http://schemas.microsoft.com/office/drawing/2014/main" id="{0249B332-CABF-854E-B6E9-46A2BE5A2C6D}"/>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4" name="Slide Number ">
            <a:extLst>
              <a:ext uri="{FF2B5EF4-FFF2-40B4-BE49-F238E27FC236}">
                <a16:creationId xmlns:a16="http://schemas.microsoft.com/office/drawing/2014/main" id="{EF0C2086-C256-6E42-A847-C3F176454950}"/>
              </a:ext>
            </a:extLst>
          </p:cNvPr>
          <p:cNvSpPr>
            <a:spLocks noGrp="1"/>
          </p:cNvSpPr>
          <p:nvPr>
            <p:ph type="sldNum" sz="quarter" idx="13"/>
          </p:nvPr>
        </p:nvSpPr>
        <p:spPr>
          <a:xfrm>
            <a:off x="6256750" y="4773614"/>
            <a:ext cx="486950" cy="274637"/>
          </a:xfrm>
        </p:spPr>
        <p:txBody>
          <a:bodyPr/>
          <a:lstStyle/>
          <a:p>
            <a:fld id="{8ABDC324-684B-9C44-A484-D2B69E2467CF}" type="slidenum">
              <a:rPr lang="en-US" smtClean="0"/>
              <a:pPr/>
              <a:t>‹#›</a:t>
            </a:fld>
            <a:endParaRPr lang="en-US" dirty="0"/>
          </a:p>
        </p:txBody>
      </p:sp>
    </p:spTree>
    <p:extLst>
      <p:ext uri="{BB962C8B-B14F-4D97-AF65-F5344CB8AC3E}">
        <p14:creationId xmlns:p14="http://schemas.microsoft.com/office/powerpoint/2010/main" val="300643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35A0F40-518B-B546-B0B2-A1824EC1205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721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4232E93-E99A-9E42-9AE6-9CECC488A9D2}"/>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76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speaker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7" name="Additional Logo">
            <a:extLst>
              <a:ext uri="{FF2B5EF4-FFF2-40B4-BE49-F238E27FC236}">
                <a16:creationId xmlns:a16="http://schemas.microsoft.com/office/drawing/2014/main" id="{0D94E88F-DB35-CA4A-9BD8-B09F38DC9000}"/>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53B9FB52-03C7-9C4A-B5C6-13E938720B02}"/>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3" name="Additional Logo">
            <a:extLst>
              <a:ext uri="{FF2B5EF4-FFF2-40B4-BE49-F238E27FC236}">
                <a16:creationId xmlns:a16="http://schemas.microsoft.com/office/drawing/2014/main" id="{C785B726-545C-694B-9BDA-FD97A745BDB6}"/>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4" name="Slide Number">
            <a:extLst>
              <a:ext uri="{FF2B5EF4-FFF2-40B4-BE49-F238E27FC236}">
                <a16:creationId xmlns:a16="http://schemas.microsoft.com/office/drawing/2014/main" id="{C1E55460-6645-2240-AC14-1BCD2CDAE20F}"/>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862534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198879"/>
            <a:ext cx="3284565" cy="33944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4141343"/>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4142501"/>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27E2FAF6-E048-FA43-85A3-66709CDB3F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21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 table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9857AD-EF38-344F-9DB2-381017A53D5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62702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able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1309"/>
            <a:ext cx="3284565" cy="339204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A6F4E2-BACB-E94F-A7ED-E5489A75FA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96937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itle and caption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8" name="Caption">
            <a:extLst>
              <a:ext uri="{FF2B5EF4-FFF2-40B4-BE49-F238E27FC236}">
                <a16:creationId xmlns:a16="http://schemas.microsoft.com/office/drawing/2014/main" id="{32AB41CC-EBC0-1C48-BE6D-CB034EC38E3C}"/>
              </a:ext>
            </a:extLst>
          </p:cNvPr>
          <p:cNvSpPr>
            <a:spLocks noGrp="1"/>
          </p:cNvSpPr>
          <p:nvPr>
            <p:ph type="body" sz="quarter" idx="15" hasCustomPrompt="1"/>
          </p:nvPr>
        </p:nvSpPr>
        <p:spPr>
          <a:xfrm>
            <a:off x="114300" y="1696074"/>
            <a:ext cx="3283809" cy="384175"/>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3" name="Box"/>
          <p:cNvSpPr>
            <a:spLocks noGrp="1"/>
          </p:cNvSpPr>
          <p:nvPr>
            <p:ph idx="1" hasCustomPrompt="1"/>
          </p:nvPr>
        </p:nvSpPr>
        <p:spPr>
          <a:xfrm>
            <a:off x="111985" y="2126479"/>
            <a:ext cx="3286061" cy="246457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A4957100-72FC-2A42-8D11-3C05EDC1A526}"/>
              </a:ext>
            </a:extLst>
          </p:cNvPr>
          <p:cNvSpPr>
            <a:spLocks noGrp="1"/>
          </p:cNvSpPr>
          <p:nvPr>
            <p:ph type="body" sz="quarter" idx="18" hasCustomPrompt="1"/>
          </p:nvPr>
        </p:nvSpPr>
        <p:spPr>
          <a:xfrm>
            <a:off x="3461449" y="1697232"/>
            <a:ext cx="3282251" cy="383017"/>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6" name="Box"/>
          <p:cNvSpPr>
            <a:spLocks noGrp="1"/>
          </p:cNvSpPr>
          <p:nvPr>
            <p:ph idx="12" hasCustomPrompt="1"/>
          </p:nvPr>
        </p:nvSpPr>
        <p:spPr>
          <a:xfrm>
            <a:off x="3457640" y="2126480"/>
            <a:ext cx="3297966" cy="2464571"/>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2537B3CC-36F5-6348-ADBA-0F2C88D56821}"/>
              </a:ext>
            </a:extLst>
          </p:cNvPr>
          <p:cNvSpPr>
            <a:spLocks noGrp="1"/>
          </p:cNvSpPr>
          <p:nvPr>
            <p:ph type="sldNum" sz="quarter" idx="20"/>
          </p:nvPr>
        </p:nvSpPr>
        <p:spPr/>
        <p:txBody>
          <a:bodyPr/>
          <a:lstStyle/>
          <a:p>
            <a:fld id="{8ABDC324-684B-9C44-A484-D2B69E2467CF}" type="slidenum">
              <a:rPr lang="en-US" smtClean="0"/>
              <a:pPr/>
              <a:t>‹#›</a:t>
            </a:fld>
            <a:endParaRPr lang="en-US" dirty="0"/>
          </a:p>
        </p:txBody>
      </p:sp>
      <p:sp>
        <p:nvSpPr>
          <p:cNvPr id="10" name="Caption">
            <a:extLst>
              <a:ext uri="{FF2B5EF4-FFF2-40B4-BE49-F238E27FC236}">
                <a16:creationId xmlns:a16="http://schemas.microsoft.com/office/drawing/2014/main" id="{63632CCB-8FB5-1640-A946-280D1B262A6B}"/>
              </a:ext>
            </a:extLst>
          </p:cNvPr>
          <p:cNvSpPr>
            <a:spLocks noGrp="1"/>
          </p:cNvSpPr>
          <p:nvPr>
            <p:ph type="body" sz="quarter" idx="17" hasCustomPrompt="1"/>
          </p:nvPr>
        </p:nvSpPr>
        <p:spPr>
          <a:xfrm>
            <a:off x="106269"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172126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with subtitle">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718441"/>
            <a:ext cx="6631715" cy="287618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854A1D1E-F570-DD47-9954-1C8B8C8BCD23}"/>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81CCAF77-B6EA-254F-A963-E59E78C0B915}"/>
              </a:ext>
            </a:extLst>
          </p:cNvPr>
          <p:cNvSpPr>
            <a:spLocks noGrp="1"/>
          </p:cNvSpPr>
          <p:nvPr>
            <p:ph type="sldNum" sz="quarter" idx="15"/>
          </p:nvPr>
        </p:nvSpPr>
        <p:spPr/>
        <p:txBody>
          <a:bodyPr/>
          <a:lstStyle/>
          <a:p>
            <a:fld id="{8ABDC324-684B-9C44-A484-D2B69E2467CF}" type="slidenum">
              <a:rPr lang="en-US" smtClean="0"/>
              <a:pPr/>
              <a:t>‹#›</a:t>
            </a:fld>
            <a:endParaRPr lang="en-US"/>
          </a:p>
        </p:txBody>
      </p:sp>
      <p:sp>
        <p:nvSpPr>
          <p:cNvPr id="11" name="Caption">
            <a:extLst>
              <a:ext uri="{FF2B5EF4-FFF2-40B4-BE49-F238E27FC236}">
                <a16:creationId xmlns:a16="http://schemas.microsoft.com/office/drawing/2014/main" id="{1F55D65F-DFFC-FC4A-A7A1-5282732454C1}"/>
              </a:ext>
            </a:extLst>
          </p:cNvPr>
          <p:cNvSpPr>
            <a:spLocks noGrp="1"/>
          </p:cNvSpPr>
          <p:nvPr>
            <p:ph type="body" sz="quarter" idx="17" hasCustomPrompt="1"/>
          </p:nvPr>
        </p:nvSpPr>
        <p:spPr>
          <a:xfrm>
            <a:off x="106270"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3668692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Quote"/>
          <p:cNvSpPr>
            <a:spLocks noGrp="1"/>
          </p:cNvSpPr>
          <p:nvPr>
            <p:ph idx="13" hasCustomPrompt="1"/>
          </p:nvPr>
        </p:nvSpPr>
        <p:spPr>
          <a:xfrm>
            <a:off x="111985" y="1200152"/>
            <a:ext cx="3284565" cy="3393200"/>
          </a:xfrm>
          <a:solidFill>
            <a:srgbClr val="418EDF">
              <a:alpha val="40000"/>
            </a:srgbClr>
          </a:solidFill>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8311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bble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3" name="Quote">
            <a:extLst>
              <a:ext uri="{FF2B5EF4-FFF2-40B4-BE49-F238E27FC236}">
                <a16:creationId xmlns:a16="http://schemas.microsoft.com/office/drawing/2014/main" id="{A3FCDE5C-6B97-0243-B26A-C140F4426B9F}"/>
              </a:ext>
            </a:extLst>
          </p:cNvPr>
          <p:cNvSpPr>
            <a:spLocks noGrp="1"/>
          </p:cNvSpPr>
          <p:nvPr>
            <p:ph idx="13" hasCustomPrompt="1"/>
          </p:nvPr>
        </p:nvSpPr>
        <p:spPr>
          <a:xfrm>
            <a:off x="243987" y="1362809"/>
            <a:ext cx="3989510" cy="3068515"/>
          </a:xfrm>
          <a:noFill/>
          <a:ln>
            <a:noFill/>
          </a:ln>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
        <p:nvSpPr>
          <p:cNvPr id="12" name="Speech Bubble: Rectangle with Corners Rounded 6">
            <a:extLst>
              <a:ext uri="{FF2B5EF4-FFF2-40B4-BE49-F238E27FC236}">
                <a16:creationId xmlns:a16="http://schemas.microsoft.com/office/drawing/2014/main" id="{57C85359-8772-D948-8EC2-CDAD41A9EF43}"/>
              </a:ext>
              <a:ext uri="{C183D7F6-B498-43B3-948B-1728B52AA6E4}">
                <adec:decorative xmlns:adec="http://schemas.microsoft.com/office/drawing/2017/decorative" val="1"/>
              </a:ext>
            </a:extLst>
          </p:cNvPr>
          <p:cNvSpPr/>
          <p:nvPr userDrawn="1"/>
        </p:nvSpPr>
        <p:spPr>
          <a:xfrm>
            <a:off x="111985" y="1201423"/>
            <a:ext cx="4253282" cy="3391930"/>
          </a:xfrm>
          <a:prstGeom prst="wedgeRoundRectCallout">
            <a:avLst>
              <a:gd name="adj1" fmla="val 62953"/>
              <a:gd name="adj2" fmla="val 4749"/>
              <a:gd name="adj3" fmla="val 16667"/>
            </a:avLst>
          </a:prstGeom>
          <a:solidFill>
            <a:srgbClr val="418EDF">
              <a:alpha val="39608"/>
            </a:srgbClr>
          </a:solidFill>
          <a:ln w="6350">
            <a:solidFill>
              <a:srgbClr val="6CACE4">
                <a:alpha val="25098"/>
              </a:srgb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350" dirty="0">
              <a:latin typeface="Georgia" panose="02040502050405020303" pitchFamily="18" charset="0"/>
              <a:cs typeface="Calibri"/>
            </a:endParaRPr>
          </a:p>
        </p:txBody>
      </p:sp>
    </p:spTree>
    <p:extLst>
      <p:ext uri="{BB962C8B-B14F-4D97-AF65-F5344CB8AC3E}">
        <p14:creationId xmlns:p14="http://schemas.microsoft.com/office/powerpoint/2010/main" val="3912636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 quote on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Quote"/>
          <p:cNvSpPr>
            <a:spLocks noGrp="1"/>
          </p:cNvSpPr>
          <p:nvPr>
            <p:ph idx="12" hasCustomPrompt="1"/>
          </p:nvPr>
        </p:nvSpPr>
        <p:spPr>
          <a:xfrm>
            <a:off x="3461450" y="1201422"/>
            <a:ext cx="3282251" cy="3391930"/>
          </a:xfrm>
          <a:prstGeom prst="rect">
            <a:avLst/>
          </a:prstGeom>
          <a:solidFill>
            <a:srgbClr val="418EDF">
              <a:alpha val="40000"/>
            </a:srgbClr>
          </a:solidFill>
          <a:ln>
            <a:solidFill>
              <a:srgbClr val="6CACE4">
                <a:alpha val="20000"/>
              </a:srgbClr>
            </a:solidFill>
          </a:ln>
        </p:spPr>
        <p:txBody>
          <a:bodyPr vert="horz" lIns="91440" tIns="45720" rIns="91440" bIns="45720" rtlCol="0" anchor="ctr">
            <a:normAutofit/>
          </a:bodyPr>
          <a:lstStyle>
            <a:lvl1pPr marL="0" indent="0">
              <a:buFontTx/>
              <a:buNone/>
              <a:defRPr lang="en-US" sz="1200" kern="1200" baseline="0" dirty="0" smtClean="0">
                <a:solidFill>
                  <a:schemeClr val="tx1"/>
                </a:solidFill>
                <a:latin typeface="Georgia" panose="02040502050405020303" pitchFamily="18" charset="0"/>
                <a:ea typeface="+mn-ea"/>
                <a:cs typeface="+mn-cs"/>
              </a:defRPr>
            </a:lvl1pPr>
            <a:lvl2pPr marL="213122" indent="0">
              <a:buFontTx/>
              <a:buNone/>
              <a:defRPr>
                <a:latin typeface="Georgia" panose="02040502050405020303" pitchFamily="18" charset="0"/>
              </a:defRPr>
            </a:lvl2pPr>
            <a:lvl3pPr marL="426244" indent="0">
              <a:buFontTx/>
              <a:buNone/>
              <a:defRPr>
                <a:latin typeface="Georgia" panose="02040502050405020303" pitchFamily="18" charset="0"/>
              </a:defRPr>
            </a:lvl3pPr>
          </a:lstStyle>
          <a:p>
            <a:pPr lvl="0"/>
            <a:r>
              <a:rPr lang="en-US" dirty="0"/>
              <a:t>Click to add first-level bullet</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F907EE-2A75-D94C-BB94-E68F459CB90B}"/>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8865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a:extLst>
              <a:ext uri="{FF2B5EF4-FFF2-40B4-BE49-F238E27FC236}">
                <a16:creationId xmlns:a16="http://schemas.microsoft.com/office/drawing/2014/main" id="{E7C68EF4-EEA6-3542-99D5-BFE95DDC826A}"/>
              </a:ext>
            </a:extLst>
          </p:cNvPr>
          <p:cNvSpPr>
            <a:spLocks noGrp="1"/>
          </p:cNvSpPr>
          <p:nvPr>
            <p:ph idx="16"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A13E9811-B15D-DB4A-A025-045406E1FDC6}"/>
              </a:ext>
            </a:extLst>
          </p:cNvPr>
          <p:cNvSpPr>
            <a:spLocks noGrp="1"/>
          </p:cNvSpPr>
          <p:nvPr>
            <p:ph idx="14"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DB859A34-2E93-5043-82FD-B9D7706159B0}"/>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4367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stacked above 1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3" hasCustomPrompt="1"/>
          </p:nvPr>
        </p:nvSpPr>
        <p:spPr>
          <a:xfrm>
            <a:off x="3457640"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Box">
            <a:extLst>
              <a:ext uri="{FF2B5EF4-FFF2-40B4-BE49-F238E27FC236}">
                <a16:creationId xmlns:a16="http://schemas.microsoft.com/office/drawing/2014/main" id="{60B4135F-3A7E-1A4E-967C-135820232CF9}"/>
              </a:ext>
            </a:extLst>
          </p:cNvPr>
          <p:cNvSpPr>
            <a:spLocks noGrp="1"/>
          </p:cNvSpPr>
          <p:nvPr>
            <p:ph idx="17"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98443134-A840-5445-A8FC-0029D8A11D27}"/>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BD4753A-493E-144C-B822-E2BF2B99E1D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3040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4FBBC852-6DB3-6347-94AE-DB6FE1FFCADB}"/>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3651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stacked below one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C3344012-2CDA-A84E-A8AA-DB53FCF92F26}"/>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667852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on left, 1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67CD6385-6F4D-3F44-BD78-F89F4928FA8A}"/>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2689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on left, 2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3457640" y="2926082"/>
            <a:ext cx="3297966"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0F1B3B74-CA45-9F43-8241-CF5C9EA05722}"/>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77483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Box"/>
          <p:cNvSpPr>
            <a:spLocks noGrp="1"/>
          </p:cNvSpPr>
          <p:nvPr>
            <p:ph idx="13" hasCustomPrompt="1"/>
          </p:nvPr>
        </p:nvSpPr>
        <p:spPr>
          <a:xfrm>
            <a:off x="2365837"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2" name="Box"/>
          <p:cNvSpPr>
            <a:spLocks noGrp="1"/>
          </p:cNvSpPr>
          <p:nvPr>
            <p:ph idx="12" hasCustomPrompt="1"/>
          </p:nvPr>
        </p:nvSpPr>
        <p:spPr>
          <a:xfrm>
            <a:off x="4619690"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DC7D71D7-8E0A-1B4F-ADA2-1A44518C473C}"/>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BCEF632-72BE-BB4D-AE8C-524A9756AB33}"/>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45933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 and 3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Caption"/>
          <p:cNvSpPr>
            <a:spLocks noGrp="1"/>
          </p:cNvSpPr>
          <p:nvPr>
            <p:ph type="body" sz="quarter" idx="15" hasCustomPrompt="1"/>
          </p:nvPr>
        </p:nvSpPr>
        <p:spPr>
          <a:xfrm>
            <a:off x="106270" y="1200151"/>
            <a:ext cx="2129727"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7" name="Box"/>
          <p:cNvSpPr>
            <a:spLocks noGrp="1"/>
          </p:cNvSpPr>
          <p:nvPr>
            <p:ph idx="1" hasCustomPrompt="1"/>
          </p:nvPr>
        </p:nvSpPr>
        <p:spPr>
          <a:xfrm>
            <a:off x="111985"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16128668-BD60-7E44-98F0-A1984EAD04B8}"/>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AC8A6A1-1096-3B41-8E67-16AA81B19F7F}"/>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5685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 and 3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Caption"/>
          <p:cNvSpPr>
            <a:spLocks noGrp="1"/>
          </p:cNvSpPr>
          <p:nvPr>
            <p:ph type="body" sz="quarter" idx="15" hasCustomPrompt="1"/>
          </p:nvPr>
        </p:nvSpPr>
        <p:spPr>
          <a:xfrm>
            <a:off x="106665"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Source">
            <a:extLst>
              <a:ext uri="{FF2B5EF4-FFF2-40B4-BE49-F238E27FC236}">
                <a16:creationId xmlns:a16="http://schemas.microsoft.com/office/drawing/2014/main" id="{7DED2B87-6241-2942-B898-13C525101BE7}"/>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A219B8C-1C75-2743-BE01-F5A178A5CDBE}"/>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25532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200152"/>
            <a:ext cx="1602515" cy="3401479"/>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5139652"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2BBB55E-7AC7-D64C-B251-6D158172D5BD}"/>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75209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 and 4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5" name="Caption">
            <a:extLst>
              <a:ext uri="{FF2B5EF4-FFF2-40B4-BE49-F238E27FC236}">
                <a16:creationId xmlns:a16="http://schemas.microsoft.com/office/drawing/2014/main" id="{6493E223-62E1-5543-8067-3FFB76481E55}"/>
              </a:ext>
            </a:extLst>
          </p:cNvPr>
          <p:cNvSpPr>
            <a:spLocks noGrp="1"/>
          </p:cNvSpPr>
          <p:nvPr>
            <p:ph type="body" sz="quarter" idx="15" hasCustomPrompt="1"/>
          </p:nvPr>
        </p:nvSpPr>
        <p:spPr>
          <a:xfrm>
            <a:off x="106269"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734822"/>
            <a:ext cx="1602515" cy="286680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CC34C4B7-5BEB-4543-84E4-5640460752CF}"/>
              </a:ext>
            </a:extLst>
          </p:cNvPr>
          <p:cNvSpPr>
            <a:spLocks noGrp="1"/>
          </p:cNvSpPr>
          <p:nvPr>
            <p:ph type="body" sz="quarter" idx="21" hasCustomPrompt="1"/>
          </p:nvPr>
        </p:nvSpPr>
        <p:spPr>
          <a:xfrm>
            <a:off x="1783134"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5DA989E4-90E9-574F-80F4-FC480B877201}"/>
              </a:ext>
            </a:extLst>
          </p:cNvPr>
          <p:cNvSpPr>
            <a:spLocks noGrp="1"/>
          </p:cNvSpPr>
          <p:nvPr>
            <p:ph type="body" sz="quarter" idx="25" hasCustomPrompt="1"/>
          </p:nvPr>
        </p:nvSpPr>
        <p:spPr>
          <a:xfrm>
            <a:off x="3467345"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a:extLst>
              <a:ext uri="{FF2B5EF4-FFF2-40B4-BE49-F238E27FC236}">
                <a16:creationId xmlns:a16="http://schemas.microsoft.com/office/drawing/2014/main" id="{C1C122F1-C751-7344-9C5D-C7B96C7DD50E}"/>
              </a:ext>
            </a:extLst>
          </p:cNvPr>
          <p:cNvSpPr>
            <a:spLocks noGrp="1"/>
          </p:cNvSpPr>
          <p:nvPr>
            <p:ph type="body" sz="quarter" idx="19" hasCustomPrompt="1"/>
          </p:nvPr>
        </p:nvSpPr>
        <p:spPr>
          <a:xfrm>
            <a:off x="5139651"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F0DDDC4-A9A2-F24C-8E5C-5E86ECC70CD8}"/>
              </a:ext>
            </a:extLst>
          </p:cNvPr>
          <p:cNvSpPr>
            <a:spLocks noGrp="1"/>
          </p:cNvSpPr>
          <p:nvPr>
            <p:ph type="sldNum" sz="quarter" idx="2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90007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 and 4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6" y="1198879"/>
            <a:ext cx="1604049" cy="285292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aption"/>
          <p:cNvSpPr>
            <a:spLocks noGrp="1"/>
          </p:cNvSpPr>
          <p:nvPr>
            <p:ph type="body" sz="quarter" idx="15" hasCustomPrompt="1"/>
          </p:nvPr>
        </p:nvSpPr>
        <p:spPr>
          <a:xfrm>
            <a:off x="106269"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598333"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EDD1DE12-0BA4-B145-9486-015B603AE781}"/>
              </a:ext>
            </a:extLst>
          </p:cNvPr>
          <p:cNvSpPr>
            <a:spLocks noGrp="1"/>
          </p:cNvSpPr>
          <p:nvPr>
            <p:ph type="body" sz="quarter" idx="21" hasCustomPrompt="1"/>
          </p:nvPr>
        </p:nvSpPr>
        <p:spPr>
          <a:xfrm>
            <a:off x="1783134"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319416A7-ED6C-B24A-AFAF-A5B75A980488}"/>
              </a:ext>
            </a:extLst>
          </p:cNvPr>
          <p:cNvSpPr>
            <a:spLocks noGrp="1"/>
          </p:cNvSpPr>
          <p:nvPr>
            <p:ph type="body" sz="quarter" idx="23" hasCustomPrompt="1"/>
          </p:nvPr>
        </p:nvSpPr>
        <p:spPr>
          <a:xfrm>
            <a:off x="3467345"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D0FFB876-B606-7D40-AAF7-965A40885FB9}"/>
              </a:ext>
            </a:extLst>
          </p:cNvPr>
          <p:cNvSpPr>
            <a:spLocks noGrp="1"/>
          </p:cNvSpPr>
          <p:nvPr>
            <p:ph type="body" sz="quarter" idx="19" hasCustomPrompt="1"/>
          </p:nvPr>
        </p:nvSpPr>
        <p:spPr>
          <a:xfrm>
            <a:off x="5139651"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5468B1C-F8D9-EF42-BC01-36CBB39F389B}"/>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4055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8878"/>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93423"/>
            <a:ext cx="1235165" cy="3396024"/>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46464B-6D50-0444-88FB-F2C6D2DA4234}"/>
              </a:ext>
            </a:extLst>
          </p:cNvPr>
          <p:cNvSpPr>
            <a:spLocks noGrp="1"/>
          </p:cNvSpPr>
          <p:nvPr>
            <p:ph type="sldNum" sz="quarter" idx="2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388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28" name="Additional Logo">
            <a:extLst>
              <a:ext uri="{FF2B5EF4-FFF2-40B4-BE49-F238E27FC236}">
                <a16:creationId xmlns:a16="http://schemas.microsoft.com/office/drawing/2014/main" id="{120CEE6F-B78B-BE40-BE0D-F85CD06B580B}"/>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27" name="Additional Logo">
            <a:extLst>
              <a:ext uri="{FF2B5EF4-FFF2-40B4-BE49-F238E27FC236}">
                <a16:creationId xmlns:a16="http://schemas.microsoft.com/office/drawing/2014/main" id="{7D8962F0-B81A-D143-BF04-8054A2AABB98}"/>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36B09C78-C18D-2142-9364-A32AD46D4205}"/>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117E89DB-E077-014B-BB88-DF0941E638E3}"/>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4802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col and 5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1" name="Caption">
            <a:extLst>
              <a:ext uri="{FF2B5EF4-FFF2-40B4-BE49-F238E27FC236}">
                <a16:creationId xmlns:a16="http://schemas.microsoft.com/office/drawing/2014/main" id="{BB745127-661B-9745-8FCF-E340BA695B9D}"/>
              </a:ext>
            </a:extLst>
          </p:cNvPr>
          <p:cNvSpPr>
            <a:spLocks noGrp="1"/>
          </p:cNvSpPr>
          <p:nvPr>
            <p:ph type="body" sz="quarter" idx="15" hasCustomPrompt="1"/>
          </p:nvPr>
        </p:nvSpPr>
        <p:spPr>
          <a:xfrm>
            <a:off x="11198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739007"/>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aption">
            <a:extLst>
              <a:ext uri="{FF2B5EF4-FFF2-40B4-BE49-F238E27FC236}">
                <a16:creationId xmlns:a16="http://schemas.microsoft.com/office/drawing/2014/main" id="{1A66F37F-CE60-7A4C-AE09-7B3BAA75FFFA}"/>
              </a:ext>
            </a:extLst>
          </p:cNvPr>
          <p:cNvSpPr>
            <a:spLocks noGrp="1"/>
          </p:cNvSpPr>
          <p:nvPr>
            <p:ph type="body" sz="quarter" idx="29" hasCustomPrompt="1"/>
          </p:nvPr>
        </p:nvSpPr>
        <p:spPr>
          <a:xfrm>
            <a:off x="1461123"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733551"/>
            <a:ext cx="1235165" cy="2855896"/>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Caption">
            <a:extLst>
              <a:ext uri="{FF2B5EF4-FFF2-40B4-BE49-F238E27FC236}">
                <a16:creationId xmlns:a16="http://schemas.microsoft.com/office/drawing/2014/main" id="{6BCAA78E-33F4-9B41-A03A-FD2F0EFDD7C6}"/>
              </a:ext>
            </a:extLst>
          </p:cNvPr>
          <p:cNvSpPr>
            <a:spLocks noGrp="1"/>
          </p:cNvSpPr>
          <p:nvPr>
            <p:ph type="body" sz="quarter" idx="30" hasCustomPrompt="1"/>
          </p:nvPr>
        </p:nvSpPr>
        <p:spPr>
          <a:xfrm>
            <a:off x="2810260"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0" name="Caption">
            <a:extLst>
              <a:ext uri="{FF2B5EF4-FFF2-40B4-BE49-F238E27FC236}">
                <a16:creationId xmlns:a16="http://schemas.microsoft.com/office/drawing/2014/main" id="{E9C0D689-A19A-624C-B850-755B195EA6B4}"/>
              </a:ext>
            </a:extLst>
          </p:cNvPr>
          <p:cNvSpPr>
            <a:spLocks noGrp="1"/>
          </p:cNvSpPr>
          <p:nvPr>
            <p:ph type="body" sz="quarter" idx="31" hasCustomPrompt="1"/>
          </p:nvPr>
        </p:nvSpPr>
        <p:spPr>
          <a:xfrm>
            <a:off x="4159398"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1" name="Caption">
            <a:extLst>
              <a:ext uri="{FF2B5EF4-FFF2-40B4-BE49-F238E27FC236}">
                <a16:creationId xmlns:a16="http://schemas.microsoft.com/office/drawing/2014/main" id="{4E426E23-1667-1B4E-AF61-2206D7F1AE56}"/>
              </a:ext>
            </a:extLst>
          </p:cNvPr>
          <p:cNvSpPr>
            <a:spLocks noGrp="1"/>
          </p:cNvSpPr>
          <p:nvPr>
            <p:ph type="body" sz="quarter" idx="32" hasCustomPrompt="1"/>
          </p:nvPr>
        </p:nvSpPr>
        <p:spPr>
          <a:xfrm>
            <a:off x="550853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3B8EB7D-BD26-C942-9526-4280491D4C0A}"/>
              </a:ext>
            </a:extLst>
          </p:cNvPr>
          <p:cNvSpPr>
            <a:spLocks noGrp="1"/>
          </p:cNvSpPr>
          <p:nvPr>
            <p:ph type="sldNum" sz="quarter" idx="3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3768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 and 5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3316"/>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B40349D6-932C-9040-BBA4-56765862890B}"/>
              </a:ext>
            </a:extLst>
          </p:cNvPr>
          <p:cNvSpPr>
            <a:spLocks noGrp="1"/>
          </p:cNvSpPr>
          <p:nvPr>
            <p:ph type="body" sz="quarter" idx="33" hasCustomPrompt="1"/>
          </p:nvPr>
        </p:nvSpPr>
        <p:spPr>
          <a:xfrm>
            <a:off x="115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87861"/>
            <a:ext cx="1235165" cy="2869791"/>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2" name="Caption">
            <a:extLst>
              <a:ext uri="{FF2B5EF4-FFF2-40B4-BE49-F238E27FC236}">
                <a16:creationId xmlns:a16="http://schemas.microsoft.com/office/drawing/2014/main" id="{F14D6E3B-AF9B-BE47-AF94-6625E87FFCB0}"/>
              </a:ext>
            </a:extLst>
          </p:cNvPr>
          <p:cNvSpPr>
            <a:spLocks noGrp="1"/>
          </p:cNvSpPr>
          <p:nvPr>
            <p:ph type="body" sz="quarter" idx="34" hasCustomPrompt="1"/>
          </p:nvPr>
        </p:nvSpPr>
        <p:spPr>
          <a:xfrm>
            <a:off x="1458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3" name="Caption">
            <a:extLst>
              <a:ext uri="{FF2B5EF4-FFF2-40B4-BE49-F238E27FC236}">
                <a16:creationId xmlns:a16="http://schemas.microsoft.com/office/drawing/2014/main" id="{6F360711-13BC-BE4F-9AF8-2EADB23241C9}"/>
              </a:ext>
            </a:extLst>
          </p:cNvPr>
          <p:cNvSpPr>
            <a:spLocks noGrp="1"/>
          </p:cNvSpPr>
          <p:nvPr>
            <p:ph type="body" sz="quarter" idx="35" hasCustomPrompt="1"/>
          </p:nvPr>
        </p:nvSpPr>
        <p:spPr>
          <a:xfrm>
            <a:off x="2801214"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8" name="Caption">
            <a:extLst>
              <a:ext uri="{FF2B5EF4-FFF2-40B4-BE49-F238E27FC236}">
                <a16:creationId xmlns:a16="http://schemas.microsoft.com/office/drawing/2014/main" id="{59E347D3-CDD7-8C4A-87D0-E5A9695AF2D9}"/>
              </a:ext>
            </a:extLst>
          </p:cNvPr>
          <p:cNvSpPr>
            <a:spLocks noGrp="1"/>
          </p:cNvSpPr>
          <p:nvPr>
            <p:ph type="body" sz="quarter" idx="36" hasCustomPrompt="1"/>
          </p:nvPr>
        </p:nvSpPr>
        <p:spPr>
          <a:xfrm>
            <a:off x="4158807"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9" name="Caption">
            <a:extLst>
              <a:ext uri="{FF2B5EF4-FFF2-40B4-BE49-F238E27FC236}">
                <a16:creationId xmlns:a16="http://schemas.microsoft.com/office/drawing/2014/main" id="{2688850F-B675-3D49-A922-78AD18ECD4FB}"/>
              </a:ext>
            </a:extLst>
          </p:cNvPr>
          <p:cNvSpPr>
            <a:spLocks noGrp="1"/>
          </p:cNvSpPr>
          <p:nvPr>
            <p:ph type="body" sz="quarter" idx="37" hasCustomPrompt="1"/>
          </p:nvPr>
        </p:nvSpPr>
        <p:spPr>
          <a:xfrm>
            <a:off x="5510750"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BC8A5FA-C424-BF4A-AF06-3E67A4481F3A}"/>
              </a:ext>
            </a:extLst>
          </p:cNvPr>
          <p:cNvSpPr>
            <a:spLocks noGrp="1"/>
          </p:cNvSpPr>
          <p:nvPr>
            <p:ph type="sldNum" sz="quarter" idx="3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6166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horiz-boxe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1"/>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5" hasCustomPrompt="1"/>
          </p:nvPr>
        </p:nvSpPr>
        <p:spPr>
          <a:xfrm>
            <a:off x="111985" y="2954953"/>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3"/>
            <a:ext cx="3282251"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Box"/>
          <p:cNvSpPr>
            <a:spLocks noGrp="1"/>
          </p:cNvSpPr>
          <p:nvPr>
            <p:ph idx="14" hasCustomPrompt="1"/>
          </p:nvPr>
        </p:nvSpPr>
        <p:spPr>
          <a:xfrm>
            <a:off x="3461450" y="2956225"/>
            <a:ext cx="3294155"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E8A549A6-7736-A545-9DCD-CB4DD032E598}"/>
              </a:ext>
            </a:extLst>
          </p:cNvPr>
          <p:cNvSpPr>
            <a:spLocks noGrp="1"/>
          </p:cNvSpPr>
          <p:nvPr>
            <p:ph idx="17"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9A5C684-826F-0442-8631-7E4E2B374D8D}"/>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20074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5" name="Photo">
            <a:extLst>
              <a:ext uri="{FF2B5EF4-FFF2-40B4-BE49-F238E27FC236}">
                <a16:creationId xmlns:a16="http://schemas.microsoft.com/office/drawing/2014/main" id="{02EA4496-355A-B54A-BBF9-F684A72148AE}"/>
              </a:ext>
            </a:extLst>
          </p:cNvPr>
          <p:cNvSpPr>
            <a:spLocks noGrp="1"/>
          </p:cNvSpPr>
          <p:nvPr>
            <p:ph sz="quarter" idx="15"/>
          </p:nvPr>
        </p:nvSpPr>
        <p:spPr>
          <a:xfrm>
            <a:off x="0" y="974726"/>
            <a:ext cx="6858000"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83A9E29-5FE0-3D4D-94E8-4C25C00D63D5}"/>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881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Photo">
            <a:extLst>
              <a:ext uri="{FF2B5EF4-FFF2-40B4-BE49-F238E27FC236}">
                <a16:creationId xmlns:a16="http://schemas.microsoft.com/office/drawing/2014/main" id="{425F25A5-CCE4-394B-9E1E-17C6BF7265C4}"/>
              </a:ext>
            </a:extLst>
          </p:cNvPr>
          <p:cNvSpPr>
            <a:spLocks noGrp="1"/>
          </p:cNvSpPr>
          <p:nvPr>
            <p:ph sz="quarter" idx="15"/>
          </p:nvPr>
        </p:nvSpPr>
        <p:spPr>
          <a:xfrm>
            <a:off x="0" y="974726"/>
            <a:ext cx="3406469" cy="4168775"/>
          </a:xfrm>
          <a:ln>
            <a:noFill/>
          </a:ln>
        </p:spPr>
        <p:txBody>
          <a:bodyPr/>
          <a:lstStyle>
            <a:lvl1pPr marL="0" indent="0">
              <a:buFontTx/>
              <a:buNone/>
              <a:defRPr/>
            </a:lvl1pPr>
          </a:lstStyle>
          <a:p>
            <a:pPr lvl="0"/>
            <a:r>
              <a:rPr lang="en-US" dirty="0"/>
              <a:t>Click to edit Master text styles</a:t>
            </a:r>
          </a:p>
        </p:txBody>
      </p:sp>
      <p:sp>
        <p:nvSpPr>
          <p:cNvPr id="9" name="Photo">
            <a:extLst>
              <a:ext uri="{FF2B5EF4-FFF2-40B4-BE49-F238E27FC236}">
                <a16:creationId xmlns:a16="http://schemas.microsoft.com/office/drawing/2014/main" id="{6804ED59-039D-2442-97AD-5034913325E9}"/>
              </a:ext>
            </a:extLst>
          </p:cNvPr>
          <p:cNvSpPr>
            <a:spLocks noGrp="1"/>
          </p:cNvSpPr>
          <p:nvPr>
            <p:ph sz="quarter" idx="16"/>
          </p:nvPr>
        </p:nvSpPr>
        <p:spPr>
          <a:xfrm>
            <a:off x="3451532" y="974726"/>
            <a:ext cx="3408426"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9BA57E4-A61E-0F43-96A7-D6F928E8868B}"/>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1998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1116711"/>
            <a:ext cx="6643621" cy="857250"/>
          </a:xfrm>
        </p:spPr>
        <p:txBody>
          <a:bodyPr/>
          <a:lstStyle>
            <a:lvl1pPr>
              <a:defRPr baseline="0">
                <a:solidFill>
                  <a:schemeClr val="tx1"/>
                </a:solidFill>
              </a:defRPr>
            </a:lvl1pPr>
          </a:lstStyle>
          <a:p>
            <a:r>
              <a:rPr lang="en-US" dirty="0"/>
              <a:t>Add title in Outline view</a:t>
            </a:r>
          </a:p>
        </p:txBody>
      </p:sp>
      <p:sp>
        <p:nvSpPr>
          <p:cNvPr id="4" name="Photo"/>
          <p:cNvSpPr>
            <a:spLocks noGrp="1"/>
          </p:cNvSpPr>
          <p:nvPr>
            <p:ph type="pic" sz="quarter" idx="13" hasCustomPrompt="1"/>
          </p:nvPr>
        </p:nvSpPr>
        <p:spPr>
          <a:xfrm>
            <a:off x="0" y="0"/>
            <a:ext cx="6858000" cy="5143500"/>
          </a:xfrm>
          <a:ln>
            <a:noFill/>
          </a:ln>
        </p:spPr>
        <p:txBody>
          <a:bodyPr/>
          <a:lstStyle>
            <a:lvl1pPr marL="0" indent="0">
              <a:buNone/>
              <a:defRPr baseline="0">
                <a:solidFill>
                  <a:schemeClr val="bg1"/>
                </a:solidFill>
              </a:defRPr>
            </a:lvl1pPr>
          </a:lstStyle>
          <a:p>
            <a:r>
              <a:rPr lang="en-US" dirty="0"/>
              <a:t>Click icon to add full-slide image</a:t>
            </a:r>
          </a:p>
        </p:txBody>
      </p:sp>
      <p:sp>
        <p:nvSpPr>
          <p:cNvPr id="7" name="Source">
            <a:extLst>
              <a:ext uri="{FF2B5EF4-FFF2-40B4-BE49-F238E27FC236}">
                <a16:creationId xmlns:a16="http://schemas.microsoft.com/office/drawing/2014/main" id="{A20D78D4-2BDB-A44F-8D2A-AD311AE30537}"/>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C0EBDEC-E0F6-554C-96E0-9FBD98D92467}"/>
              </a:ext>
            </a:extLst>
          </p:cNvPr>
          <p:cNvSpPr>
            <a:spLocks noGrp="1"/>
          </p:cNvSpPr>
          <p:nvPr>
            <p:ph type="sldNum" sz="quarter" idx="1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0156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B091-24BD-49D2-A3FB-C2216807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AF6-D372-4EE6-8755-10CAC237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6B2-39BD-437E-A131-98FA68F90990}"/>
              </a:ext>
            </a:extLst>
          </p:cNvPr>
          <p:cNvSpPr>
            <a:spLocks noGrp="1"/>
          </p:cNvSpPr>
          <p:nvPr>
            <p:ph type="dt" sz="half" idx="10"/>
          </p:nvPr>
        </p:nvSpPr>
        <p:spPr/>
        <p:txBody>
          <a:bodyPr/>
          <a:lstStyle/>
          <a:p>
            <a:fld id="{4CEA048E-1093-4B75-B8D7-34C981C10724}" type="datetimeFigureOut">
              <a:rPr lang="en-US" smtClean="0"/>
              <a:t>5/3/2021</a:t>
            </a:fld>
            <a:endParaRPr lang="en-US"/>
          </a:p>
        </p:txBody>
      </p:sp>
      <p:sp>
        <p:nvSpPr>
          <p:cNvPr id="5" name="Footer Placeholder 4">
            <a:extLst>
              <a:ext uri="{FF2B5EF4-FFF2-40B4-BE49-F238E27FC236}">
                <a16:creationId xmlns:a16="http://schemas.microsoft.com/office/drawing/2014/main" id="{501C4706-1167-44E1-AE0F-380EC3D8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F13F4-ADCA-4190-A0D9-EEF2161E6005}"/>
              </a:ext>
            </a:extLst>
          </p:cNvPr>
          <p:cNvSpPr>
            <a:spLocks noGrp="1"/>
          </p:cNvSpPr>
          <p:nvPr>
            <p:ph type="sldNum" sz="quarter" idx="12"/>
          </p:nvPr>
        </p:nvSpPr>
        <p:spPr/>
        <p:txBody>
          <a:bodyPr/>
          <a:lstStyle/>
          <a:p>
            <a:fld id="{4BBE5E08-0C02-4B34-AC81-E1B226095D32}" type="slidenum">
              <a:rPr lang="en-US" smtClean="0"/>
              <a:t>‹#›</a:t>
            </a:fld>
            <a:endParaRPr lang="en-US"/>
          </a:p>
        </p:txBody>
      </p:sp>
    </p:spTree>
    <p:extLst>
      <p:ext uri="{BB962C8B-B14F-4D97-AF65-F5344CB8AC3E}">
        <p14:creationId xmlns:p14="http://schemas.microsoft.com/office/powerpoint/2010/main" val="261136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45D2855-4BDC-2949-A7F8-15C653BAFD76}"/>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6" name="Subtitle">
            <a:extLst>
              <a:ext uri="{FF2B5EF4-FFF2-40B4-BE49-F238E27FC236}">
                <a16:creationId xmlns:a16="http://schemas.microsoft.com/office/drawing/2014/main" id="{73F8CCE4-3BC7-E04F-94AE-1C9657EF5270}"/>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4" name="Photo"/>
          <p:cNvSpPr>
            <a:spLocks noGrp="1"/>
          </p:cNvSpPr>
          <p:nvPr>
            <p:ph type="pic" sz="quarter" idx="11" hasCustomPrompt="1"/>
          </p:nvPr>
        </p:nvSpPr>
        <p:spPr>
          <a:xfrm>
            <a:off x="1904524" y="0"/>
            <a:ext cx="4953476" cy="5143500"/>
          </a:xfrm>
          <a:prstGeom prst="rect">
            <a:avLst/>
          </a:prstGeom>
        </p:spPr>
        <p:txBody>
          <a:bodyPr vert="horz"/>
          <a:lstStyle>
            <a:lvl1pPr marL="0" indent="0">
              <a:buNone/>
              <a:defRPr sz="1350" baseline="0"/>
            </a:lvl1pPr>
          </a:lstStyle>
          <a:p>
            <a:r>
              <a:rPr lang="en-US" dirty="0"/>
              <a:t>Click icon to add image or drag and drop image to placeholder</a:t>
            </a:r>
          </a:p>
        </p:txBody>
      </p:sp>
      <p:sp>
        <p:nvSpPr>
          <p:cNvPr id="8" name="Source">
            <a:extLst>
              <a:ext uri="{FF2B5EF4-FFF2-40B4-BE49-F238E27FC236}">
                <a16:creationId xmlns:a16="http://schemas.microsoft.com/office/drawing/2014/main" id="{904D3AB3-06BD-EC46-AEC4-64AAD3E51B9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2" name="Slide Number">
            <a:extLst>
              <a:ext uri="{FF2B5EF4-FFF2-40B4-BE49-F238E27FC236}">
                <a16:creationId xmlns:a16="http://schemas.microsoft.com/office/drawing/2014/main" id="{C17433F5-B937-B647-A06F-CB66175E77BC}"/>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le bulle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453388"/>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Source">
            <a:extLst>
              <a:ext uri="{FF2B5EF4-FFF2-40B4-BE49-F238E27FC236}">
                <a16:creationId xmlns:a16="http://schemas.microsoft.com/office/drawing/2014/main" id="{927F2F75-61C2-7F4D-B62A-0F7C84901C38}"/>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B9C482-9F3A-D44D-B933-0895BD3D6A85}"/>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le bullet top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7" name="Caption">
            <a:extLst>
              <a:ext uri="{FF2B5EF4-FFF2-40B4-BE49-F238E27FC236}">
                <a16:creationId xmlns:a16="http://schemas.microsoft.com/office/drawing/2014/main" id="{BF0B0AC2-CB02-3441-9CFB-637D27B1BC44}"/>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6" name="Box"/>
          <p:cNvSpPr>
            <a:spLocks noGrp="1"/>
          </p:cNvSpPr>
          <p:nvPr>
            <p:ph idx="1" hasCustomPrompt="1"/>
          </p:nvPr>
        </p:nvSpPr>
        <p:spPr>
          <a:xfrm>
            <a:off x="1995608" y="615462"/>
            <a:ext cx="4764641" cy="3971274"/>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Source">
            <a:extLst>
              <a:ext uri="{FF2B5EF4-FFF2-40B4-BE49-F238E27FC236}">
                <a16:creationId xmlns:a16="http://schemas.microsoft.com/office/drawing/2014/main" id="{36165B48-FFD2-4145-8F08-E540D52C377E}"/>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4011FEB-98C2-574D-A4C2-E73E660161C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7075645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930195" y="1472513"/>
            <a:ext cx="4927805"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951940" y="1472513"/>
            <a:ext cx="4906060"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4" name="Slide Number">
            <a:extLst>
              <a:ext uri="{FF2B5EF4-FFF2-40B4-BE49-F238E27FC236}">
                <a16:creationId xmlns:a16="http://schemas.microsoft.com/office/drawing/2014/main" id="{64715A6E-760B-D84A-ADAD-BE5FD6E48B5D}"/>
              </a:ext>
            </a:extLst>
          </p:cNvPr>
          <p:cNvSpPr>
            <a:spLocks noGrp="1"/>
          </p:cNvSpPr>
          <p:nvPr>
            <p:ph type="sldNum" sz="quarter" idx="10"/>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48509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le bullet bottom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046855"/>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aption">
            <a:extLst>
              <a:ext uri="{FF2B5EF4-FFF2-40B4-BE49-F238E27FC236}">
                <a16:creationId xmlns:a16="http://schemas.microsoft.com/office/drawing/2014/main" id="{170E650C-7BC4-504B-B5E1-CD2B065D7BE1}"/>
              </a:ext>
            </a:extLst>
          </p:cNvPr>
          <p:cNvSpPr>
            <a:spLocks noGrp="1"/>
          </p:cNvSpPr>
          <p:nvPr>
            <p:ph type="body" sz="quarter" idx="17" hasCustomPrompt="1"/>
          </p:nvPr>
        </p:nvSpPr>
        <p:spPr>
          <a:xfrm>
            <a:off x="1995608" y="4200659"/>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1" name="Source">
            <a:extLst>
              <a:ext uri="{FF2B5EF4-FFF2-40B4-BE49-F238E27FC236}">
                <a16:creationId xmlns:a16="http://schemas.microsoft.com/office/drawing/2014/main" id="{C9DCADE6-0E0E-FA47-818D-FA310DA4562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7810D85-70E0-A244-91F9-3B441F4C644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5554513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le bullet 2 col">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09381382-8F19-FB4E-BF17-77735A328C5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449127-7A5A-2B4F-AF5F-1185952D7945}"/>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56670181"/>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erticle bullet 2 col top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1" name="Caption">
            <a:extLst>
              <a:ext uri="{FF2B5EF4-FFF2-40B4-BE49-F238E27FC236}">
                <a16:creationId xmlns:a16="http://schemas.microsoft.com/office/drawing/2014/main" id="{869B4F58-4CDC-2144-927E-9EA537048354}"/>
              </a:ext>
            </a:extLst>
          </p:cNvPr>
          <p:cNvSpPr>
            <a:spLocks noGrp="1"/>
          </p:cNvSpPr>
          <p:nvPr>
            <p:ph type="body" sz="quarter" idx="17" hasCustomPrompt="1"/>
          </p:nvPr>
        </p:nvSpPr>
        <p:spPr>
          <a:xfrm>
            <a:off x="1995608"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15464"/>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aption">
            <a:extLst>
              <a:ext uri="{FF2B5EF4-FFF2-40B4-BE49-F238E27FC236}">
                <a16:creationId xmlns:a16="http://schemas.microsoft.com/office/drawing/2014/main" id="{B674A30E-6509-0A40-92D9-053CCD45D384}"/>
              </a:ext>
            </a:extLst>
          </p:cNvPr>
          <p:cNvSpPr>
            <a:spLocks noGrp="1"/>
          </p:cNvSpPr>
          <p:nvPr>
            <p:ph type="body" sz="quarter" idx="21" hasCustomPrompt="1"/>
          </p:nvPr>
        </p:nvSpPr>
        <p:spPr>
          <a:xfrm>
            <a:off x="4429795"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615463"/>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Source">
            <a:extLst>
              <a:ext uri="{FF2B5EF4-FFF2-40B4-BE49-F238E27FC236}">
                <a16:creationId xmlns:a16="http://schemas.microsoft.com/office/drawing/2014/main" id="{6317246C-0721-764A-A9F2-B4C69CFB3AE0}"/>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0C1AADE-E6C0-904B-9516-1E7498EA3F8E}"/>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705514"/>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erticle bullet 2 col bottom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5C39C08A-4462-C44E-A880-B694B5192231}"/>
              </a:ext>
            </a:extLst>
          </p:cNvPr>
          <p:cNvSpPr>
            <a:spLocks noGrp="1"/>
          </p:cNvSpPr>
          <p:nvPr>
            <p:ph type="body" sz="quarter" idx="17" hasCustomPrompt="1"/>
          </p:nvPr>
        </p:nvSpPr>
        <p:spPr>
          <a:xfrm>
            <a:off x="1995608" y="4190431"/>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4" name="Source">
            <a:extLst>
              <a:ext uri="{FF2B5EF4-FFF2-40B4-BE49-F238E27FC236}">
                <a16:creationId xmlns:a16="http://schemas.microsoft.com/office/drawing/2014/main" id="{09F910CD-F8FA-F649-9583-4256CE0EB7A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90221ECA-E1AF-124D-9390-96DEA33D7569}"/>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88945956"/>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73077340"/>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0" name="Caption">
            <a:extLst>
              <a:ext uri="{FF2B5EF4-FFF2-40B4-BE49-F238E27FC236}">
                <a16:creationId xmlns:a16="http://schemas.microsoft.com/office/drawing/2014/main" id="{8FC52B27-8752-6142-B35B-9B69B01A006F}"/>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06973"/>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659292"/>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28665017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le bullet 2 col stacked top">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3375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2DEE139-40C3-C149-A025-3CC8CB95B784}"/>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7688677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le bullet 2 col stacked bottom">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5"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616E69F8-6862-C642-934F-74BF0576856F}"/>
              </a:ext>
            </a:extLst>
          </p:cNvPr>
          <p:cNvSpPr>
            <a:spLocks noGrp="1"/>
          </p:cNvSpPr>
          <p:nvPr>
            <p:ph idx="21" hasCustomPrompt="1"/>
          </p:nvPr>
        </p:nvSpPr>
        <p:spPr>
          <a:xfrm>
            <a:off x="4420551"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19DA7242-61BC-2648-A081-C49539DD22CC}"/>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8501848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erticle bullet 4 box">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60"/>
            <a:ext cx="23365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28997"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42458099-3A90-C247-84C6-E7D22E142591}"/>
              </a:ext>
            </a:extLst>
          </p:cNvPr>
          <p:cNvSpPr>
            <a:spLocks noGrp="1"/>
          </p:cNvSpPr>
          <p:nvPr>
            <p:ph idx="22" hasCustomPrompt="1"/>
          </p:nvPr>
        </p:nvSpPr>
        <p:spPr>
          <a:xfrm>
            <a:off x="4419470" y="2405759"/>
            <a:ext cx="23317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D9C25E2-854F-494E-B9A7-115E3C7AA053}"/>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17792715"/>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le bullet 4 box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6561FD89-36AF-9849-BEFA-913F923250CF}"/>
              </a:ext>
            </a:extLst>
          </p:cNvPr>
          <p:cNvSpPr>
            <a:spLocks noGrp="1"/>
          </p:cNvSpPr>
          <p:nvPr>
            <p:ph idx="21" hasCustomPrompt="1"/>
          </p:nvPr>
        </p:nvSpPr>
        <p:spPr>
          <a:xfrm>
            <a:off x="1995608" y="128437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3539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7" name="Box">
            <a:extLst>
              <a:ext uri="{FF2B5EF4-FFF2-40B4-BE49-F238E27FC236}">
                <a16:creationId xmlns:a16="http://schemas.microsoft.com/office/drawing/2014/main" id="{C312117C-C727-D846-8F0B-47CFFD132198}"/>
              </a:ext>
            </a:extLst>
          </p:cNvPr>
          <p:cNvSpPr>
            <a:spLocks noGrp="1"/>
          </p:cNvSpPr>
          <p:nvPr>
            <p:ph idx="23" hasCustomPrompt="1"/>
          </p:nvPr>
        </p:nvSpPr>
        <p:spPr>
          <a:xfrm>
            <a:off x="1984466" y="3586412"/>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02ACC24-737E-E64D-838D-6C60EB302B1E}"/>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2676654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big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 y="2060695"/>
            <a:ext cx="3428999"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0872" y="2060695"/>
            <a:ext cx="3407256"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170643"/>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9" name="Source">
            <a:extLst>
              <a:ext uri="{FF2B5EF4-FFF2-40B4-BE49-F238E27FC236}">
                <a16:creationId xmlns:a16="http://schemas.microsoft.com/office/drawing/2014/main" id="{7BDD8149-F014-424D-AC97-463D9BA8B9ED}"/>
              </a:ext>
            </a:extLst>
          </p:cNvPr>
          <p:cNvSpPr>
            <a:spLocks noGrp="1"/>
          </p:cNvSpPr>
          <p:nvPr>
            <p:ph idx="12" hasCustomPrompt="1"/>
          </p:nvPr>
        </p:nvSpPr>
        <p:spPr>
          <a:xfrm>
            <a:off x="3467101" y="4768214"/>
            <a:ext cx="274871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29659" y="4357495"/>
            <a:ext cx="3362273"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375290" y="4859157"/>
            <a:ext cx="2671010" cy="184666"/>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F6B443E7-26CC-C44C-B822-7FF65A1914F3}"/>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521404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00C02B0-5386-2149-A92A-172E36DF48A9}"/>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8" name="Subtitle">
            <a:extLst>
              <a:ext uri="{FF2B5EF4-FFF2-40B4-BE49-F238E27FC236}">
                <a16:creationId xmlns:a16="http://schemas.microsoft.com/office/drawing/2014/main" id="{1A9871A0-BF4B-744E-BDBA-A39D3EB40A6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Quote">
            <a:extLst>
              <a:ext uri="{FF2B5EF4-FFF2-40B4-BE49-F238E27FC236}">
                <a16:creationId xmlns:a16="http://schemas.microsoft.com/office/drawing/2014/main" id="{E125DA28-47C7-B041-953D-A1467317A640}"/>
              </a:ext>
            </a:extLst>
          </p:cNvPr>
          <p:cNvSpPr>
            <a:spLocks noGrp="1"/>
          </p:cNvSpPr>
          <p:nvPr>
            <p:ph type="body" sz="quarter" idx="11" hasCustomPrompt="1"/>
          </p:nvPr>
        </p:nvSpPr>
        <p:spPr>
          <a:xfrm>
            <a:off x="1992249" y="159478"/>
            <a:ext cx="4764641" cy="4427257"/>
          </a:xfrm>
          <a:prstGeom prst="rect">
            <a:avLst/>
          </a:prstGeom>
          <a:solidFill>
            <a:srgbClr val="418EDF">
              <a:alpha val="40000"/>
            </a:srgbClr>
          </a:solidFill>
          <a:ln>
            <a:solidFill>
              <a:schemeClr val="bg1">
                <a:lumMod val="75000"/>
              </a:schemeClr>
            </a:solidFill>
            <a:prstDash val="sysDash"/>
          </a:ln>
        </p:spPr>
        <p:txBody>
          <a:bodyPr vert="horz" anchor="ctr"/>
          <a:lstStyle>
            <a:lvl1pPr marL="0" indent="0">
              <a:spcBef>
                <a:spcPts val="1800"/>
              </a:spcBef>
              <a:buNone/>
              <a:defRPr sz="1200">
                <a:latin typeface="Georgia" panose="02040502050405020303" pitchFamily="18" charset="0"/>
                <a:cs typeface="Times New Roman"/>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quote</a:t>
            </a:r>
          </a:p>
        </p:txBody>
      </p:sp>
      <p:sp>
        <p:nvSpPr>
          <p:cNvPr id="9" name="Source">
            <a:extLst>
              <a:ext uri="{FF2B5EF4-FFF2-40B4-BE49-F238E27FC236}">
                <a16:creationId xmlns:a16="http://schemas.microsoft.com/office/drawing/2014/main" id="{CE4AE711-244E-204B-ADA0-EE357F6F00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8B849A8-504F-204C-9B64-F22FABEBAEB8}"/>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160" userDrawn="1">
          <p15:clr>
            <a:srgbClr val="FBAE40"/>
          </p15:clr>
        </p15:guide>
        <p15:guide id="3" orient="horz" pos="84" userDrawn="1">
          <p15:clr>
            <a:srgbClr val="FBAE40"/>
          </p15:clr>
        </p15:guide>
        <p15:guide id="4" pos="4248" userDrawn="1">
          <p15:clr>
            <a:srgbClr val="FBAE40"/>
          </p15:clr>
        </p15:guide>
        <p15:guide id="5" pos="122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mall 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467E1A5B-1E8E-D041-8359-98EA7CCA59CD}"/>
              </a:ext>
              <a:ext uri="{C183D7F6-B498-43B3-948B-1728B52AA6E4}">
                <adec:decorative xmlns:adec="http://schemas.microsoft.com/office/drawing/2017/decorative" val="1"/>
              </a:ext>
            </a:extLst>
          </p:cNvPr>
          <p:cNvSpPr/>
          <p:nvPr userDrawn="1"/>
        </p:nvSpPr>
        <p:spPr>
          <a:xfrm>
            <a:off x="1245136" y="1472513"/>
            <a:ext cx="5612864"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5" name="Title">
            <a:extLst>
              <a:ext uri="{FF2B5EF4-FFF2-40B4-BE49-F238E27FC236}">
                <a16:creationId xmlns:a16="http://schemas.microsoft.com/office/drawing/2014/main" id="{D215D462-CCB6-AE4C-8B56-B0E2965C6881}"/>
              </a:ext>
            </a:extLst>
          </p:cNvPr>
          <p:cNvSpPr>
            <a:spLocks noGrp="1" noChangeArrowheads="1"/>
          </p:cNvSpPr>
          <p:nvPr>
            <p:ph type="ctrTitle" hasCustomPrompt="1"/>
            <p:custDataLst>
              <p:tags r:id="rId1"/>
            </p:custDataLst>
          </p:nvPr>
        </p:nvSpPr>
        <p:spPr bwMode="auto">
          <a:xfrm>
            <a:off x="1245137" y="1472513"/>
            <a:ext cx="3104475"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Photo">
            <a:extLst>
              <a:ext uri="{FF2B5EF4-FFF2-40B4-BE49-F238E27FC236}">
                <a16:creationId xmlns:a16="http://schemas.microsoft.com/office/drawing/2014/main" id="{0E2BC210-61C9-C940-BB22-3409B0C6C83D}"/>
              </a:ext>
            </a:extLst>
          </p:cNvPr>
          <p:cNvSpPr>
            <a:spLocks noGrp="1"/>
          </p:cNvSpPr>
          <p:nvPr>
            <p:ph type="pic" sz="quarter" idx="10"/>
          </p:nvPr>
        </p:nvSpPr>
        <p:spPr>
          <a:xfrm>
            <a:off x="4349612" y="939248"/>
            <a:ext cx="2273576" cy="2310848"/>
          </a:xfrm>
          <a:prstGeom prst="rect">
            <a:avLst/>
          </a:prstGeom>
          <a:ln w="38100">
            <a:solidFill>
              <a:srgbClr val="418EDF">
                <a:alpha val="50000"/>
              </a:srgbClr>
            </a:solidFill>
            <a:miter lim="800000"/>
          </a:ln>
        </p:spPr>
        <p:txBody>
          <a:bodyPr/>
          <a:lstStyle>
            <a:lvl1pPr marL="0" indent="0">
              <a:buFontTx/>
              <a:buNone/>
              <a:defRPr>
                <a:solidFill>
                  <a:schemeClr val="bg1"/>
                </a:solidFill>
              </a:defRPr>
            </a:lvl1pPr>
          </a:lstStyle>
          <a:p>
            <a:r>
              <a:rPr lang="en-US"/>
              <a:t>Click icon to add picture</a:t>
            </a:r>
            <a:endParaRPr lang="en-US" dirty="0"/>
          </a:p>
        </p:txBody>
      </p:sp>
      <p:sp>
        <p:nvSpPr>
          <p:cNvPr id="10" name="Source">
            <a:extLst>
              <a:ext uri="{FF2B5EF4-FFF2-40B4-BE49-F238E27FC236}">
                <a16:creationId xmlns:a16="http://schemas.microsoft.com/office/drawing/2014/main" id="{DA0EFA0F-D806-D24F-B4C9-7DFBCBB47121}"/>
              </a:ext>
            </a:extLst>
          </p:cNvPr>
          <p:cNvSpPr>
            <a:spLocks noGrp="1"/>
          </p:cNvSpPr>
          <p:nvPr>
            <p:ph idx="12" hasCustomPrompt="1"/>
          </p:nvPr>
        </p:nvSpPr>
        <p:spPr>
          <a:xfrm>
            <a:off x="4349611" y="3298259"/>
            <a:ext cx="2273576" cy="280036"/>
          </a:xfrm>
          <a:prstGeom prst="rect">
            <a:avLst/>
          </a:prstGeom>
          <a:noFill/>
          <a:ln w="9525" cap="flat" cmpd="sng" algn="ctr">
            <a:noFill/>
            <a:prstDash val="solid"/>
            <a:miter lim="800000"/>
            <a:headEnd type="none" w="med" len="med"/>
            <a:tailEnd type="none" w="med" len="med"/>
          </a:ln>
        </p:spPr>
        <p:txBody>
          <a:bodyPr lIns="0" tIns="0" rIns="0" bIns="0" anchor="t">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9" name="Copyright">
            <a:extLst>
              <a:ext uri="{FF2B5EF4-FFF2-40B4-BE49-F238E27FC236}">
                <a16:creationId xmlns:a16="http://schemas.microsoft.com/office/drawing/2014/main" id="{62146131-CBD0-D344-84AC-E24F792EA192}"/>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69DFB739-4FB6-9B49-9105-25741B35E3E1}"/>
              </a:ext>
            </a:extLst>
          </p:cNvPr>
          <p:cNvSpPr>
            <a:spLocks noGrp="1"/>
          </p:cNvSpPr>
          <p:nvPr>
            <p:ph type="sldNum" sz="quarter" idx="13"/>
          </p:nvPr>
        </p:nvSpPr>
        <p:spPr>
          <a:xfrm>
            <a:off x="6107620" y="4804842"/>
            <a:ext cx="636080" cy="274637"/>
          </a:xfrm>
          <a:prstGeom prst="rect">
            <a:avLst/>
          </a:prstGeom>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5605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liner dark blue">
    <p:bg>
      <p:bgPr>
        <a:solidFill>
          <a:srgbClr val="062D7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AB46CEA-C2A9-4745-B672-A31849E8E9FE}"/>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918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iner spirit blue">
    <p:bg>
      <p:bgPr>
        <a:solidFill>
          <a:srgbClr val="0072CE"/>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AB1D1303-A381-C440-A140-FC52EB75A0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152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image" Target="../media/image4.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tags" Target="../tags/tag14.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6" Type="http://schemas.openxmlformats.org/officeDocument/2006/relationships/image" Target="../media/image1.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3.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111985" y="2143125"/>
            <a:ext cx="6643621" cy="85725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Faded Torch Logo">
            <a:extLst>
              <a:ext uri="{FF2B5EF4-FFF2-40B4-BE49-F238E27FC236}">
                <a16:creationId xmlns:a16="http://schemas.microsoft.com/office/drawing/2014/main" id="{191EB21D-4E04-BF4F-9538-1442D7687BCC}"/>
              </a:ext>
              <a:ext uri="{C183D7F6-B498-43B3-948B-1728B52AA6E4}">
                <adec:decorative xmlns:adec="http://schemas.microsoft.com/office/drawing/2017/decorative" val="1"/>
              </a:ext>
            </a:extLst>
          </p:cNvPr>
          <p:cNvPicPr>
            <a:picLocks noChangeAspect="1"/>
          </p:cNvPicPr>
          <p:nvPr userDrawn="1"/>
        </p:nvPicPr>
        <p:blipFill>
          <a:blip r:embed="rId18"/>
          <a:stretch>
            <a:fillRect/>
          </a:stretch>
        </p:blipFill>
        <p:spPr>
          <a:xfrm>
            <a:off x="0" y="4174433"/>
            <a:ext cx="636079" cy="969264"/>
          </a:xfrm>
          <a:prstGeom prst="rect">
            <a:avLst/>
          </a:prstGeom>
        </p:spPr>
      </p:pic>
      <p:sp>
        <p:nvSpPr>
          <p:cNvPr id="5" name="Slide Number">
            <a:extLst>
              <a:ext uri="{FF2B5EF4-FFF2-40B4-BE49-F238E27FC236}">
                <a16:creationId xmlns:a16="http://schemas.microsoft.com/office/drawing/2014/main" id="{0FFA83D4-AF88-D74F-8A9B-B9D1D359A036}"/>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bg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838" r:id="rId1"/>
    <p:sldLayoutId id="2147483943" r:id="rId2"/>
    <p:sldLayoutId id="2147483765" r:id="rId3"/>
    <p:sldLayoutId id="2147483944" r:id="rId4"/>
    <p:sldLayoutId id="2147483745" r:id="rId5"/>
    <p:sldLayoutId id="2147483877" r:id="rId6"/>
    <p:sldLayoutId id="2147483802" r:id="rId7"/>
    <p:sldLayoutId id="2147483748" r:id="rId8"/>
    <p:sldLayoutId id="2147483876" r:id="rId9"/>
    <p:sldLayoutId id="2147483938" r:id="rId10"/>
    <p:sldLayoutId id="2147483939" r:id="rId11"/>
    <p:sldLayoutId id="2147483878" r:id="rId12"/>
    <p:sldLayoutId id="2147483912" r:id="rId13"/>
    <p:sldLayoutId id="2147483940" r:id="rId14"/>
    <p:sldLayoutId id="2147483942" r:id="rId15"/>
    <p:sldLayoutId id="2147483837" r:id="rId16"/>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6694" indent="-216694"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425196" indent="178308" algn="l" defTabSz="342900" rtl="0" eaLnBrk="1" latinLnBrk="0" hangingPunct="1">
        <a:spcBef>
          <a:spcPts val="0"/>
        </a:spcBef>
        <a:buClr>
          <a:srgbClr val="F98419"/>
        </a:buClr>
        <a:buFont typeface="Arial" panose="020B0604020202020204" pitchFamily="34" charset="0"/>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28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rk Blue Bar">
            <a:extLst>
              <a:ext uri="{C183D7F6-B498-43B3-948B-1728B52AA6E4}">
                <adec:decorative xmlns:adec="http://schemas.microsoft.com/office/drawing/2017/decorative" val="1"/>
              </a:ext>
            </a:extLst>
          </p:cNvPr>
          <p:cNvSpPr>
            <a:spLocks noChangeArrowheads="1"/>
          </p:cNvSpPr>
          <p:nvPr>
            <p:custDataLst>
              <p:tags r:id="rId32"/>
            </p:custDataLst>
          </p:nvPr>
        </p:nvSpPr>
        <p:spPr bwMode="auto">
          <a:xfrm>
            <a:off x="0" y="0"/>
            <a:ext cx="6858000" cy="9652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2" name="Title"/>
          <p:cNvSpPr>
            <a:spLocks noGrp="1"/>
          </p:cNvSpPr>
          <p:nvPr>
            <p:ph type="title"/>
          </p:nvPr>
        </p:nvSpPr>
        <p:spPr>
          <a:xfrm>
            <a:off x="111985" y="53975"/>
            <a:ext cx="6643621" cy="857250"/>
          </a:xfrm>
          <a:prstGeom prst="rect">
            <a:avLst/>
          </a:prstGeom>
        </p:spPr>
        <p:txBody>
          <a:bodyPr vert="horz" lIns="91440" tIns="45720" rIns="91440" bIns="45720" rtlCol="0" anchor="ctr">
            <a:noAutofit/>
          </a:bodyPr>
          <a:lstStyle/>
          <a:p>
            <a:r>
              <a:rPr lang="en-US" dirty="0"/>
              <a:t>Click to edit Master title style</a:t>
            </a:r>
          </a:p>
        </p:txBody>
      </p:sp>
      <p:sp>
        <p:nvSpPr>
          <p:cNvPr id="3" name="Box"/>
          <p:cNvSpPr>
            <a:spLocks noGrp="1"/>
          </p:cNvSpPr>
          <p:nvPr>
            <p:ph type="body" idx="1"/>
          </p:nvPr>
        </p:nvSpPr>
        <p:spPr>
          <a:xfrm>
            <a:off x="111985" y="1200152"/>
            <a:ext cx="6631715" cy="3390899"/>
          </a:xfrm>
          <a:prstGeom prst="rect">
            <a:avLst/>
          </a:prstGeom>
          <a:ln>
            <a:solidFill>
              <a:srgbClr val="6CACE4">
                <a:alpha val="25000"/>
              </a:srgbClr>
            </a:solidFill>
          </a:ln>
        </p:spPr>
        <p:txBody>
          <a:bodyPr vert="horz" lIns="91440" tIns="45720" rIns="91440" bIns="45720" rtlCol="0">
            <a:noAutofit/>
          </a:bodyPr>
          <a:lstStyle/>
          <a:p>
            <a:pPr lvl="0"/>
            <a:r>
              <a:rPr lang="en-US" dirty="0"/>
              <a:t>Click to add first-level bullet</a:t>
            </a:r>
          </a:p>
          <a:p>
            <a:pPr lvl="1"/>
            <a:r>
              <a:rPr lang="en-US" dirty="0"/>
              <a:t>Second level</a:t>
            </a:r>
          </a:p>
          <a:p>
            <a:pPr lvl="2"/>
            <a:r>
              <a:rPr lang="en-US" dirty="0"/>
              <a:t>Third level</a:t>
            </a:r>
          </a:p>
        </p:txBody>
      </p:sp>
      <p:pic>
        <p:nvPicPr>
          <p:cNvPr id="9" name="Faded Torch Logo">
            <a:extLst>
              <a:ext uri="{FF2B5EF4-FFF2-40B4-BE49-F238E27FC236}">
                <a16:creationId xmlns:a16="http://schemas.microsoft.com/office/drawing/2014/main" id="{C1FB09DE-6FF1-4244-9FF3-05681138A9E8}"/>
              </a:ext>
              <a:ext uri="{C183D7F6-B498-43B3-948B-1728B52AA6E4}">
                <adec:decorative xmlns:adec="http://schemas.microsoft.com/office/drawing/2017/decorative" val="1"/>
              </a:ext>
            </a:extLst>
          </p:cNvPr>
          <p:cNvPicPr>
            <a:picLocks noChangeAspect="1"/>
          </p:cNvPicPr>
          <p:nvPr userDrawn="1"/>
        </p:nvPicPr>
        <p:blipFill>
          <a:blip r:embed="rId33"/>
          <a:stretch>
            <a:fillRect/>
          </a:stretch>
        </p:blipFill>
        <p:spPr>
          <a:xfrm>
            <a:off x="6222051" y="4174433"/>
            <a:ext cx="635949" cy="969066"/>
          </a:xfrm>
          <a:prstGeom prst="rect">
            <a:avLst/>
          </a:prstGeom>
        </p:spPr>
      </p:pic>
      <p:sp>
        <p:nvSpPr>
          <p:cNvPr id="8" name="Slide Number">
            <a:extLst>
              <a:ext uri="{FF2B5EF4-FFF2-40B4-BE49-F238E27FC236}">
                <a16:creationId xmlns:a16="http://schemas.microsoft.com/office/drawing/2014/main" id="{9045C060-0B00-7045-9125-69E17E9947A7}"/>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340725030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8" r:id="rId3"/>
    <p:sldLayoutId id="2147483919" r:id="rId4"/>
    <p:sldLayoutId id="2147483921" r:id="rId5"/>
    <p:sldLayoutId id="2147483920" r:id="rId6"/>
    <p:sldLayoutId id="2147483915" r:id="rId7"/>
    <p:sldLayoutId id="2147483889" r:id="rId8"/>
    <p:sldLayoutId id="2147483916" r:id="rId9"/>
    <p:sldLayoutId id="2147483945" r:id="rId10"/>
    <p:sldLayoutId id="2147483917" r:id="rId11"/>
    <p:sldLayoutId id="2147483890" r:id="rId12"/>
    <p:sldLayoutId id="2147483891" r:id="rId13"/>
    <p:sldLayoutId id="2147483892" r:id="rId14"/>
    <p:sldLayoutId id="2147483893" r:id="rId15"/>
    <p:sldLayoutId id="2147483894" r:id="rId16"/>
    <p:sldLayoutId id="2147483900" r:id="rId17"/>
    <p:sldLayoutId id="2147483901" r:id="rId18"/>
    <p:sldLayoutId id="2147483902" r:id="rId19"/>
    <p:sldLayoutId id="2147483903" r:id="rId20"/>
    <p:sldLayoutId id="2147483913" r:id="rId21"/>
    <p:sldLayoutId id="2147483905" r:id="rId22"/>
    <p:sldLayoutId id="2147483906" r:id="rId23"/>
    <p:sldLayoutId id="2147483914" r:id="rId24"/>
    <p:sldLayoutId id="2147483922" r:id="rId25"/>
    <p:sldLayoutId id="2147483909" r:id="rId26"/>
    <p:sldLayoutId id="2147483910" r:id="rId27"/>
    <p:sldLayoutId id="2147483923" r:id="rId28"/>
    <p:sldLayoutId id="2147483911" r:id="rId29"/>
    <p:sldLayoutId id="2147483947" r:id="rId30"/>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9456" indent="-219456"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602456" indent="-173831" algn="l" defTabSz="342900" rtl="0" eaLnBrk="1" latinLnBrk="0" hangingPunct="1">
        <a:spcBef>
          <a:spcPts val="0"/>
        </a:spcBef>
        <a:buClr>
          <a:srgbClr val="F98419"/>
        </a:buClr>
        <a:buFont typeface="Arial" panose="020B0604020202020204" pitchFamily="34" charset="0"/>
        <a:buChar char="●"/>
        <a:tabLst/>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10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guide id="21" orient="horz" pos="2604" userDrawn="1">
          <p15:clr>
            <a:srgbClr val="F26B43"/>
          </p15:clr>
        </p15:guide>
        <p15:guide id="22" orient="horz" pos="25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Vertical Dark Blue Bar">
            <a:extLst>
              <a:ext uri="{C183D7F6-B498-43B3-948B-1728B52AA6E4}">
                <adec:decorative xmlns:adec="http://schemas.microsoft.com/office/drawing/2017/decorative" val="1"/>
              </a:ext>
            </a:extLst>
          </p:cNvPr>
          <p:cNvSpPr>
            <a:spLocks noChangeArrowheads="1"/>
          </p:cNvSpPr>
          <p:nvPr userDrawn="1"/>
        </p:nvSpPr>
        <p:spPr bwMode="auto">
          <a:xfrm>
            <a:off x="-1191" y="0"/>
            <a:ext cx="1890713" cy="51435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3" name="Title"/>
          <p:cNvSpPr>
            <a:spLocks noGrp="1"/>
          </p:cNvSpPr>
          <p:nvPr>
            <p:ph type="title"/>
          </p:nvPr>
        </p:nvSpPr>
        <p:spPr>
          <a:xfrm>
            <a:off x="109729" y="66526"/>
            <a:ext cx="1643672" cy="1243172"/>
          </a:xfrm>
          <a:prstGeom prst="rect">
            <a:avLst/>
          </a:prstGeom>
        </p:spPr>
        <p:txBody>
          <a:bodyPr vert="horz" lIns="91440" tIns="45720" rIns="91440" bIns="45720" rtlCol="0" anchor="t">
            <a:noAutofit/>
          </a:bodyPr>
          <a:lstStyle/>
          <a:p>
            <a:r>
              <a:rPr lang="en-US" dirty="0"/>
              <a:t>Click to add title</a:t>
            </a:r>
          </a:p>
        </p:txBody>
      </p:sp>
      <p:pic>
        <p:nvPicPr>
          <p:cNvPr id="8" name="JHSPH Faded Torch Logo">
            <a:extLst>
              <a:ext uri="{FF2B5EF4-FFF2-40B4-BE49-F238E27FC236}">
                <a16:creationId xmlns:a16="http://schemas.microsoft.com/office/drawing/2014/main" id="{6E9DAD4C-F581-FD45-892A-AB823604A609}"/>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0" y="4174433"/>
            <a:ext cx="635949" cy="969066"/>
          </a:xfrm>
          <a:prstGeom prst="rect">
            <a:avLst/>
          </a:prstGeom>
        </p:spPr>
      </p:pic>
      <p:sp>
        <p:nvSpPr>
          <p:cNvPr id="6" name="Slide Number">
            <a:extLst>
              <a:ext uri="{FF2B5EF4-FFF2-40B4-BE49-F238E27FC236}">
                <a16:creationId xmlns:a16="http://schemas.microsoft.com/office/drawing/2014/main" id="{BC6A5A37-8EDF-654C-ABEA-48A891AEAA62}"/>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5" r:id="rId2"/>
    <p:sldLayoutId id="2147483926" r:id="rId3"/>
    <p:sldLayoutId id="2147483927" r:id="rId4"/>
    <p:sldLayoutId id="2147483928" r:id="rId5"/>
    <p:sldLayoutId id="2147483929" r:id="rId6"/>
    <p:sldLayoutId id="2147483930" r:id="rId7"/>
    <p:sldLayoutId id="2147483931" r:id="rId8"/>
    <p:sldLayoutId id="2147483946" r:id="rId9"/>
    <p:sldLayoutId id="2147483932" r:id="rId10"/>
    <p:sldLayoutId id="2147483936" r:id="rId11"/>
    <p:sldLayoutId id="2147483935" r:id="rId12"/>
    <p:sldLayoutId id="2147483937" r:id="rId13"/>
    <p:sldLayoutId id="2147483717" r:id="rId14"/>
  </p:sldLayoutIdLst>
  <p:txStyles>
    <p:titleStyle>
      <a:lvl1pPr algn="l" defTabSz="342900" rtl="0" eaLnBrk="1" latinLnBrk="0" hangingPunct="1">
        <a:spcBef>
          <a:spcPct val="0"/>
        </a:spcBef>
        <a:buNone/>
        <a:defRPr sz="1800" kern="1200">
          <a:solidFill>
            <a:srgbClr val="FFFFFF"/>
          </a:solidFill>
          <a:latin typeface="Georgia" panose="02040502050405020303" pitchFamily="18" charset="0"/>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8.png"/><Relationship Id="rId1" Type="http://schemas.openxmlformats.org/officeDocument/2006/relationships/slideLayout" Target="../slideLayouts/slideLayout46.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5.png"/><Relationship Id="rId1" Type="http://schemas.openxmlformats.org/officeDocument/2006/relationships/slideLayout" Target="../slideLayouts/slideLayout46.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6.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6.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6.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6.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719-4098-4128-8F1F-18465DFD1DCE}"/>
              </a:ext>
            </a:extLst>
          </p:cNvPr>
          <p:cNvSpPr>
            <a:spLocks noGrp="1"/>
          </p:cNvSpPr>
          <p:nvPr>
            <p:ph type="ctrTitle"/>
          </p:nvPr>
        </p:nvSpPr>
        <p:spPr>
          <a:xfrm>
            <a:off x="2264569" y="1593001"/>
            <a:ext cx="4384098" cy="1101329"/>
          </a:xfrm>
        </p:spPr>
        <p:txBody>
          <a:bodyPr/>
          <a:lstStyle/>
          <a:p>
            <a:r>
              <a:rPr lang="en-US" dirty="0"/>
              <a:t>Lecture 11</a:t>
            </a:r>
          </a:p>
        </p:txBody>
      </p:sp>
      <p:sp>
        <p:nvSpPr>
          <p:cNvPr id="3" name="Subtitle 2">
            <a:extLst>
              <a:ext uri="{FF2B5EF4-FFF2-40B4-BE49-F238E27FC236}">
                <a16:creationId xmlns:a16="http://schemas.microsoft.com/office/drawing/2014/main" id="{BE3225C5-BFAA-4979-B451-9AFE18E9B3EA}"/>
              </a:ext>
            </a:extLst>
          </p:cNvPr>
          <p:cNvSpPr>
            <a:spLocks noGrp="1"/>
          </p:cNvSpPr>
          <p:nvPr>
            <p:ph type="subTitle" idx="1"/>
          </p:nvPr>
        </p:nvSpPr>
        <p:spPr>
          <a:xfrm>
            <a:off x="1429305" y="2887337"/>
            <a:ext cx="4933397" cy="1070928"/>
          </a:xfrm>
        </p:spPr>
        <p:txBody>
          <a:bodyPr lIns="91429" tIns="45715" rIns="91429" bIns="45715" anchor="t">
            <a:noAutofit/>
          </a:bodyPr>
          <a:lstStyle/>
          <a:p>
            <a:r>
              <a:rPr lang="en-US" sz="1400" dirty="0"/>
              <a:t>Log-linear regression</a:t>
            </a:r>
          </a:p>
          <a:p>
            <a:r>
              <a:rPr lang="en-US" sz="1400" dirty="0"/>
              <a:t>Examples plus </a:t>
            </a:r>
          </a:p>
          <a:p>
            <a:r>
              <a:rPr lang="en-US" sz="1400" dirty="0"/>
              <a:t>Case study of excess deaths due to Hurricane Maria</a:t>
            </a:r>
          </a:p>
          <a:p>
            <a:endParaRPr lang="en-US" dirty="0"/>
          </a:p>
        </p:txBody>
      </p:sp>
      <p:sp>
        <p:nvSpPr>
          <p:cNvPr id="5" name="Slide Number Placeholder 4">
            <a:extLst>
              <a:ext uri="{FF2B5EF4-FFF2-40B4-BE49-F238E27FC236}">
                <a16:creationId xmlns:a16="http://schemas.microsoft.com/office/drawing/2014/main" id="{ED21248D-2580-4C3D-9B64-77320DFC6B30}"/>
              </a:ext>
            </a:extLst>
          </p:cNvPr>
          <p:cNvSpPr>
            <a:spLocks noGrp="1"/>
          </p:cNvSpPr>
          <p:nvPr>
            <p:ph type="sldNum" sz="quarter" idx="12"/>
          </p:nvPr>
        </p:nvSpPr>
        <p:spPr/>
        <p:txBody>
          <a:bodyPr/>
          <a:lstStyle/>
          <a:p>
            <a:fld id="{8ABDC324-684B-9C44-A484-D2B69E2467CF}" type="slidenum">
              <a:rPr lang="en-US" smtClean="0"/>
              <a:pPr/>
              <a:t>1</a:t>
            </a:fld>
            <a:endParaRPr lang="en-US"/>
          </a:p>
        </p:txBody>
      </p:sp>
    </p:spTree>
    <p:extLst>
      <p:ext uri="{BB962C8B-B14F-4D97-AF65-F5344CB8AC3E}">
        <p14:creationId xmlns:p14="http://schemas.microsoft.com/office/powerpoint/2010/main" val="41139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E0B-F2D3-42F0-8104-9B0C7BB632AF}"/>
              </a:ext>
            </a:extLst>
          </p:cNvPr>
          <p:cNvSpPr>
            <a:spLocks noGrp="1"/>
          </p:cNvSpPr>
          <p:nvPr>
            <p:ph type="title"/>
          </p:nvPr>
        </p:nvSpPr>
        <p:spPr/>
        <p:txBody>
          <a:bodyPr/>
          <a:lstStyle/>
          <a:p>
            <a:r>
              <a:rPr lang="en-US" dirty="0"/>
              <a:t>Log-linear model</a:t>
            </a:r>
          </a:p>
        </p:txBody>
      </p:sp>
      <p:sp>
        <p:nvSpPr>
          <p:cNvPr id="3" name="Content Placeholder 2">
            <a:extLst>
              <a:ext uri="{FF2B5EF4-FFF2-40B4-BE49-F238E27FC236}">
                <a16:creationId xmlns:a16="http://schemas.microsoft.com/office/drawing/2014/main" id="{E5785574-2876-457A-9746-EF0C0E666F5F}"/>
              </a:ext>
            </a:extLst>
          </p:cNvPr>
          <p:cNvSpPr>
            <a:spLocks noGrp="1"/>
          </p:cNvSpPr>
          <p:nvPr>
            <p:ph idx="1"/>
          </p:nvPr>
        </p:nvSpPr>
        <p:spPr>
          <a:xfrm>
            <a:off x="364808" y="1075766"/>
            <a:ext cx="5915025" cy="3899857"/>
          </a:xfrm>
        </p:spPr>
        <p:txBody>
          <a:bodyPr>
            <a:normAutofit/>
          </a:bodyPr>
          <a:lstStyle/>
          <a:p>
            <a:r>
              <a:rPr lang="en-US" dirty="0"/>
              <a:t>Second formulation -&gt; we will NOT assume exposure time is the same for all observations!</a:t>
            </a:r>
          </a:p>
          <a:p>
            <a:r>
              <a:rPr lang="en-US" dirty="0"/>
              <a:t>Hypothetical example: a study of insulin-dependent diabetic patients followed up to 4 weeks after acquiring an insulin pump. </a:t>
            </a:r>
          </a:p>
          <a:p>
            <a:r>
              <a:rPr lang="en-US" dirty="0"/>
              <a:t>Now suppose that not all patients were able to be followed for the entire 4-week period; patients were followed from </a:t>
            </a:r>
            <a:r>
              <a:rPr lang="en-US" b="1" dirty="0"/>
              <a:t>10 to 28 days</a:t>
            </a:r>
            <a:r>
              <a:rPr lang="en-US" dirty="0"/>
              <a:t>. Patients report the number of hypoglycemic episodes within the duration of the patient’s specific follow-up.</a:t>
            </a:r>
          </a:p>
          <a:p>
            <a:r>
              <a:rPr lang="en-US" dirty="0"/>
              <a:t>The goal of the analysis is to compare the total number of hypoglycemic episodes for male and female diabetic patients</a:t>
            </a:r>
          </a:p>
          <a:p>
            <a:pPr marL="342900" lvl="1" indent="0">
              <a:buNone/>
            </a:pPr>
            <a:endParaRPr lang="en-US" dirty="0"/>
          </a:p>
        </p:txBody>
      </p:sp>
    </p:spTree>
    <p:extLst>
      <p:ext uri="{BB962C8B-B14F-4D97-AF65-F5344CB8AC3E}">
        <p14:creationId xmlns:p14="http://schemas.microsoft.com/office/powerpoint/2010/main" val="232069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BF6360-C382-4036-9E7B-1C39B2D89EA6}"/>
                  </a:ext>
                </a:extLst>
              </p:cNvPr>
              <p:cNvSpPr/>
              <p:nvPr/>
            </p:nvSpPr>
            <p:spPr>
              <a:xfrm>
                <a:off x="211119" y="1010975"/>
                <a:ext cx="5969653"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𝑖</m:t>
                              </m:r>
                            </m:sub>
                          </m:sSub>
                        </m:e>
                      </m:d>
                      <m:r>
                        <a:rPr lang="en-US" sz="1600" i="1">
                          <a:latin typeface="Cambria Math" panose="02040503050406030204" pitchFamily="18" charset="0"/>
                        </a:rPr>
                        <m:t>=</m:t>
                      </m:r>
                      <m:r>
                        <a:rPr lang="en-US" sz="1600" i="1">
                          <a:latin typeface="Cambria Math" panose="02040503050406030204" pitchFamily="18" charset="0"/>
                        </a:rPr>
                        <m:t>𝑃</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𝜆</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𝑖</m:t>
                      </m:r>
                      <m:r>
                        <a:rPr lang="en-US" sz="1600" i="1">
                          <a:latin typeface="Cambria Math" panose="02040503050406030204" pitchFamily="18" charset="0"/>
                        </a:rPr>
                        <m:t>=1, …, </m:t>
                      </m:r>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𝑖𝑛𝑑𝑒𝑝𝑒𝑛𝑑𝑒𝑛𝑡</m:t>
                      </m:r>
                    </m:oMath>
                  </m:oMathPara>
                </a14:m>
                <a:endParaRPr lang="en-US" sz="1600" dirty="0"/>
              </a:p>
            </p:txBody>
          </p:sp>
        </mc:Choice>
        <mc:Fallback xmlns="">
          <p:sp>
            <p:nvSpPr>
              <p:cNvPr id="4" name="Rectangle 3">
                <a:extLst>
                  <a:ext uri="{FF2B5EF4-FFF2-40B4-BE49-F238E27FC236}">
                    <a16:creationId xmlns:a16="http://schemas.microsoft.com/office/drawing/2014/main" id="{C8BF6360-C382-4036-9E7B-1C39B2D89EA6}"/>
                  </a:ext>
                </a:extLst>
              </p:cNvPr>
              <p:cNvSpPr>
                <a:spLocks noRot="1" noChangeAspect="1" noMove="1" noResize="1" noEditPoints="1" noAdjustHandles="1" noChangeArrowheads="1" noChangeShapeType="1" noTextEdit="1"/>
              </p:cNvSpPr>
              <p:nvPr/>
            </p:nvSpPr>
            <p:spPr>
              <a:xfrm>
                <a:off x="211119" y="1010975"/>
                <a:ext cx="5969653" cy="338554"/>
              </a:xfrm>
              <a:prstGeom prst="rect">
                <a:avLst/>
              </a:prstGeom>
              <a:blipFill>
                <a:blip r:embed="rId2"/>
                <a:stretch>
                  <a:fillRect b="-1090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CBD172F-EADC-4FE6-A3DF-4A22430AA09F}"/>
              </a:ext>
            </a:extLst>
          </p:cNvPr>
          <p:cNvPicPr>
            <a:picLocks noChangeAspect="1"/>
          </p:cNvPicPr>
          <p:nvPr/>
        </p:nvPicPr>
        <p:blipFill rotWithShape="1">
          <a:blip r:embed="rId3"/>
          <a:srcRect r="57491" b="56651"/>
          <a:stretch/>
        </p:blipFill>
        <p:spPr>
          <a:xfrm>
            <a:off x="529146" y="1431982"/>
            <a:ext cx="3227514" cy="1459135"/>
          </a:xfrm>
          <a:prstGeom prst="rect">
            <a:avLst/>
          </a:prstGeom>
        </p:spPr>
      </p:pic>
      <p:pic>
        <p:nvPicPr>
          <p:cNvPr id="7" name="Picture 6">
            <a:extLst>
              <a:ext uri="{FF2B5EF4-FFF2-40B4-BE49-F238E27FC236}">
                <a16:creationId xmlns:a16="http://schemas.microsoft.com/office/drawing/2014/main" id="{4858F03F-F870-4C31-9541-6627D2ED735B}"/>
              </a:ext>
            </a:extLst>
          </p:cNvPr>
          <p:cNvPicPr>
            <a:picLocks noChangeAspect="1"/>
          </p:cNvPicPr>
          <p:nvPr/>
        </p:nvPicPr>
        <p:blipFill>
          <a:blip r:embed="rId4"/>
          <a:stretch>
            <a:fillRect/>
          </a:stretch>
        </p:blipFill>
        <p:spPr>
          <a:xfrm>
            <a:off x="115588" y="2891117"/>
            <a:ext cx="6742412" cy="1506072"/>
          </a:xfrm>
          <a:prstGeom prst="rect">
            <a:avLst/>
          </a:prstGeom>
        </p:spPr>
      </p:pic>
      <p:sp>
        <p:nvSpPr>
          <p:cNvPr id="6" name="Title 1">
            <a:extLst>
              <a:ext uri="{FF2B5EF4-FFF2-40B4-BE49-F238E27FC236}">
                <a16:creationId xmlns:a16="http://schemas.microsoft.com/office/drawing/2014/main" id="{8F5E9B19-7D64-4DED-AE3E-BE38A2603430}"/>
              </a:ext>
            </a:extLst>
          </p:cNvPr>
          <p:cNvSpPr>
            <a:spLocks noGrp="1"/>
          </p:cNvSpPr>
          <p:nvPr>
            <p:ph type="title"/>
          </p:nvPr>
        </p:nvSpPr>
        <p:spPr>
          <a:xfrm>
            <a:off x="111985" y="53975"/>
            <a:ext cx="6643621" cy="857250"/>
          </a:xfrm>
        </p:spPr>
        <p:txBody>
          <a:bodyPr/>
          <a:lstStyle/>
          <a:p>
            <a:r>
              <a:rPr lang="en-US" dirty="0"/>
              <a:t>Example:  Variable exposure time</a:t>
            </a:r>
          </a:p>
        </p:txBody>
      </p:sp>
    </p:spTree>
    <p:extLst>
      <p:ext uri="{BB962C8B-B14F-4D97-AF65-F5344CB8AC3E}">
        <p14:creationId xmlns:p14="http://schemas.microsoft.com/office/powerpoint/2010/main" val="383757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E6A11-0F37-4BA0-B905-657D965D62D4}"/>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3AA3FCD-5B2C-4965-ACE2-FFBB1471CF17}"/>
                  </a:ext>
                </a:extLst>
              </p:cNvPr>
              <p:cNvSpPr/>
              <p:nvPr/>
            </p:nvSpPr>
            <p:spPr>
              <a:xfrm>
                <a:off x="166350" y="1200152"/>
                <a:ext cx="6522982" cy="3702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𝑖</m:t>
                                      </m:r>
                                    </m:sub>
                                  </m:sSub>
                                </m:e>
                              </m:d>
                            </m:e>
                          </m:d>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𝜆</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𝑚𝑎𝑙𝑒</m:t>
                          </m:r>
                        </m:e>
                        <m:sub>
                          <m:r>
                            <a:rPr lang="en-US" sz="1600" i="1">
                              <a:latin typeface="Cambria Math" panose="02040503050406030204" pitchFamily="18" charset="0"/>
                            </a:rPr>
                            <m:t>𝑖</m:t>
                          </m:r>
                        </m:sub>
                      </m:sSub>
                    </m:oMath>
                  </m:oMathPara>
                </a14:m>
                <a:endParaRPr lang="en-US" sz="1600" dirty="0"/>
              </a:p>
            </p:txBody>
          </p:sp>
        </mc:Choice>
        <mc:Fallback xmlns="">
          <p:sp>
            <p:nvSpPr>
              <p:cNvPr id="7" name="Rectangle 6">
                <a:extLst>
                  <a:ext uri="{FF2B5EF4-FFF2-40B4-BE49-F238E27FC236}">
                    <a16:creationId xmlns:a16="http://schemas.microsoft.com/office/drawing/2014/main" id="{33AA3FCD-5B2C-4965-ACE2-FFBB1471CF17}"/>
                  </a:ext>
                </a:extLst>
              </p:cNvPr>
              <p:cNvSpPr>
                <a:spLocks noRot="1" noChangeAspect="1" noMove="1" noResize="1" noEditPoints="1" noAdjustHandles="1" noChangeArrowheads="1" noChangeShapeType="1" noTextEdit="1"/>
              </p:cNvSpPr>
              <p:nvPr/>
            </p:nvSpPr>
            <p:spPr>
              <a:xfrm>
                <a:off x="166350" y="1200152"/>
                <a:ext cx="6522982" cy="370294"/>
              </a:xfrm>
              <a:prstGeom prst="rect">
                <a:avLst/>
              </a:prstGeom>
              <a:blipFill>
                <a:blip r:embed="rId2"/>
                <a:stretch>
                  <a:fillRect b="-655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CF59C89-A107-4EC1-BB25-A71A372CD55C}"/>
              </a:ext>
            </a:extLst>
          </p:cNvPr>
          <p:cNvPicPr>
            <a:picLocks noChangeAspect="1"/>
          </p:cNvPicPr>
          <p:nvPr/>
        </p:nvPicPr>
        <p:blipFill>
          <a:blip r:embed="rId3"/>
          <a:stretch>
            <a:fillRect/>
          </a:stretch>
        </p:blipFill>
        <p:spPr>
          <a:xfrm>
            <a:off x="220718" y="1570446"/>
            <a:ext cx="6414247" cy="3104003"/>
          </a:xfrm>
          <a:prstGeom prst="rect">
            <a:avLst/>
          </a:prstGeom>
        </p:spPr>
      </p:pic>
      <p:sp>
        <p:nvSpPr>
          <p:cNvPr id="5" name="Title 1">
            <a:extLst>
              <a:ext uri="{FF2B5EF4-FFF2-40B4-BE49-F238E27FC236}">
                <a16:creationId xmlns:a16="http://schemas.microsoft.com/office/drawing/2014/main" id="{217D66C0-ABAC-4DB6-90A9-0FD87648A502}"/>
              </a:ext>
            </a:extLst>
          </p:cNvPr>
          <p:cNvSpPr>
            <a:spLocks noGrp="1"/>
          </p:cNvSpPr>
          <p:nvPr>
            <p:ph type="title"/>
          </p:nvPr>
        </p:nvSpPr>
        <p:spPr>
          <a:xfrm>
            <a:off x="111985" y="53975"/>
            <a:ext cx="6643621" cy="857250"/>
          </a:xfrm>
        </p:spPr>
        <p:txBody>
          <a:bodyPr/>
          <a:lstStyle/>
          <a:p>
            <a:r>
              <a:rPr lang="en-US" dirty="0"/>
              <a:t>Example:  Variable exposure time</a:t>
            </a:r>
          </a:p>
        </p:txBody>
      </p:sp>
    </p:spTree>
    <p:extLst>
      <p:ext uri="{BB962C8B-B14F-4D97-AF65-F5344CB8AC3E}">
        <p14:creationId xmlns:p14="http://schemas.microsoft.com/office/powerpoint/2010/main" val="243779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E6A11-0F37-4BA0-B905-657D965D62D4}"/>
                  </a:ext>
                </a:extLst>
              </p:cNvPr>
              <p:cNvSpPr>
                <a:spLocks noGrp="1"/>
              </p:cNvSpPr>
              <p:nvPr>
                <p:ph idx="1"/>
              </p:nvPr>
            </p:nvSpPr>
            <p:spPr/>
            <p:txBody>
              <a:bodyPr/>
              <a:lstStyle/>
              <a:p>
                <a:endParaRPr lang="en-US" dirty="0"/>
              </a:p>
              <a:p>
                <a:endParaRPr lang="en-US" dirty="0"/>
              </a:p>
              <a:p>
                <a:endParaRPr lang="en-US" dirty="0"/>
              </a:p>
              <a:p>
                <a:r>
                  <a:rPr lang="en-US" dirty="0"/>
                  <a:t>Interpret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endParaRPr lang="en-US" dirty="0"/>
              </a:p>
              <a:p>
                <a:endParaRPr lang="en-US" dirty="0"/>
              </a:p>
              <a:p>
                <a:r>
                  <a:rPr lang="en-US" dirty="0"/>
                  <a:t>Interpret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endParaRPr lang="en-US" dirty="0"/>
              </a:p>
            </p:txBody>
          </p:sp>
        </mc:Choice>
        <mc:Fallback xmlns="">
          <p:sp>
            <p:nvSpPr>
              <p:cNvPr id="3" name="Content Placeholder 2">
                <a:extLst>
                  <a:ext uri="{FF2B5EF4-FFF2-40B4-BE49-F238E27FC236}">
                    <a16:creationId xmlns:a16="http://schemas.microsoft.com/office/drawing/2014/main" id="{591E6A11-0F37-4BA0-B905-657D965D62D4}"/>
                  </a:ext>
                </a:extLst>
              </p:cNvPr>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3AA3FCD-5B2C-4965-ACE2-FFBB1471CF17}"/>
                  </a:ext>
                </a:extLst>
              </p:cNvPr>
              <p:cNvSpPr/>
              <p:nvPr/>
            </p:nvSpPr>
            <p:spPr>
              <a:xfrm>
                <a:off x="-1158" y="1015005"/>
                <a:ext cx="6857999" cy="370294"/>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𝑖</m:t>
                                      </m:r>
                                    </m:sub>
                                  </m:sSub>
                                </m:e>
                              </m:d>
                            </m:e>
                          </m:d>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𝜆</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sub>
                              </m:sSub>
                            </m:e>
                          </m:d>
                        </m:e>
                      </m:fun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𝑚𝑎𝑙𝑒</m:t>
                          </m:r>
                        </m:e>
                        <m:sub>
                          <m:r>
                            <a:rPr lang="en-US" sz="1600" i="1">
                              <a:latin typeface="Cambria Math" panose="02040503050406030204" pitchFamily="18" charset="0"/>
                            </a:rPr>
                            <m:t>𝑖</m:t>
                          </m:r>
                        </m:sub>
                      </m:sSub>
                    </m:oMath>
                  </m:oMathPara>
                </a14:m>
                <a:endParaRPr lang="en-US" sz="1600" dirty="0"/>
              </a:p>
            </p:txBody>
          </p:sp>
        </mc:Choice>
        <mc:Fallback xmlns="">
          <p:sp>
            <p:nvSpPr>
              <p:cNvPr id="7" name="Rectangle 6">
                <a:extLst>
                  <a:ext uri="{FF2B5EF4-FFF2-40B4-BE49-F238E27FC236}">
                    <a16:creationId xmlns:a16="http://schemas.microsoft.com/office/drawing/2014/main" id="{33AA3FCD-5B2C-4965-ACE2-FFBB1471CF17}"/>
                  </a:ext>
                </a:extLst>
              </p:cNvPr>
              <p:cNvSpPr>
                <a:spLocks noRot="1" noChangeAspect="1" noMove="1" noResize="1" noEditPoints="1" noAdjustHandles="1" noChangeArrowheads="1" noChangeShapeType="1" noTextEdit="1"/>
              </p:cNvSpPr>
              <p:nvPr/>
            </p:nvSpPr>
            <p:spPr>
              <a:xfrm>
                <a:off x="-1158" y="1015005"/>
                <a:ext cx="6857999" cy="370294"/>
              </a:xfrm>
              <a:prstGeom prst="rect">
                <a:avLst/>
              </a:prstGeom>
              <a:blipFill>
                <a:blip r:embed="rId3"/>
                <a:stretch>
                  <a:fillRect b="-83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CF59C89-A107-4EC1-BB25-A71A372CD55C}"/>
              </a:ext>
            </a:extLst>
          </p:cNvPr>
          <p:cNvPicPr>
            <a:picLocks noChangeAspect="1"/>
          </p:cNvPicPr>
          <p:nvPr/>
        </p:nvPicPr>
        <p:blipFill rotWithShape="1">
          <a:blip r:embed="rId4"/>
          <a:srcRect b="73650"/>
          <a:stretch/>
        </p:blipFill>
        <p:spPr>
          <a:xfrm>
            <a:off x="295836" y="1489079"/>
            <a:ext cx="6414247" cy="817887"/>
          </a:xfrm>
          <a:prstGeom prst="rect">
            <a:avLst/>
          </a:prstGeom>
        </p:spPr>
      </p:pic>
      <p:sp>
        <p:nvSpPr>
          <p:cNvPr id="5" name="Title 1">
            <a:extLst>
              <a:ext uri="{FF2B5EF4-FFF2-40B4-BE49-F238E27FC236}">
                <a16:creationId xmlns:a16="http://schemas.microsoft.com/office/drawing/2014/main" id="{1FBADC83-698B-407B-AF03-276F71F2FA74}"/>
              </a:ext>
            </a:extLst>
          </p:cNvPr>
          <p:cNvSpPr>
            <a:spLocks noGrp="1"/>
          </p:cNvSpPr>
          <p:nvPr>
            <p:ph type="title"/>
          </p:nvPr>
        </p:nvSpPr>
        <p:spPr>
          <a:xfrm>
            <a:off x="111985" y="53975"/>
            <a:ext cx="6643621" cy="857250"/>
          </a:xfrm>
        </p:spPr>
        <p:txBody>
          <a:bodyPr/>
          <a:lstStyle/>
          <a:p>
            <a:r>
              <a:rPr lang="en-US" dirty="0"/>
              <a:t>Example:  Variable exposure time</a:t>
            </a:r>
          </a:p>
        </p:txBody>
      </p:sp>
    </p:spTree>
    <p:extLst>
      <p:ext uri="{BB962C8B-B14F-4D97-AF65-F5344CB8AC3E}">
        <p14:creationId xmlns:p14="http://schemas.microsoft.com/office/powerpoint/2010/main" val="306401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6C929E-B4EF-4166-864C-00FFF96AE321}"/>
              </a:ext>
            </a:extLst>
          </p:cNvPr>
          <p:cNvPicPr>
            <a:picLocks noChangeAspect="1"/>
          </p:cNvPicPr>
          <p:nvPr/>
        </p:nvPicPr>
        <p:blipFill>
          <a:blip r:embed="rId2"/>
          <a:stretch>
            <a:fillRect/>
          </a:stretch>
        </p:blipFill>
        <p:spPr>
          <a:xfrm>
            <a:off x="420340" y="1023581"/>
            <a:ext cx="4753640" cy="1838458"/>
          </a:xfrm>
          <a:prstGeom prst="rect">
            <a:avLst/>
          </a:prstGeom>
        </p:spPr>
      </p:pic>
      <p:pic>
        <p:nvPicPr>
          <p:cNvPr id="5" name="Picture 4">
            <a:extLst>
              <a:ext uri="{FF2B5EF4-FFF2-40B4-BE49-F238E27FC236}">
                <a16:creationId xmlns:a16="http://schemas.microsoft.com/office/drawing/2014/main" id="{681BB3B2-A50B-4F60-89A6-76CED8F3EDBE}"/>
              </a:ext>
            </a:extLst>
          </p:cNvPr>
          <p:cNvPicPr>
            <a:picLocks noChangeAspect="1"/>
          </p:cNvPicPr>
          <p:nvPr/>
        </p:nvPicPr>
        <p:blipFill rotWithShape="1">
          <a:blip r:embed="rId3"/>
          <a:srcRect b="27138"/>
          <a:stretch/>
        </p:blipFill>
        <p:spPr>
          <a:xfrm>
            <a:off x="420341" y="2862038"/>
            <a:ext cx="4334540" cy="1894185"/>
          </a:xfrm>
          <a:prstGeom prst="rect">
            <a:avLst/>
          </a:prstGeom>
        </p:spPr>
      </p:pic>
      <p:pic>
        <p:nvPicPr>
          <p:cNvPr id="6" name="Picture 5">
            <a:extLst>
              <a:ext uri="{FF2B5EF4-FFF2-40B4-BE49-F238E27FC236}">
                <a16:creationId xmlns:a16="http://schemas.microsoft.com/office/drawing/2014/main" id="{1B2868CF-437B-4976-9542-D1CF2E49DA94}"/>
              </a:ext>
            </a:extLst>
          </p:cNvPr>
          <p:cNvPicPr>
            <a:picLocks noChangeAspect="1"/>
          </p:cNvPicPr>
          <p:nvPr/>
        </p:nvPicPr>
        <p:blipFill>
          <a:blip r:embed="rId4"/>
          <a:stretch>
            <a:fillRect/>
          </a:stretch>
        </p:blipFill>
        <p:spPr>
          <a:xfrm>
            <a:off x="3724899" y="4288077"/>
            <a:ext cx="2264421" cy="406396"/>
          </a:xfrm>
          <a:prstGeom prst="rect">
            <a:avLst/>
          </a:prstGeom>
        </p:spPr>
      </p:pic>
      <p:sp>
        <p:nvSpPr>
          <p:cNvPr id="7" name="Title 1">
            <a:extLst>
              <a:ext uri="{FF2B5EF4-FFF2-40B4-BE49-F238E27FC236}">
                <a16:creationId xmlns:a16="http://schemas.microsoft.com/office/drawing/2014/main" id="{18AA357D-51C1-4606-BB61-D80531964F99}"/>
              </a:ext>
            </a:extLst>
          </p:cNvPr>
          <p:cNvSpPr txBox="1">
            <a:spLocks/>
          </p:cNvSpPr>
          <p:nvPr/>
        </p:nvSpPr>
        <p:spPr>
          <a:xfrm>
            <a:off x="111985" y="53975"/>
            <a:ext cx="6643621" cy="857250"/>
          </a:xfrm>
          <a:prstGeom prst="rect">
            <a:avLst/>
          </a:prstGeom>
        </p:spPr>
        <p:txBody>
          <a:bodyPr vert="horz" lIns="91440" tIns="45720" rIns="91440" bIns="45720" rtlCol="0" anchor="ctr">
            <a:noAutofit/>
          </a:bodyPr>
          <a:lst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a:lstStyle>
          <a:p>
            <a:r>
              <a:rPr lang="en-US" dirty="0"/>
              <a:t>Estimation: Maximum likelihood estimation</a:t>
            </a:r>
          </a:p>
        </p:txBody>
      </p:sp>
      <p:sp>
        <p:nvSpPr>
          <p:cNvPr id="9" name="Title 8">
            <a:extLst>
              <a:ext uri="{FF2B5EF4-FFF2-40B4-BE49-F238E27FC236}">
                <a16:creationId xmlns:a16="http://schemas.microsoft.com/office/drawing/2014/main" id="{3242E1C5-8EAA-4E75-B99D-95DA28BE506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1225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8862-B396-487D-986A-3E30DEB5595B}"/>
              </a:ext>
            </a:extLst>
          </p:cNvPr>
          <p:cNvSpPr>
            <a:spLocks noGrp="1"/>
          </p:cNvSpPr>
          <p:nvPr>
            <p:ph type="title"/>
          </p:nvPr>
        </p:nvSpPr>
        <p:spPr/>
        <p:txBody>
          <a:bodyPr/>
          <a:lstStyle/>
          <a:p>
            <a:r>
              <a:rPr lang="en-US" dirty="0"/>
              <a:t>Robust variance estimation</a:t>
            </a:r>
          </a:p>
        </p:txBody>
      </p:sp>
      <p:sp>
        <p:nvSpPr>
          <p:cNvPr id="3" name="Content Placeholder 2">
            <a:extLst>
              <a:ext uri="{FF2B5EF4-FFF2-40B4-BE49-F238E27FC236}">
                <a16:creationId xmlns:a16="http://schemas.microsoft.com/office/drawing/2014/main" id="{C5D69D8A-F4F8-4E3E-A349-E6CB35E3445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62E6AD0-0D4E-4122-B7C5-5B446E2BB470}"/>
              </a:ext>
            </a:extLst>
          </p:cNvPr>
          <p:cNvPicPr>
            <a:picLocks noChangeAspect="1"/>
          </p:cNvPicPr>
          <p:nvPr/>
        </p:nvPicPr>
        <p:blipFill>
          <a:blip r:embed="rId2"/>
          <a:stretch>
            <a:fillRect/>
          </a:stretch>
        </p:blipFill>
        <p:spPr>
          <a:xfrm>
            <a:off x="210222" y="1121450"/>
            <a:ext cx="5654489" cy="3284159"/>
          </a:xfrm>
          <a:prstGeom prst="rect">
            <a:avLst/>
          </a:prstGeom>
        </p:spPr>
      </p:pic>
    </p:spTree>
    <p:extLst>
      <p:ext uri="{BB962C8B-B14F-4D97-AF65-F5344CB8AC3E}">
        <p14:creationId xmlns:p14="http://schemas.microsoft.com/office/powerpoint/2010/main" val="141791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8223-A2F6-47A1-9646-F6E5F022C54D}"/>
              </a:ext>
            </a:extLst>
          </p:cNvPr>
          <p:cNvSpPr>
            <a:spLocks noGrp="1"/>
          </p:cNvSpPr>
          <p:nvPr>
            <p:ph type="title"/>
          </p:nvPr>
        </p:nvSpPr>
        <p:spPr/>
        <p:txBody>
          <a:bodyPr/>
          <a:lstStyle/>
          <a:p>
            <a:r>
              <a:rPr lang="en-US" dirty="0"/>
              <a:t>Example: Robust variance estimation</a:t>
            </a:r>
          </a:p>
        </p:txBody>
      </p:sp>
      <p:sp>
        <p:nvSpPr>
          <p:cNvPr id="3" name="Content Placeholder 2">
            <a:extLst>
              <a:ext uri="{FF2B5EF4-FFF2-40B4-BE49-F238E27FC236}">
                <a16:creationId xmlns:a16="http://schemas.microsoft.com/office/drawing/2014/main" id="{40EAC231-C255-481D-B670-5761C585A721}"/>
              </a:ext>
            </a:extLst>
          </p:cNvPr>
          <p:cNvSpPr>
            <a:spLocks noGrp="1"/>
          </p:cNvSpPr>
          <p:nvPr>
            <p:ph idx="1"/>
          </p:nvPr>
        </p:nvSpPr>
        <p:spPr>
          <a:xfrm>
            <a:off x="339958" y="1077559"/>
            <a:ext cx="6178083" cy="3913304"/>
          </a:xfrm>
        </p:spPr>
        <p:txBody>
          <a:bodyPr/>
          <a:lstStyle/>
          <a:p>
            <a:r>
              <a:rPr lang="en-US" dirty="0"/>
              <a:t>Daily non-accidental deaths in Chicago, 1987 – 1994</a:t>
            </a:r>
          </a:p>
          <a:p>
            <a:r>
              <a:rPr lang="en-US" dirty="0"/>
              <a:t>Log-linear model for daily deaths as a function of:</a:t>
            </a:r>
          </a:p>
          <a:p>
            <a:pPr lvl="1"/>
            <a:r>
              <a:rPr lang="en-US" dirty="0"/>
              <a:t>PM10 </a:t>
            </a:r>
          </a:p>
          <a:p>
            <a:pPr lvl="1"/>
            <a:r>
              <a:rPr lang="en-US" dirty="0"/>
              <a:t>Current temperature + average of prior three days (natural spline 3 df)</a:t>
            </a:r>
          </a:p>
          <a:p>
            <a:pPr lvl="1"/>
            <a:r>
              <a:rPr lang="en-US" dirty="0"/>
              <a:t>Time:  year, season, month</a:t>
            </a:r>
          </a:p>
          <a:p>
            <a:r>
              <a:rPr lang="en-US" dirty="0"/>
              <a:t>Data are </a:t>
            </a:r>
            <a:r>
              <a:rPr lang="en-US" dirty="0" err="1"/>
              <a:t>overdispersed</a:t>
            </a:r>
            <a:r>
              <a:rPr lang="en-US" dirty="0"/>
              <a:t>; greater variance than expected by Poisson model</a:t>
            </a:r>
          </a:p>
          <a:p>
            <a:pPr marL="0" indent="0">
              <a:buNone/>
            </a:pPr>
            <a:endParaRPr lang="en-US" dirty="0"/>
          </a:p>
          <a:p>
            <a:endParaRPr lang="en-US" dirty="0"/>
          </a:p>
        </p:txBody>
      </p:sp>
    </p:spTree>
    <p:extLst>
      <p:ext uri="{BB962C8B-B14F-4D97-AF65-F5344CB8AC3E}">
        <p14:creationId xmlns:p14="http://schemas.microsoft.com/office/powerpoint/2010/main" val="254612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A9DF-8A4E-476C-8AB4-D1A4B333DBC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E2C384B-FF20-4F8B-81BB-F75ABCF023F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76BFA19-E252-4DAC-93D9-13305F903F4A}"/>
              </a:ext>
            </a:extLst>
          </p:cNvPr>
          <p:cNvPicPr>
            <a:picLocks noChangeAspect="1"/>
          </p:cNvPicPr>
          <p:nvPr/>
        </p:nvPicPr>
        <p:blipFill>
          <a:blip r:embed="rId2"/>
          <a:stretch>
            <a:fillRect/>
          </a:stretch>
        </p:blipFill>
        <p:spPr>
          <a:xfrm>
            <a:off x="58484" y="2074521"/>
            <a:ext cx="4993853" cy="1019861"/>
          </a:xfrm>
          <a:prstGeom prst="rect">
            <a:avLst/>
          </a:prstGeom>
        </p:spPr>
      </p:pic>
      <p:pic>
        <p:nvPicPr>
          <p:cNvPr id="5" name="Picture 4">
            <a:extLst>
              <a:ext uri="{FF2B5EF4-FFF2-40B4-BE49-F238E27FC236}">
                <a16:creationId xmlns:a16="http://schemas.microsoft.com/office/drawing/2014/main" id="{A0EBA703-3375-41AA-BD4D-20A7C524A63B}"/>
              </a:ext>
            </a:extLst>
          </p:cNvPr>
          <p:cNvPicPr>
            <a:picLocks noChangeAspect="1"/>
          </p:cNvPicPr>
          <p:nvPr/>
        </p:nvPicPr>
        <p:blipFill>
          <a:blip r:embed="rId3"/>
          <a:stretch>
            <a:fillRect/>
          </a:stretch>
        </p:blipFill>
        <p:spPr>
          <a:xfrm>
            <a:off x="111985" y="1007846"/>
            <a:ext cx="6591906" cy="412809"/>
          </a:xfrm>
          <a:prstGeom prst="rect">
            <a:avLst/>
          </a:prstGeom>
        </p:spPr>
      </p:pic>
      <p:pic>
        <p:nvPicPr>
          <p:cNvPr id="6" name="Picture 5">
            <a:extLst>
              <a:ext uri="{FF2B5EF4-FFF2-40B4-BE49-F238E27FC236}">
                <a16:creationId xmlns:a16="http://schemas.microsoft.com/office/drawing/2014/main" id="{C3A9A2E0-A846-4112-A4D4-6D5FA38B4E52}"/>
              </a:ext>
            </a:extLst>
          </p:cNvPr>
          <p:cNvPicPr>
            <a:picLocks noChangeAspect="1"/>
          </p:cNvPicPr>
          <p:nvPr/>
        </p:nvPicPr>
        <p:blipFill>
          <a:blip r:embed="rId4"/>
          <a:stretch>
            <a:fillRect/>
          </a:stretch>
        </p:blipFill>
        <p:spPr>
          <a:xfrm>
            <a:off x="58484" y="1449802"/>
            <a:ext cx="6645407" cy="432413"/>
          </a:xfrm>
          <a:prstGeom prst="rect">
            <a:avLst/>
          </a:prstGeom>
        </p:spPr>
      </p:pic>
      <p:sp>
        <p:nvSpPr>
          <p:cNvPr id="7" name="Title 1">
            <a:extLst>
              <a:ext uri="{FF2B5EF4-FFF2-40B4-BE49-F238E27FC236}">
                <a16:creationId xmlns:a16="http://schemas.microsoft.com/office/drawing/2014/main" id="{F122178D-0D0F-493D-B888-24BB6F188438}"/>
              </a:ext>
            </a:extLst>
          </p:cNvPr>
          <p:cNvSpPr txBox="1">
            <a:spLocks/>
          </p:cNvSpPr>
          <p:nvPr/>
        </p:nvSpPr>
        <p:spPr>
          <a:xfrm>
            <a:off x="264385" y="206375"/>
            <a:ext cx="6643621" cy="857250"/>
          </a:xfrm>
          <a:prstGeom prst="rect">
            <a:avLst/>
          </a:prstGeom>
        </p:spPr>
        <p:txBody>
          <a:bodyPr vert="horz" lIns="91440" tIns="45720" rIns="91440" bIns="45720" rtlCol="0" anchor="ctr">
            <a:noAutofit/>
          </a:bodyPr>
          <a:lst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a:lstStyle>
          <a:p>
            <a:r>
              <a:rPr lang="en-US" dirty="0"/>
              <a:t>Example: Robust variance estimation</a:t>
            </a:r>
          </a:p>
        </p:txBody>
      </p:sp>
    </p:spTree>
    <p:extLst>
      <p:ext uri="{BB962C8B-B14F-4D97-AF65-F5344CB8AC3E}">
        <p14:creationId xmlns:p14="http://schemas.microsoft.com/office/powerpoint/2010/main" val="229726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07FB-4895-4E80-9DB3-8811A7C93F11}"/>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FDC096CC-508A-4929-AEC4-A2A5A5F7384C}"/>
              </a:ext>
            </a:extLst>
          </p:cNvPr>
          <p:cNvSpPr>
            <a:spLocks noGrp="1"/>
          </p:cNvSpPr>
          <p:nvPr>
            <p:ph idx="1"/>
          </p:nvPr>
        </p:nvSpPr>
        <p:spPr>
          <a:xfrm>
            <a:off x="364808" y="1068146"/>
            <a:ext cx="5915025" cy="3899857"/>
          </a:xfrm>
        </p:spPr>
        <p:txBody>
          <a:bodyPr/>
          <a:lstStyle/>
          <a:p>
            <a:r>
              <a:rPr lang="en-US" dirty="0"/>
              <a:t>Estimation of excess deaths after Hurricane Maria</a:t>
            </a:r>
          </a:p>
          <a:p>
            <a:pPr marL="212074" lvl="1" indent="0">
              <a:buNone/>
            </a:pPr>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1728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A9D4-8162-44DA-AFE0-9D026475EE1D}"/>
              </a:ext>
            </a:extLst>
          </p:cNvPr>
          <p:cNvSpPr>
            <a:spLocks noGrp="1"/>
          </p:cNvSpPr>
          <p:nvPr>
            <p:ph type="title"/>
          </p:nvPr>
        </p:nvSpPr>
        <p:spPr/>
        <p:txBody>
          <a:bodyPr/>
          <a:lstStyle/>
          <a:p>
            <a:r>
              <a:rPr lang="en-US" dirty="0"/>
              <a:t>Review of Lecture 10</a:t>
            </a:r>
          </a:p>
        </p:txBody>
      </p:sp>
      <p:sp>
        <p:nvSpPr>
          <p:cNvPr id="3" name="Content Placeholder 2">
            <a:extLst>
              <a:ext uri="{FF2B5EF4-FFF2-40B4-BE49-F238E27FC236}">
                <a16:creationId xmlns:a16="http://schemas.microsoft.com/office/drawing/2014/main" id="{B29475E1-91F7-4878-B702-101F59E28761}"/>
              </a:ext>
            </a:extLst>
          </p:cNvPr>
          <p:cNvSpPr>
            <a:spLocks noGrp="1"/>
          </p:cNvSpPr>
          <p:nvPr>
            <p:ph idx="1"/>
          </p:nvPr>
        </p:nvSpPr>
        <p:spPr/>
        <p:txBody>
          <a:bodyPr/>
          <a:lstStyle/>
          <a:p>
            <a:r>
              <a:rPr lang="en-US" dirty="0"/>
              <a:t>Use of “marginal” and “conditional” to describe logistic models</a:t>
            </a:r>
          </a:p>
          <a:p>
            <a:pPr lvl="1"/>
            <a:r>
              <a:rPr lang="en-US" dirty="0"/>
              <a:t>Lecture 4:	</a:t>
            </a:r>
          </a:p>
          <a:p>
            <a:pPr lvl="2"/>
            <a:r>
              <a:rPr lang="en-US" dirty="0"/>
              <a:t>Marginal model:  here we were correlating Y (binary) with a single X (binary), i.e. evaluating the unadjusted relationship</a:t>
            </a:r>
          </a:p>
          <a:p>
            <a:pPr lvl="2"/>
            <a:r>
              <a:rPr lang="en-US" dirty="0"/>
              <a:t>Conditional model:  We added information about another covariate C (possible confounding variable), this makes the interpretation of the log odds ratio for X conditional, i.e. among persons with the same value of C, the relative odds of Y comparing those with and without X are exp(</a:t>
            </a:r>
            <a:r>
              <a:rPr lang="en-US" dirty="0" err="1"/>
              <a:t>beta_X</a:t>
            </a:r>
            <a:r>
              <a:rPr lang="en-US" dirty="0"/>
              <a:t>)</a:t>
            </a:r>
          </a:p>
          <a:p>
            <a:pPr lvl="1"/>
            <a:r>
              <a:rPr lang="en-US" dirty="0"/>
              <a:t>Lecture 9 and 10:</a:t>
            </a:r>
          </a:p>
          <a:p>
            <a:pPr lvl="2"/>
            <a:r>
              <a:rPr lang="en-US" dirty="0"/>
              <a:t>Now we are in the case of correlated data:  longitudinal or clustered</a:t>
            </a:r>
          </a:p>
          <a:p>
            <a:pPr lvl="2"/>
            <a:r>
              <a:rPr lang="en-US" dirty="0"/>
              <a:t>Marginal model:  defines that the goal is to make comparisons across subsets of the population or among the same population at different time points, i.e. how does odds of Y differ when I look at individuals with X = 1 or X = 0</a:t>
            </a:r>
          </a:p>
          <a:p>
            <a:pPr lvl="2"/>
            <a:r>
              <a:rPr lang="en-US" dirty="0"/>
              <a:t>Conditional model:  Among persons from the same cluster, how does odds of Y differ when I look at units with X = 1 or X = 0 (only among persons from the same cluster).</a:t>
            </a:r>
          </a:p>
        </p:txBody>
      </p:sp>
      <p:sp>
        <p:nvSpPr>
          <p:cNvPr id="4" name="Content Placeholder 3">
            <a:extLst>
              <a:ext uri="{FF2B5EF4-FFF2-40B4-BE49-F238E27FC236}">
                <a16:creationId xmlns:a16="http://schemas.microsoft.com/office/drawing/2014/main" id="{C546E9FE-C1AC-46C9-8B7F-55ED5E8A6F9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EAD240B-52F3-4675-88EB-7087F19904EC}"/>
              </a:ext>
            </a:extLst>
          </p:cNvPr>
          <p:cNvSpPr>
            <a:spLocks noGrp="1"/>
          </p:cNvSpPr>
          <p:nvPr>
            <p:ph type="sldNum" sz="quarter" idx="13"/>
          </p:nvPr>
        </p:nvSpPr>
        <p:spPr/>
        <p:txBody>
          <a:bodyPr/>
          <a:lstStyle/>
          <a:p>
            <a:fld id="{8ABDC324-684B-9C44-A484-D2B69E2467CF}" type="slidenum">
              <a:rPr lang="en-US" smtClean="0"/>
              <a:pPr/>
              <a:t>2</a:t>
            </a:fld>
            <a:endParaRPr lang="en-US" dirty="0"/>
          </a:p>
        </p:txBody>
      </p:sp>
    </p:spTree>
    <p:extLst>
      <p:ext uri="{BB962C8B-B14F-4D97-AF65-F5344CB8AC3E}">
        <p14:creationId xmlns:p14="http://schemas.microsoft.com/office/powerpoint/2010/main" val="64799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902D4-B1C9-4338-BAF5-9552E912D361}"/>
              </a:ext>
            </a:extLst>
          </p:cNvPr>
          <p:cNvSpPr>
            <a:spLocks noGrp="1"/>
          </p:cNvSpPr>
          <p:nvPr>
            <p:ph idx="1"/>
          </p:nvPr>
        </p:nvSpPr>
        <p:spPr>
          <a:xfrm>
            <a:off x="250508" y="1083387"/>
            <a:ext cx="5915025" cy="3572434"/>
          </a:xfrm>
        </p:spPr>
        <p:txBody>
          <a:bodyPr>
            <a:normAutofit/>
          </a:bodyPr>
          <a:lstStyle/>
          <a:p>
            <a:r>
              <a:rPr lang="en-US" dirty="0"/>
              <a:t>Count variable</a:t>
            </a:r>
          </a:p>
          <a:p>
            <a:pPr lvl="1"/>
            <a:r>
              <a:rPr lang="en-US" dirty="0"/>
              <a:t>Takes on values of non-negative integers</a:t>
            </a:r>
          </a:p>
          <a:p>
            <a:pPr lvl="1"/>
            <a:r>
              <a:rPr lang="en-US" dirty="0"/>
              <a:t>0, 1, 2, …, 3321, ….. 10001, ….</a:t>
            </a:r>
          </a:p>
          <a:p>
            <a:pPr lvl="1"/>
            <a:endParaRPr lang="en-US" dirty="0"/>
          </a:p>
          <a:p>
            <a:r>
              <a:rPr lang="en-US" dirty="0"/>
              <a:t>Counts of outcomes of interest occurring within a given time range or group of eligible persons</a:t>
            </a:r>
          </a:p>
          <a:p>
            <a:pPr lvl="1"/>
            <a:r>
              <a:rPr lang="en-US" dirty="0"/>
              <a:t>Number of non-accidental deaths per day in Chicago</a:t>
            </a:r>
          </a:p>
          <a:p>
            <a:pPr lvl="1"/>
            <a:r>
              <a:rPr lang="en-US" dirty="0"/>
              <a:t>Number of days of work missed due to illness within a year</a:t>
            </a:r>
          </a:p>
          <a:p>
            <a:pPr lvl="1"/>
            <a:r>
              <a:rPr lang="en-US" dirty="0"/>
              <a:t>Number of myocardial infarctions (MIs) among patients at risk for MI</a:t>
            </a:r>
          </a:p>
          <a:p>
            <a:pPr lvl="1"/>
            <a:endParaRPr lang="en-US" dirty="0"/>
          </a:p>
          <a:p>
            <a:r>
              <a:rPr lang="en-US" dirty="0"/>
              <a:t>Variability tends to increase as mean increases</a:t>
            </a:r>
          </a:p>
          <a:p>
            <a:r>
              <a:rPr lang="en-US" dirty="0"/>
              <a:t>Effects of predictors tend to be multiplicative (reflecting relative changes not absolute change)</a:t>
            </a:r>
          </a:p>
          <a:p>
            <a:endParaRPr lang="en-US" dirty="0"/>
          </a:p>
          <a:p>
            <a:pPr lvl="1"/>
            <a:endParaRPr lang="en-US" dirty="0"/>
          </a:p>
        </p:txBody>
      </p:sp>
      <p:sp>
        <p:nvSpPr>
          <p:cNvPr id="5" name="Title 1">
            <a:extLst>
              <a:ext uri="{FF2B5EF4-FFF2-40B4-BE49-F238E27FC236}">
                <a16:creationId xmlns:a16="http://schemas.microsoft.com/office/drawing/2014/main" id="{3AB57434-E554-4213-A7BD-72CD161F607E}"/>
              </a:ext>
            </a:extLst>
          </p:cNvPr>
          <p:cNvSpPr>
            <a:spLocks noGrp="1"/>
          </p:cNvSpPr>
          <p:nvPr>
            <p:ph type="title"/>
          </p:nvPr>
        </p:nvSpPr>
        <p:spPr>
          <a:xfrm>
            <a:off x="111985" y="53975"/>
            <a:ext cx="6643621" cy="857250"/>
          </a:xfrm>
        </p:spPr>
        <p:txBody>
          <a:bodyPr/>
          <a:lstStyle/>
          <a:p>
            <a:r>
              <a:rPr lang="en-US" dirty="0"/>
              <a:t>Log-linear models for count variables</a:t>
            </a:r>
          </a:p>
        </p:txBody>
      </p:sp>
    </p:spTree>
    <p:extLst>
      <p:ext uri="{BB962C8B-B14F-4D97-AF65-F5344CB8AC3E}">
        <p14:creationId xmlns:p14="http://schemas.microsoft.com/office/powerpoint/2010/main" val="177155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4A097-8B93-464E-A21F-D8726594C0D0}"/>
              </a:ext>
            </a:extLst>
          </p:cNvPr>
          <p:cNvSpPr>
            <a:spLocks noGrp="1"/>
          </p:cNvSpPr>
          <p:nvPr>
            <p:ph idx="1"/>
          </p:nvPr>
        </p:nvSpPr>
        <p:spPr>
          <a:xfrm>
            <a:off x="220028" y="1061870"/>
            <a:ext cx="5915025" cy="4262717"/>
          </a:xfrm>
        </p:spPr>
        <p:txBody>
          <a:bodyPr>
            <a:normAutofit/>
          </a:bodyPr>
          <a:lstStyle/>
          <a:p>
            <a:r>
              <a:rPr lang="en-US" dirty="0"/>
              <a:t>Poisson process defines how observations of events of interest occur over time or space </a:t>
            </a:r>
          </a:p>
          <a:p>
            <a:r>
              <a:rPr lang="en-US" dirty="0"/>
              <a:t>Imagine a range of time [0,T] and breaking that range of time into small bins [t, </a:t>
            </a:r>
            <a:r>
              <a:rPr lang="en-US" dirty="0" err="1"/>
              <a:t>t+dt</a:t>
            </a:r>
            <a:r>
              <a:rPr lang="en-US" dirty="0"/>
              <a:t>]</a:t>
            </a:r>
          </a:p>
          <a:p>
            <a:r>
              <a:rPr lang="en-US" dirty="0" err="1"/>
              <a:t>Pr</a:t>
            </a:r>
            <a:r>
              <a:rPr lang="en-US" dirty="0"/>
              <a:t>(Event occurs in [</a:t>
            </a:r>
            <a:r>
              <a:rPr lang="en-US" dirty="0" err="1"/>
              <a:t>t,t+dt</a:t>
            </a:r>
            <a:r>
              <a:rPr lang="en-US" dirty="0"/>
              <a:t>]) = </a:t>
            </a:r>
            <a:r>
              <a:rPr lang="el-GR" dirty="0"/>
              <a:t>λ</a:t>
            </a:r>
            <a:r>
              <a:rPr lang="en-US" dirty="0"/>
              <a:t> dt</a:t>
            </a:r>
          </a:p>
          <a:p>
            <a:r>
              <a:rPr lang="en-US" dirty="0" err="1"/>
              <a:t>Pr</a:t>
            </a:r>
            <a:r>
              <a:rPr lang="en-US" dirty="0"/>
              <a:t>(2 or more events occur in [t, </a:t>
            </a:r>
            <a:r>
              <a:rPr lang="en-US" dirty="0" err="1"/>
              <a:t>t+dt</a:t>
            </a:r>
            <a:r>
              <a:rPr lang="en-US" dirty="0"/>
              <a:t>]) ~ 0</a:t>
            </a:r>
          </a:p>
          <a:p>
            <a:r>
              <a:rPr lang="en-US" dirty="0"/>
              <a:t>Memoryless property: chance of an event in one interval is independent of the chance of an event in a future interval</a:t>
            </a:r>
          </a:p>
          <a:p>
            <a:r>
              <a:rPr lang="en-US" dirty="0"/>
              <a:t>In a Poisson process, the event times in an interval [0,T] are uniformly distributed, that is, have equal chance of occurring anywhere in the part of the interval.</a:t>
            </a:r>
          </a:p>
        </p:txBody>
      </p:sp>
      <p:sp>
        <p:nvSpPr>
          <p:cNvPr id="5" name="Title 1">
            <a:extLst>
              <a:ext uri="{FF2B5EF4-FFF2-40B4-BE49-F238E27FC236}">
                <a16:creationId xmlns:a16="http://schemas.microsoft.com/office/drawing/2014/main" id="{7F5313CC-6764-42B5-AB09-25AA598BF7C6}"/>
              </a:ext>
            </a:extLst>
          </p:cNvPr>
          <p:cNvSpPr>
            <a:spLocks noGrp="1"/>
          </p:cNvSpPr>
          <p:nvPr>
            <p:ph type="title"/>
          </p:nvPr>
        </p:nvSpPr>
        <p:spPr>
          <a:xfrm>
            <a:off x="107189" y="98929"/>
            <a:ext cx="6643621" cy="857250"/>
          </a:xfrm>
        </p:spPr>
        <p:txBody>
          <a:bodyPr/>
          <a:lstStyle/>
          <a:p>
            <a:r>
              <a:rPr lang="en-US" dirty="0"/>
              <a:t>Poisson process</a:t>
            </a:r>
          </a:p>
        </p:txBody>
      </p:sp>
    </p:spTree>
    <p:extLst>
      <p:ext uri="{BB962C8B-B14F-4D97-AF65-F5344CB8AC3E}">
        <p14:creationId xmlns:p14="http://schemas.microsoft.com/office/powerpoint/2010/main" val="250788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913D-4433-4FF3-B9B6-966481A7C2B9}"/>
              </a:ext>
            </a:extLst>
          </p:cNvPr>
          <p:cNvSpPr>
            <a:spLocks noGrp="1"/>
          </p:cNvSpPr>
          <p:nvPr>
            <p:ph type="title"/>
          </p:nvPr>
        </p:nvSpPr>
        <p:spPr/>
        <p:txBody>
          <a:bodyPr/>
          <a:lstStyle/>
          <a:p>
            <a:r>
              <a:rPr lang="en-US" dirty="0"/>
              <a:t>Poisson process</a:t>
            </a:r>
          </a:p>
        </p:txBody>
      </p:sp>
      <p:sp>
        <p:nvSpPr>
          <p:cNvPr id="3" name="Content Placeholder 2">
            <a:extLst>
              <a:ext uri="{FF2B5EF4-FFF2-40B4-BE49-F238E27FC236}">
                <a16:creationId xmlns:a16="http://schemas.microsoft.com/office/drawing/2014/main" id="{1D9328DB-8C2C-4691-A072-57F39A88575A}"/>
              </a:ext>
            </a:extLst>
          </p:cNvPr>
          <p:cNvSpPr>
            <a:spLocks noGrp="1"/>
          </p:cNvSpPr>
          <p:nvPr>
            <p:ph idx="1"/>
          </p:nvPr>
        </p:nvSpPr>
        <p:spPr>
          <a:xfrm>
            <a:off x="188257" y="1079659"/>
            <a:ext cx="5915025" cy="3681972"/>
          </a:xfrm>
        </p:spPr>
        <p:txBody>
          <a:bodyPr>
            <a:normAutofit/>
          </a:bodyPr>
          <a:lstStyle/>
          <a:p>
            <a:r>
              <a:rPr lang="en-US" dirty="0"/>
              <a:t>The number of events X occurring in the interval [0,T] follows a Poisson distribution</a:t>
            </a:r>
          </a:p>
          <a:p>
            <a:r>
              <a:rPr lang="en-US" dirty="0"/>
              <a:t>Probability mass function:</a:t>
            </a:r>
          </a:p>
          <a:p>
            <a:pPr marL="0" indent="0">
              <a:buNone/>
            </a:pPr>
            <a:r>
              <a:rPr lang="en-US" dirty="0"/>
              <a:t>See page 3 of Lecture 10 handout for derivation.</a:t>
            </a:r>
          </a:p>
          <a:p>
            <a:r>
              <a:rPr lang="en-US" dirty="0"/>
              <a:t>The mean and variance of X is </a:t>
            </a:r>
            <a:r>
              <a:rPr lang="el-GR" dirty="0"/>
              <a:t>λ</a:t>
            </a:r>
            <a:r>
              <a:rPr lang="en-US" dirty="0"/>
              <a:t> T</a:t>
            </a:r>
          </a:p>
        </p:txBody>
      </p:sp>
      <p:pic>
        <p:nvPicPr>
          <p:cNvPr id="4" name="Picture 3">
            <a:extLst>
              <a:ext uri="{FF2B5EF4-FFF2-40B4-BE49-F238E27FC236}">
                <a16:creationId xmlns:a16="http://schemas.microsoft.com/office/drawing/2014/main" id="{3BAEC72E-ADC4-4696-B306-119591095656}"/>
              </a:ext>
            </a:extLst>
          </p:cNvPr>
          <p:cNvPicPr>
            <a:picLocks noChangeAspect="1"/>
          </p:cNvPicPr>
          <p:nvPr/>
        </p:nvPicPr>
        <p:blipFill>
          <a:blip r:embed="rId2"/>
          <a:stretch>
            <a:fillRect/>
          </a:stretch>
        </p:blipFill>
        <p:spPr>
          <a:xfrm>
            <a:off x="3020036" y="2174039"/>
            <a:ext cx="3030245" cy="2679809"/>
          </a:xfrm>
          <a:prstGeom prst="rect">
            <a:avLst/>
          </a:prstGeom>
        </p:spPr>
      </p:pic>
      <p:pic>
        <p:nvPicPr>
          <p:cNvPr id="5" name="Picture 4">
            <a:extLst>
              <a:ext uri="{FF2B5EF4-FFF2-40B4-BE49-F238E27FC236}">
                <a16:creationId xmlns:a16="http://schemas.microsoft.com/office/drawing/2014/main" id="{CAC6B689-930A-4B6A-9B8A-551C905ECA28}"/>
              </a:ext>
            </a:extLst>
          </p:cNvPr>
          <p:cNvPicPr>
            <a:picLocks noChangeAspect="1"/>
          </p:cNvPicPr>
          <p:nvPr/>
        </p:nvPicPr>
        <p:blipFill rotWithShape="1">
          <a:blip r:embed="rId3"/>
          <a:srcRect t="12875" b="19011"/>
          <a:stretch/>
        </p:blipFill>
        <p:spPr>
          <a:xfrm>
            <a:off x="2148395" y="1417320"/>
            <a:ext cx="1415631" cy="472440"/>
          </a:xfrm>
          <a:prstGeom prst="rect">
            <a:avLst/>
          </a:prstGeom>
        </p:spPr>
      </p:pic>
    </p:spTree>
    <p:extLst>
      <p:ext uri="{BB962C8B-B14F-4D97-AF65-F5344CB8AC3E}">
        <p14:creationId xmlns:p14="http://schemas.microsoft.com/office/powerpoint/2010/main" val="12760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E0B-F2D3-42F0-8104-9B0C7BB632AF}"/>
              </a:ext>
            </a:extLst>
          </p:cNvPr>
          <p:cNvSpPr>
            <a:spLocks noGrp="1"/>
          </p:cNvSpPr>
          <p:nvPr>
            <p:ph type="title"/>
          </p:nvPr>
        </p:nvSpPr>
        <p:spPr/>
        <p:txBody>
          <a:bodyPr/>
          <a:lstStyle/>
          <a:p>
            <a:r>
              <a:rPr lang="en-US" dirty="0"/>
              <a:t>Log-linear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785574-2876-457A-9746-EF0C0E666F5F}"/>
                  </a:ext>
                </a:extLst>
              </p:cNvPr>
              <p:cNvSpPr>
                <a:spLocks noGrp="1"/>
              </p:cNvSpPr>
              <p:nvPr>
                <p:ph idx="1"/>
              </p:nvPr>
            </p:nvSpPr>
            <p:spPr>
              <a:xfrm>
                <a:off x="471488" y="1082040"/>
                <a:ext cx="5915025" cy="3550683"/>
              </a:xfrm>
            </p:spPr>
            <p:txBody>
              <a:bodyPr/>
              <a:lstStyle/>
              <a:p>
                <a:r>
                  <a:rPr lang="en-US" dirty="0"/>
                  <a:t>First formulation -&gt; we will assume exposure time is the same for all observations!</a:t>
                </a:r>
              </a:p>
              <a:p>
                <a:r>
                  <a:rPr lang="en-US" dirty="0"/>
                  <a:t>General form:</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𝑖𝑛𝑑𝑒𝑝𝑒𝑛𝑑𝑒𝑛𝑡</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e>
                          </m:d>
                        </m:e>
                      </m:func>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𝑝</m:t>
                          </m:r>
                        </m:sub>
                      </m:sSub>
                    </m:oMath>
                  </m:oMathPara>
                </a14:m>
                <a:endParaRPr lang="en-US" dirty="0"/>
              </a:p>
              <a:p>
                <a:r>
                  <a:rPr lang="en-US" dirty="0"/>
                  <a:t>Interpretation:</a:t>
                </a:r>
              </a:p>
              <a:p>
                <a:pPr marL="342900" lvl="1" indent="0">
                  <a:buNone/>
                </a:pPr>
                <a:endParaRPr lang="en-US" dirty="0"/>
              </a:p>
            </p:txBody>
          </p:sp>
        </mc:Choice>
        <mc:Fallback xmlns="">
          <p:sp>
            <p:nvSpPr>
              <p:cNvPr id="3" name="Content Placeholder 2">
                <a:extLst>
                  <a:ext uri="{FF2B5EF4-FFF2-40B4-BE49-F238E27FC236}">
                    <a16:creationId xmlns:a16="http://schemas.microsoft.com/office/drawing/2014/main" id="{E5785574-2876-457A-9746-EF0C0E666F5F}"/>
                  </a:ext>
                </a:extLst>
              </p:cNvPr>
              <p:cNvSpPr>
                <a:spLocks noGrp="1" noRot="1" noChangeAspect="1" noMove="1" noResize="1" noEditPoints="1" noAdjustHandles="1" noChangeArrowheads="1" noChangeShapeType="1" noTextEdit="1"/>
              </p:cNvSpPr>
              <p:nvPr>
                <p:ph idx="1"/>
              </p:nvPr>
            </p:nvSpPr>
            <p:spPr>
              <a:xfrm>
                <a:off x="471488" y="1082040"/>
                <a:ext cx="5915025" cy="35506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3791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E0B-F2D3-42F0-8104-9B0C7BB632AF}"/>
              </a:ext>
            </a:extLst>
          </p:cNvPr>
          <p:cNvSpPr>
            <a:spLocks noGrp="1"/>
          </p:cNvSpPr>
          <p:nvPr>
            <p:ph type="title"/>
          </p:nvPr>
        </p:nvSpPr>
        <p:spPr/>
        <p:txBody>
          <a:bodyPr/>
          <a:lstStyle/>
          <a:p>
            <a:r>
              <a:rPr lang="en-US" dirty="0"/>
              <a:t>Log-linear model</a:t>
            </a:r>
          </a:p>
        </p:txBody>
      </p:sp>
      <p:sp>
        <p:nvSpPr>
          <p:cNvPr id="3" name="Content Placeholder 2">
            <a:extLst>
              <a:ext uri="{FF2B5EF4-FFF2-40B4-BE49-F238E27FC236}">
                <a16:creationId xmlns:a16="http://schemas.microsoft.com/office/drawing/2014/main" id="{E5785574-2876-457A-9746-EF0C0E666F5F}"/>
              </a:ext>
            </a:extLst>
          </p:cNvPr>
          <p:cNvSpPr>
            <a:spLocks noGrp="1"/>
          </p:cNvSpPr>
          <p:nvPr>
            <p:ph idx="1"/>
          </p:nvPr>
        </p:nvSpPr>
        <p:spPr>
          <a:xfrm>
            <a:off x="280988" y="1121486"/>
            <a:ext cx="5915025" cy="3899857"/>
          </a:xfrm>
        </p:spPr>
        <p:txBody>
          <a:bodyPr/>
          <a:lstStyle/>
          <a:p>
            <a:r>
              <a:rPr lang="en-US" dirty="0"/>
              <a:t>First formulation -&gt; we will assume exposure time is the same for all observations!</a:t>
            </a:r>
          </a:p>
          <a:p>
            <a:r>
              <a:rPr lang="en-US" dirty="0"/>
              <a:t>Hypothetical example: a study of insulin-dependent diabetic patients followed for 4 weeks after acquiring an insulin pump. The patients record and report the total number of hypoglycemic episodes during the 4 week follow-up. </a:t>
            </a:r>
          </a:p>
          <a:p>
            <a:r>
              <a:rPr lang="en-US" dirty="0"/>
              <a:t>The goal of the analysis is to compare the total number of hypoglycemic episodes for male and female diabetic patients</a:t>
            </a:r>
          </a:p>
          <a:p>
            <a:pPr marL="342900" lvl="1" indent="0">
              <a:buNone/>
            </a:pPr>
            <a:endParaRPr lang="en-US" dirty="0"/>
          </a:p>
        </p:txBody>
      </p:sp>
    </p:spTree>
    <p:extLst>
      <p:ext uri="{BB962C8B-B14F-4D97-AF65-F5344CB8AC3E}">
        <p14:creationId xmlns:p14="http://schemas.microsoft.com/office/powerpoint/2010/main" val="66653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590E-4E22-4B82-82AC-1117FAED0F34}"/>
              </a:ext>
            </a:extLst>
          </p:cNvPr>
          <p:cNvSpPr>
            <a:spLocks noGrp="1"/>
          </p:cNvSpPr>
          <p:nvPr>
            <p:ph type="title"/>
          </p:nvPr>
        </p:nvSpPr>
        <p:spPr/>
        <p:txBody>
          <a:bodyPr/>
          <a:lstStyle/>
          <a:p>
            <a:r>
              <a:rPr lang="en-US" dirty="0"/>
              <a:t>Example: Same exposure time</a:t>
            </a:r>
          </a:p>
        </p:txBody>
      </p:sp>
      <p:sp>
        <p:nvSpPr>
          <p:cNvPr id="3" name="Content Placeholder 2">
            <a:extLst>
              <a:ext uri="{FF2B5EF4-FFF2-40B4-BE49-F238E27FC236}">
                <a16:creationId xmlns:a16="http://schemas.microsoft.com/office/drawing/2014/main" id="{591E6A11-0F37-4BA0-B905-657D965D62D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5CC7A69-9B7D-4A56-BCF0-8FFF82BF677E}"/>
              </a:ext>
            </a:extLst>
          </p:cNvPr>
          <p:cNvPicPr>
            <a:picLocks noChangeAspect="1"/>
          </p:cNvPicPr>
          <p:nvPr/>
        </p:nvPicPr>
        <p:blipFill>
          <a:blip r:embed="rId2"/>
          <a:stretch>
            <a:fillRect/>
          </a:stretch>
        </p:blipFill>
        <p:spPr>
          <a:xfrm>
            <a:off x="1152562" y="1043240"/>
            <a:ext cx="4283710" cy="626716"/>
          </a:xfrm>
          <a:prstGeom prst="rect">
            <a:avLst/>
          </a:prstGeom>
        </p:spPr>
      </p:pic>
      <p:pic>
        <p:nvPicPr>
          <p:cNvPr id="5" name="Picture 4">
            <a:extLst>
              <a:ext uri="{FF2B5EF4-FFF2-40B4-BE49-F238E27FC236}">
                <a16:creationId xmlns:a16="http://schemas.microsoft.com/office/drawing/2014/main" id="{B64F74F3-D4D3-4C83-95A3-DE4502A73670}"/>
              </a:ext>
            </a:extLst>
          </p:cNvPr>
          <p:cNvPicPr>
            <a:picLocks noChangeAspect="1"/>
          </p:cNvPicPr>
          <p:nvPr/>
        </p:nvPicPr>
        <p:blipFill>
          <a:blip r:embed="rId3"/>
          <a:stretch>
            <a:fillRect/>
          </a:stretch>
        </p:blipFill>
        <p:spPr>
          <a:xfrm>
            <a:off x="417355" y="1616751"/>
            <a:ext cx="5018916" cy="1651421"/>
          </a:xfrm>
          <a:prstGeom prst="rect">
            <a:avLst/>
          </a:prstGeom>
        </p:spPr>
      </p:pic>
      <p:pic>
        <p:nvPicPr>
          <p:cNvPr id="6" name="Picture 5">
            <a:extLst>
              <a:ext uri="{FF2B5EF4-FFF2-40B4-BE49-F238E27FC236}">
                <a16:creationId xmlns:a16="http://schemas.microsoft.com/office/drawing/2014/main" id="{0393A67C-0040-4869-BDDF-934F00936C44}"/>
              </a:ext>
            </a:extLst>
          </p:cNvPr>
          <p:cNvPicPr>
            <a:picLocks noChangeAspect="1"/>
          </p:cNvPicPr>
          <p:nvPr/>
        </p:nvPicPr>
        <p:blipFill>
          <a:blip r:embed="rId4"/>
          <a:stretch>
            <a:fillRect/>
          </a:stretch>
        </p:blipFill>
        <p:spPr>
          <a:xfrm>
            <a:off x="-10534" y="3417570"/>
            <a:ext cx="6868534" cy="1294591"/>
          </a:xfrm>
          <a:prstGeom prst="rect">
            <a:avLst/>
          </a:prstGeom>
        </p:spPr>
      </p:pic>
    </p:spTree>
    <p:extLst>
      <p:ext uri="{BB962C8B-B14F-4D97-AF65-F5344CB8AC3E}">
        <p14:creationId xmlns:p14="http://schemas.microsoft.com/office/powerpoint/2010/main" val="414943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590E-4E22-4B82-82AC-1117FAED0F34}"/>
              </a:ext>
            </a:extLst>
          </p:cNvPr>
          <p:cNvSpPr>
            <a:spLocks noGrp="1"/>
          </p:cNvSpPr>
          <p:nvPr>
            <p:ph type="title"/>
          </p:nvPr>
        </p:nvSpPr>
        <p:spPr/>
        <p:txBody>
          <a:bodyPr/>
          <a:lstStyle/>
          <a:p>
            <a:r>
              <a:rPr lang="en-US" dirty="0"/>
              <a:t>Example:  Same exposure time</a:t>
            </a:r>
          </a:p>
        </p:txBody>
      </p:sp>
      <p:sp>
        <p:nvSpPr>
          <p:cNvPr id="3" name="Content Placeholder 2">
            <a:extLst>
              <a:ext uri="{FF2B5EF4-FFF2-40B4-BE49-F238E27FC236}">
                <a16:creationId xmlns:a16="http://schemas.microsoft.com/office/drawing/2014/main" id="{591E6A11-0F37-4BA0-B905-657D965D62D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5CC7A69-9B7D-4A56-BCF0-8FFF82BF677E}"/>
              </a:ext>
            </a:extLst>
          </p:cNvPr>
          <p:cNvPicPr>
            <a:picLocks noChangeAspect="1"/>
          </p:cNvPicPr>
          <p:nvPr/>
        </p:nvPicPr>
        <p:blipFill>
          <a:blip r:embed="rId2"/>
          <a:stretch>
            <a:fillRect/>
          </a:stretch>
        </p:blipFill>
        <p:spPr>
          <a:xfrm>
            <a:off x="1163096" y="986288"/>
            <a:ext cx="4283710" cy="626716"/>
          </a:xfrm>
          <a:prstGeom prst="rect">
            <a:avLst/>
          </a:prstGeom>
        </p:spPr>
      </p:pic>
      <p:pic>
        <p:nvPicPr>
          <p:cNvPr id="5" name="Picture 4">
            <a:extLst>
              <a:ext uri="{FF2B5EF4-FFF2-40B4-BE49-F238E27FC236}">
                <a16:creationId xmlns:a16="http://schemas.microsoft.com/office/drawing/2014/main" id="{B64F74F3-D4D3-4C83-95A3-DE4502A73670}"/>
              </a:ext>
            </a:extLst>
          </p:cNvPr>
          <p:cNvPicPr>
            <a:picLocks noChangeAspect="1"/>
          </p:cNvPicPr>
          <p:nvPr/>
        </p:nvPicPr>
        <p:blipFill>
          <a:blip r:embed="rId3"/>
          <a:stretch>
            <a:fillRect/>
          </a:stretch>
        </p:blipFill>
        <p:spPr>
          <a:xfrm>
            <a:off x="427889" y="1559799"/>
            <a:ext cx="5018916" cy="1651421"/>
          </a:xfrm>
          <a:prstGeom prst="rect">
            <a:avLst/>
          </a:prstGeom>
        </p:spPr>
      </p:pic>
      <p:pic>
        <p:nvPicPr>
          <p:cNvPr id="7" name="Picture 6">
            <a:extLst>
              <a:ext uri="{FF2B5EF4-FFF2-40B4-BE49-F238E27FC236}">
                <a16:creationId xmlns:a16="http://schemas.microsoft.com/office/drawing/2014/main" id="{233B724B-4224-4532-BBEC-5CADFA4F37EA}"/>
              </a:ext>
            </a:extLst>
          </p:cNvPr>
          <p:cNvPicPr>
            <a:picLocks noChangeAspect="1"/>
          </p:cNvPicPr>
          <p:nvPr/>
        </p:nvPicPr>
        <p:blipFill>
          <a:blip r:embed="rId4"/>
          <a:stretch>
            <a:fillRect/>
          </a:stretch>
        </p:blipFill>
        <p:spPr>
          <a:xfrm>
            <a:off x="0" y="3312421"/>
            <a:ext cx="6870686" cy="1255070"/>
          </a:xfrm>
          <a:prstGeom prst="rect">
            <a:avLst/>
          </a:prstGeom>
        </p:spPr>
      </p:pic>
    </p:spTree>
    <p:extLst>
      <p:ext uri="{BB962C8B-B14F-4D97-AF65-F5344CB8AC3E}">
        <p14:creationId xmlns:p14="http://schemas.microsoft.com/office/powerpoint/2010/main" val="12910389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ITLES, SECTIONS, ONE-LINERS">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67BD42C-6396-4747-B28B-B1F47681D038}"/>
    </a:ext>
  </a:extLst>
</a:theme>
</file>

<file path=ppt/theme/theme2.xml><?xml version="1.0" encoding="utf-8"?>
<a:theme xmlns:a="http://schemas.openxmlformats.org/drawingml/2006/main" name="jhsph-logo-bullets">
  <a:themeElements>
    <a:clrScheme name="Custom 2">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AA3B6039-C9B1-3542-8C73-687D0324BA92}"/>
    </a:ext>
  </a:extLst>
</a:theme>
</file>

<file path=ppt/theme/theme3.xml><?xml version="1.0" encoding="utf-8"?>
<a:theme xmlns:a="http://schemas.openxmlformats.org/drawingml/2006/main" name="jhsph-vertical">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E2CF8AA-CCF0-8E4F-B1FE-1C32E0926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2550</TotalTime>
  <Words>867</Words>
  <Application>Microsoft Office PowerPoint</Application>
  <PresentationFormat>Custom</PresentationFormat>
  <Paragraphs>85</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Bookman Old Style</vt:lpstr>
      <vt:lpstr>Calibri</vt:lpstr>
      <vt:lpstr>Cambria Math</vt:lpstr>
      <vt:lpstr>Georgia</vt:lpstr>
      <vt:lpstr>Lucida Grande</vt:lpstr>
      <vt:lpstr>Wingdings</vt:lpstr>
      <vt:lpstr>TITLES, SECTIONS, ONE-LINERS</vt:lpstr>
      <vt:lpstr>jhsph-logo-bullets</vt:lpstr>
      <vt:lpstr>jhsph-vertical</vt:lpstr>
      <vt:lpstr>Lecture 11</vt:lpstr>
      <vt:lpstr>Review of Lecture 10</vt:lpstr>
      <vt:lpstr>Log-linear models for count variables</vt:lpstr>
      <vt:lpstr>Poisson process</vt:lpstr>
      <vt:lpstr>Poisson process</vt:lpstr>
      <vt:lpstr>Log-linear model</vt:lpstr>
      <vt:lpstr>Log-linear model</vt:lpstr>
      <vt:lpstr>Example: Same exposure time</vt:lpstr>
      <vt:lpstr>Example:  Same exposure time</vt:lpstr>
      <vt:lpstr>Log-linear model</vt:lpstr>
      <vt:lpstr>Example:  Variable exposure time</vt:lpstr>
      <vt:lpstr>Example:  Variable exposure time</vt:lpstr>
      <vt:lpstr>Example:  Variable exposure time</vt:lpstr>
      <vt:lpstr>PowerPoint Presentation</vt:lpstr>
      <vt:lpstr>Robust variance estimation</vt:lpstr>
      <vt:lpstr>Example: Robust variance estimation</vt:lpstr>
      <vt:lpstr>PowerPoint Presentation</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racism as a moderator for racial disparities in COVID-19 mortality </dc:title>
  <dc:creator>Nagpal, Anisha</dc:creator>
  <cp:lastModifiedBy>Elizabeth</cp:lastModifiedBy>
  <cp:revision>215</cp:revision>
  <dcterms:created xsi:type="dcterms:W3CDTF">2021-01-09T15:59:12Z</dcterms:created>
  <dcterms:modified xsi:type="dcterms:W3CDTF">2021-05-03T21:53:15Z</dcterms:modified>
</cp:coreProperties>
</file>