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ags/tag14.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79" r:id="rId2"/>
    <p:sldMasterId id="2147483711" r:id="rId3"/>
  </p:sldMasterIdLst>
  <p:notesMasterIdLst>
    <p:notesMasterId r:id="rId37"/>
  </p:notesMasterIdLst>
  <p:handoutMasterIdLst>
    <p:handoutMasterId r:id="rId38"/>
  </p:handoutMasterIdLst>
  <p:sldIdLst>
    <p:sldId id="256" r:id="rId4"/>
    <p:sldId id="444" r:id="rId5"/>
    <p:sldId id="445" r:id="rId6"/>
    <p:sldId id="446" r:id="rId7"/>
    <p:sldId id="447" r:id="rId8"/>
    <p:sldId id="448" r:id="rId9"/>
    <p:sldId id="449" r:id="rId10"/>
    <p:sldId id="450" r:id="rId11"/>
    <p:sldId id="451" r:id="rId12"/>
    <p:sldId id="452" r:id="rId13"/>
    <p:sldId id="453" r:id="rId14"/>
    <p:sldId id="454" r:id="rId15"/>
    <p:sldId id="455" r:id="rId16"/>
    <p:sldId id="456" r:id="rId17"/>
    <p:sldId id="457" r:id="rId18"/>
    <p:sldId id="458" r:id="rId19"/>
    <p:sldId id="462" r:id="rId20"/>
    <p:sldId id="459" r:id="rId21"/>
    <p:sldId id="460" r:id="rId22"/>
    <p:sldId id="267" r:id="rId23"/>
    <p:sldId id="268" r:id="rId24"/>
    <p:sldId id="269" r:id="rId25"/>
    <p:sldId id="270" r:id="rId26"/>
    <p:sldId id="271" r:id="rId27"/>
    <p:sldId id="272" r:id="rId28"/>
    <p:sldId id="273" r:id="rId29"/>
    <p:sldId id="274" r:id="rId30"/>
    <p:sldId id="275" r:id="rId31"/>
    <p:sldId id="276" r:id="rId32"/>
    <p:sldId id="277" r:id="rId33"/>
    <p:sldId id="279" r:id="rId34"/>
    <p:sldId id="278" r:id="rId35"/>
    <p:sldId id="461" r:id="rId36"/>
  </p:sldIdLst>
  <p:sldSz cx="68580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6" userDrawn="1">
          <p15:clr>
            <a:srgbClr val="A4A3A4"/>
          </p15:clr>
        </p15:guide>
        <p15:guide id="2" orient="horz" pos="2548" userDrawn="1">
          <p15:clr>
            <a:srgbClr val="A4A3A4"/>
          </p15:clr>
        </p15:guide>
        <p15:guide id="3" orient="horz" pos="1620" userDrawn="1">
          <p15:clr>
            <a:srgbClr val="A4A3A4"/>
          </p15:clr>
        </p15:guide>
        <p15:guide id="4" orient="horz" pos="613" userDrawn="1">
          <p15:clr>
            <a:srgbClr val="A4A3A4"/>
          </p15:clr>
        </p15:guide>
        <p15:guide id="5" orient="horz" pos="754" userDrawn="1">
          <p15:clr>
            <a:srgbClr val="A4A3A4"/>
          </p15:clr>
        </p15:guide>
        <p15:guide id="6" orient="horz" pos="2887" userDrawn="1">
          <p15:clr>
            <a:srgbClr val="A4A3A4"/>
          </p15:clr>
        </p15:guide>
        <p15:guide id="7" pos="4256" userDrawn="1">
          <p15:clr>
            <a:srgbClr val="A4A3A4"/>
          </p15:clr>
        </p15:guide>
        <p15:guide id="8" pos="2747" userDrawn="1">
          <p15:clr>
            <a:srgbClr val="A4A3A4"/>
          </p15:clr>
        </p15:guide>
        <p15:guide id="9" pos="194" userDrawn="1">
          <p15:clr>
            <a:srgbClr val="A4A3A4"/>
          </p15:clr>
        </p15:guide>
        <p15:guide id="10" pos="2160" userDrawn="1">
          <p15:clr>
            <a:srgbClr val="A4A3A4"/>
          </p15:clr>
        </p15:guide>
        <p15:guide id="11" pos="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zabeth Colantuoni" initials="EC" lastIdx="1" clrIdx="0">
    <p:extLst>
      <p:ext uri="{19B8F6BF-5375-455C-9EA6-DF929625EA0E}">
        <p15:presenceInfo xmlns:p15="http://schemas.microsoft.com/office/powerpoint/2012/main" userId="9a37ea1d221b3c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E"/>
    <a:srgbClr val="418EDF"/>
    <a:srgbClr val="C15105"/>
    <a:srgbClr val="286140"/>
    <a:srgbClr val="76232F"/>
    <a:srgbClr val="51284F"/>
    <a:srgbClr val="C0504D"/>
    <a:srgbClr val="062D72"/>
    <a:srgbClr val="9BBB59"/>
    <a:srgbClr val="428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610" autoAdjust="0"/>
    <p:restoredTop sz="93792" autoAdjust="0"/>
  </p:normalViewPr>
  <p:slideViewPr>
    <p:cSldViewPr snapToGrid="0" snapToObjects="1">
      <p:cViewPr varScale="1">
        <p:scale>
          <a:sx n="84" d="100"/>
          <a:sy n="84" d="100"/>
        </p:scale>
        <p:origin x="876" y="64"/>
      </p:cViewPr>
      <p:guideLst>
        <p:guide orient="horz" pos="926"/>
        <p:guide orient="horz" pos="2548"/>
        <p:guide orient="horz" pos="1620"/>
        <p:guide orient="horz" pos="613"/>
        <p:guide orient="horz" pos="754"/>
        <p:guide orient="horz" pos="2887"/>
        <p:guide pos="4256"/>
        <p:guide pos="2747"/>
        <p:guide pos="194"/>
        <p:guide pos="2160"/>
        <p:guide pos="65"/>
      </p:guideLst>
    </p:cSldViewPr>
  </p:slideViewPr>
  <p:outlineViewPr>
    <p:cViewPr>
      <p:scale>
        <a:sx n="33" d="100"/>
        <a:sy n="33" d="100"/>
      </p:scale>
      <p:origin x="0" y="-35496"/>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148" d="100"/>
          <a:sy n="148" d="100"/>
        </p:scale>
        <p:origin x="554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D7D3A2-31E4-8E42-BFE4-E1D5C718E739}" type="datetimeFigureOut">
              <a:rPr lang="en-US" smtClean="0"/>
              <a:pPr/>
              <a:t>5/10/2021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98F7A4-CE3D-804B-A1DB-4079A629C97B}" type="slidenum">
              <a:rPr lang="en-US" smtClean="0"/>
              <a:pPr/>
              <a:t>‹#›</a:t>
            </a:fld>
            <a:endParaRPr lang="en-US" dirty="0"/>
          </a:p>
        </p:txBody>
      </p:sp>
    </p:spTree>
    <p:extLst>
      <p:ext uri="{BB962C8B-B14F-4D97-AF65-F5344CB8AC3E}">
        <p14:creationId xmlns:p14="http://schemas.microsoft.com/office/powerpoint/2010/main" val="3295679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E2176-2878-124F-9D1F-E150291074BD}" type="datetimeFigureOut">
              <a:rPr lang="en-US" smtClean="0"/>
              <a:pPr/>
              <a:t>5/10/2021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D3DDD1-A2AC-0143-A10E-767D06A6F773}" type="slidenum">
              <a:rPr lang="en-US" smtClean="0"/>
              <a:pPr/>
              <a:t>‹#›</a:t>
            </a:fld>
            <a:endParaRPr lang="en-US" dirty="0"/>
          </a:p>
        </p:txBody>
      </p:sp>
    </p:spTree>
    <p:extLst>
      <p:ext uri="{BB962C8B-B14F-4D97-AF65-F5344CB8AC3E}">
        <p14:creationId xmlns:p14="http://schemas.microsoft.com/office/powerpoint/2010/main" val="383555749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speaker">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4">
            <a:lum bright="6000" contrast="9000"/>
          </a:blip>
          <a:stretch>
            <a:fillRect/>
          </a:stretch>
        </p:blipFill>
        <p:spPr>
          <a:xfrm>
            <a:off x="1" y="170644"/>
            <a:ext cx="2671010" cy="4972857"/>
          </a:xfrm>
          <a:prstGeom prst="rect">
            <a:avLst/>
          </a:prstGeom>
        </p:spPr>
      </p:pic>
      <p:pic>
        <p:nvPicPr>
          <p:cNvPr id="15" name="JHSPH Logo" descr="Johns Hopkins Bloomberg School of Public Health logo—shield with torch and name.">
            <a:extLst>
              <a:ext uri="{FF2B5EF4-FFF2-40B4-BE49-F238E27FC236}">
                <a16:creationId xmlns:a16="http://schemas.microsoft.com/office/drawing/2014/main" id="{37FA446E-D53D-6D45-99E8-06AF286630AF}"/>
              </a:ext>
              <a:ext uri="{C183D7F6-B498-43B3-948B-1728B52AA6E4}">
                <adec:decorative xmlns:adec="http://schemas.microsoft.com/office/drawing/2017/decorative" val="0"/>
              </a:ext>
            </a:extLst>
          </p:cNvPr>
          <p:cNvPicPr>
            <a:picLocks noChangeAspect="1"/>
          </p:cNvPicPr>
          <p:nvPr userDrawn="1"/>
        </p:nvPicPr>
        <p:blipFill>
          <a:blip r:embed="rId5"/>
          <a:stretch>
            <a:fillRect/>
          </a:stretch>
        </p:blipFill>
        <p:spPr>
          <a:xfrm>
            <a:off x="0" y="1253511"/>
            <a:ext cx="1460754" cy="1323350"/>
          </a:xfrm>
          <a:prstGeom prst="rect">
            <a:avLst/>
          </a:prstGeom>
        </p:spPr>
      </p:pic>
      <p:sp>
        <p:nvSpPr>
          <p:cNvPr id="11" name="Title">
            <a:extLst>
              <a:ext uri="{FF2B5EF4-FFF2-40B4-BE49-F238E27FC236}">
                <a16:creationId xmlns:a16="http://schemas.microsoft.com/office/drawing/2014/main" id="{83146688-4522-C14B-9258-3C0296D2831E}"/>
              </a:ext>
            </a:extLst>
          </p:cNvPr>
          <p:cNvSpPr>
            <a:spLocks noGrp="1" noChangeArrowheads="1"/>
          </p:cNvSpPr>
          <p:nvPr>
            <p:ph type="ctrTitle" hasCustomPrompt="1"/>
            <p:custDataLst>
              <p:tags r:id="rId1"/>
            </p:custDataLst>
          </p:nvPr>
        </p:nvSpPr>
        <p:spPr bwMode="auto">
          <a:xfrm>
            <a:off x="2671011" y="1593001"/>
            <a:ext cx="3977656" cy="1101329"/>
          </a:xfrm>
          <a:prstGeom prst="rect">
            <a:avLst/>
          </a:prstGeom>
          <a:noFill/>
          <a:ln>
            <a:miter lim="800000"/>
            <a:headEnd/>
            <a:tailEnd/>
          </a:ln>
        </p:spPr>
        <p:txBody>
          <a:bodyPr lIns="91418" tIns="45710" rIns="91418" bIns="45710" anchor="b">
            <a:noAutofit/>
          </a:bodyPr>
          <a:lstStyle>
            <a:lvl1pPr>
              <a:defRPr sz="1800">
                <a:latin typeface="Georgia" panose="02040502050405020303" pitchFamily="18" charset="0"/>
                <a:cs typeface="Calibri"/>
              </a:defRPr>
            </a:lvl1pPr>
          </a:lstStyle>
          <a:p>
            <a:r>
              <a:rPr lang="en-US" dirty="0"/>
              <a:t>Click to add presentation title</a:t>
            </a:r>
          </a:p>
        </p:txBody>
      </p:sp>
      <p:sp>
        <p:nvSpPr>
          <p:cNvPr id="6" name="Faculty Name"/>
          <p:cNvSpPr>
            <a:spLocks noGrp="1" noChangeArrowheads="1"/>
          </p:cNvSpPr>
          <p:nvPr>
            <p:ph type="subTitle" idx="1" hasCustomPrompt="1"/>
            <p:custDataLst>
              <p:tags r:id="rId2"/>
            </p:custDataLst>
          </p:nvPr>
        </p:nvSpPr>
        <p:spPr bwMode="auto">
          <a:xfrm>
            <a:off x="1924663" y="2887619"/>
            <a:ext cx="3652225" cy="1070928"/>
          </a:xfrm>
          <a:prstGeom prst="rect">
            <a:avLst/>
          </a:prstGeom>
          <a:noFill/>
          <a:ln>
            <a:noFill/>
            <a:miter lim="800000"/>
            <a:headEnd/>
            <a:tailEnd/>
          </a:ln>
        </p:spPr>
        <p:txBody>
          <a:bodyPr lIns="91429" tIns="45715" rIns="91429" bIns="45715">
            <a:noAutofit/>
          </a:bodyPr>
          <a:lstStyle>
            <a:lvl1pPr marL="0" indent="0" algn="r">
              <a:spcBef>
                <a:spcPct val="0"/>
              </a:spcBef>
              <a:buFont typeface="Wingdings" pitchFamily="-84" charset="2"/>
              <a:buNone/>
              <a:defRPr sz="1350" baseline="0">
                <a:solidFill>
                  <a:srgbClr val="FFE0B3"/>
                </a:solidFill>
                <a:latin typeface="Georgia" panose="02040502050405020303" pitchFamily="18" charset="0"/>
                <a:cs typeface="Calibri"/>
              </a:defRPr>
            </a:lvl1pPr>
          </a:lstStyle>
          <a:p>
            <a:r>
              <a:rPr lang="en-US" dirty="0"/>
              <a:t>Click to add faculty name</a:t>
            </a:r>
          </a:p>
        </p:txBody>
      </p:sp>
      <p:sp>
        <p:nvSpPr>
          <p:cNvPr id="7" name="Faculty Photo"/>
          <p:cNvSpPr>
            <a:spLocks noGrp="1"/>
          </p:cNvSpPr>
          <p:nvPr>
            <p:ph type="pic" sz="quarter" idx="11" hasCustomPrompt="1"/>
          </p:nvPr>
        </p:nvSpPr>
        <p:spPr>
          <a:xfrm>
            <a:off x="5619966" y="2887619"/>
            <a:ext cx="1028700" cy="137160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dirty="0"/>
              <a:t>Drag image to placeholder or click icon to add</a:t>
            </a:r>
          </a:p>
        </p:txBody>
      </p:sp>
      <p:sp>
        <p:nvSpPr>
          <p:cNvPr id="14" name="Copyright">
            <a:extLst>
              <a:ext uri="{FF2B5EF4-FFF2-40B4-BE49-F238E27FC236}">
                <a16:creationId xmlns:a16="http://schemas.microsoft.com/office/drawing/2014/main" id="{365E64C5-BBD3-8949-A94D-C405E77BA4F2}"/>
              </a:ext>
            </a:extLst>
          </p:cNvPr>
          <p:cNvSpPr/>
          <p:nvPr userDrawn="1"/>
        </p:nvSpPr>
        <p:spPr>
          <a:xfrm>
            <a:off x="1241429" y="471281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cxnSp>
        <p:nvCxnSpPr>
          <p:cNvPr id="13" name="Rule">
            <a:extLst>
              <a:ext uri="{FF2B5EF4-FFF2-40B4-BE49-F238E27FC236}">
                <a16:creationId xmlns:a16="http://schemas.microsoft.com/office/drawing/2014/main" id="{77EA13D3-A16B-DD46-A5F9-A95655B9B3C9}"/>
              </a:ext>
              <a:ext uri="{C183D7F6-B498-43B3-948B-1728B52AA6E4}">
                <adec:decorative xmlns:adec="http://schemas.microsoft.com/office/drawing/2017/decorative" val="1"/>
              </a:ext>
            </a:extLst>
          </p:cNvPr>
          <p:cNvCxnSpPr>
            <a:cxnSpLocks noChangeShapeType="1"/>
          </p:cNvCxnSpPr>
          <p:nvPr userDrawn="1"/>
        </p:nvCxnSpPr>
        <p:spPr bwMode="auto">
          <a:xfrm>
            <a:off x="2671011" y="2800451"/>
            <a:ext cx="3977656" cy="0"/>
          </a:xfrm>
          <a:prstGeom prst="line">
            <a:avLst/>
          </a:prstGeom>
          <a:noFill/>
          <a:ln w="9525">
            <a:solidFill>
              <a:srgbClr val="418EDF">
                <a:alpha val="30000"/>
              </a:srgbClr>
            </a:solidFill>
            <a:round/>
            <a:headEnd type="none" w="sm" len="sm"/>
            <a:tailEnd type="none" w="sm" len="sm"/>
          </a:ln>
        </p:spPr>
      </p:cxnSp>
      <p:sp>
        <p:nvSpPr>
          <p:cNvPr id="2" name="Slide Number">
            <a:extLst>
              <a:ext uri="{FF2B5EF4-FFF2-40B4-BE49-F238E27FC236}">
                <a16:creationId xmlns:a16="http://schemas.microsoft.com/office/drawing/2014/main" id="{121299DB-AEF3-5F4A-AB50-7091CB3CC2C6}"/>
              </a:ext>
            </a:extLst>
          </p:cNvPr>
          <p:cNvSpPr>
            <a:spLocks noGrp="1"/>
          </p:cNvSpPr>
          <p:nvPr>
            <p:ph type="sldNum" sz="quarter" idx="12"/>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32316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liner orange">
    <p:bg>
      <p:bgPr>
        <a:solidFill>
          <a:srgbClr val="C15105"/>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F66B26C-6273-9840-B5AA-1C606EFB6EAB}"/>
              </a:ext>
            </a:extLst>
          </p:cNvPr>
          <p:cNvSpPr>
            <a:spLocks noGrp="1"/>
          </p:cNvSpPr>
          <p:nvPr>
            <p:ph type="title" hasCustomPrompt="1"/>
          </p:nvPr>
        </p:nvSpPr>
        <p:spPr>
          <a:xfrm>
            <a:off x="107190" y="2143125"/>
            <a:ext cx="6643621" cy="857250"/>
          </a:xfrm>
        </p:spPr>
        <p:txBody>
          <a:bodyPr/>
          <a:lstStyle>
            <a:lvl1pPr algn="ctr">
              <a:defRPr>
                <a:solidFill>
                  <a:schemeClr val="bg1"/>
                </a:solidFill>
              </a:defRPr>
            </a:lvl1pPr>
          </a:lstStyle>
          <a:p>
            <a:r>
              <a:rPr lang="en-US" dirty="0"/>
              <a:t>Click to add slide title</a:t>
            </a:r>
          </a:p>
        </p:txBody>
      </p:sp>
      <p:sp>
        <p:nvSpPr>
          <p:cNvPr id="3" name="Source">
            <a:extLst>
              <a:ext uri="{FF2B5EF4-FFF2-40B4-BE49-F238E27FC236}">
                <a16:creationId xmlns:a16="http://schemas.microsoft.com/office/drawing/2014/main" id="{0A7E4179-6CF5-024A-87A2-BB006ADC58F2}"/>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E733594A-1DD9-1D43-B7C1-36AAFD3C3D55}"/>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060116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liner green">
    <p:bg>
      <p:bgPr>
        <a:solidFill>
          <a:srgbClr val="286140"/>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F66B26C-6273-9840-B5AA-1C606EFB6EAB}"/>
              </a:ext>
            </a:extLst>
          </p:cNvPr>
          <p:cNvSpPr>
            <a:spLocks noGrp="1"/>
          </p:cNvSpPr>
          <p:nvPr>
            <p:ph type="title" hasCustomPrompt="1"/>
          </p:nvPr>
        </p:nvSpPr>
        <p:spPr>
          <a:xfrm>
            <a:off x="107190" y="2143125"/>
            <a:ext cx="6643621" cy="857250"/>
          </a:xfrm>
        </p:spPr>
        <p:txBody>
          <a:bodyPr/>
          <a:lstStyle>
            <a:lvl1pPr algn="ctr">
              <a:defRPr>
                <a:solidFill>
                  <a:schemeClr val="bg1"/>
                </a:solidFill>
              </a:defRPr>
            </a:lvl1pPr>
          </a:lstStyle>
          <a:p>
            <a:r>
              <a:rPr lang="en-US" dirty="0"/>
              <a:t>Click to add slide title</a:t>
            </a:r>
          </a:p>
        </p:txBody>
      </p:sp>
      <p:sp>
        <p:nvSpPr>
          <p:cNvPr id="3" name="Source">
            <a:extLst>
              <a:ext uri="{FF2B5EF4-FFF2-40B4-BE49-F238E27FC236}">
                <a16:creationId xmlns:a16="http://schemas.microsoft.com/office/drawing/2014/main" id="{0A7E4179-6CF5-024A-87A2-BB006ADC58F2}"/>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59DEAB3F-4083-1544-B60F-DC592FC8E7BF}"/>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039004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liner half photo dark blue">
    <p:bg>
      <p:bgPr>
        <a:solidFill>
          <a:srgbClr val="062D72"/>
        </a:solidFill>
        <a:effectLst/>
      </p:bgPr>
    </p:bg>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DE1333B-7FA9-D947-B686-90476FE38CED}"/>
              </a:ext>
            </a:extLst>
          </p:cNvPr>
          <p:cNvSpPr>
            <a:spLocks noGrp="1" noChangeArrowheads="1"/>
          </p:cNvSpPr>
          <p:nvPr>
            <p:ph type="ctrTitle" hasCustomPrompt="1"/>
            <p:custDataLst>
              <p:tags r:id="rId1"/>
            </p:custDataLst>
          </p:nvPr>
        </p:nvSpPr>
        <p:spPr bwMode="auto">
          <a:xfrm>
            <a:off x="10872" y="2114550"/>
            <a:ext cx="3407256"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slide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0"/>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5" name="Source">
            <a:extLst>
              <a:ext uri="{FF2B5EF4-FFF2-40B4-BE49-F238E27FC236}">
                <a16:creationId xmlns:a16="http://schemas.microsoft.com/office/drawing/2014/main" id="{79550BE7-1E12-C742-A5C6-D540895F8661}"/>
              </a:ext>
            </a:extLst>
          </p:cNvPr>
          <p:cNvSpPr>
            <a:spLocks noGrp="1"/>
          </p:cNvSpPr>
          <p:nvPr>
            <p:ph idx="12" hasCustomPrompt="1"/>
          </p:nvPr>
        </p:nvSpPr>
        <p:spPr>
          <a:xfrm>
            <a:off x="3467101" y="4768214"/>
            <a:ext cx="274698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47E43D4A-75E6-5D4D-9D51-A18366F8831B}"/>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950075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liner half photo spirit blue">
    <p:bg>
      <p:bgPr>
        <a:solidFill>
          <a:srgbClr val="0072CE"/>
        </a:solidFill>
        <a:effectLst/>
      </p:bgPr>
    </p:bg>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DE1333B-7FA9-D947-B686-90476FE38CED}"/>
              </a:ext>
            </a:extLst>
          </p:cNvPr>
          <p:cNvSpPr>
            <a:spLocks noGrp="1" noChangeArrowheads="1"/>
          </p:cNvSpPr>
          <p:nvPr>
            <p:ph type="ctrTitle" hasCustomPrompt="1"/>
            <p:custDataLst>
              <p:tags r:id="rId1"/>
            </p:custDataLst>
          </p:nvPr>
        </p:nvSpPr>
        <p:spPr bwMode="auto">
          <a:xfrm>
            <a:off x="10872" y="2114550"/>
            <a:ext cx="3407256"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slide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0"/>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5" name="Source">
            <a:extLst>
              <a:ext uri="{FF2B5EF4-FFF2-40B4-BE49-F238E27FC236}">
                <a16:creationId xmlns:a16="http://schemas.microsoft.com/office/drawing/2014/main" id="{998601ED-A6CD-224F-8938-614DBFC60575}"/>
              </a:ext>
            </a:extLst>
          </p:cNvPr>
          <p:cNvSpPr>
            <a:spLocks noGrp="1"/>
          </p:cNvSpPr>
          <p:nvPr>
            <p:ph idx="12" hasCustomPrompt="1"/>
          </p:nvPr>
        </p:nvSpPr>
        <p:spPr>
          <a:xfrm>
            <a:off x="3467100" y="4768214"/>
            <a:ext cx="2746981"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30DC34D9-2C67-F74A-A4CB-0264DFF71BDC}"/>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724302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liner half photo green">
    <p:bg>
      <p:bgPr>
        <a:solidFill>
          <a:srgbClr val="286140"/>
        </a:solidFill>
        <a:effectLst/>
      </p:bgPr>
    </p:bg>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DE1333B-7FA9-D947-B686-90476FE38CED}"/>
              </a:ext>
            </a:extLst>
          </p:cNvPr>
          <p:cNvSpPr>
            <a:spLocks noGrp="1" noChangeArrowheads="1"/>
          </p:cNvSpPr>
          <p:nvPr>
            <p:ph type="ctrTitle" hasCustomPrompt="1"/>
            <p:custDataLst>
              <p:tags r:id="rId1"/>
            </p:custDataLst>
          </p:nvPr>
        </p:nvSpPr>
        <p:spPr bwMode="auto">
          <a:xfrm>
            <a:off x="10872" y="2114550"/>
            <a:ext cx="3407256"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slide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0"/>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5" name="Source">
            <a:extLst>
              <a:ext uri="{FF2B5EF4-FFF2-40B4-BE49-F238E27FC236}">
                <a16:creationId xmlns:a16="http://schemas.microsoft.com/office/drawing/2014/main" id="{998601ED-A6CD-224F-8938-614DBFC60575}"/>
              </a:ext>
            </a:extLst>
          </p:cNvPr>
          <p:cNvSpPr>
            <a:spLocks noGrp="1"/>
          </p:cNvSpPr>
          <p:nvPr>
            <p:ph idx="12" hasCustomPrompt="1"/>
          </p:nvPr>
        </p:nvSpPr>
        <p:spPr>
          <a:xfrm>
            <a:off x="3467100" y="4768214"/>
            <a:ext cx="2746981"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A5D1829-4DF8-3342-88D6-4526B0459858}"/>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875206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liner half photo orange">
    <p:bg>
      <p:bgPr>
        <a:solidFill>
          <a:srgbClr val="C15105"/>
        </a:solidFill>
        <a:effectLst/>
      </p:bgPr>
    </p:bg>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DE1333B-7FA9-D947-B686-90476FE38CED}"/>
              </a:ext>
            </a:extLst>
          </p:cNvPr>
          <p:cNvSpPr>
            <a:spLocks noGrp="1" noChangeArrowheads="1"/>
          </p:cNvSpPr>
          <p:nvPr>
            <p:ph type="ctrTitle" hasCustomPrompt="1"/>
            <p:custDataLst>
              <p:tags r:id="rId1"/>
            </p:custDataLst>
          </p:nvPr>
        </p:nvSpPr>
        <p:spPr bwMode="auto">
          <a:xfrm>
            <a:off x="10872" y="2114550"/>
            <a:ext cx="3407256"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slide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0"/>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5" name="Source">
            <a:extLst>
              <a:ext uri="{FF2B5EF4-FFF2-40B4-BE49-F238E27FC236}">
                <a16:creationId xmlns:a16="http://schemas.microsoft.com/office/drawing/2014/main" id="{79550BE7-1E12-C742-A5C6-D540895F8661}"/>
              </a:ext>
            </a:extLst>
          </p:cNvPr>
          <p:cNvSpPr>
            <a:spLocks noGrp="1"/>
          </p:cNvSpPr>
          <p:nvPr>
            <p:ph idx="12" hasCustomPrompt="1"/>
          </p:nvPr>
        </p:nvSpPr>
        <p:spPr>
          <a:xfrm>
            <a:off x="3467101" y="4768214"/>
            <a:ext cx="274698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C7B0AD15-F6A9-9945-96E6-D233F7A746AF}"/>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209079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T A LAYOUT">
    <p:bg>
      <p:bgPr>
        <a:solidFill>
          <a:srgbClr val="9BBB59"/>
        </a:solidFill>
        <a:effectLst/>
      </p:bgPr>
    </p:bg>
    <p:spTree>
      <p:nvGrpSpPr>
        <p:cNvPr id="1" name=""/>
        <p:cNvGrpSpPr/>
        <p:nvPr/>
      </p:nvGrpSpPr>
      <p:grpSpPr>
        <a:xfrm>
          <a:off x="0" y="0"/>
          <a:ext cx="0" cy="0"/>
          <a:chOff x="0" y="0"/>
          <a:chExt cx="0" cy="0"/>
        </a:xfrm>
      </p:grpSpPr>
      <p:sp>
        <p:nvSpPr>
          <p:cNvPr id="6" name="Notice Only">
            <a:extLst>
              <a:ext uri="{FF2B5EF4-FFF2-40B4-BE49-F238E27FC236}">
                <a16:creationId xmlns:a16="http://schemas.microsoft.com/office/drawing/2014/main" id="{1B2CBA6A-CED2-3245-BC84-ABF64722021C}"/>
              </a:ext>
            </a:extLst>
          </p:cNvPr>
          <p:cNvSpPr/>
          <p:nvPr userDrawn="1"/>
        </p:nvSpPr>
        <p:spPr>
          <a:xfrm>
            <a:off x="1255655" y="1248311"/>
            <a:ext cx="4346691" cy="2369880"/>
          </a:xfrm>
          <a:prstGeom prst="rect">
            <a:avLst/>
          </a:prstGeom>
          <a:solidFill>
            <a:srgbClr val="9BBB59"/>
          </a:solidFill>
          <a:ln>
            <a:solidFill>
              <a:srgbClr val="062D72"/>
            </a:solidFill>
          </a:ln>
        </p:spPr>
        <p:txBody>
          <a:bodyPr wrap="square">
            <a:noAutofit/>
          </a:bodyPr>
          <a:lstStyle/>
          <a:p>
            <a:pPr algn="ctr"/>
            <a:r>
              <a:rPr lang="en-US" sz="1800" b="1" dirty="0">
                <a:solidFill>
                  <a:schemeClr val="tx1"/>
                </a:solidFill>
                <a:latin typeface="Georgia" panose="02040502050405020303" pitchFamily="18" charset="0"/>
              </a:rPr>
              <a:t>THIS SLIDE IS FOR NOTICE ONLY</a:t>
            </a:r>
            <a:br>
              <a:rPr lang="en-US" sz="1800" dirty="0">
                <a:solidFill>
                  <a:schemeClr val="tx1"/>
                </a:solidFill>
                <a:latin typeface="Georgia" panose="02040502050405020303" pitchFamily="18" charset="0"/>
              </a:rPr>
            </a:br>
            <a:r>
              <a:rPr lang="en-US" sz="1200" dirty="0">
                <a:solidFill>
                  <a:schemeClr val="tx1"/>
                </a:solidFill>
                <a:latin typeface="Georgia" panose="02040502050405020303" pitchFamily="18" charset="0"/>
              </a:rPr>
              <a:t>and is not intended to be used in a presentation</a:t>
            </a:r>
            <a:br>
              <a:rPr lang="en-US" sz="1200" dirty="0">
                <a:solidFill>
                  <a:schemeClr val="tx1"/>
                </a:solidFill>
                <a:latin typeface="Georgia" panose="02040502050405020303" pitchFamily="18" charset="0"/>
              </a:rPr>
            </a:br>
            <a:br>
              <a:rPr lang="en-US" sz="1350" dirty="0">
                <a:solidFill>
                  <a:schemeClr val="tx1"/>
                </a:solidFill>
                <a:latin typeface="Georgia" panose="02040502050405020303" pitchFamily="18" charset="0"/>
              </a:rPr>
            </a:br>
            <a:r>
              <a:rPr lang="en-US" sz="1350" dirty="0">
                <a:solidFill>
                  <a:schemeClr val="tx1"/>
                </a:solidFill>
                <a:latin typeface="Georgia" panose="02040502050405020303" pitchFamily="18" charset="0"/>
              </a:rPr>
              <a:t>This</a:t>
            </a:r>
            <a:r>
              <a:rPr lang="en-US" sz="1350" baseline="0" dirty="0">
                <a:solidFill>
                  <a:schemeClr val="tx1"/>
                </a:solidFill>
                <a:latin typeface="Georgia" panose="02040502050405020303" pitchFamily="18" charset="0"/>
              </a:rPr>
              <a:t> PowerPoint template was developed by:</a:t>
            </a:r>
            <a:br>
              <a:rPr lang="en-US" sz="1350" baseline="0" dirty="0">
                <a:solidFill>
                  <a:schemeClr val="tx1"/>
                </a:solidFill>
                <a:latin typeface="Georgia" panose="02040502050405020303" pitchFamily="18" charset="0"/>
              </a:rPr>
            </a:br>
            <a:r>
              <a:rPr lang="en-US" sz="1350" i="1" baseline="0" dirty="0">
                <a:solidFill>
                  <a:schemeClr val="tx1"/>
                </a:solidFill>
                <a:latin typeface="Georgia" panose="02040502050405020303" pitchFamily="18" charset="0"/>
              </a:rPr>
              <a:t>The Center for Teaching and Learning at the</a:t>
            </a:r>
            <a:br>
              <a:rPr lang="en-US" sz="1350" i="1" baseline="0" dirty="0">
                <a:solidFill>
                  <a:schemeClr val="tx1"/>
                </a:solidFill>
                <a:latin typeface="Georgia" panose="02040502050405020303" pitchFamily="18" charset="0"/>
              </a:rPr>
            </a:br>
            <a:r>
              <a:rPr lang="en-US" sz="1350" i="1" baseline="0" dirty="0">
                <a:solidFill>
                  <a:schemeClr val="tx1"/>
                </a:solidFill>
                <a:latin typeface="Georgia" panose="02040502050405020303" pitchFamily="18" charset="0"/>
              </a:rPr>
              <a:t>Johns Hopkins Bloomberg School of Public Health</a:t>
            </a:r>
            <a:br>
              <a:rPr lang="en-US" sz="1350" i="1" baseline="0" dirty="0">
                <a:solidFill>
                  <a:schemeClr val="tx1"/>
                </a:solidFill>
                <a:latin typeface="Georgia" panose="02040502050405020303" pitchFamily="18" charset="0"/>
              </a:rPr>
            </a:br>
            <a:br>
              <a:rPr lang="en-US" sz="1350" i="1" baseline="0" dirty="0">
                <a:solidFill>
                  <a:schemeClr val="tx1"/>
                </a:solidFill>
                <a:latin typeface="Georgia" panose="02040502050405020303" pitchFamily="18" charset="0"/>
              </a:rPr>
            </a:br>
            <a:r>
              <a:rPr lang="en-US" sz="1350" dirty="0">
                <a:solidFill>
                  <a:schemeClr val="tx1"/>
                </a:solidFill>
                <a:latin typeface="Georgia" panose="02040502050405020303" pitchFamily="18" charset="0"/>
              </a:rPr>
              <a:t>Last</a:t>
            </a:r>
            <a:r>
              <a:rPr lang="en-US" sz="1350" baseline="0" dirty="0">
                <a:solidFill>
                  <a:schemeClr val="tx1"/>
                </a:solidFill>
                <a:latin typeface="Georgia" panose="02040502050405020303" pitchFamily="18" charset="0"/>
              </a:rPr>
              <a:t> modified: 26 October 2020</a:t>
            </a:r>
            <a:endParaRPr lang="en-US" sz="1350" dirty="0">
              <a:solidFill>
                <a:schemeClr val="tx1"/>
              </a:solidFill>
              <a:latin typeface="Georgia" panose="02040502050405020303" pitchFamily="18" charset="0"/>
            </a:endParaRPr>
          </a:p>
        </p:txBody>
      </p:sp>
    </p:spTree>
    <p:extLst>
      <p:ext uri="{BB962C8B-B14F-4D97-AF65-F5344CB8AC3E}">
        <p14:creationId xmlns:p14="http://schemas.microsoft.com/office/powerpoint/2010/main" val="2973284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rmal">
    <p:bg>
      <p:bgPr>
        <a:solidFill>
          <a:srgbClr val="FFFFFF"/>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1985" y="53975"/>
            <a:ext cx="6643621" cy="857250"/>
          </a:xfrm>
        </p:spPr>
        <p:txBody>
          <a:bodyPr/>
          <a:lstStyle/>
          <a:p>
            <a:r>
              <a:rPr lang="en-US" dirty="0"/>
              <a:t>Click to add slide title</a:t>
            </a:r>
          </a:p>
        </p:txBody>
      </p:sp>
      <p:sp>
        <p:nvSpPr>
          <p:cNvPr id="7" name="Box">
            <a:extLst>
              <a:ext uri="{FF2B5EF4-FFF2-40B4-BE49-F238E27FC236}">
                <a16:creationId xmlns:a16="http://schemas.microsoft.com/office/drawing/2014/main" id="{7C60B256-AB51-AF4E-8137-B91D1CF9FC88}"/>
              </a:ext>
            </a:extLst>
          </p:cNvPr>
          <p:cNvSpPr>
            <a:spLocks noGrp="1"/>
          </p:cNvSpPr>
          <p:nvPr>
            <p:ph idx="1"/>
          </p:nvPr>
        </p:nvSpPr>
        <p:spPr>
          <a:xfrm>
            <a:off x="111985" y="1200152"/>
            <a:ext cx="6631715" cy="3390899"/>
          </a:xfrm>
          <a:prstGeom prst="rect">
            <a:avLst/>
          </a:prstGeom>
          <a:ln>
            <a:solidFill>
              <a:srgbClr val="6CACE4">
                <a:alpha val="25000"/>
              </a:srgbClr>
            </a:solidFill>
          </a:ln>
        </p:spPr>
        <p:txBody>
          <a:bodyPr vert="horz" lIns="91440" tIns="45720" rIns="91440" bIns="45720" rtlCol="0">
            <a:normAutofit/>
          </a:bodyPr>
          <a:lstStyle/>
          <a:p>
            <a:pPr lvl="0"/>
            <a:r>
              <a:rPr lang="en-US" dirty="0"/>
              <a:t>Click to add first-level bullet</a:t>
            </a:r>
          </a:p>
          <a:p>
            <a:pPr lvl="1"/>
            <a:r>
              <a:rPr lang="en-US" dirty="0"/>
              <a:t>Second level</a:t>
            </a:r>
          </a:p>
          <a:p>
            <a:pPr lvl="2"/>
            <a:r>
              <a:rPr lang="en-US" dirty="0"/>
              <a:t>Third level</a:t>
            </a:r>
          </a:p>
        </p:txBody>
      </p:sp>
      <p:sp>
        <p:nvSpPr>
          <p:cNvPr id="8" name="Source">
            <a:extLst>
              <a:ext uri="{FF2B5EF4-FFF2-40B4-BE49-F238E27FC236}">
                <a16:creationId xmlns:a16="http://schemas.microsoft.com/office/drawing/2014/main" id="{0249B332-CABF-854E-B6E9-46A2BE5A2C6D}"/>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4" name="Slide Number ">
            <a:extLst>
              <a:ext uri="{FF2B5EF4-FFF2-40B4-BE49-F238E27FC236}">
                <a16:creationId xmlns:a16="http://schemas.microsoft.com/office/drawing/2014/main" id="{EF0C2086-C256-6E42-A847-C3F176454950}"/>
              </a:ext>
            </a:extLst>
          </p:cNvPr>
          <p:cNvSpPr>
            <a:spLocks noGrp="1"/>
          </p:cNvSpPr>
          <p:nvPr>
            <p:ph type="sldNum" sz="quarter" idx="13"/>
          </p:nvPr>
        </p:nvSpPr>
        <p:spPr>
          <a:xfrm>
            <a:off x="6256750" y="4773614"/>
            <a:ext cx="486950" cy="274637"/>
          </a:xfrm>
        </p:spPr>
        <p:txBody>
          <a:bodyPr/>
          <a:lstStyle/>
          <a:p>
            <a:fld id="{8ABDC324-684B-9C44-A484-D2B69E2467CF}" type="slidenum">
              <a:rPr lang="en-US" smtClean="0"/>
              <a:pPr/>
              <a:t>‹#›</a:t>
            </a:fld>
            <a:endParaRPr lang="en-US" dirty="0"/>
          </a:p>
        </p:txBody>
      </p:sp>
    </p:spTree>
    <p:extLst>
      <p:ext uri="{BB962C8B-B14F-4D97-AF65-F5344CB8AC3E}">
        <p14:creationId xmlns:p14="http://schemas.microsoft.com/office/powerpoint/2010/main" val="3006430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200152"/>
            <a:ext cx="3284565" cy="3393200"/>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Box"/>
          <p:cNvSpPr>
            <a:spLocks noGrp="1"/>
          </p:cNvSpPr>
          <p:nvPr>
            <p:ph idx="12" hasCustomPrompt="1"/>
          </p:nvPr>
        </p:nvSpPr>
        <p:spPr>
          <a:xfrm>
            <a:off x="3461450" y="1201422"/>
            <a:ext cx="3282251" cy="3391930"/>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035A0F40-518B-B546-B0B2-A1824EC12054}"/>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877217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 top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0" name="Caption">
            <a:extLst>
              <a:ext uri="{FF2B5EF4-FFF2-40B4-BE49-F238E27FC236}">
                <a16:creationId xmlns:a16="http://schemas.microsoft.com/office/drawing/2014/main" id="{8B37B293-A260-7A40-879C-C745FD04AF7A}"/>
              </a:ext>
            </a:extLst>
          </p:cNvPr>
          <p:cNvSpPr>
            <a:spLocks noGrp="1"/>
          </p:cNvSpPr>
          <p:nvPr>
            <p:ph type="body" sz="quarter" idx="17" hasCustomPrompt="1"/>
          </p:nvPr>
        </p:nvSpPr>
        <p:spPr>
          <a:xfrm>
            <a:off x="106269" y="1200150"/>
            <a:ext cx="329184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8" name="Box"/>
          <p:cNvSpPr>
            <a:spLocks noGrp="1"/>
          </p:cNvSpPr>
          <p:nvPr>
            <p:ph idx="13" hasCustomPrompt="1"/>
          </p:nvPr>
        </p:nvSpPr>
        <p:spPr>
          <a:xfrm>
            <a:off x="111985" y="1732479"/>
            <a:ext cx="3284565" cy="2860873"/>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E1366CE7-594B-2C44-9137-C4F594D4D4DD}"/>
              </a:ext>
            </a:extLst>
          </p:cNvPr>
          <p:cNvSpPr>
            <a:spLocks noGrp="1"/>
          </p:cNvSpPr>
          <p:nvPr>
            <p:ph type="body" sz="quarter" idx="18" hasCustomPrompt="1"/>
          </p:nvPr>
        </p:nvSpPr>
        <p:spPr>
          <a:xfrm>
            <a:off x="3461449" y="1201308"/>
            <a:ext cx="328225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3461450" y="1733550"/>
            <a:ext cx="3282251" cy="285980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4232E93-E99A-9E42-9AE6-9CECC488A9D2}"/>
              </a:ext>
            </a:extLst>
          </p:cNvPr>
          <p:cNvSpPr>
            <a:spLocks noGrp="1"/>
          </p:cNvSpPr>
          <p:nvPr>
            <p:ph type="sldNum" sz="quarter" idx="19"/>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10766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1 speaker with logos">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4">
            <a:lum bright="6000" contrast="9000"/>
          </a:blip>
          <a:stretch>
            <a:fillRect/>
          </a:stretch>
        </p:blipFill>
        <p:spPr>
          <a:xfrm>
            <a:off x="1" y="170644"/>
            <a:ext cx="2671010" cy="4972857"/>
          </a:xfrm>
          <a:prstGeom prst="rect">
            <a:avLst/>
          </a:prstGeom>
        </p:spPr>
      </p:pic>
      <p:pic>
        <p:nvPicPr>
          <p:cNvPr id="15" name="JHSPH Logo" descr="Johns Hopkins Bloomberg School of Public Health logo—shield with torch and name.">
            <a:extLst>
              <a:ext uri="{FF2B5EF4-FFF2-40B4-BE49-F238E27FC236}">
                <a16:creationId xmlns:a16="http://schemas.microsoft.com/office/drawing/2014/main" id="{37FA446E-D53D-6D45-99E8-06AF286630AF}"/>
              </a:ext>
              <a:ext uri="{C183D7F6-B498-43B3-948B-1728B52AA6E4}">
                <adec:decorative xmlns:adec="http://schemas.microsoft.com/office/drawing/2017/decorative" val="0"/>
              </a:ext>
            </a:extLst>
          </p:cNvPr>
          <p:cNvPicPr>
            <a:picLocks noChangeAspect="1"/>
          </p:cNvPicPr>
          <p:nvPr userDrawn="1"/>
        </p:nvPicPr>
        <p:blipFill>
          <a:blip r:embed="rId5"/>
          <a:stretch>
            <a:fillRect/>
          </a:stretch>
        </p:blipFill>
        <p:spPr>
          <a:xfrm>
            <a:off x="0" y="1253511"/>
            <a:ext cx="1460754" cy="1323350"/>
          </a:xfrm>
          <a:prstGeom prst="rect">
            <a:avLst/>
          </a:prstGeom>
        </p:spPr>
      </p:pic>
      <p:sp>
        <p:nvSpPr>
          <p:cNvPr id="17" name="Additional Logo">
            <a:extLst>
              <a:ext uri="{FF2B5EF4-FFF2-40B4-BE49-F238E27FC236}">
                <a16:creationId xmlns:a16="http://schemas.microsoft.com/office/drawing/2014/main" id="{0D94E88F-DB35-CA4A-9BD8-B09F38DC9000}"/>
              </a:ext>
            </a:extLst>
          </p:cNvPr>
          <p:cNvSpPr>
            <a:spLocks noGrp="1"/>
          </p:cNvSpPr>
          <p:nvPr>
            <p:ph type="pic" sz="quarter" idx="16"/>
          </p:nvPr>
        </p:nvSpPr>
        <p:spPr>
          <a:xfrm>
            <a:off x="2999959"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16" name="Additional Logo">
            <a:extLst>
              <a:ext uri="{FF2B5EF4-FFF2-40B4-BE49-F238E27FC236}">
                <a16:creationId xmlns:a16="http://schemas.microsoft.com/office/drawing/2014/main" id="{53B9FB52-03C7-9C4A-B5C6-13E938720B02}"/>
              </a:ext>
            </a:extLst>
          </p:cNvPr>
          <p:cNvSpPr>
            <a:spLocks noGrp="1"/>
          </p:cNvSpPr>
          <p:nvPr>
            <p:ph type="pic" sz="quarter" idx="15"/>
          </p:nvPr>
        </p:nvSpPr>
        <p:spPr>
          <a:xfrm>
            <a:off x="4309962"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3" name="Additional Logo">
            <a:extLst>
              <a:ext uri="{FF2B5EF4-FFF2-40B4-BE49-F238E27FC236}">
                <a16:creationId xmlns:a16="http://schemas.microsoft.com/office/drawing/2014/main" id="{C785B726-545C-694B-9BDA-FD97A745BDB6}"/>
              </a:ext>
            </a:extLst>
          </p:cNvPr>
          <p:cNvSpPr>
            <a:spLocks noGrp="1"/>
          </p:cNvSpPr>
          <p:nvPr>
            <p:ph type="pic" sz="quarter" idx="14"/>
          </p:nvPr>
        </p:nvSpPr>
        <p:spPr>
          <a:xfrm>
            <a:off x="5619966"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11" name="Title">
            <a:extLst>
              <a:ext uri="{FF2B5EF4-FFF2-40B4-BE49-F238E27FC236}">
                <a16:creationId xmlns:a16="http://schemas.microsoft.com/office/drawing/2014/main" id="{83146688-4522-C14B-9258-3C0296D2831E}"/>
              </a:ext>
            </a:extLst>
          </p:cNvPr>
          <p:cNvSpPr>
            <a:spLocks noGrp="1" noChangeArrowheads="1"/>
          </p:cNvSpPr>
          <p:nvPr>
            <p:ph type="ctrTitle" hasCustomPrompt="1"/>
            <p:custDataLst>
              <p:tags r:id="rId1"/>
            </p:custDataLst>
          </p:nvPr>
        </p:nvSpPr>
        <p:spPr bwMode="auto">
          <a:xfrm>
            <a:off x="2671011" y="1593001"/>
            <a:ext cx="3977656" cy="1101329"/>
          </a:xfrm>
          <a:prstGeom prst="rect">
            <a:avLst/>
          </a:prstGeom>
          <a:noFill/>
          <a:ln>
            <a:miter lim="800000"/>
            <a:headEnd/>
            <a:tailEnd/>
          </a:ln>
        </p:spPr>
        <p:txBody>
          <a:bodyPr lIns="91418" tIns="45710" rIns="91418" bIns="45710" anchor="b">
            <a:noAutofit/>
          </a:bodyPr>
          <a:lstStyle>
            <a:lvl1pPr>
              <a:defRPr sz="1800">
                <a:latin typeface="Georgia" panose="02040502050405020303" pitchFamily="18" charset="0"/>
                <a:cs typeface="Calibri"/>
              </a:defRPr>
            </a:lvl1pPr>
          </a:lstStyle>
          <a:p>
            <a:r>
              <a:rPr lang="en-US" dirty="0"/>
              <a:t>Click to add presentation title</a:t>
            </a:r>
          </a:p>
        </p:txBody>
      </p:sp>
      <p:sp>
        <p:nvSpPr>
          <p:cNvPr id="6" name="Faculty Name"/>
          <p:cNvSpPr>
            <a:spLocks noGrp="1" noChangeArrowheads="1"/>
          </p:cNvSpPr>
          <p:nvPr>
            <p:ph type="subTitle" idx="1" hasCustomPrompt="1"/>
            <p:custDataLst>
              <p:tags r:id="rId2"/>
            </p:custDataLst>
          </p:nvPr>
        </p:nvSpPr>
        <p:spPr bwMode="auto">
          <a:xfrm>
            <a:off x="1924663" y="2887619"/>
            <a:ext cx="3652225" cy="1070928"/>
          </a:xfrm>
          <a:prstGeom prst="rect">
            <a:avLst/>
          </a:prstGeom>
          <a:noFill/>
          <a:ln>
            <a:noFill/>
            <a:miter lim="800000"/>
            <a:headEnd/>
            <a:tailEnd/>
          </a:ln>
        </p:spPr>
        <p:txBody>
          <a:bodyPr lIns="91429" tIns="45715" rIns="91429" bIns="45715">
            <a:noAutofit/>
          </a:bodyPr>
          <a:lstStyle>
            <a:lvl1pPr marL="0" indent="0" algn="r">
              <a:spcBef>
                <a:spcPct val="0"/>
              </a:spcBef>
              <a:buFont typeface="Wingdings" pitchFamily="-84" charset="2"/>
              <a:buNone/>
              <a:defRPr sz="1350" baseline="0">
                <a:solidFill>
                  <a:srgbClr val="FFE0B3"/>
                </a:solidFill>
                <a:latin typeface="Georgia" panose="02040502050405020303" pitchFamily="18" charset="0"/>
                <a:cs typeface="Calibri"/>
              </a:defRPr>
            </a:lvl1pPr>
          </a:lstStyle>
          <a:p>
            <a:r>
              <a:rPr lang="en-US" dirty="0"/>
              <a:t>Click to add faculty name</a:t>
            </a:r>
          </a:p>
        </p:txBody>
      </p:sp>
      <p:sp>
        <p:nvSpPr>
          <p:cNvPr id="7" name="Faculty Photo"/>
          <p:cNvSpPr>
            <a:spLocks noGrp="1"/>
          </p:cNvSpPr>
          <p:nvPr>
            <p:ph type="pic" sz="quarter" idx="11" hasCustomPrompt="1"/>
          </p:nvPr>
        </p:nvSpPr>
        <p:spPr>
          <a:xfrm>
            <a:off x="5619966" y="2887619"/>
            <a:ext cx="1028700" cy="137160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dirty="0"/>
              <a:t>Drag image to placeholder or click icon to add</a:t>
            </a:r>
          </a:p>
        </p:txBody>
      </p:sp>
      <p:sp>
        <p:nvSpPr>
          <p:cNvPr id="14" name="Copyright">
            <a:extLst>
              <a:ext uri="{FF2B5EF4-FFF2-40B4-BE49-F238E27FC236}">
                <a16:creationId xmlns:a16="http://schemas.microsoft.com/office/drawing/2014/main" id="{365E64C5-BBD3-8949-A94D-C405E77BA4F2}"/>
              </a:ext>
            </a:extLst>
          </p:cNvPr>
          <p:cNvSpPr/>
          <p:nvPr userDrawn="1"/>
        </p:nvSpPr>
        <p:spPr>
          <a:xfrm>
            <a:off x="1241429" y="471281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cxnSp>
        <p:nvCxnSpPr>
          <p:cNvPr id="13" name="Rule">
            <a:extLst>
              <a:ext uri="{FF2B5EF4-FFF2-40B4-BE49-F238E27FC236}">
                <a16:creationId xmlns:a16="http://schemas.microsoft.com/office/drawing/2014/main" id="{77EA13D3-A16B-DD46-A5F9-A95655B9B3C9}"/>
              </a:ext>
              <a:ext uri="{C183D7F6-B498-43B3-948B-1728B52AA6E4}">
                <adec:decorative xmlns:adec="http://schemas.microsoft.com/office/drawing/2017/decorative" val="1"/>
              </a:ext>
            </a:extLst>
          </p:cNvPr>
          <p:cNvCxnSpPr>
            <a:cxnSpLocks noChangeShapeType="1"/>
          </p:cNvCxnSpPr>
          <p:nvPr userDrawn="1"/>
        </p:nvCxnSpPr>
        <p:spPr bwMode="auto">
          <a:xfrm>
            <a:off x="2671011" y="2800451"/>
            <a:ext cx="3977656" cy="0"/>
          </a:xfrm>
          <a:prstGeom prst="line">
            <a:avLst/>
          </a:prstGeom>
          <a:noFill/>
          <a:ln w="9525">
            <a:solidFill>
              <a:srgbClr val="418EDF">
                <a:alpha val="30000"/>
              </a:srgbClr>
            </a:solidFill>
            <a:round/>
            <a:headEnd type="none" w="sm" len="sm"/>
            <a:tailEnd type="none" w="sm" len="sm"/>
          </a:ln>
        </p:spPr>
      </p:cxnSp>
      <p:sp>
        <p:nvSpPr>
          <p:cNvPr id="4" name="Slide Number">
            <a:extLst>
              <a:ext uri="{FF2B5EF4-FFF2-40B4-BE49-F238E27FC236}">
                <a16:creationId xmlns:a16="http://schemas.microsoft.com/office/drawing/2014/main" id="{C1E55460-6645-2240-AC14-1BCD2CDAE20F}"/>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8625349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 bottom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198879"/>
            <a:ext cx="3284565" cy="3394473"/>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Caption">
            <a:extLst>
              <a:ext uri="{FF2B5EF4-FFF2-40B4-BE49-F238E27FC236}">
                <a16:creationId xmlns:a16="http://schemas.microsoft.com/office/drawing/2014/main" id="{8B37B293-A260-7A40-879C-C745FD04AF7A}"/>
              </a:ext>
            </a:extLst>
          </p:cNvPr>
          <p:cNvSpPr>
            <a:spLocks noGrp="1"/>
          </p:cNvSpPr>
          <p:nvPr>
            <p:ph type="body" sz="quarter" idx="17" hasCustomPrompt="1"/>
          </p:nvPr>
        </p:nvSpPr>
        <p:spPr>
          <a:xfrm>
            <a:off x="106269" y="4141343"/>
            <a:ext cx="329184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3461450" y="1200150"/>
            <a:ext cx="3282251" cy="339320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E1366CE7-594B-2C44-9137-C4F594D4D4DD}"/>
              </a:ext>
            </a:extLst>
          </p:cNvPr>
          <p:cNvSpPr>
            <a:spLocks noGrp="1"/>
          </p:cNvSpPr>
          <p:nvPr>
            <p:ph type="body" sz="quarter" idx="18" hasCustomPrompt="1"/>
          </p:nvPr>
        </p:nvSpPr>
        <p:spPr>
          <a:xfrm>
            <a:off x="3461449" y="4142501"/>
            <a:ext cx="328225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27E2FAF6-E048-FA43-85A3-66709CDB3F58}"/>
              </a:ext>
            </a:extLst>
          </p:cNvPr>
          <p:cNvSpPr>
            <a:spLocks noGrp="1"/>
          </p:cNvSpPr>
          <p:nvPr>
            <p:ph type="sldNum" sz="quarter" idx="19"/>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5422178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 table lef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0" name="Caption">
            <a:extLst>
              <a:ext uri="{FF2B5EF4-FFF2-40B4-BE49-F238E27FC236}">
                <a16:creationId xmlns:a16="http://schemas.microsoft.com/office/drawing/2014/main" id="{8B37B293-A260-7A40-879C-C745FD04AF7A}"/>
              </a:ext>
            </a:extLst>
          </p:cNvPr>
          <p:cNvSpPr>
            <a:spLocks noGrp="1"/>
          </p:cNvSpPr>
          <p:nvPr>
            <p:ph type="body" sz="quarter" idx="17" hasCustomPrompt="1"/>
          </p:nvPr>
        </p:nvSpPr>
        <p:spPr>
          <a:xfrm>
            <a:off x="106269" y="1200150"/>
            <a:ext cx="329184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8" name="Box"/>
          <p:cNvSpPr>
            <a:spLocks noGrp="1"/>
          </p:cNvSpPr>
          <p:nvPr>
            <p:ph idx="13" hasCustomPrompt="1"/>
          </p:nvPr>
        </p:nvSpPr>
        <p:spPr>
          <a:xfrm>
            <a:off x="111985" y="1732479"/>
            <a:ext cx="3284565" cy="2860873"/>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Box"/>
          <p:cNvSpPr>
            <a:spLocks noGrp="1"/>
          </p:cNvSpPr>
          <p:nvPr>
            <p:ph idx="12" hasCustomPrompt="1"/>
          </p:nvPr>
        </p:nvSpPr>
        <p:spPr>
          <a:xfrm>
            <a:off x="3461450" y="1200150"/>
            <a:ext cx="3282251" cy="339320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A99857AD-EF38-344F-9DB2-381017A53D5A}"/>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6270207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 table righ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201309"/>
            <a:ext cx="3284565" cy="3392043"/>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E1366CE7-594B-2C44-9137-C4F594D4D4DD}"/>
              </a:ext>
            </a:extLst>
          </p:cNvPr>
          <p:cNvSpPr>
            <a:spLocks noGrp="1"/>
          </p:cNvSpPr>
          <p:nvPr>
            <p:ph type="body" sz="quarter" idx="18" hasCustomPrompt="1"/>
          </p:nvPr>
        </p:nvSpPr>
        <p:spPr>
          <a:xfrm>
            <a:off x="3461449" y="1201308"/>
            <a:ext cx="328225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3461450" y="1733550"/>
            <a:ext cx="3282251" cy="285980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0EA6F4E2-BACB-E94F-A7ED-E5489A75FA58}"/>
              </a:ext>
            </a:extLst>
          </p:cNvPr>
          <p:cNvSpPr>
            <a:spLocks noGrp="1"/>
          </p:cNvSpPr>
          <p:nvPr>
            <p:ph type="sldNum" sz="quarter" idx="19"/>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96937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 title and caption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8" name="Caption">
            <a:extLst>
              <a:ext uri="{FF2B5EF4-FFF2-40B4-BE49-F238E27FC236}">
                <a16:creationId xmlns:a16="http://schemas.microsoft.com/office/drawing/2014/main" id="{32AB41CC-EBC0-1C48-BE6D-CB034EC38E3C}"/>
              </a:ext>
            </a:extLst>
          </p:cNvPr>
          <p:cNvSpPr>
            <a:spLocks noGrp="1"/>
          </p:cNvSpPr>
          <p:nvPr>
            <p:ph type="body" sz="quarter" idx="15" hasCustomPrompt="1"/>
          </p:nvPr>
        </p:nvSpPr>
        <p:spPr>
          <a:xfrm>
            <a:off x="114300" y="1696074"/>
            <a:ext cx="3283809" cy="384175"/>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3" name="Box"/>
          <p:cNvSpPr>
            <a:spLocks noGrp="1"/>
          </p:cNvSpPr>
          <p:nvPr>
            <p:ph idx="1" hasCustomPrompt="1"/>
          </p:nvPr>
        </p:nvSpPr>
        <p:spPr>
          <a:xfrm>
            <a:off x="111985" y="2126479"/>
            <a:ext cx="3286061" cy="2464572"/>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A4957100-72FC-2A42-8D11-3C05EDC1A526}"/>
              </a:ext>
            </a:extLst>
          </p:cNvPr>
          <p:cNvSpPr>
            <a:spLocks noGrp="1"/>
          </p:cNvSpPr>
          <p:nvPr>
            <p:ph type="body" sz="quarter" idx="18" hasCustomPrompt="1"/>
          </p:nvPr>
        </p:nvSpPr>
        <p:spPr>
          <a:xfrm>
            <a:off x="3461449" y="1697232"/>
            <a:ext cx="3282251" cy="383017"/>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6" name="Box"/>
          <p:cNvSpPr>
            <a:spLocks noGrp="1"/>
          </p:cNvSpPr>
          <p:nvPr>
            <p:ph idx="12" hasCustomPrompt="1"/>
          </p:nvPr>
        </p:nvSpPr>
        <p:spPr>
          <a:xfrm>
            <a:off x="3457640" y="2126480"/>
            <a:ext cx="3297966" cy="2464571"/>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474625B6-927F-3845-94E5-FA6284044949}"/>
              </a:ext>
            </a:extLst>
          </p:cNvPr>
          <p:cNvSpPr>
            <a:spLocks noGrp="1"/>
          </p:cNvSpPr>
          <p:nvPr>
            <p:ph idx="16"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2537B3CC-36F5-6348-ADBA-0F2C88D56821}"/>
              </a:ext>
            </a:extLst>
          </p:cNvPr>
          <p:cNvSpPr>
            <a:spLocks noGrp="1"/>
          </p:cNvSpPr>
          <p:nvPr>
            <p:ph type="sldNum" sz="quarter" idx="20"/>
          </p:nvPr>
        </p:nvSpPr>
        <p:spPr/>
        <p:txBody>
          <a:bodyPr/>
          <a:lstStyle/>
          <a:p>
            <a:fld id="{8ABDC324-684B-9C44-A484-D2B69E2467CF}" type="slidenum">
              <a:rPr lang="en-US" smtClean="0"/>
              <a:pPr/>
              <a:t>‹#›</a:t>
            </a:fld>
            <a:endParaRPr lang="en-US" dirty="0"/>
          </a:p>
        </p:txBody>
      </p:sp>
      <p:sp>
        <p:nvSpPr>
          <p:cNvPr id="10" name="Caption">
            <a:extLst>
              <a:ext uri="{FF2B5EF4-FFF2-40B4-BE49-F238E27FC236}">
                <a16:creationId xmlns:a16="http://schemas.microsoft.com/office/drawing/2014/main" id="{63632CCB-8FB5-1640-A946-280D1B262A6B}"/>
              </a:ext>
            </a:extLst>
          </p:cNvPr>
          <p:cNvSpPr>
            <a:spLocks noGrp="1"/>
          </p:cNvSpPr>
          <p:nvPr>
            <p:ph type="body" sz="quarter" idx="17" hasCustomPrompt="1"/>
          </p:nvPr>
        </p:nvSpPr>
        <p:spPr>
          <a:xfrm>
            <a:off x="106269" y="1200150"/>
            <a:ext cx="663743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Tree>
    <p:extLst>
      <p:ext uri="{BB962C8B-B14F-4D97-AF65-F5344CB8AC3E}">
        <p14:creationId xmlns:p14="http://schemas.microsoft.com/office/powerpoint/2010/main" val="1721262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rmal with subtitle">
    <p:bg>
      <p:bgPr>
        <a:solidFill>
          <a:srgbClr val="FFFFFF"/>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718441"/>
            <a:ext cx="6631715" cy="2876182"/>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854A1D1E-F570-DD47-9954-1C8B8C8BCD23}"/>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81CCAF77-B6EA-254F-A963-E59E78C0B915}"/>
              </a:ext>
            </a:extLst>
          </p:cNvPr>
          <p:cNvSpPr>
            <a:spLocks noGrp="1"/>
          </p:cNvSpPr>
          <p:nvPr>
            <p:ph type="sldNum" sz="quarter" idx="15"/>
          </p:nvPr>
        </p:nvSpPr>
        <p:spPr/>
        <p:txBody>
          <a:bodyPr/>
          <a:lstStyle/>
          <a:p>
            <a:fld id="{8ABDC324-684B-9C44-A484-D2B69E2467CF}" type="slidenum">
              <a:rPr lang="en-US" smtClean="0"/>
              <a:pPr/>
              <a:t>‹#›</a:t>
            </a:fld>
            <a:endParaRPr lang="en-US"/>
          </a:p>
        </p:txBody>
      </p:sp>
      <p:sp>
        <p:nvSpPr>
          <p:cNvPr id="11" name="Caption">
            <a:extLst>
              <a:ext uri="{FF2B5EF4-FFF2-40B4-BE49-F238E27FC236}">
                <a16:creationId xmlns:a16="http://schemas.microsoft.com/office/drawing/2014/main" id="{1F55D65F-DFFC-FC4A-A7A1-5282732454C1}"/>
              </a:ext>
            </a:extLst>
          </p:cNvPr>
          <p:cNvSpPr>
            <a:spLocks noGrp="1"/>
          </p:cNvSpPr>
          <p:nvPr>
            <p:ph type="body" sz="quarter" idx="17" hasCustomPrompt="1"/>
          </p:nvPr>
        </p:nvSpPr>
        <p:spPr>
          <a:xfrm>
            <a:off x="106270" y="1200150"/>
            <a:ext cx="663743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Tree>
    <p:extLst>
      <p:ext uri="{BB962C8B-B14F-4D97-AF65-F5344CB8AC3E}">
        <p14:creationId xmlns:p14="http://schemas.microsoft.com/office/powerpoint/2010/main" val="36686924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 quote on lef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Quote"/>
          <p:cNvSpPr>
            <a:spLocks noGrp="1"/>
          </p:cNvSpPr>
          <p:nvPr>
            <p:ph idx="13" hasCustomPrompt="1"/>
          </p:nvPr>
        </p:nvSpPr>
        <p:spPr>
          <a:xfrm>
            <a:off x="111985" y="1200152"/>
            <a:ext cx="3284565" cy="3393200"/>
          </a:xfrm>
          <a:solidFill>
            <a:srgbClr val="418EDF">
              <a:alpha val="40000"/>
            </a:srgbClr>
          </a:solidFill>
        </p:spPr>
        <p:txBody>
          <a:bodyPr anchor="ctr"/>
          <a:lstStyle>
            <a:lvl1pPr marL="0" indent="0" algn="l">
              <a:buFontTx/>
              <a:buNone/>
              <a:defRPr baseline="0">
                <a:latin typeface="Georgia" panose="02040502050405020303" pitchFamily="18" charset="0"/>
              </a:defRPr>
            </a:lvl1pPr>
            <a:lvl2pPr marL="213122" indent="0" algn="l">
              <a:buFontTx/>
              <a:buNone/>
              <a:defRPr>
                <a:latin typeface="Georgia" panose="02040502050405020303" pitchFamily="18" charset="0"/>
              </a:defRPr>
            </a:lvl2pPr>
            <a:lvl3pPr marL="429816" indent="0" algn="l">
              <a:buFontTx/>
              <a:buNone/>
              <a:tabLst/>
              <a:defRPr>
                <a:latin typeface="Georgia" panose="02040502050405020303" pitchFamily="18" charset="0"/>
              </a:defRPr>
            </a:lvl3pPr>
            <a:lvl4pPr marL="1028700" indent="0">
              <a:buNone/>
              <a:defRPr/>
            </a:lvl4pPr>
            <a:lvl5pPr marL="1371600" indent="0">
              <a:buNone/>
              <a:defRPr/>
            </a:lvl5pPr>
          </a:lstStyle>
          <a:p>
            <a:pPr lvl="0"/>
            <a:r>
              <a:rPr lang="en-US" dirty="0"/>
              <a:t>Click to add first-level bullet</a:t>
            </a:r>
          </a:p>
        </p:txBody>
      </p:sp>
      <p:sp>
        <p:nvSpPr>
          <p:cNvPr id="7" name="Box"/>
          <p:cNvSpPr>
            <a:spLocks noGrp="1"/>
          </p:cNvSpPr>
          <p:nvPr>
            <p:ph idx="12" hasCustomPrompt="1"/>
          </p:nvPr>
        </p:nvSpPr>
        <p:spPr>
          <a:xfrm>
            <a:off x="3461450" y="1201422"/>
            <a:ext cx="3282251" cy="3391930"/>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FF1ADCC-B5A4-164E-B850-77B49E1210D4}"/>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583119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ubble quote on lef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3" name="Quote">
            <a:extLst>
              <a:ext uri="{FF2B5EF4-FFF2-40B4-BE49-F238E27FC236}">
                <a16:creationId xmlns:a16="http://schemas.microsoft.com/office/drawing/2014/main" id="{A3FCDE5C-6B97-0243-B26A-C140F4426B9F}"/>
              </a:ext>
            </a:extLst>
          </p:cNvPr>
          <p:cNvSpPr>
            <a:spLocks noGrp="1"/>
          </p:cNvSpPr>
          <p:nvPr>
            <p:ph idx="13" hasCustomPrompt="1"/>
          </p:nvPr>
        </p:nvSpPr>
        <p:spPr>
          <a:xfrm>
            <a:off x="243987" y="1362809"/>
            <a:ext cx="3989510" cy="3068515"/>
          </a:xfrm>
          <a:noFill/>
          <a:ln>
            <a:noFill/>
          </a:ln>
        </p:spPr>
        <p:txBody>
          <a:bodyPr anchor="ctr"/>
          <a:lstStyle>
            <a:lvl1pPr marL="0" indent="0" algn="l">
              <a:buFontTx/>
              <a:buNone/>
              <a:defRPr baseline="0">
                <a:latin typeface="Georgia" panose="02040502050405020303" pitchFamily="18" charset="0"/>
              </a:defRPr>
            </a:lvl1pPr>
            <a:lvl2pPr marL="213122" indent="0" algn="l">
              <a:buFontTx/>
              <a:buNone/>
              <a:defRPr>
                <a:latin typeface="Georgia" panose="02040502050405020303" pitchFamily="18" charset="0"/>
              </a:defRPr>
            </a:lvl2pPr>
            <a:lvl3pPr marL="429816" indent="0" algn="l">
              <a:buFontTx/>
              <a:buNone/>
              <a:tabLst/>
              <a:defRPr>
                <a:latin typeface="Georgia" panose="02040502050405020303" pitchFamily="18" charset="0"/>
              </a:defRPr>
            </a:lvl3pPr>
            <a:lvl4pPr marL="1028700" indent="0">
              <a:buNone/>
              <a:defRPr/>
            </a:lvl4pPr>
            <a:lvl5pPr marL="1371600" indent="0">
              <a:buNone/>
              <a:defRPr/>
            </a:lvl5pPr>
          </a:lstStyle>
          <a:p>
            <a:pPr lvl="0"/>
            <a:r>
              <a:rPr lang="en-US" dirty="0"/>
              <a:t>Click to add first-level bullet</a:t>
            </a:r>
          </a:p>
        </p:txBody>
      </p:sp>
      <p:sp>
        <p:nvSpPr>
          <p:cNvPr id="7" name="Box"/>
          <p:cNvSpPr>
            <a:spLocks noGrp="1"/>
          </p:cNvSpPr>
          <p:nvPr>
            <p:ph idx="12" hasCustomPrompt="1"/>
          </p:nvPr>
        </p:nvSpPr>
        <p:spPr>
          <a:xfrm>
            <a:off x="3461450" y="1201422"/>
            <a:ext cx="3282251" cy="3391930"/>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FF1ADCC-B5A4-164E-B850-77B49E1210D4}"/>
              </a:ext>
            </a:extLst>
          </p:cNvPr>
          <p:cNvSpPr>
            <a:spLocks noGrp="1"/>
          </p:cNvSpPr>
          <p:nvPr>
            <p:ph type="sldNum" sz="quarter" idx="16"/>
          </p:nvPr>
        </p:nvSpPr>
        <p:spPr/>
        <p:txBody>
          <a:bodyPr/>
          <a:lstStyle/>
          <a:p>
            <a:fld id="{8ABDC324-684B-9C44-A484-D2B69E2467CF}" type="slidenum">
              <a:rPr lang="en-US" smtClean="0"/>
              <a:pPr/>
              <a:t>‹#›</a:t>
            </a:fld>
            <a:endParaRPr lang="en-US"/>
          </a:p>
        </p:txBody>
      </p:sp>
      <p:sp>
        <p:nvSpPr>
          <p:cNvPr id="12" name="Speech Bubble: Rectangle with Corners Rounded 6">
            <a:extLst>
              <a:ext uri="{FF2B5EF4-FFF2-40B4-BE49-F238E27FC236}">
                <a16:creationId xmlns:a16="http://schemas.microsoft.com/office/drawing/2014/main" id="{57C85359-8772-D948-8EC2-CDAD41A9EF43}"/>
              </a:ext>
              <a:ext uri="{C183D7F6-B498-43B3-948B-1728B52AA6E4}">
                <adec:decorative xmlns:adec="http://schemas.microsoft.com/office/drawing/2017/decorative" val="1"/>
              </a:ext>
            </a:extLst>
          </p:cNvPr>
          <p:cNvSpPr/>
          <p:nvPr userDrawn="1"/>
        </p:nvSpPr>
        <p:spPr>
          <a:xfrm>
            <a:off x="111985" y="1201423"/>
            <a:ext cx="4253282" cy="3391930"/>
          </a:xfrm>
          <a:prstGeom prst="wedgeRoundRectCallout">
            <a:avLst>
              <a:gd name="adj1" fmla="val 62953"/>
              <a:gd name="adj2" fmla="val 4749"/>
              <a:gd name="adj3" fmla="val 16667"/>
            </a:avLst>
          </a:prstGeom>
          <a:solidFill>
            <a:srgbClr val="418EDF">
              <a:alpha val="39608"/>
            </a:srgbClr>
          </a:solidFill>
          <a:ln w="6350">
            <a:solidFill>
              <a:srgbClr val="6CACE4">
                <a:alpha val="25098"/>
              </a:srgbClr>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350" dirty="0">
              <a:latin typeface="Georgia" panose="02040502050405020303" pitchFamily="18" charset="0"/>
              <a:cs typeface="Calibri"/>
            </a:endParaRPr>
          </a:p>
        </p:txBody>
      </p:sp>
    </p:spTree>
    <p:extLst>
      <p:ext uri="{BB962C8B-B14F-4D97-AF65-F5344CB8AC3E}">
        <p14:creationId xmlns:p14="http://schemas.microsoft.com/office/powerpoint/2010/main" val="39126369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 quote on righ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200152"/>
            <a:ext cx="3284565" cy="3393200"/>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Quote"/>
          <p:cNvSpPr>
            <a:spLocks noGrp="1"/>
          </p:cNvSpPr>
          <p:nvPr>
            <p:ph idx="12" hasCustomPrompt="1"/>
          </p:nvPr>
        </p:nvSpPr>
        <p:spPr>
          <a:xfrm>
            <a:off x="3461450" y="1201422"/>
            <a:ext cx="3282251" cy="3391930"/>
          </a:xfrm>
          <a:prstGeom prst="rect">
            <a:avLst/>
          </a:prstGeom>
          <a:solidFill>
            <a:srgbClr val="418EDF">
              <a:alpha val="40000"/>
            </a:srgbClr>
          </a:solidFill>
          <a:ln>
            <a:solidFill>
              <a:srgbClr val="6CACE4">
                <a:alpha val="20000"/>
              </a:srgbClr>
            </a:solidFill>
          </a:ln>
        </p:spPr>
        <p:txBody>
          <a:bodyPr vert="horz" lIns="91440" tIns="45720" rIns="91440" bIns="45720" rtlCol="0" anchor="ctr">
            <a:normAutofit/>
          </a:bodyPr>
          <a:lstStyle>
            <a:lvl1pPr marL="0" indent="0">
              <a:buFontTx/>
              <a:buNone/>
              <a:defRPr lang="en-US" sz="1200" kern="1200" baseline="0" dirty="0" smtClean="0">
                <a:solidFill>
                  <a:schemeClr val="tx1"/>
                </a:solidFill>
                <a:latin typeface="Georgia" panose="02040502050405020303" pitchFamily="18" charset="0"/>
                <a:ea typeface="+mn-ea"/>
                <a:cs typeface="+mn-cs"/>
              </a:defRPr>
            </a:lvl1pPr>
            <a:lvl2pPr marL="213122" indent="0">
              <a:buFontTx/>
              <a:buNone/>
              <a:defRPr>
                <a:latin typeface="Georgia" panose="02040502050405020303" pitchFamily="18" charset="0"/>
              </a:defRPr>
            </a:lvl2pPr>
            <a:lvl3pPr marL="426244" indent="0">
              <a:buFontTx/>
              <a:buNone/>
              <a:defRPr>
                <a:latin typeface="Georgia" panose="02040502050405020303" pitchFamily="18" charset="0"/>
              </a:defRPr>
            </a:lvl3pPr>
          </a:lstStyle>
          <a:p>
            <a:pPr lvl="0"/>
            <a:r>
              <a:rPr lang="en-US" dirty="0"/>
              <a:t>Click to add first-level bullet</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A9F907EE-2A75-D94C-BB94-E68F459CB90B}"/>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588655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rmal wide">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6631715"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Box">
            <a:extLst>
              <a:ext uri="{FF2B5EF4-FFF2-40B4-BE49-F238E27FC236}">
                <a16:creationId xmlns:a16="http://schemas.microsoft.com/office/drawing/2014/main" id="{E7C68EF4-EEA6-3542-99D5-BFE95DDC826A}"/>
              </a:ext>
            </a:extLst>
          </p:cNvPr>
          <p:cNvSpPr>
            <a:spLocks noGrp="1"/>
          </p:cNvSpPr>
          <p:nvPr>
            <p:ph idx="16" hasCustomPrompt="1"/>
          </p:nvPr>
        </p:nvSpPr>
        <p:spPr>
          <a:xfrm>
            <a:off x="111985" y="2926081"/>
            <a:ext cx="6631716" cy="1668542"/>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A13E9811-B15D-DB4A-A025-045406E1FDC6}"/>
              </a:ext>
            </a:extLst>
          </p:cNvPr>
          <p:cNvSpPr>
            <a:spLocks noGrp="1"/>
          </p:cNvSpPr>
          <p:nvPr>
            <p:ph idx="14"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DB859A34-2E93-5043-82FD-B9D7706159B0}"/>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143677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stacked above 1 wide">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Box"/>
          <p:cNvSpPr>
            <a:spLocks noGrp="1"/>
          </p:cNvSpPr>
          <p:nvPr>
            <p:ph idx="13" hasCustomPrompt="1"/>
          </p:nvPr>
        </p:nvSpPr>
        <p:spPr>
          <a:xfrm>
            <a:off x="3457640" y="120015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Box">
            <a:extLst>
              <a:ext uri="{FF2B5EF4-FFF2-40B4-BE49-F238E27FC236}">
                <a16:creationId xmlns:a16="http://schemas.microsoft.com/office/drawing/2014/main" id="{60B4135F-3A7E-1A4E-967C-135820232CF9}"/>
              </a:ext>
            </a:extLst>
          </p:cNvPr>
          <p:cNvSpPr>
            <a:spLocks noGrp="1"/>
          </p:cNvSpPr>
          <p:nvPr>
            <p:ph idx="17" hasCustomPrompt="1"/>
          </p:nvPr>
        </p:nvSpPr>
        <p:spPr>
          <a:xfrm>
            <a:off x="111985" y="2926081"/>
            <a:ext cx="6631716" cy="1668542"/>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98443134-A840-5445-A8FC-0029D8A11D27}"/>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9BD4753A-493E-144C-B822-E2BF2B99E1DA}"/>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30400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for 2-3-4 speakers">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pic>
        <p:nvPicPr>
          <p:cNvPr id="15" name="JHSPH Logo" descr="Johns Hopkins Bloomberg School of Public Health logo—shield with torch and name.">
            <a:extLst>
              <a:ext uri="{FF2B5EF4-FFF2-40B4-BE49-F238E27FC236}">
                <a16:creationId xmlns:a16="http://schemas.microsoft.com/office/drawing/2014/main" id="{37FA446E-D53D-6D45-99E8-06AF286630AF}"/>
              </a:ext>
              <a:ext uri="{C183D7F6-B498-43B3-948B-1728B52AA6E4}">
                <adec:decorative xmlns:adec="http://schemas.microsoft.com/office/drawing/2017/decorative" val="0"/>
              </a:ext>
            </a:extLst>
          </p:cNvPr>
          <p:cNvPicPr>
            <a:picLocks noChangeAspect="1"/>
          </p:cNvPicPr>
          <p:nvPr userDrawn="1"/>
        </p:nvPicPr>
        <p:blipFill>
          <a:blip r:embed="rId4"/>
          <a:stretch>
            <a:fillRect/>
          </a:stretch>
        </p:blipFill>
        <p:spPr>
          <a:xfrm>
            <a:off x="0" y="1253511"/>
            <a:ext cx="1460754" cy="1323350"/>
          </a:xfrm>
          <a:prstGeom prst="rect">
            <a:avLst/>
          </a:prstGeom>
        </p:spPr>
      </p:pic>
      <p:sp>
        <p:nvSpPr>
          <p:cNvPr id="10" name="Title"/>
          <p:cNvSpPr>
            <a:spLocks noGrp="1" noChangeArrowheads="1"/>
          </p:cNvSpPr>
          <p:nvPr>
            <p:ph type="ctrTitle" hasCustomPrompt="1"/>
            <p:custDataLst>
              <p:tags r:id="rId1"/>
            </p:custDataLst>
          </p:nvPr>
        </p:nvSpPr>
        <p:spPr bwMode="auto">
          <a:xfrm>
            <a:off x="2671011" y="1593001"/>
            <a:ext cx="3977656" cy="1101329"/>
          </a:xfrm>
          <a:prstGeom prst="rect">
            <a:avLst/>
          </a:prstGeom>
          <a:noFill/>
          <a:ln>
            <a:miter lim="800000"/>
            <a:headEnd/>
            <a:tailEnd/>
          </a:ln>
        </p:spPr>
        <p:txBody>
          <a:bodyPr lIns="91418" tIns="45710" rIns="91418" bIns="45710" anchor="b">
            <a:noAutofit/>
          </a:bodyPr>
          <a:lstStyle>
            <a:lvl1pPr>
              <a:defRPr sz="1800">
                <a:latin typeface="Georgia" panose="02040502050405020303" pitchFamily="18" charset="0"/>
                <a:cs typeface="Calibri"/>
              </a:defRPr>
            </a:lvl1pPr>
          </a:lstStyle>
          <a:p>
            <a:r>
              <a:rPr lang="en-US" dirty="0"/>
              <a:t>Click to add presentation title</a:t>
            </a:r>
          </a:p>
        </p:txBody>
      </p:sp>
      <p:sp>
        <p:nvSpPr>
          <p:cNvPr id="23" name="Faculty Photo">
            <a:extLst>
              <a:ext uri="{FF2B5EF4-FFF2-40B4-BE49-F238E27FC236}">
                <a16:creationId xmlns:a16="http://schemas.microsoft.com/office/drawing/2014/main" id="{6F1E17FC-A7D8-3A41-B489-2C0ED504C3E1}"/>
              </a:ext>
            </a:extLst>
          </p:cNvPr>
          <p:cNvSpPr>
            <a:spLocks noGrp="1"/>
          </p:cNvSpPr>
          <p:nvPr>
            <p:ph type="pic" sz="quarter" idx="23"/>
          </p:nvPr>
        </p:nvSpPr>
        <p:spPr>
          <a:xfrm>
            <a:off x="2732356" y="2889622"/>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6" name="Text Placeholder 2">
            <a:extLst>
              <a:ext uri="{FF2B5EF4-FFF2-40B4-BE49-F238E27FC236}">
                <a16:creationId xmlns:a16="http://schemas.microsoft.com/office/drawing/2014/main" id="{E56E9B7C-3A86-8741-B0BB-C778988173FE}"/>
              </a:ext>
            </a:extLst>
          </p:cNvPr>
          <p:cNvSpPr>
            <a:spLocks noGrp="1"/>
          </p:cNvSpPr>
          <p:nvPr>
            <p:ph type="body" sz="quarter" idx="26" hasCustomPrompt="1"/>
          </p:nvPr>
        </p:nvSpPr>
        <p:spPr>
          <a:xfrm>
            <a:off x="2737967" y="4212869"/>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2" name="Faculty Photo">
            <a:extLst>
              <a:ext uri="{FF2B5EF4-FFF2-40B4-BE49-F238E27FC236}">
                <a16:creationId xmlns:a16="http://schemas.microsoft.com/office/drawing/2014/main" id="{AA74C99B-AD3C-AB4D-BC90-95DC437A578A}"/>
              </a:ext>
            </a:extLst>
          </p:cNvPr>
          <p:cNvSpPr>
            <a:spLocks noGrp="1"/>
          </p:cNvSpPr>
          <p:nvPr>
            <p:ph type="pic" sz="quarter" idx="22"/>
          </p:nvPr>
        </p:nvSpPr>
        <p:spPr>
          <a:xfrm>
            <a:off x="3728173" y="2887421"/>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0BEC50DC-A764-B545-B204-57089E34AF57}"/>
              </a:ext>
            </a:extLst>
          </p:cNvPr>
          <p:cNvSpPr>
            <a:spLocks noGrp="1"/>
          </p:cNvSpPr>
          <p:nvPr>
            <p:ph type="body" sz="quarter" idx="25" hasCustomPrompt="1"/>
          </p:nvPr>
        </p:nvSpPr>
        <p:spPr>
          <a:xfrm>
            <a:off x="3731913" y="4212869"/>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0" name="Faculty Photo">
            <a:extLst>
              <a:ext uri="{FF2B5EF4-FFF2-40B4-BE49-F238E27FC236}">
                <a16:creationId xmlns:a16="http://schemas.microsoft.com/office/drawing/2014/main" id="{C5392346-4926-2641-8ACC-E009E70D1CBE}"/>
              </a:ext>
            </a:extLst>
          </p:cNvPr>
          <p:cNvSpPr>
            <a:spLocks noGrp="1"/>
          </p:cNvSpPr>
          <p:nvPr>
            <p:ph type="pic" sz="quarter" idx="21"/>
          </p:nvPr>
        </p:nvSpPr>
        <p:spPr>
          <a:xfrm>
            <a:off x="4723990" y="2887449"/>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8254A18E-7A4F-C843-B179-9EAC5F844C79}"/>
              </a:ext>
            </a:extLst>
          </p:cNvPr>
          <p:cNvSpPr>
            <a:spLocks noGrp="1"/>
          </p:cNvSpPr>
          <p:nvPr>
            <p:ph type="body" sz="quarter" idx="24" hasCustomPrompt="1"/>
          </p:nvPr>
        </p:nvSpPr>
        <p:spPr>
          <a:xfrm>
            <a:off x="4725860" y="4212870"/>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19" name="Faculty Photo">
            <a:extLst>
              <a:ext uri="{FF2B5EF4-FFF2-40B4-BE49-F238E27FC236}">
                <a16:creationId xmlns:a16="http://schemas.microsoft.com/office/drawing/2014/main" id="{C742C1C4-6EB2-8943-B2F4-F32B68587C22}"/>
              </a:ext>
            </a:extLst>
          </p:cNvPr>
          <p:cNvSpPr>
            <a:spLocks noGrp="1"/>
          </p:cNvSpPr>
          <p:nvPr>
            <p:ph type="pic" sz="quarter" idx="11"/>
          </p:nvPr>
        </p:nvSpPr>
        <p:spPr>
          <a:xfrm>
            <a:off x="5719806" y="2887421"/>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18" name="Text Placeholder 2">
            <a:extLst>
              <a:ext uri="{FF2B5EF4-FFF2-40B4-BE49-F238E27FC236}">
                <a16:creationId xmlns:a16="http://schemas.microsoft.com/office/drawing/2014/main" id="{18DF5D3B-D8C8-8B4C-8BA4-E0D848E0CF5F}"/>
              </a:ext>
            </a:extLst>
          </p:cNvPr>
          <p:cNvSpPr>
            <a:spLocks noGrp="1"/>
          </p:cNvSpPr>
          <p:nvPr>
            <p:ph type="body" sz="quarter" idx="20" hasCustomPrompt="1"/>
          </p:nvPr>
        </p:nvSpPr>
        <p:spPr>
          <a:xfrm>
            <a:off x="5719806" y="4212871"/>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1" name="Copyright">
            <a:extLst>
              <a:ext uri="{FF2B5EF4-FFF2-40B4-BE49-F238E27FC236}">
                <a16:creationId xmlns:a16="http://schemas.microsoft.com/office/drawing/2014/main" id="{E0978AC2-BD22-0344-BDB7-A71381135A41}"/>
              </a:ext>
            </a:extLst>
          </p:cNvPr>
          <p:cNvSpPr/>
          <p:nvPr userDrawn="1"/>
        </p:nvSpPr>
        <p:spPr>
          <a:xfrm>
            <a:off x="1241429" y="471281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cxnSp>
        <p:nvCxnSpPr>
          <p:cNvPr id="9" name="Rule">
            <a:extLst>
              <a:ext uri="{C183D7F6-B498-43B3-948B-1728B52AA6E4}">
                <adec:decorative xmlns:adec="http://schemas.microsoft.com/office/drawing/2017/decorative" val="1"/>
              </a:ext>
            </a:extLst>
          </p:cNvPr>
          <p:cNvCxnSpPr>
            <a:cxnSpLocks noChangeShapeType="1"/>
          </p:cNvCxnSpPr>
          <p:nvPr userDrawn="1"/>
        </p:nvCxnSpPr>
        <p:spPr bwMode="auto">
          <a:xfrm>
            <a:off x="2671011" y="2800451"/>
            <a:ext cx="3977656" cy="0"/>
          </a:xfrm>
          <a:prstGeom prst="line">
            <a:avLst/>
          </a:prstGeom>
          <a:noFill/>
          <a:ln w="9525">
            <a:solidFill>
              <a:srgbClr val="418EDF">
                <a:alpha val="30000"/>
              </a:srgbClr>
            </a:solidFill>
            <a:round/>
            <a:headEnd type="none" w="sm" len="sm"/>
            <a:tailEnd type="none" w="sm" len="sm"/>
          </a:ln>
        </p:spPr>
      </p:cxnSp>
      <p:sp>
        <p:nvSpPr>
          <p:cNvPr id="3" name="Slide Number">
            <a:extLst>
              <a:ext uri="{FF2B5EF4-FFF2-40B4-BE49-F238E27FC236}">
                <a16:creationId xmlns:a16="http://schemas.microsoft.com/office/drawing/2014/main" id="{4FBBC852-6DB3-6347-94AE-DB6FE1FFCADB}"/>
              </a:ext>
            </a:extLst>
          </p:cNvPr>
          <p:cNvSpPr>
            <a:spLocks noGrp="1"/>
          </p:cNvSpPr>
          <p:nvPr>
            <p:ph type="sldNum" sz="quarter" idx="2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7365107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stacked below one wide">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6631715"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Box"/>
          <p:cNvSpPr>
            <a:spLocks noGrp="1"/>
          </p:cNvSpPr>
          <p:nvPr>
            <p:ph idx="12" hasCustomPrompt="1"/>
          </p:nvPr>
        </p:nvSpPr>
        <p:spPr>
          <a:xfrm>
            <a:off x="111985" y="292608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Box"/>
          <p:cNvSpPr>
            <a:spLocks noGrp="1"/>
          </p:cNvSpPr>
          <p:nvPr>
            <p:ph idx="14" hasCustomPrompt="1"/>
          </p:nvPr>
        </p:nvSpPr>
        <p:spPr>
          <a:xfrm>
            <a:off x="3457639" y="292608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474625B6-927F-3845-94E5-FA6284044949}"/>
              </a:ext>
            </a:extLst>
          </p:cNvPr>
          <p:cNvSpPr>
            <a:spLocks noGrp="1"/>
          </p:cNvSpPr>
          <p:nvPr>
            <p:ph idx="16"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C3344012-2CDA-A84E-A8AA-DB53FCF92F26}"/>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6678527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on left, 1 on righ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Box"/>
          <p:cNvSpPr>
            <a:spLocks noGrp="1"/>
          </p:cNvSpPr>
          <p:nvPr>
            <p:ph idx="12" hasCustomPrompt="1"/>
          </p:nvPr>
        </p:nvSpPr>
        <p:spPr>
          <a:xfrm>
            <a:off x="111985" y="292608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Box"/>
          <p:cNvSpPr>
            <a:spLocks noGrp="1"/>
          </p:cNvSpPr>
          <p:nvPr>
            <p:ph idx="14" hasCustomPrompt="1"/>
          </p:nvPr>
        </p:nvSpPr>
        <p:spPr>
          <a:xfrm>
            <a:off x="3457639" y="1200152"/>
            <a:ext cx="3286061" cy="339089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474625B6-927F-3845-94E5-FA6284044949}"/>
              </a:ext>
            </a:extLst>
          </p:cNvPr>
          <p:cNvSpPr>
            <a:spLocks noGrp="1"/>
          </p:cNvSpPr>
          <p:nvPr>
            <p:ph idx="16"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67CD6385-6F4D-3F44-BD78-F89F4928FA8A}"/>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2026899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on left, 2 on righ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3286061" cy="339089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Box"/>
          <p:cNvSpPr>
            <a:spLocks noGrp="1"/>
          </p:cNvSpPr>
          <p:nvPr>
            <p:ph idx="14" hasCustomPrompt="1"/>
          </p:nvPr>
        </p:nvSpPr>
        <p:spPr>
          <a:xfrm>
            <a:off x="3457639" y="120015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Box"/>
          <p:cNvSpPr>
            <a:spLocks noGrp="1"/>
          </p:cNvSpPr>
          <p:nvPr>
            <p:ph idx="12" hasCustomPrompt="1"/>
          </p:nvPr>
        </p:nvSpPr>
        <p:spPr>
          <a:xfrm>
            <a:off x="3457640" y="2926082"/>
            <a:ext cx="3297966"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474625B6-927F-3845-94E5-FA6284044949}"/>
              </a:ext>
            </a:extLst>
          </p:cNvPr>
          <p:cNvSpPr>
            <a:spLocks noGrp="1"/>
          </p:cNvSpPr>
          <p:nvPr>
            <p:ph idx="16"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0F1B3B74-CA45-9F43-8241-CF5C9EA05722}"/>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7748394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col">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Box"/>
          <p:cNvSpPr>
            <a:spLocks noGrp="1"/>
          </p:cNvSpPr>
          <p:nvPr>
            <p:ph idx="1" hasCustomPrompt="1"/>
          </p:nvPr>
        </p:nvSpPr>
        <p:spPr>
          <a:xfrm>
            <a:off x="111985" y="1200151"/>
            <a:ext cx="2124011" cy="339447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3" name="Box"/>
          <p:cNvSpPr>
            <a:spLocks noGrp="1"/>
          </p:cNvSpPr>
          <p:nvPr>
            <p:ph idx="13" hasCustomPrompt="1"/>
          </p:nvPr>
        </p:nvSpPr>
        <p:spPr>
          <a:xfrm>
            <a:off x="2365837" y="1200151"/>
            <a:ext cx="2124011" cy="339447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2" name="Box"/>
          <p:cNvSpPr>
            <a:spLocks noGrp="1"/>
          </p:cNvSpPr>
          <p:nvPr>
            <p:ph idx="12" hasCustomPrompt="1"/>
          </p:nvPr>
        </p:nvSpPr>
        <p:spPr>
          <a:xfrm>
            <a:off x="4619690" y="1200151"/>
            <a:ext cx="2124011" cy="339447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DC7D71D7-8E0A-1B4F-ADA2-1A44518C473C}"/>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BCEF632-72BE-BB4D-AE8C-524A9756AB33}"/>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4593367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col and 3 top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7" name="Caption"/>
          <p:cNvSpPr>
            <a:spLocks noGrp="1"/>
          </p:cNvSpPr>
          <p:nvPr>
            <p:ph type="body" sz="quarter" idx="15" hasCustomPrompt="1"/>
          </p:nvPr>
        </p:nvSpPr>
        <p:spPr>
          <a:xfrm>
            <a:off x="106270" y="1200151"/>
            <a:ext cx="2129727"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7" name="Box"/>
          <p:cNvSpPr>
            <a:spLocks noGrp="1"/>
          </p:cNvSpPr>
          <p:nvPr>
            <p:ph idx="1" hasCustomPrompt="1"/>
          </p:nvPr>
        </p:nvSpPr>
        <p:spPr>
          <a:xfrm>
            <a:off x="111985" y="1745580"/>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8" name="Caption"/>
          <p:cNvSpPr>
            <a:spLocks noGrp="1"/>
          </p:cNvSpPr>
          <p:nvPr>
            <p:ph type="body" sz="quarter" idx="19" hasCustomPrompt="1"/>
          </p:nvPr>
        </p:nvSpPr>
        <p:spPr>
          <a:xfrm>
            <a:off x="2362201" y="1200151"/>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3" name="Box"/>
          <p:cNvSpPr>
            <a:spLocks noGrp="1"/>
          </p:cNvSpPr>
          <p:nvPr>
            <p:ph idx="13" hasCustomPrompt="1"/>
          </p:nvPr>
        </p:nvSpPr>
        <p:spPr>
          <a:xfrm>
            <a:off x="2365838" y="1745580"/>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9" name="Caption"/>
          <p:cNvSpPr>
            <a:spLocks noGrp="1"/>
          </p:cNvSpPr>
          <p:nvPr>
            <p:ph type="body" sz="quarter" idx="20" hasCustomPrompt="1"/>
          </p:nvPr>
        </p:nvSpPr>
        <p:spPr>
          <a:xfrm>
            <a:off x="4612071" y="1200151"/>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2" name="Box"/>
          <p:cNvSpPr>
            <a:spLocks noGrp="1"/>
          </p:cNvSpPr>
          <p:nvPr>
            <p:ph idx="12" hasCustomPrompt="1"/>
          </p:nvPr>
        </p:nvSpPr>
        <p:spPr>
          <a:xfrm>
            <a:off x="4619690" y="1745580"/>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4" name="Source">
            <a:extLst>
              <a:ext uri="{FF2B5EF4-FFF2-40B4-BE49-F238E27FC236}">
                <a16:creationId xmlns:a16="http://schemas.microsoft.com/office/drawing/2014/main" id="{16128668-BD60-7E44-98F0-A1984EAD04B8}"/>
              </a:ext>
            </a:extLst>
          </p:cNvPr>
          <p:cNvSpPr>
            <a:spLocks noGrp="1"/>
          </p:cNvSpPr>
          <p:nvPr>
            <p:ph idx="2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CAC8A6A1-1096-3B41-8E67-16AA81B19F7F}"/>
              </a:ext>
            </a:extLst>
          </p:cNvPr>
          <p:cNvSpPr>
            <a:spLocks noGrp="1"/>
          </p:cNvSpPr>
          <p:nvPr>
            <p:ph type="sldNum" sz="quarter" idx="2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5568510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 and 3 bottom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Box"/>
          <p:cNvSpPr>
            <a:spLocks noGrp="1"/>
          </p:cNvSpPr>
          <p:nvPr>
            <p:ph idx="1" hasCustomPrompt="1"/>
          </p:nvPr>
        </p:nvSpPr>
        <p:spPr>
          <a:xfrm>
            <a:off x="111985" y="1200151"/>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7" name="Caption"/>
          <p:cNvSpPr>
            <a:spLocks noGrp="1"/>
          </p:cNvSpPr>
          <p:nvPr>
            <p:ph type="body" sz="quarter" idx="15" hasCustomPrompt="1"/>
          </p:nvPr>
        </p:nvSpPr>
        <p:spPr>
          <a:xfrm>
            <a:off x="106665" y="4140200"/>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3" name="Box"/>
          <p:cNvSpPr>
            <a:spLocks noGrp="1"/>
          </p:cNvSpPr>
          <p:nvPr>
            <p:ph idx="13" hasCustomPrompt="1"/>
          </p:nvPr>
        </p:nvSpPr>
        <p:spPr>
          <a:xfrm>
            <a:off x="2365838" y="1200151"/>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8" name="Caption"/>
          <p:cNvSpPr>
            <a:spLocks noGrp="1"/>
          </p:cNvSpPr>
          <p:nvPr>
            <p:ph type="body" sz="quarter" idx="19" hasCustomPrompt="1"/>
          </p:nvPr>
        </p:nvSpPr>
        <p:spPr>
          <a:xfrm>
            <a:off x="2362201" y="4140200"/>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2" name="Box"/>
          <p:cNvSpPr>
            <a:spLocks noGrp="1"/>
          </p:cNvSpPr>
          <p:nvPr>
            <p:ph idx="12" hasCustomPrompt="1"/>
          </p:nvPr>
        </p:nvSpPr>
        <p:spPr>
          <a:xfrm>
            <a:off x="4619690" y="1200151"/>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9" name="Caption"/>
          <p:cNvSpPr>
            <a:spLocks noGrp="1"/>
          </p:cNvSpPr>
          <p:nvPr>
            <p:ph type="body" sz="quarter" idx="20" hasCustomPrompt="1"/>
          </p:nvPr>
        </p:nvSpPr>
        <p:spPr>
          <a:xfrm>
            <a:off x="4612071" y="4140200"/>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4" name="Source">
            <a:extLst>
              <a:ext uri="{FF2B5EF4-FFF2-40B4-BE49-F238E27FC236}">
                <a16:creationId xmlns:a16="http://schemas.microsoft.com/office/drawing/2014/main" id="{7DED2B87-6241-2942-B898-13C525101BE7}"/>
              </a:ext>
            </a:extLst>
          </p:cNvPr>
          <p:cNvSpPr>
            <a:spLocks noGrp="1"/>
          </p:cNvSpPr>
          <p:nvPr>
            <p:ph idx="2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FA219B8C-1C75-2743-BE01-F5A178A5CDBE}"/>
              </a:ext>
            </a:extLst>
          </p:cNvPr>
          <p:cNvSpPr>
            <a:spLocks noGrp="1"/>
          </p:cNvSpPr>
          <p:nvPr>
            <p:ph type="sldNum" sz="quarter" idx="2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2255327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9" name="Box">
            <a:extLst>
              <a:ext uri="{FF2B5EF4-FFF2-40B4-BE49-F238E27FC236}">
                <a16:creationId xmlns:a16="http://schemas.microsoft.com/office/drawing/2014/main" id="{320901F1-5615-9445-8877-7C38D152ACB3}"/>
              </a:ext>
            </a:extLst>
          </p:cNvPr>
          <p:cNvSpPr>
            <a:spLocks noGrp="1"/>
          </p:cNvSpPr>
          <p:nvPr>
            <p:ph idx="23" hasCustomPrompt="1"/>
          </p:nvPr>
        </p:nvSpPr>
        <p:spPr>
          <a:xfrm>
            <a:off x="112363" y="1200152"/>
            <a:ext cx="1602515" cy="3401479"/>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2" name="Box">
            <a:extLst>
              <a:ext uri="{FF2B5EF4-FFF2-40B4-BE49-F238E27FC236}">
                <a16:creationId xmlns:a16="http://schemas.microsoft.com/office/drawing/2014/main" id="{D6209DD7-63FB-524C-82F9-D954FCA32434}"/>
              </a:ext>
            </a:extLst>
          </p:cNvPr>
          <p:cNvSpPr>
            <a:spLocks noGrp="1"/>
          </p:cNvSpPr>
          <p:nvPr>
            <p:ph idx="20" hasCustomPrompt="1"/>
          </p:nvPr>
        </p:nvSpPr>
        <p:spPr>
          <a:xfrm>
            <a:off x="1783135" y="1198880"/>
            <a:ext cx="1604049" cy="340147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4" name="Box">
            <a:extLst>
              <a:ext uri="{FF2B5EF4-FFF2-40B4-BE49-F238E27FC236}">
                <a16:creationId xmlns:a16="http://schemas.microsoft.com/office/drawing/2014/main" id="{EA390478-31CD-D446-9187-12E5BF0AC69C}"/>
              </a:ext>
            </a:extLst>
          </p:cNvPr>
          <p:cNvSpPr>
            <a:spLocks noGrp="1"/>
          </p:cNvSpPr>
          <p:nvPr>
            <p:ph idx="22" hasCustomPrompt="1"/>
          </p:nvPr>
        </p:nvSpPr>
        <p:spPr>
          <a:xfrm>
            <a:off x="3467345" y="1198880"/>
            <a:ext cx="1604049" cy="340147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7" name="Box"/>
          <p:cNvSpPr>
            <a:spLocks noGrp="1"/>
          </p:cNvSpPr>
          <p:nvPr>
            <p:ph idx="12" hasCustomPrompt="1"/>
          </p:nvPr>
        </p:nvSpPr>
        <p:spPr>
          <a:xfrm>
            <a:off x="5139652" y="1198880"/>
            <a:ext cx="1604049" cy="340147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2BBB55E-7AC7-D64C-B251-6D158172D5BD}"/>
              </a:ext>
            </a:extLst>
          </p:cNvPr>
          <p:cNvSpPr>
            <a:spLocks noGrp="1"/>
          </p:cNvSpPr>
          <p:nvPr>
            <p:ph type="sldNum" sz="quarter" idx="24"/>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3752096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col and 4 top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5" name="Caption">
            <a:extLst>
              <a:ext uri="{FF2B5EF4-FFF2-40B4-BE49-F238E27FC236}">
                <a16:creationId xmlns:a16="http://schemas.microsoft.com/office/drawing/2014/main" id="{6493E223-62E1-5543-8067-3FFB76481E55}"/>
              </a:ext>
            </a:extLst>
          </p:cNvPr>
          <p:cNvSpPr>
            <a:spLocks noGrp="1"/>
          </p:cNvSpPr>
          <p:nvPr>
            <p:ph type="body" sz="quarter" idx="15" hasCustomPrompt="1"/>
          </p:nvPr>
        </p:nvSpPr>
        <p:spPr>
          <a:xfrm>
            <a:off x="106269" y="1201421"/>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9" name="Box">
            <a:extLst>
              <a:ext uri="{FF2B5EF4-FFF2-40B4-BE49-F238E27FC236}">
                <a16:creationId xmlns:a16="http://schemas.microsoft.com/office/drawing/2014/main" id="{320901F1-5615-9445-8877-7C38D152ACB3}"/>
              </a:ext>
            </a:extLst>
          </p:cNvPr>
          <p:cNvSpPr>
            <a:spLocks noGrp="1"/>
          </p:cNvSpPr>
          <p:nvPr>
            <p:ph idx="23" hasCustomPrompt="1"/>
          </p:nvPr>
        </p:nvSpPr>
        <p:spPr>
          <a:xfrm>
            <a:off x="112363" y="1734822"/>
            <a:ext cx="1602515" cy="2866808"/>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CC34C4B7-5BEB-4543-84E4-5640460752CF}"/>
              </a:ext>
            </a:extLst>
          </p:cNvPr>
          <p:cNvSpPr>
            <a:spLocks noGrp="1"/>
          </p:cNvSpPr>
          <p:nvPr>
            <p:ph type="body" sz="quarter" idx="21" hasCustomPrompt="1"/>
          </p:nvPr>
        </p:nvSpPr>
        <p:spPr>
          <a:xfrm>
            <a:off x="1783134" y="1201421"/>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2" name="Box">
            <a:extLst>
              <a:ext uri="{FF2B5EF4-FFF2-40B4-BE49-F238E27FC236}">
                <a16:creationId xmlns:a16="http://schemas.microsoft.com/office/drawing/2014/main" id="{D6209DD7-63FB-524C-82F9-D954FCA32434}"/>
              </a:ext>
            </a:extLst>
          </p:cNvPr>
          <p:cNvSpPr>
            <a:spLocks noGrp="1"/>
          </p:cNvSpPr>
          <p:nvPr>
            <p:ph idx="20" hasCustomPrompt="1"/>
          </p:nvPr>
        </p:nvSpPr>
        <p:spPr>
          <a:xfrm>
            <a:off x="1783135" y="1733550"/>
            <a:ext cx="1604049" cy="2866808"/>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3" name="Caption">
            <a:extLst>
              <a:ext uri="{FF2B5EF4-FFF2-40B4-BE49-F238E27FC236}">
                <a16:creationId xmlns:a16="http://schemas.microsoft.com/office/drawing/2014/main" id="{5DA989E4-90E9-574F-80F4-FC480B877201}"/>
              </a:ext>
            </a:extLst>
          </p:cNvPr>
          <p:cNvSpPr>
            <a:spLocks noGrp="1"/>
          </p:cNvSpPr>
          <p:nvPr>
            <p:ph type="body" sz="quarter" idx="25" hasCustomPrompt="1"/>
          </p:nvPr>
        </p:nvSpPr>
        <p:spPr>
          <a:xfrm>
            <a:off x="3467345" y="120015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4" name="Box">
            <a:extLst>
              <a:ext uri="{FF2B5EF4-FFF2-40B4-BE49-F238E27FC236}">
                <a16:creationId xmlns:a16="http://schemas.microsoft.com/office/drawing/2014/main" id="{EA390478-31CD-D446-9187-12E5BF0AC69C}"/>
              </a:ext>
            </a:extLst>
          </p:cNvPr>
          <p:cNvSpPr>
            <a:spLocks noGrp="1"/>
          </p:cNvSpPr>
          <p:nvPr>
            <p:ph idx="22" hasCustomPrompt="1"/>
          </p:nvPr>
        </p:nvSpPr>
        <p:spPr>
          <a:xfrm>
            <a:off x="3467345" y="1733550"/>
            <a:ext cx="1604049" cy="2866808"/>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9" name="Caption">
            <a:extLst>
              <a:ext uri="{FF2B5EF4-FFF2-40B4-BE49-F238E27FC236}">
                <a16:creationId xmlns:a16="http://schemas.microsoft.com/office/drawing/2014/main" id="{C1C122F1-C751-7344-9C5D-C7B96C7DD50E}"/>
              </a:ext>
            </a:extLst>
          </p:cNvPr>
          <p:cNvSpPr>
            <a:spLocks noGrp="1"/>
          </p:cNvSpPr>
          <p:nvPr>
            <p:ph type="body" sz="quarter" idx="19" hasCustomPrompt="1"/>
          </p:nvPr>
        </p:nvSpPr>
        <p:spPr>
          <a:xfrm>
            <a:off x="5139651" y="120015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5139652" y="1733550"/>
            <a:ext cx="1604049" cy="2866808"/>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FF0DDDC4-A9A2-F24C-8E5C-5E86ECC70CD8}"/>
              </a:ext>
            </a:extLst>
          </p:cNvPr>
          <p:cNvSpPr>
            <a:spLocks noGrp="1"/>
          </p:cNvSpPr>
          <p:nvPr>
            <p:ph type="sldNum" sz="quarter" idx="2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9900078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 col and 4 bottom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9" name="Box">
            <a:extLst>
              <a:ext uri="{FF2B5EF4-FFF2-40B4-BE49-F238E27FC236}">
                <a16:creationId xmlns:a16="http://schemas.microsoft.com/office/drawing/2014/main" id="{416E5DA1-136A-384D-85B8-D3676B29E3F3}"/>
              </a:ext>
            </a:extLst>
          </p:cNvPr>
          <p:cNvSpPr>
            <a:spLocks noGrp="1"/>
          </p:cNvSpPr>
          <p:nvPr>
            <p:ph idx="13" hasCustomPrompt="1"/>
          </p:nvPr>
        </p:nvSpPr>
        <p:spPr>
          <a:xfrm>
            <a:off x="111986" y="1198879"/>
            <a:ext cx="1604049" cy="2852928"/>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aption"/>
          <p:cNvSpPr>
            <a:spLocks noGrp="1"/>
          </p:cNvSpPr>
          <p:nvPr>
            <p:ph type="body" sz="quarter" idx="15" hasCustomPrompt="1"/>
          </p:nvPr>
        </p:nvSpPr>
        <p:spPr>
          <a:xfrm>
            <a:off x="106269" y="414020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2" name="Box">
            <a:extLst>
              <a:ext uri="{FF2B5EF4-FFF2-40B4-BE49-F238E27FC236}">
                <a16:creationId xmlns:a16="http://schemas.microsoft.com/office/drawing/2014/main" id="{D6209DD7-63FB-524C-82F9-D954FCA32434}"/>
              </a:ext>
            </a:extLst>
          </p:cNvPr>
          <p:cNvSpPr>
            <a:spLocks noGrp="1"/>
          </p:cNvSpPr>
          <p:nvPr>
            <p:ph idx="20" hasCustomPrompt="1"/>
          </p:nvPr>
        </p:nvSpPr>
        <p:spPr>
          <a:xfrm>
            <a:off x="1783135" y="1198880"/>
            <a:ext cx="1598333" cy="285292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3" name="Caption">
            <a:extLst>
              <a:ext uri="{FF2B5EF4-FFF2-40B4-BE49-F238E27FC236}">
                <a16:creationId xmlns:a16="http://schemas.microsoft.com/office/drawing/2014/main" id="{EDD1DE12-0BA4-B145-9486-015B603AE781}"/>
              </a:ext>
            </a:extLst>
          </p:cNvPr>
          <p:cNvSpPr>
            <a:spLocks noGrp="1"/>
          </p:cNvSpPr>
          <p:nvPr>
            <p:ph type="body" sz="quarter" idx="21" hasCustomPrompt="1"/>
          </p:nvPr>
        </p:nvSpPr>
        <p:spPr>
          <a:xfrm>
            <a:off x="1783134" y="414020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4" name="Box">
            <a:extLst>
              <a:ext uri="{FF2B5EF4-FFF2-40B4-BE49-F238E27FC236}">
                <a16:creationId xmlns:a16="http://schemas.microsoft.com/office/drawing/2014/main" id="{EA390478-31CD-D446-9187-12E5BF0AC69C}"/>
              </a:ext>
            </a:extLst>
          </p:cNvPr>
          <p:cNvSpPr>
            <a:spLocks noGrp="1"/>
          </p:cNvSpPr>
          <p:nvPr>
            <p:ph idx="22" hasCustomPrompt="1"/>
          </p:nvPr>
        </p:nvSpPr>
        <p:spPr>
          <a:xfrm>
            <a:off x="3467345" y="1198880"/>
            <a:ext cx="1604049" cy="285292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5" name="Caption">
            <a:extLst>
              <a:ext uri="{FF2B5EF4-FFF2-40B4-BE49-F238E27FC236}">
                <a16:creationId xmlns:a16="http://schemas.microsoft.com/office/drawing/2014/main" id="{319416A7-ED6C-B24A-AFAF-A5B75A980488}"/>
              </a:ext>
            </a:extLst>
          </p:cNvPr>
          <p:cNvSpPr>
            <a:spLocks noGrp="1"/>
          </p:cNvSpPr>
          <p:nvPr>
            <p:ph type="body" sz="quarter" idx="23" hasCustomPrompt="1"/>
          </p:nvPr>
        </p:nvSpPr>
        <p:spPr>
          <a:xfrm>
            <a:off x="3467345" y="414020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5139652" y="1198880"/>
            <a:ext cx="1604049" cy="285292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D0FFB876-B606-7D40-AAF7-965A40885FB9}"/>
              </a:ext>
            </a:extLst>
          </p:cNvPr>
          <p:cNvSpPr>
            <a:spLocks noGrp="1"/>
          </p:cNvSpPr>
          <p:nvPr>
            <p:ph type="body" sz="quarter" idx="19" hasCustomPrompt="1"/>
          </p:nvPr>
        </p:nvSpPr>
        <p:spPr>
          <a:xfrm>
            <a:off x="5139651" y="414020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35468B1C-F8D9-EF42-BC01-36CBB39F389B}"/>
              </a:ext>
            </a:extLst>
          </p:cNvPr>
          <p:cNvSpPr>
            <a:spLocks noGrp="1"/>
          </p:cNvSpPr>
          <p:nvPr>
            <p:ph type="sldNum" sz="quarter" idx="24"/>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1040553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 col">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9" name="Box">
            <a:extLst>
              <a:ext uri="{FF2B5EF4-FFF2-40B4-BE49-F238E27FC236}">
                <a16:creationId xmlns:a16="http://schemas.microsoft.com/office/drawing/2014/main" id="{416E5DA1-136A-384D-85B8-D3676B29E3F3}"/>
              </a:ext>
            </a:extLst>
          </p:cNvPr>
          <p:cNvSpPr>
            <a:spLocks noGrp="1"/>
          </p:cNvSpPr>
          <p:nvPr>
            <p:ph idx="13" hasCustomPrompt="1"/>
          </p:nvPr>
        </p:nvSpPr>
        <p:spPr>
          <a:xfrm>
            <a:off x="111985" y="1198878"/>
            <a:ext cx="1235165" cy="3396023"/>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7" name="Box">
            <a:extLst>
              <a:ext uri="{FF2B5EF4-FFF2-40B4-BE49-F238E27FC236}">
                <a16:creationId xmlns:a16="http://schemas.microsoft.com/office/drawing/2014/main" id="{A514C5D4-6321-9940-AA7B-6DD9C2896472}"/>
              </a:ext>
            </a:extLst>
          </p:cNvPr>
          <p:cNvSpPr>
            <a:spLocks noGrp="1"/>
          </p:cNvSpPr>
          <p:nvPr>
            <p:ph idx="27" hasCustomPrompt="1"/>
          </p:nvPr>
        </p:nvSpPr>
        <p:spPr>
          <a:xfrm>
            <a:off x="1461123" y="1193423"/>
            <a:ext cx="1235165" cy="3396024"/>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6" name="Box">
            <a:extLst>
              <a:ext uri="{FF2B5EF4-FFF2-40B4-BE49-F238E27FC236}">
                <a16:creationId xmlns:a16="http://schemas.microsoft.com/office/drawing/2014/main" id="{7BAF17F4-7FA8-2B40-BF9E-55A8E4E91B05}"/>
              </a:ext>
            </a:extLst>
          </p:cNvPr>
          <p:cNvSpPr>
            <a:spLocks noGrp="1"/>
          </p:cNvSpPr>
          <p:nvPr>
            <p:ph idx="26" hasCustomPrompt="1"/>
          </p:nvPr>
        </p:nvSpPr>
        <p:spPr>
          <a:xfrm>
            <a:off x="2810260" y="1193422"/>
            <a:ext cx="1235165" cy="3396023"/>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5" name="Box">
            <a:extLst>
              <a:ext uri="{FF2B5EF4-FFF2-40B4-BE49-F238E27FC236}">
                <a16:creationId xmlns:a16="http://schemas.microsoft.com/office/drawing/2014/main" id="{18A288B6-F1B3-BD44-ADC4-D449FA33766B}"/>
              </a:ext>
            </a:extLst>
          </p:cNvPr>
          <p:cNvSpPr>
            <a:spLocks noGrp="1"/>
          </p:cNvSpPr>
          <p:nvPr>
            <p:ph idx="25" hasCustomPrompt="1"/>
          </p:nvPr>
        </p:nvSpPr>
        <p:spPr>
          <a:xfrm>
            <a:off x="4159398" y="1193422"/>
            <a:ext cx="1235165" cy="3396023"/>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4" name="Box">
            <a:extLst>
              <a:ext uri="{FF2B5EF4-FFF2-40B4-BE49-F238E27FC236}">
                <a16:creationId xmlns:a16="http://schemas.microsoft.com/office/drawing/2014/main" id="{9D2AB08B-3B1E-854B-864B-C1FD8C306D83}"/>
              </a:ext>
            </a:extLst>
          </p:cNvPr>
          <p:cNvSpPr>
            <a:spLocks noGrp="1"/>
          </p:cNvSpPr>
          <p:nvPr>
            <p:ph idx="24" hasCustomPrompt="1"/>
          </p:nvPr>
        </p:nvSpPr>
        <p:spPr>
          <a:xfrm>
            <a:off x="5508535" y="1193422"/>
            <a:ext cx="1235165" cy="3396023"/>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C746464B-6D50-0444-88FB-F2C6D2DA4234}"/>
              </a:ext>
            </a:extLst>
          </p:cNvPr>
          <p:cNvSpPr>
            <a:spLocks noGrp="1"/>
          </p:cNvSpPr>
          <p:nvPr>
            <p:ph type="sldNum" sz="quarter" idx="2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238874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for 2-3-4 speakers with logos">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pic>
        <p:nvPicPr>
          <p:cNvPr id="15" name="JHSPH Logo" descr="Johns Hopkins Bloomberg School of Public Health logo—shield with torch and name.">
            <a:extLst>
              <a:ext uri="{FF2B5EF4-FFF2-40B4-BE49-F238E27FC236}">
                <a16:creationId xmlns:a16="http://schemas.microsoft.com/office/drawing/2014/main" id="{37FA446E-D53D-6D45-99E8-06AF286630AF}"/>
              </a:ext>
              <a:ext uri="{C183D7F6-B498-43B3-948B-1728B52AA6E4}">
                <adec:decorative xmlns:adec="http://schemas.microsoft.com/office/drawing/2017/decorative" val="0"/>
              </a:ext>
            </a:extLst>
          </p:cNvPr>
          <p:cNvPicPr>
            <a:picLocks noChangeAspect="1"/>
          </p:cNvPicPr>
          <p:nvPr userDrawn="1"/>
        </p:nvPicPr>
        <p:blipFill>
          <a:blip r:embed="rId4"/>
          <a:stretch>
            <a:fillRect/>
          </a:stretch>
        </p:blipFill>
        <p:spPr>
          <a:xfrm>
            <a:off x="0" y="1253511"/>
            <a:ext cx="1460754" cy="1323350"/>
          </a:xfrm>
          <a:prstGeom prst="rect">
            <a:avLst/>
          </a:prstGeom>
        </p:spPr>
      </p:pic>
      <p:sp>
        <p:nvSpPr>
          <p:cNvPr id="28" name="Additional Logo">
            <a:extLst>
              <a:ext uri="{FF2B5EF4-FFF2-40B4-BE49-F238E27FC236}">
                <a16:creationId xmlns:a16="http://schemas.microsoft.com/office/drawing/2014/main" id="{120CEE6F-B78B-BE40-BE0D-F85CD06B580B}"/>
              </a:ext>
            </a:extLst>
          </p:cNvPr>
          <p:cNvSpPr>
            <a:spLocks noGrp="1"/>
          </p:cNvSpPr>
          <p:nvPr>
            <p:ph type="pic" sz="quarter" idx="16"/>
          </p:nvPr>
        </p:nvSpPr>
        <p:spPr>
          <a:xfrm>
            <a:off x="2999959"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27" name="Additional Logo">
            <a:extLst>
              <a:ext uri="{FF2B5EF4-FFF2-40B4-BE49-F238E27FC236}">
                <a16:creationId xmlns:a16="http://schemas.microsoft.com/office/drawing/2014/main" id="{7D8962F0-B81A-D143-BF04-8054A2AABB98}"/>
              </a:ext>
            </a:extLst>
          </p:cNvPr>
          <p:cNvSpPr>
            <a:spLocks noGrp="1"/>
          </p:cNvSpPr>
          <p:nvPr>
            <p:ph type="pic" sz="quarter" idx="15"/>
          </p:nvPr>
        </p:nvSpPr>
        <p:spPr>
          <a:xfrm>
            <a:off x="4309962"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16" name="Additional Logo">
            <a:extLst>
              <a:ext uri="{FF2B5EF4-FFF2-40B4-BE49-F238E27FC236}">
                <a16:creationId xmlns:a16="http://schemas.microsoft.com/office/drawing/2014/main" id="{36B09C78-C18D-2142-9364-A32AD46D4205}"/>
              </a:ext>
            </a:extLst>
          </p:cNvPr>
          <p:cNvSpPr>
            <a:spLocks noGrp="1"/>
          </p:cNvSpPr>
          <p:nvPr>
            <p:ph type="pic" sz="quarter" idx="14"/>
          </p:nvPr>
        </p:nvSpPr>
        <p:spPr>
          <a:xfrm>
            <a:off x="5619966"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10" name="Title"/>
          <p:cNvSpPr>
            <a:spLocks noGrp="1" noChangeArrowheads="1"/>
          </p:cNvSpPr>
          <p:nvPr>
            <p:ph type="ctrTitle" hasCustomPrompt="1"/>
            <p:custDataLst>
              <p:tags r:id="rId1"/>
            </p:custDataLst>
          </p:nvPr>
        </p:nvSpPr>
        <p:spPr bwMode="auto">
          <a:xfrm>
            <a:off x="2671011" y="1593001"/>
            <a:ext cx="3977656" cy="1101329"/>
          </a:xfrm>
          <a:prstGeom prst="rect">
            <a:avLst/>
          </a:prstGeom>
          <a:noFill/>
          <a:ln>
            <a:miter lim="800000"/>
            <a:headEnd/>
            <a:tailEnd/>
          </a:ln>
        </p:spPr>
        <p:txBody>
          <a:bodyPr lIns="91418" tIns="45710" rIns="91418" bIns="45710" anchor="b">
            <a:noAutofit/>
          </a:bodyPr>
          <a:lstStyle>
            <a:lvl1pPr>
              <a:defRPr sz="1800">
                <a:latin typeface="Georgia" panose="02040502050405020303" pitchFamily="18" charset="0"/>
                <a:cs typeface="Calibri"/>
              </a:defRPr>
            </a:lvl1pPr>
          </a:lstStyle>
          <a:p>
            <a:r>
              <a:rPr lang="en-US" dirty="0"/>
              <a:t>Click to add presentation title</a:t>
            </a:r>
          </a:p>
        </p:txBody>
      </p:sp>
      <p:sp>
        <p:nvSpPr>
          <p:cNvPr id="23" name="Faculty Photo">
            <a:extLst>
              <a:ext uri="{FF2B5EF4-FFF2-40B4-BE49-F238E27FC236}">
                <a16:creationId xmlns:a16="http://schemas.microsoft.com/office/drawing/2014/main" id="{6F1E17FC-A7D8-3A41-B489-2C0ED504C3E1}"/>
              </a:ext>
            </a:extLst>
          </p:cNvPr>
          <p:cNvSpPr>
            <a:spLocks noGrp="1"/>
          </p:cNvSpPr>
          <p:nvPr>
            <p:ph type="pic" sz="quarter" idx="23"/>
          </p:nvPr>
        </p:nvSpPr>
        <p:spPr>
          <a:xfrm>
            <a:off x="2732356" y="2889622"/>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6" name="Text Placeholder 2">
            <a:extLst>
              <a:ext uri="{FF2B5EF4-FFF2-40B4-BE49-F238E27FC236}">
                <a16:creationId xmlns:a16="http://schemas.microsoft.com/office/drawing/2014/main" id="{E56E9B7C-3A86-8741-B0BB-C778988173FE}"/>
              </a:ext>
            </a:extLst>
          </p:cNvPr>
          <p:cNvSpPr>
            <a:spLocks noGrp="1"/>
          </p:cNvSpPr>
          <p:nvPr>
            <p:ph type="body" sz="quarter" idx="26" hasCustomPrompt="1"/>
          </p:nvPr>
        </p:nvSpPr>
        <p:spPr>
          <a:xfrm>
            <a:off x="2737967" y="4212869"/>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2" name="Faculty Photo">
            <a:extLst>
              <a:ext uri="{FF2B5EF4-FFF2-40B4-BE49-F238E27FC236}">
                <a16:creationId xmlns:a16="http://schemas.microsoft.com/office/drawing/2014/main" id="{AA74C99B-AD3C-AB4D-BC90-95DC437A578A}"/>
              </a:ext>
            </a:extLst>
          </p:cNvPr>
          <p:cNvSpPr>
            <a:spLocks noGrp="1"/>
          </p:cNvSpPr>
          <p:nvPr>
            <p:ph type="pic" sz="quarter" idx="22"/>
          </p:nvPr>
        </p:nvSpPr>
        <p:spPr>
          <a:xfrm>
            <a:off x="3728173" y="2887421"/>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0BEC50DC-A764-B545-B204-57089E34AF57}"/>
              </a:ext>
            </a:extLst>
          </p:cNvPr>
          <p:cNvSpPr>
            <a:spLocks noGrp="1"/>
          </p:cNvSpPr>
          <p:nvPr>
            <p:ph type="body" sz="quarter" idx="25" hasCustomPrompt="1"/>
          </p:nvPr>
        </p:nvSpPr>
        <p:spPr>
          <a:xfrm>
            <a:off x="3731913" y="4212869"/>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0" name="Faculty Photo">
            <a:extLst>
              <a:ext uri="{FF2B5EF4-FFF2-40B4-BE49-F238E27FC236}">
                <a16:creationId xmlns:a16="http://schemas.microsoft.com/office/drawing/2014/main" id="{C5392346-4926-2641-8ACC-E009E70D1CBE}"/>
              </a:ext>
            </a:extLst>
          </p:cNvPr>
          <p:cNvSpPr>
            <a:spLocks noGrp="1"/>
          </p:cNvSpPr>
          <p:nvPr>
            <p:ph type="pic" sz="quarter" idx="21"/>
          </p:nvPr>
        </p:nvSpPr>
        <p:spPr>
          <a:xfrm>
            <a:off x="4723990" y="2887449"/>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8254A18E-7A4F-C843-B179-9EAC5F844C79}"/>
              </a:ext>
            </a:extLst>
          </p:cNvPr>
          <p:cNvSpPr>
            <a:spLocks noGrp="1"/>
          </p:cNvSpPr>
          <p:nvPr>
            <p:ph type="body" sz="quarter" idx="24" hasCustomPrompt="1"/>
          </p:nvPr>
        </p:nvSpPr>
        <p:spPr>
          <a:xfrm>
            <a:off x="4725860" y="4212870"/>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19" name="Faculty Photo">
            <a:extLst>
              <a:ext uri="{FF2B5EF4-FFF2-40B4-BE49-F238E27FC236}">
                <a16:creationId xmlns:a16="http://schemas.microsoft.com/office/drawing/2014/main" id="{C742C1C4-6EB2-8943-B2F4-F32B68587C22}"/>
              </a:ext>
            </a:extLst>
          </p:cNvPr>
          <p:cNvSpPr>
            <a:spLocks noGrp="1"/>
          </p:cNvSpPr>
          <p:nvPr>
            <p:ph type="pic" sz="quarter" idx="11"/>
          </p:nvPr>
        </p:nvSpPr>
        <p:spPr>
          <a:xfrm>
            <a:off x="5719806" y="2887421"/>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18" name="Text Placeholder 2">
            <a:extLst>
              <a:ext uri="{FF2B5EF4-FFF2-40B4-BE49-F238E27FC236}">
                <a16:creationId xmlns:a16="http://schemas.microsoft.com/office/drawing/2014/main" id="{18DF5D3B-D8C8-8B4C-8BA4-E0D848E0CF5F}"/>
              </a:ext>
            </a:extLst>
          </p:cNvPr>
          <p:cNvSpPr>
            <a:spLocks noGrp="1"/>
          </p:cNvSpPr>
          <p:nvPr>
            <p:ph type="body" sz="quarter" idx="20" hasCustomPrompt="1"/>
          </p:nvPr>
        </p:nvSpPr>
        <p:spPr>
          <a:xfrm>
            <a:off x="5719806" y="4212871"/>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1" name="Copyright">
            <a:extLst>
              <a:ext uri="{FF2B5EF4-FFF2-40B4-BE49-F238E27FC236}">
                <a16:creationId xmlns:a16="http://schemas.microsoft.com/office/drawing/2014/main" id="{E0978AC2-BD22-0344-BDB7-A71381135A41}"/>
              </a:ext>
            </a:extLst>
          </p:cNvPr>
          <p:cNvSpPr/>
          <p:nvPr userDrawn="1"/>
        </p:nvSpPr>
        <p:spPr>
          <a:xfrm>
            <a:off x="1241429" y="471281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cxnSp>
        <p:nvCxnSpPr>
          <p:cNvPr id="9" name="Rule">
            <a:extLst>
              <a:ext uri="{C183D7F6-B498-43B3-948B-1728B52AA6E4}">
                <adec:decorative xmlns:adec="http://schemas.microsoft.com/office/drawing/2017/decorative" val="1"/>
              </a:ext>
            </a:extLst>
          </p:cNvPr>
          <p:cNvCxnSpPr>
            <a:cxnSpLocks noChangeShapeType="1"/>
          </p:cNvCxnSpPr>
          <p:nvPr userDrawn="1"/>
        </p:nvCxnSpPr>
        <p:spPr bwMode="auto">
          <a:xfrm>
            <a:off x="2671011" y="2800451"/>
            <a:ext cx="3977656" cy="0"/>
          </a:xfrm>
          <a:prstGeom prst="line">
            <a:avLst/>
          </a:prstGeom>
          <a:noFill/>
          <a:ln w="9525">
            <a:solidFill>
              <a:srgbClr val="418EDF">
                <a:alpha val="30000"/>
              </a:srgbClr>
            </a:solidFill>
            <a:round/>
            <a:headEnd type="none" w="sm" len="sm"/>
            <a:tailEnd type="none" w="sm" len="sm"/>
          </a:ln>
        </p:spPr>
      </p:cxnSp>
      <p:sp>
        <p:nvSpPr>
          <p:cNvPr id="3" name="Slide Number">
            <a:extLst>
              <a:ext uri="{FF2B5EF4-FFF2-40B4-BE49-F238E27FC236}">
                <a16:creationId xmlns:a16="http://schemas.microsoft.com/office/drawing/2014/main" id="{117E89DB-E077-014B-BB88-DF0941E638E3}"/>
              </a:ext>
            </a:extLst>
          </p:cNvPr>
          <p:cNvSpPr>
            <a:spLocks noGrp="1"/>
          </p:cNvSpPr>
          <p:nvPr>
            <p:ph type="sldNum" sz="quarter" idx="2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3480219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 col and 5 top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1" name="Caption">
            <a:extLst>
              <a:ext uri="{FF2B5EF4-FFF2-40B4-BE49-F238E27FC236}">
                <a16:creationId xmlns:a16="http://schemas.microsoft.com/office/drawing/2014/main" id="{BB745127-661B-9745-8FCF-E340BA695B9D}"/>
              </a:ext>
            </a:extLst>
          </p:cNvPr>
          <p:cNvSpPr>
            <a:spLocks noGrp="1"/>
          </p:cNvSpPr>
          <p:nvPr>
            <p:ph type="body" sz="quarter" idx="15" hasCustomPrompt="1"/>
          </p:nvPr>
        </p:nvSpPr>
        <p:spPr>
          <a:xfrm>
            <a:off x="111985"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9" name="Box">
            <a:extLst>
              <a:ext uri="{FF2B5EF4-FFF2-40B4-BE49-F238E27FC236}">
                <a16:creationId xmlns:a16="http://schemas.microsoft.com/office/drawing/2014/main" id="{416E5DA1-136A-384D-85B8-D3676B29E3F3}"/>
              </a:ext>
            </a:extLst>
          </p:cNvPr>
          <p:cNvSpPr>
            <a:spLocks noGrp="1"/>
          </p:cNvSpPr>
          <p:nvPr>
            <p:ph idx="13" hasCustomPrompt="1"/>
          </p:nvPr>
        </p:nvSpPr>
        <p:spPr>
          <a:xfrm>
            <a:off x="111985" y="1739007"/>
            <a:ext cx="1235165" cy="2855895"/>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7" name="Caption">
            <a:extLst>
              <a:ext uri="{FF2B5EF4-FFF2-40B4-BE49-F238E27FC236}">
                <a16:creationId xmlns:a16="http://schemas.microsoft.com/office/drawing/2014/main" id="{1A66F37F-CE60-7A4C-AE09-7B3BAA75FFFA}"/>
              </a:ext>
            </a:extLst>
          </p:cNvPr>
          <p:cNvSpPr>
            <a:spLocks noGrp="1"/>
          </p:cNvSpPr>
          <p:nvPr>
            <p:ph type="body" sz="quarter" idx="29" hasCustomPrompt="1"/>
          </p:nvPr>
        </p:nvSpPr>
        <p:spPr>
          <a:xfrm>
            <a:off x="1461123"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7" name="Box">
            <a:extLst>
              <a:ext uri="{FF2B5EF4-FFF2-40B4-BE49-F238E27FC236}">
                <a16:creationId xmlns:a16="http://schemas.microsoft.com/office/drawing/2014/main" id="{A514C5D4-6321-9940-AA7B-6DD9C2896472}"/>
              </a:ext>
            </a:extLst>
          </p:cNvPr>
          <p:cNvSpPr>
            <a:spLocks noGrp="1"/>
          </p:cNvSpPr>
          <p:nvPr>
            <p:ph idx="27" hasCustomPrompt="1"/>
          </p:nvPr>
        </p:nvSpPr>
        <p:spPr>
          <a:xfrm>
            <a:off x="1461123" y="1733551"/>
            <a:ext cx="1235165" cy="2855896"/>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8" name="Caption">
            <a:extLst>
              <a:ext uri="{FF2B5EF4-FFF2-40B4-BE49-F238E27FC236}">
                <a16:creationId xmlns:a16="http://schemas.microsoft.com/office/drawing/2014/main" id="{6BCAA78E-33F4-9B41-A03A-FD2F0EFDD7C6}"/>
              </a:ext>
            </a:extLst>
          </p:cNvPr>
          <p:cNvSpPr>
            <a:spLocks noGrp="1"/>
          </p:cNvSpPr>
          <p:nvPr>
            <p:ph type="body" sz="quarter" idx="30" hasCustomPrompt="1"/>
          </p:nvPr>
        </p:nvSpPr>
        <p:spPr>
          <a:xfrm>
            <a:off x="2810260"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6" name="Box">
            <a:extLst>
              <a:ext uri="{FF2B5EF4-FFF2-40B4-BE49-F238E27FC236}">
                <a16:creationId xmlns:a16="http://schemas.microsoft.com/office/drawing/2014/main" id="{7BAF17F4-7FA8-2B40-BF9E-55A8E4E91B05}"/>
              </a:ext>
            </a:extLst>
          </p:cNvPr>
          <p:cNvSpPr>
            <a:spLocks noGrp="1"/>
          </p:cNvSpPr>
          <p:nvPr>
            <p:ph idx="26" hasCustomPrompt="1"/>
          </p:nvPr>
        </p:nvSpPr>
        <p:spPr>
          <a:xfrm>
            <a:off x="2810260" y="1733551"/>
            <a:ext cx="1235165" cy="2855895"/>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0" name="Caption">
            <a:extLst>
              <a:ext uri="{FF2B5EF4-FFF2-40B4-BE49-F238E27FC236}">
                <a16:creationId xmlns:a16="http://schemas.microsoft.com/office/drawing/2014/main" id="{E9C0D689-A19A-624C-B850-755B195EA6B4}"/>
              </a:ext>
            </a:extLst>
          </p:cNvPr>
          <p:cNvSpPr>
            <a:spLocks noGrp="1"/>
          </p:cNvSpPr>
          <p:nvPr>
            <p:ph type="body" sz="quarter" idx="31" hasCustomPrompt="1"/>
          </p:nvPr>
        </p:nvSpPr>
        <p:spPr>
          <a:xfrm>
            <a:off x="4159398"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5" name="Box">
            <a:extLst>
              <a:ext uri="{FF2B5EF4-FFF2-40B4-BE49-F238E27FC236}">
                <a16:creationId xmlns:a16="http://schemas.microsoft.com/office/drawing/2014/main" id="{18A288B6-F1B3-BD44-ADC4-D449FA33766B}"/>
              </a:ext>
            </a:extLst>
          </p:cNvPr>
          <p:cNvSpPr>
            <a:spLocks noGrp="1"/>
          </p:cNvSpPr>
          <p:nvPr>
            <p:ph idx="25" hasCustomPrompt="1"/>
          </p:nvPr>
        </p:nvSpPr>
        <p:spPr>
          <a:xfrm>
            <a:off x="4159398" y="1733551"/>
            <a:ext cx="1235165" cy="2855895"/>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1" name="Caption">
            <a:extLst>
              <a:ext uri="{FF2B5EF4-FFF2-40B4-BE49-F238E27FC236}">
                <a16:creationId xmlns:a16="http://schemas.microsoft.com/office/drawing/2014/main" id="{4E426E23-1667-1B4E-AF61-2206D7F1AE56}"/>
              </a:ext>
            </a:extLst>
          </p:cNvPr>
          <p:cNvSpPr>
            <a:spLocks noGrp="1"/>
          </p:cNvSpPr>
          <p:nvPr>
            <p:ph type="body" sz="quarter" idx="32" hasCustomPrompt="1"/>
          </p:nvPr>
        </p:nvSpPr>
        <p:spPr>
          <a:xfrm>
            <a:off x="5508535"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4" name="Box">
            <a:extLst>
              <a:ext uri="{FF2B5EF4-FFF2-40B4-BE49-F238E27FC236}">
                <a16:creationId xmlns:a16="http://schemas.microsoft.com/office/drawing/2014/main" id="{9D2AB08B-3B1E-854B-864B-C1FD8C306D83}"/>
              </a:ext>
            </a:extLst>
          </p:cNvPr>
          <p:cNvSpPr>
            <a:spLocks noGrp="1"/>
          </p:cNvSpPr>
          <p:nvPr>
            <p:ph idx="24" hasCustomPrompt="1"/>
          </p:nvPr>
        </p:nvSpPr>
        <p:spPr>
          <a:xfrm>
            <a:off x="5508535" y="1733551"/>
            <a:ext cx="1235165" cy="2855895"/>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D3B8EB7D-BD26-C942-9526-4280491D4C0A}"/>
              </a:ext>
            </a:extLst>
          </p:cNvPr>
          <p:cNvSpPr>
            <a:spLocks noGrp="1"/>
          </p:cNvSpPr>
          <p:nvPr>
            <p:ph type="sldNum" sz="quarter" idx="3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5376873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 col and 5 bottom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9" name="Box">
            <a:extLst>
              <a:ext uri="{FF2B5EF4-FFF2-40B4-BE49-F238E27FC236}">
                <a16:creationId xmlns:a16="http://schemas.microsoft.com/office/drawing/2014/main" id="{416E5DA1-136A-384D-85B8-D3676B29E3F3}"/>
              </a:ext>
            </a:extLst>
          </p:cNvPr>
          <p:cNvSpPr>
            <a:spLocks noGrp="1"/>
          </p:cNvSpPr>
          <p:nvPr>
            <p:ph idx="13" hasCustomPrompt="1"/>
          </p:nvPr>
        </p:nvSpPr>
        <p:spPr>
          <a:xfrm>
            <a:off x="111985" y="1193316"/>
            <a:ext cx="1235165" cy="286979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5" name="Caption">
            <a:extLst>
              <a:ext uri="{FF2B5EF4-FFF2-40B4-BE49-F238E27FC236}">
                <a16:creationId xmlns:a16="http://schemas.microsoft.com/office/drawing/2014/main" id="{B40349D6-932C-9040-BBA4-56765862890B}"/>
              </a:ext>
            </a:extLst>
          </p:cNvPr>
          <p:cNvSpPr>
            <a:spLocks noGrp="1"/>
          </p:cNvSpPr>
          <p:nvPr>
            <p:ph type="body" sz="quarter" idx="33" hasCustomPrompt="1"/>
          </p:nvPr>
        </p:nvSpPr>
        <p:spPr>
          <a:xfrm>
            <a:off x="115215"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7" name="Box">
            <a:extLst>
              <a:ext uri="{FF2B5EF4-FFF2-40B4-BE49-F238E27FC236}">
                <a16:creationId xmlns:a16="http://schemas.microsoft.com/office/drawing/2014/main" id="{A514C5D4-6321-9940-AA7B-6DD9C2896472}"/>
              </a:ext>
            </a:extLst>
          </p:cNvPr>
          <p:cNvSpPr>
            <a:spLocks noGrp="1"/>
          </p:cNvSpPr>
          <p:nvPr>
            <p:ph idx="27" hasCustomPrompt="1"/>
          </p:nvPr>
        </p:nvSpPr>
        <p:spPr>
          <a:xfrm>
            <a:off x="1461123" y="1187861"/>
            <a:ext cx="1235165" cy="2869791"/>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2" name="Caption">
            <a:extLst>
              <a:ext uri="{FF2B5EF4-FFF2-40B4-BE49-F238E27FC236}">
                <a16:creationId xmlns:a16="http://schemas.microsoft.com/office/drawing/2014/main" id="{F14D6E3B-AF9B-BE47-AF94-6625E87FFCB0}"/>
              </a:ext>
            </a:extLst>
          </p:cNvPr>
          <p:cNvSpPr>
            <a:spLocks noGrp="1"/>
          </p:cNvSpPr>
          <p:nvPr>
            <p:ph type="body" sz="quarter" idx="34" hasCustomPrompt="1"/>
          </p:nvPr>
        </p:nvSpPr>
        <p:spPr>
          <a:xfrm>
            <a:off x="1458215"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6" name="Box">
            <a:extLst>
              <a:ext uri="{FF2B5EF4-FFF2-40B4-BE49-F238E27FC236}">
                <a16:creationId xmlns:a16="http://schemas.microsoft.com/office/drawing/2014/main" id="{7BAF17F4-7FA8-2B40-BF9E-55A8E4E91B05}"/>
              </a:ext>
            </a:extLst>
          </p:cNvPr>
          <p:cNvSpPr>
            <a:spLocks noGrp="1"/>
          </p:cNvSpPr>
          <p:nvPr>
            <p:ph idx="26" hasCustomPrompt="1"/>
          </p:nvPr>
        </p:nvSpPr>
        <p:spPr>
          <a:xfrm>
            <a:off x="2810260" y="1187860"/>
            <a:ext cx="1235165" cy="286979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3" name="Caption">
            <a:extLst>
              <a:ext uri="{FF2B5EF4-FFF2-40B4-BE49-F238E27FC236}">
                <a16:creationId xmlns:a16="http://schemas.microsoft.com/office/drawing/2014/main" id="{6F360711-13BC-BE4F-9AF8-2EADB23241C9}"/>
              </a:ext>
            </a:extLst>
          </p:cNvPr>
          <p:cNvSpPr>
            <a:spLocks noGrp="1"/>
          </p:cNvSpPr>
          <p:nvPr>
            <p:ph type="body" sz="quarter" idx="35" hasCustomPrompt="1"/>
          </p:nvPr>
        </p:nvSpPr>
        <p:spPr>
          <a:xfrm>
            <a:off x="2801214"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5" name="Box">
            <a:extLst>
              <a:ext uri="{FF2B5EF4-FFF2-40B4-BE49-F238E27FC236}">
                <a16:creationId xmlns:a16="http://schemas.microsoft.com/office/drawing/2014/main" id="{18A288B6-F1B3-BD44-ADC4-D449FA33766B}"/>
              </a:ext>
            </a:extLst>
          </p:cNvPr>
          <p:cNvSpPr>
            <a:spLocks noGrp="1"/>
          </p:cNvSpPr>
          <p:nvPr>
            <p:ph idx="25" hasCustomPrompt="1"/>
          </p:nvPr>
        </p:nvSpPr>
        <p:spPr>
          <a:xfrm>
            <a:off x="4159398" y="1187860"/>
            <a:ext cx="1235165" cy="286979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8" name="Caption">
            <a:extLst>
              <a:ext uri="{FF2B5EF4-FFF2-40B4-BE49-F238E27FC236}">
                <a16:creationId xmlns:a16="http://schemas.microsoft.com/office/drawing/2014/main" id="{59E347D3-CDD7-8C4A-87D0-E5A9695AF2D9}"/>
              </a:ext>
            </a:extLst>
          </p:cNvPr>
          <p:cNvSpPr>
            <a:spLocks noGrp="1"/>
          </p:cNvSpPr>
          <p:nvPr>
            <p:ph type="body" sz="quarter" idx="36" hasCustomPrompt="1"/>
          </p:nvPr>
        </p:nvSpPr>
        <p:spPr>
          <a:xfrm>
            <a:off x="4158807"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4" name="Box">
            <a:extLst>
              <a:ext uri="{FF2B5EF4-FFF2-40B4-BE49-F238E27FC236}">
                <a16:creationId xmlns:a16="http://schemas.microsoft.com/office/drawing/2014/main" id="{9D2AB08B-3B1E-854B-864B-C1FD8C306D83}"/>
              </a:ext>
            </a:extLst>
          </p:cNvPr>
          <p:cNvSpPr>
            <a:spLocks noGrp="1"/>
          </p:cNvSpPr>
          <p:nvPr>
            <p:ph idx="24" hasCustomPrompt="1"/>
          </p:nvPr>
        </p:nvSpPr>
        <p:spPr>
          <a:xfrm>
            <a:off x="5508535" y="1187860"/>
            <a:ext cx="1235165" cy="286979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9" name="Caption">
            <a:extLst>
              <a:ext uri="{FF2B5EF4-FFF2-40B4-BE49-F238E27FC236}">
                <a16:creationId xmlns:a16="http://schemas.microsoft.com/office/drawing/2014/main" id="{2688850F-B675-3D49-A922-78AD18ECD4FB}"/>
              </a:ext>
            </a:extLst>
          </p:cNvPr>
          <p:cNvSpPr>
            <a:spLocks noGrp="1"/>
          </p:cNvSpPr>
          <p:nvPr>
            <p:ph type="body" sz="quarter" idx="37" hasCustomPrompt="1"/>
          </p:nvPr>
        </p:nvSpPr>
        <p:spPr>
          <a:xfrm>
            <a:off x="5510750"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4BC8A5FA-C424-BF4A-AF06-3E67A4481F3A}"/>
              </a:ext>
            </a:extLst>
          </p:cNvPr>
          <p:cNvSpPr>
            <a:spLocks noGrp="1"/>
          </p:cNvSpPr>
          <p:nvPr>
            <p:ph type="sldNum" sz="quarter" idx="3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5616675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horiz-boxe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200151"/>
            <a:ext cx="3293636" cy="164102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Box"/>
          <p:cNvSpPr>
            <a:spLocks noGrp="1"/>
          </p:cNvSpPr>
          <p:nvPr>
            <p:ph idx="15" hasCustomPrompt="1"/>
          </p:nvPr>
        </p:nvSpPr>
        <p:spPr>
          <a:xfrm>
            <a:off x="111985" y="2954953"/>
            <a:ext cx="3293636" cy="164102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Box"/>
          <p:cNvSpPr>
            <a:spLocks noGrp="1"/>
          </p:cNvSpPr>
          <p:nvPr>
            <p:ph idx="12" hasCustomPrompt="1"/>
          </p:nvPr>
        </p:nvSpPr>
        <p:spPr>
          <a:xfrm>
            <a:off x="3461450" y="1201423"/>
            <a:ext cx="3282251" cy="163974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1" name="Box"/>
          <p:cNvSpPr>
            <a:spLocks noGrp="1"/>
          </p:cNvSpPr>
          <p:nvPr>
            <p:ph idx="14" hasCustomPrompt="1"/>
          </p:nvPr>
        </p:nvSpPr>
        <p:spPr>
          <a:xfrm>
            <a:off x="3461450" y="2956225"/>
            <a:ext cx="3294155" cy="163974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E8A549A6-7736-A545-9DCD-CB4DD032E598}"/>
              </a:ext>
            </a:extLst>
          </p:cNvPr>
          <p:cNvSpPr>
            <a:spLocks noGrp="1"/>
          </p:cNvSpPr>
          <p:nvPr>
            <p:ph idx="17"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49A5C684-826F-0442-8631-7E4E2B374D8D}"/>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8200749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arge photo or table">
    <p:spTree>
      <p:nvGrpSpPr>
        <p:cNvPr id="1" name=""/>
        <p:cNvGrpSpPr/>
        <p:nvPr/>
      </p:nvGrpSpPr>
      <p:grpSpPr>
        <a:xfrm>
          <a:off x="0" y="0"/>
          <a:ext cx="0" cy="0"/>
          <a:chOff x="0" y="0"/>
          <a:chExt cx="0" cy="0"/>
        </a:xfrm>
      </p:grpSpPr>
      <p:sp>
        <p:nvSpPr>
          <p:cNvPr id="7"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5" name="Photo">
            <a:extLst>
              <a:ext uri="{FF2B5EF4-FFF2-40B4-BE49-F238E27FC236}">
                <a16:creationId xmlns:a16="http://schemas.microsoft.com/office/drawing/2014/main" id="{02EA4496-355A-B54A-BBF9-F684A72148AE}"/>
              </a:ext>
            </a:extLst>
          </p:cNvPr>
          <p:cNvSpPr>
            <a:spLocks noGrp="1"/>
          </p:cNvSpPr>
          <p:nvPr>
            <p:ph sz="quarter" idx="15"/>
          </p:nvPr>
        </p:nvSpPr>
        <p:spPr>
          <a:xfrm>
            <a:off x="0" y="974726"/>
            <a:ext cx="6858000" cy="4168775"/>
          </a:xfrm>
          <a:ln>
            <a:noFill/>
          </a:ln>
        </p:spPr>
        <p:txBody>
          <a:bodyPr/>
          <a:lstStyle>
            <a:lvl1pPr marL="0" indent="0">
              <a:buFontTx/>
              <a:buNone/>
              <a:defRPr/>
            </a:lvl1pPr>
          </a:lstStyle>
          <a:p>
            <a:pPr lvl="0"/>
            <a:r>
              <a:rPr lang="en-US" dirty="0"/>
              <a:t>Click to edit Master text styles</a:t>
            </a:r>
          </a:p>
        </p:txBody>
      </p:sp>
      <p:sp>
        <p:nvSpPr>
          <p:cNvPr id="8" name="Source">
            <a:extLst>
              <a:ext uri="{FF2B5EF4-FFF2-40B4-BE49-F238E27FC236}">
                <a16:creationId xmlns:a16="http://schemas.microsoft.com/office/drawing/2014/main" id="{09009DDA-DCFC-F748-A811-BF00305DDAD9}"/>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F83A9E29-5FE0-3D4D-94E8-4C25C00D63D5}"/>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7881325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 large photo or table">
    <p:spTree>
      <p:nvGrpSpPr>
        <p:cNvPr id="1" name=""/>
        <p:cNvGrpSpPr/>
        <p:nvPr/>
      </p:nvGrpSpPr>
      <p:grpSpPr>
        <a:xfrm>
          <a:off x="0" y="0"/>
          <a:ext cx="0" cy="0"/>
          <a:chOff x="0" y="0"/>
          <a:chExt cx="0" cy="0"/>
        </a:xfrm>
      </p:grpSpPr>
      <p:sp>
        <p:nvSpPr>
          <p:cNvPr id="7"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0" name="Photo">
            <a:extLst>
              <a:ext uri="{FF2B5EF4-FFF2-40B4-BE49-F238E27FC236}">
                <a16:creationId xmlns:a16="http://schemas.microsoft.com/office/drawing/2014/main" id="{425F25A5-CCE4-394B-9E1E-17C6BF7265C4}"/>
              </a:ext>
            </a:extLst>
          </p:cNvPr>
          <p:cNvSpPr>
            <a:spLocks noGrp="1"/>
          </p:cNvSpPr>
          <p:nvPr>
            <p:ph sz="quarter" idx="15"/>
          </p:nvPr>
        </p:nvSpPr>
        <p:spPr>
          <a:xfrm>
            <a:off x="0" y="974726"/>
            <a:ext cx="3406469" cy="4168775"/>
          </a:xfrm>
          <a:ln>
            <a:noFill/>
          </a:ln>
        </p:spPr>
        <p:txBody>
          <a:bodyPr/>
          <a:lstStyle>
            <a:lvl1pPr marL="0" indent="0">
              <a:buFontTx/>
              <a:buNone/>
              <a:defRPr/>
            </a:lvl1pPr>
          </a:lstStyle>
          <a:p>
            <a:pPr lvl="0"/>
            <a:r>
              <a:rPr lang="en-US" dirty="0"/>
              <a:t>Click to edit Master text styles</a:t>
            </a:r>
          </a:p>
        </p:txBody>
      </p:sp>
      <p:sp>
        <p:nvSpPr>
          <p:cNvPr id="9" name="Photo">
            <a:extLst>
              <a:ext uri="{FF2B5EF4-FFF2-40B4-BE49-F238E27FC236}">
                <a16:creationId xmlns:a16="http://schemas.microsoft.com/office/drawing/2014/main" id="{6804ED59-039D-2442-97AD-5034913325E9}"/>
              </a:ext>
            </a:extLst>
          </p:cNvPr>
          <p:cNvSpPr>
            <a:spLocks noGrp="1"/>
          </p:cNvSpPr>
          <p:nvPr>
            <p:ph sz="quarter" idx="16"/>
          </p:nvPr>
        </p:nvSpPr>
        <p:spPr>
          <a:xfrm>
            <a:off x="3451532" y="974726"/>
            <a:ext cx="3408426" cy="4168775"/>
          </a:xfrm>
          <a:ln>
            <a:noFill/>
          </a:ln>
        </p:spPr>
        <p:txBody>
          <a:bodyPr/>
          <a:lstStyle>
            <a:lvl1pPr marL="0" indent="0">
              <a:buFontTx/>
              <a:buNone/>
              <a:defRPr/>
            </a:lvl1pPr>
          </a:lstStyle>
          <a:p>
            <a:pPr lvl="0"/>
            <a:r>
              <a:rPr lang="en-US" dirty="0"/>
              <a:t>Click to edit Master text styles</a:t>
            </a:r>
          </a:p>
        </p:txBody>
      </p:sp>
      <p:sp>
        <p:nvSpPr>
          <p:cNvPr id="8" name="Source">
            <a:extLst>
              <a:ext uri="{FF2B5EF4-FFF2-40B4-BE49-F238E27FC236}">
                <a16:creationId xmlns:a16="http://schemas.microsoft.com/office/drawing/2014/main" id="{09009DDA-DCFC-F748-A811-BF00305DDAD9}"/>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9BA57E4-A61E-0F43-96A7-D6F928E8868B}"/>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519982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IDDEN titl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1985" y="1116711"/>
            <a:ext cx="6643621" cy="857250"/>
          </a:xfrm>
        </p:spPr>
        <p:txBody>
          <a:bodyPr/>
          <a:lstStyle>
            <a:lvl1pPr>
              <a:defRPr baseline="0">
                <a:solidFill>
                  <a:schemeClr val="tx1"/>
                </a:solidFill>
              </a:defRPr>
            </a:lvl1pPr>
          </a:lstStyle>
          <a:p>
            <a:r>
              <a:rPr lang="en-US" dirty="0"/>
              <a:t>Add title in Outline view</a:t>
            </a:r>
          </a:p>
        </p:txBody>
      </p:sp>
      <p:sp>
        <p:nvSpPr>
          <p:cNvPr id="4" name="Photo"/>
          <p:cNvSpPr>
            <a:spLocks noGrp="1"/>
          </p:cNvSpPr>
          <p:nvPr>
            <p:ph type="pic" sz="quarter" idx="13" hasCustomPrompt="1"/>
          </p:nvPr>
        </p:nvSpPr>
        <p:spPr>
          <a:xfrm>
            <a:off x="0" y="0"/>
            <a:ext cx="6858000" cy="5143500"/>
          </a:xfrm>
          <a:ln>
            <a:noFill/>
          </a:ln>
        </p:spPr>
        <p:txBody>
          <a:bodyPr/>
          <a:lstStyle>
            <a:lvl1pPr marL="0" indent="0">
              <a:buNone/>
              <a:defRPr baseline="0">
                <a:solidFill>
                  <a:schemeClr val="bg1"/>
                </a:solidFill>
              </a:defRPr>
            </a:lvl1pPr>
          </a:lstStyle>
          <a:p>
            <a:r>
              <a:rPr lang="en-US" dirty="0"/>
              <a:t>Click icon to add full-slide image</a:t>
            </a:r>
          </a:p>
        </p:txBody>
      </p:sp>
      <p:sp>
        <p:nvSpPr>
          <p:cNvPr id="7" name="Source">
            <a:extLst>
              <a:ext uri="{FF2B5EF4-FFF2-40B4-BE49-F238E27FC236}">
                <a16:creationId xmlns:a16="http://schemas.microsoft.com/office/drawing/2014/main" id="{A20D78D4-2BDB-A44F-8D2A-AD311AE30537}"/>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9C0EBDEC-E0F6-554C-96E0-9FBD98D92467}"/>
              </a:ext>
            </a:extLst>
          </p:cNvPr>
          <p:cNvSpPr>
            <a:spLocks noGrp="1"/>
          </p:cNvSpPr>
          <p:nvPr>
            <p:ph type="sldNum" sz="quarter" idx="14"/>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901560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B091-24BD-49D2-A3FB-C22168074B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CAF6-D372-4EE6-8755-10CAC237F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986B2-39BD-437E-A131-98FA68F90990}"/>
              </a:ext>
            </a:extLst>
          </p:cNvPr>
          <p:cNvSpPr>
            <a:spLocks noGrp="1"/>
          </p:cNvSpPr>
          <p:nvPr>
            <p:ph type="dt" sz="half" idx="10"/>
          </p:nvPr>
        </p:nvSpPr>
        <p:spPr/>
        <p:txBody>
          <a:bodyPr/>
          <a:lstStyle/>
          <a:p>
            <a:fld id="{4CEA048E-1093-4B75-B8D7-34C981C10724}" type="datetimeFigureOut">
              <a:rPr lang="en-US" smtClean="0"/>
              <a:t>5/10/2021</a:t>
            </a:fld>
            <a:endParaRPr lang="en-US"/>
          </a:p>
        </p:txBody>
      </p:sp>
      <p:sp>
        <p:nvSpPr>
          <p:cNvPr id="5" name="Footer Placeholder 4">
            <a:extLst>
              <a:ext uri="{FF2B5EF4-FFF2-40B4-BE49-F238E27FC236}">
                <a16:creationId xmlns:a16="http://schemas.microsoft.com/office/drawing/2014/main" id="{501C4706-1167-44E1-AE0F-380EC3D8F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8F13F4-ADCA-4190-A0D9-EEF2161E6005}"/>
              </a:ext>
            </a:extLst>
          </p:cNvPr>
          <p:cNvSpPr>
            <a:spLocks noGrp="1"/>
          </p:cNvSpPr>
          <p:nvPr>
            <p:ph type="sldNum" sz="quarter" idx="12"/>
          </p:nvPr>
        </p:nvSpPr>
        <p:spPr/>
        <p:txBody>
          <a:bodyPr/>
          <a:lstStyle/>
          <a:p>
            <a:fld id="{4BBE5E08-0C02-4B34-AC81-E1B226095D32}" type="slidenum">
              <a:rPr lang="en-US" smtClean="0"/>
              <a:t>‹#›</a:t>
            </a:fld>
            <a:endParaRPr lang="en-US"/>
          </a:p>
        </p:txBody>
      </p:sp>
    </p:spTree>
    <p:extLst>
      <p:ext uri="{BB962C8B-B14F-4D97-AF65-F5344CB8AC3E}">
        <p14:creationId xmlns:p14="http://schemas.microsoft.com/office/powerpoint/2010/main" val="15141439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ertical large photo">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845D2855-4BDC-2949-A7F8-15C653BAFD76}"/>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6" name="Subtitle">
            <a:extLst>
              <a:ext uri="{FF2B5EF4-FFF2-40B4-BE49-F238E27FC236}">
                <a16:creationId xmlns:a16="http://schemas.microsoft.com/office/drawing/2014/main" id="{73F8CCE4-3BC7-E04F-94AE-1C9657EF5270}"/>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4" name="Photo"/>
          <p:cNvSpPr>
            <a:spLocks noGrp="1"/>
          </p:cNvSpPr>
          <p:nvPr>
            <p:ph type="pic" sz="quarter" idx="11" hasCustomPrompt="1"/>
          </p:nvPr>
        </p:nvSpPr>
        <p:spPr>
          <a:xfrm>
            <a:off x="1904524" y="0"/>
            <a:ext cx="4953476" cy="5143500"/>
          </a:xfrm>
          <a:prstGeom prst="rect">
            <a:avLst/>
          </a:prstGeom>
        </p:spPr>
        <p:txBody>
          <a:bodyPr vert="horz"/>
          <a:lstStyle>
            <a:lvl1pPr marL="0" indent="0">
              <a:buNone/>
              <a:defRPr sz="1350" baseline="0"/>
            </a:lvl1pPr>
          </a:lstStyle>
          <a:p>
            <a:r>
              <a:rPr lang="en-US" dirty="0"/>
              <a:t>Click icon to add image or drag and drop image to placeholder</a:t>
            </a:r>
          </a:p>
        </p:txBody>
      </p:sp>
      <p:sp>
        <p:nvSpPr>
          <p:cNvPr id="8" name="Source">
            <a:extLst>
              <a:ext uri="{FF2B5EF4-FFF2-40B4-BE49-F238E27FC236}">
                <a16:creationId xmlns:a16="http://schemas.microsoft.com/office/drawing/2014/main" id="{904D3AB3-06BD-EC46-AEC4-64AAD3E51B9D}"/>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2" name="Slide Number">
            <a:extLst>
              <a:ext uri="{FF2B5EF4-FFF2-40B4-BE49-F238E27FC236}">
                <a16:creationId xmlns:a16="http://schemas.microsoft.com/office/drawing/2014/main" id="{C17433F5-B937-B647-A06F-CB66175E77BC}"/>
              </a:ext>
            </a:extLst>
          </p:cNvPr>
          <p:cNvSpPr>
            <a:spLocks noGrp="1"/>
          </p:cNvSpPr>
          <p:nvPr>
            <p:ph type="sldNum" sz="quarter" idx="15"/>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23533936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1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erticle bullet">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6" name="Box"/>
          <p:cNvSpPr>
            <a:spLocks noGrp="1"/>
          </p:cNvSpPr>
          <p:nvPr>
            <p:ph idx="1" hasCustomPrompt="1"/>
          </p:nvPr>
        </p:nvSpPr>
        <p:spPr>
          <a:xfrm>
            <a:off x="1995608" y="133351"/>
            <a:ext cx="4764641" cy="4453388"/>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8" name="Source">
            <a:extLst>
              <a:ext uri="{FF2B5EF4-FFF2-40B4-BE49-F238E27FC236}">
                <a16:creationId xmlns:a16="http://schemas.microsoft.com/office/drawing/2014/main" id="{927F2F75-61C2-7F4D-B62A-0F7C84901C38}"/>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30B9C482-9F3A-D44D-B933-0895BD3D6A85}"/>
              </a:ext>
            </a:extLst>
          </p:cNvPr>
          <p:cNvSpPr>
            <a:spLocks noGrp="1"/>
          </p:cNvSpPr>
          <p:nvPr>
            <p:ph type="sldNum" sz="quarter" idx="15"/>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165186517"/>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erticle bullet top caption">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7" name="Caption">
            <a:extLst>
              <a:ext uri="{FF2B5EF4-FFF2-40B4-BE49-F238E27FC236}">
                <a16:creationId xmlns:a16="http://schemas.microsoft.com/office/drawing/2014/main" id="{BF0B0AC2-CB02-3441-9CFB-637D27B1BC44}"/>
              </a:ext>
            </a:extLst>
          </p:cNvPr>
          <p:cNvSpPr>
            <a:spLocks noGrp="1"/>
          </p:cNvSpPr>
          <p:nvPr>
            <p:ph type="body" sz="quarter" idx="17" hasCustomPrompt="1"/>
          </p:nvPr>
        </p:nvSpPr>
        <p:spPr>
          <a:xfrm>
            <a:off x="1995608" y="133350"/>
            <a:ext cx="4764641"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subtitle</a:t>
            </a:r>
          </a:p>
        </p:txBody>
      </p:sp>
      <p:sp>
        <p:nvSpPr>
          <p:cNvPr id="6" name="Box"/>
          <p:cNvSpPr>
            <a:spLocks noGrp="1"/>
          </p:cNvSpPr>
          <p:nvPr>
            <p:ph idx="1" hasCustomPrompt="1"/>
          </p:nvPr>
        </p:nvSpPr>
        <p:spPr>
          <a:xfrm>
            <a:off x="1995608" y="615462"/>
            <a:ext cx="4764641" cy="3971274"/>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Source">
            <a:extLst>
              <a:ext uri="{FF2B5EF4-FFF2-40B4-BE49-F238E27FC236}">
                <a16:creationId xmlns:a16="http://schemas.microsoft.com/office/drawing/2014/main" id="{36165B48-FFD2-4145-8F08-E540D52C377E}"/>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44011FEB-98C2-574D-A4C2-E73E660161CC}"/>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770756452"/>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sp>
        <p:nvSpPr>
          <p:cNvPr id="11" name="Blue Bar">
            <a:extLst>
              <a:ext uri="{FF2B5EF4-FFF2-40B4-BE49-F238E27FC236}">
                <a16:creationId xmlns:a16="http://schemas.microsoft.com/office/drawing/2014/main" id="{2699B6E2-CA26-4B4B-BF1C-C49897F4F222}"/>
              </a:ext>
              <a:ext uri="{C183D7F6-B498-43B3-948B-1728B52AA6E4}">
                <adec:decorative xmlns:adec="http://schemas.microsoft.com/office/drawing/2017/decorative" val="1"/>
              </a:ext>
            </a:extLst>
          </p:cNvPr>
          <p:cNvSpPr/>
          <p:nvPr userDrawn="1"/>
        </p:nvSpPr>
        <p:spPr>
          <a:xfrm>
            <a:off x="1930195" y="1472513"/>
            <a:ext cx="4927805" cy="914400"/>
          </a:xfrm>
          <a:prstGeom prst="rect">
            <a:avLst/>
          </a:prstGeom>
          <a:solidFill>
            <a:srgbClr val="418E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7" name="Title">
            <a:extLst>
              <a:ext uri="{FF2B5EF4-FFF2-40B4-BE49-F238E27FC236}">
                <a16:creationId xmlns:a16="http://schemas.microsoft.com/office/drawing/2014/main" id="{02526154-0C64-2643-A4AA-DFE1748B74E2}"/>
              </a:ext>
            </a:extLst>
          </p:cNvPr>
          <p:cNvSpPr>
            <a:spLocks noGrp="1" noChangeArrowheads="1"/>
          </p:cNvSpPr>
          <p:nvPr>
            <p:ph type="ctrTitle" hasCustomPrompt="1"/>
            <p:custDataLst>
              <p:tags r:id="rId1"/>
            </p:custDataLst>
          </p:nvPr>
        </p:nvSpPr>
        <p:spPr bwMode="auto">
          <a:xfrm>
            <a:off x="1951940" y="1472513"/>
            <a:ext cx="4906060"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section title</a:t>
            </a:r>
          </a:p>
        </p:txBody>
      </p:sp>
      <p:sp>
        <p:nvSpPr>
          <p:cNvPr id="8" name="Copyright">
            <a:extLst>
              <a:ext uri="{FF2B5EF4-FFF2-40B4-BE49-F238E27FC236}">
                <a16:creationId xmlns:a16="http://schemas.microsoft.com/office/drawing/2014/main" id="{57B007A3-1DCE-EC47-BE08-1D955C4A5185}"/>
              </a:ext>
            </a:extLst>
          </p:cNvPr>
          <p:cNvSpPr/>
          <p:nvPr userDrawn="1"/>
        </p:nvSpPr>
        <p:spPr>
          <a:xfrm>
            <a:off x="1245136" y="452060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sp>
        <p:nvSpPr>
          <p:cNvPr id="2" name="JHSPH Text">
            <a:extLst>
              <a:ext uri="{FF2B5EF4-FFF2-40B4-BE49-F238E27FC236}">
                <a16:creationId xmlns:a16="http://schemas.microsoft.com/office/drawing/2014/main" id="{B05537E3-8448-4B43-A68B-0ED2C462209F}"/>
              </a:ext>
            </a:extLst>
          </p:cNvPr>
          <p:cNvSpPr/>
          <p:nvPr userDrawn="1"/>
        </p:nvSpPr>
        <p:spPr>
          <a:xfrm>
            <a:off x="1714500" y="4859157"/>
            <a:ext cx="3429000" cy="184666"/>
          </a:xfrm>
          <a:prstGeom prst="rect">
            <a:avLst/>
          </a:prstGeom>
        </p:spPr>
        <p:txBody>
          <a:bodyPr>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Georgia"/>
                <a:ea typeface="+mn-ea"/>
              </a:rPr>
              <a:t>Johns Hopkins Bloomberg School of Public Health</a:t>
            </a:r>
          </a:p>
        </p:txBody>
      </p:sp>
      <p:sp>
        <p:nvSpPr>
          <p:cNvPr id="4" name="Slide Number">
            <a:extLst>
              <a:ext uri="{FF2B5EF4-FFF2-40B4-BE49-F238E27FC236}">
                <a16:creationId xmlns:a16="http://schemas.microsoft.com/office/drawing/2014/main" id="{64715A6E-760B-D84A-ADAD-BE5FD6E48B5D}"/>
              </a:ext>
            </a:extLst>
          </p:cNvPr>
          <p:cNvSpPr>
            <a:spLocks noGrp="1"/>
          </p:cNvSpPr>
          <p:nvPr>
            <p:ph type="sldNum" sz="quarter" idx="10"/>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9485099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erticle bullet bottom caption">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6" name="Box"/>
          <p:cNvSpPr>
            <a:spLocks noGrp="1"/>
          </p:cNvSpPr>
          <p:nvPr>
            <p:ph idx="1" hasCustomPrompt="1"/>
          </p:nvPr>
        </p:nvSpPr>
        <p:spPr>
          <a:xfrm>
            <a:off x="1995608" y="133351"/>
            <a:ext cx="4764641" cy="4046855"/>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aption">
            <a:extLst>
              <a:ext uri="{FF2B5EF4-FFF2-40B4-BE49-F238E27FC236}">
                <a16:creationId xmlns:a16="http://schemas.microsoft.com/office/drawing/2014/main" id="{170E650C-7BC4-504B-B5E1-CD2B065D7BE1}"/>
              </a:ext>
            </a:extLst>
          </p:cNvPr>
          <p:cNvSpPr>
            <a:spLocks noGrp="1"/>
          </p:cNvSpPr>
          <p:nvPr>
            <p:ph type="body" sz="quarter" idx="17" hasCustomPrompt="1"/>
          </p:nvPr>
        </p:nvSpPr>
        <p:spPr>
          <a:xfrm>
            <a:off x="1995608" y="4200659"/>
            <a:ext cx="4764641"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caption</a:t>
            </a:r>
          </a:p>
        </p:txBody>
      </p:sp>
      <p:sp>
        <p:nvSpPr>
          <p:cNvPr id="11" name="Source">
            <a:extLst>
              <a:ext uri="{FF2B5EF4-FFF2-40B4-BE49-F238E27FC236}">
                <a16:creationId xmlns:a16="http://schemas.microsoft.com/office/drawing/2014/main" id="{C9DCADE6-0E0E-FA47-818D-FA310DA4562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D7810D85-70E0-A244-91F9-3B441F4C644C}"/>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55545132"/>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erticle bullet 2 col">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0"/>
            <a:ext cx="2330208" cy="445339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3" name="Box">
            <a:extLst>
              <a:ext uri="{FF2B5EF4-FFF2-40B4-BE49-F238E27FC236}">
                <a16:creationId xmlns:a16="http://schemas.microsoft.com/office/drawing/2014/main" id="{FEBC8032-C187-4042-83C3-7E9A8BC37CEF}"/>
              </a:ext>
            </a:extLst>
          </p:cNvPr>
          <p:cNvSpPr>
            <a:spLocks noGrp="1"/>
          </p:cNvSpPr>
          <p:nvPr>
            <p:ph idx="20" hasCustomPrompt="1"/>
          </p:nvPr>
        </p:nvSpPr>
        <p:spPr>
          <a:xfrm>
            <a:off x="4429795" y="133349"/>
            <a:ext cx="2330208" cy="445339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4" name="Source">
            <a:extLst>
              <a:ext uri="{FF2B5EF4-FFF2-40B4-BE49-F238E27FC236}">
                <a16:creationId xmlns:a16="http://schemas.microsoft.com/office/drawing/2014/main" id="{09381382-8F19-FB4E-BF17-77735A328C5D}"/>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0E449127-7A5A-2B4F-AF5F-1185952D7945}"/>
              </a:ext>
            </a:extLst>
          </p:cNvPr>
          <p:cNvSpPr>
            <a:spLocks noGrp="1"/>
          </p:cNvSpPr>
          <p:nvPr>
            <p:ph type="sldNum" sz="quarter" idx="21"/>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956670181"/>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erticle bullet 2 col top captions">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1" name="Caption">
            <a:extLst>
              <a:ext uri="{FF2B5EF4-FFF2-40B4-BE49-F238E27FC236}">
                <a16:creationId xmlns:a16="http://schemas.microsoft.com/office/drawing/2014/main" id="{869B4F58-4CDC-2144-927E-9EA537048354}"/>
              </a:ext>
            </a:extLst>
          </p:cNvPr>
          <p:cNvSpPr>
            <a:spLocks noGrp="1"/>
          </p:cNvSpPr>
          <p:nvPr>
            <p:ph type="body" sz="quarter" idx="17" hasCustomPrompt="1"/>
          </p:nvPr>
        </p:nvSpPr>
        <p:spPr>
          <a:xfrm>
            <a:off x="1995608" y="133350"/>
            <a:ext cx="2330209"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caption</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615464"/>
            <a:ext cx="2330208" cy="3971276"/>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4" name="Caption">
            <a:extLst>
              <a:ext uri="{FF2B5EF4-FFF2-40B4-BE49-F238E27FC236}">
                <a16:creationId xmlns:a16="http://schemas.microsoft.com/office/drawing/2014/main" id="{B674A30E-6509-0A40-92D9-053CCD45D384}"/>
              </a:ext>
            </a:extLst>
          </p:cNvPr>
          <p:cNvSpPr>
            <a:spLocks noGrp="1"/>
          </p:cNvSpPr>
          <p:nvPr>
            <p:ph type="body" sz="quarter" idx="21" hasCustomPrompt="1"/>
          </p:nvPr>
        </p:nvSpPr>
        <p:spPr>
          <a:xfrm>
            <a:off x="4429795" y="133350"/>
            <a:ext cx="2330209"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caption</a:t>
            </a:r>
          </a:p>
        </p:txBody>
      </p:sp>
      <p:sp>
        <p:nvSpPr>
          <p:cNvPr id="13" name="Box">
            <a:extLst>
              <a:ext uri="{FF2B5EF4-FFF2-40B4-BE49-F238E27FC236}">
                <a16:creationId xmlns:a16="http://schemas.microsoft.com/office/drawing/2014/main" id="{FEBC8032-C187-4042-83C3-7E9A8BC37CEF}"/>
              </a:ext>
            </a:extLst>
          </p:cNvPr>
          <p:cNvSpPr>
            <a:spLocks noGrp="1"/>
          </p:cNvSpPr>
          <p:nvPr>
            <p:ph idx="20" hasCustomPrompt="1"/>
          </p:nvPr>
        </p:nvSpPr>
        <p:spPr>
          <a:xfrm>
            <a:off x="4429795" y="615463"/>
            <a:ext cx="2330208" cy="3971276"/>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5" name="Source">
            <a:extLst>
              <a:ext uri="{FF2B5EF4-FFF2-40B4-BE49-F238E27FC236}">
                <a16:creationId xmlns:a16="http://schemas.microsoft.com/office/drawing/2014/main" id="{6317246C-0721-764A-A9F2-B4C69CFB3AE0}"/>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50C1AADE-E6C0-904B-9516-1E7498EA3F8E}"/>
              </a:ext>
            </a:extLst>
          </p:cNvPr>
          <p:cNvSpPr>
            <a:spLocks noGrp="1"/>
          </p:cNvSpPr>
          <p:nvPr>
            <p:ph type="sldNum" sz="quarter" idx="22"/>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542705514"/>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erticle bullet 2 col bottom captions">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0"/>
            <a:ext cx="2330208" cy="3981452"/>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3" name="Box">
            <a:extLst>
              <a:ext uri="{FF2B5EF4-FFF2-40B4-BE49-F238E27FC236}">
                <a16:creationId xmlns:a16="http://schemas.microsoft.com/office/drawing/2014/main" id="{FEBC8032-C187-4042-83C3-7E9A8BC37CEF}"/>
              </a:ext>
            </a:extLst>
          </p:cNvPr>
          <p:cNvSpPr>
            <a:spLocks noGrp="1"/>
          </p:cNvSpPr>
          <p:nvPr>
            <p:ph idx="20" hasCustomPrompt="1"/>
          </p:nvPr>
        </p:nvSpPr>
        <p:spPr>
          <a:xfrm>
            <a:off x="4429795" y="133349"/>
            <a:ext cx="2330208" cy="3981452"/>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5C39C08A-4462-C44E-A880-B694B5192231}"/>
              </a:ext>
            </a:extLst>
          </p:cNvPr>
          <p:cNvSpPr>
            <a:spLocks noGrp="1"/>
          </p:cNvSpPr>
          <p:nvPr>
            <p:ph type="body" sz="quarter" idx="17" hasCustomPrompt="1"/>
          </p:nvPr>
        </p:nvSpPr>
        <p:spPr>
          <a:xfrm>
            <a:off x="1995608" y="4190431"/>
            <a:ext cx="4764641"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caption</a:t>
            </a:r>
          </a:p>
        </p:txBody>
      </p:sp>
      <p:sp>
        <p:nvSpPr>
          <p:cNvPr id="14" name="Source">
            <a:extLst>
              <a:ext uri="{FF2B5EF4-FFF2-40B4-BE49-F238E27FC236}">
                <a16:creationId xmlns:a16="http://schemas.microsoft.com/office/drawing/2014/main" id="{09F910CD-F8FA-F649-9583-4256CE0EB7AD}"/>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90221ECA-E1AF-124D-9390-96DEA33D7569}"/>
              </a:ext>
            </a:extLst>
          </p:cNvPr>
          <p:cNvSpPr>
            <a:spLocks noGrp="1"/>
          </p:cNvSpPr>
          <p:nvPr>
            <p:ph type="sldNum" sz="quarter" idx="21"/>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188945956"/>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erticle bullet 2 col wide">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1"/>
            <a:ext cx="476631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4" name="Box">
            <a:extLst>
              <a:ext uri="{FF2B5EF4-FFF2-40B4-BE49-F238E27FC236}">
                <a16:creationId xmlns:a16="http://schemas.microsoft.com/office/drawing/2014/main" id="{10DBC93F-DCA9-E145-9D20-F57AF65E7EE5}"/>
              </a:ext>
            </a:extLst>
          </p:cNvPr>
          <p:cNvSpPr>
            <a:spLocks noGrp="1"/>
          </p:cNvSpPr>
          <p:nvPr>
            <p:ph idx="20" hasCustomPrompt="1"/>
          </p:nvPr>
        </p:nvSpPr>
        <p:spPr>
          <a:xfrm>
            <a:off x="1989296" y="2405759"/>
            <a:ext cx="476631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5" name="Source">
            <a:extLst>
              <a:ext uri="{FF2B5EF4-FFF2-40B4-BE49-F238E27FC236}">
                <a16:creationId xmlns:a16="http://schemas.microsoft.com/office/drawing/2014/main" id="{021AEA16-6280-1349-9E46-7DC0644E7B1B}"/>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DAAC521-DAD1-2745-8E38-B6A04E6F5582}"/>
              </a:ext>
            </a:extLst>
          </p:cNvPr>
          <p:cNvSpPr>
            <a:spLocks noGrp="1"/>
          </p:cNvSpPr>
          <p:nvPr>
            <p:ph type="sldNum" sz="quarter" idx="21"/>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273077340"/>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verticle bullet 2 col wide">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0" name="Caption">
            <a:extLst>
              <a:ext uri="{FF2B5EF4-FFF2-40B4-BE49-F238E27FC236}">
                <a16:creationId xmlns:a16="http://schemas.microsoft.com/office/drawing/2014/main" id="{8FC52B27-8752-6142-B35B-9B69B01A006F}"/>
              </a:ext>
            </a:extLst>
          </p:cNvPr>
          <p:cNvSpPr>
            <a:spLocks noGrp="1"/>
          </p:cNvSpPr>
          <p:nvPr>
            <p:ph type="body" sz="quarter" idx="17" hasCustomPrompt="1"/>
          </p:nvPr>
        </p:nvSpPr>
        <p:spPr>
          <a:xfrm>
            <a:off x="1995608" y="133350"/>
            <a:ext cx="4764641"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606973"/>
            <a:ext cx="4766310" cy="1940147"/>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4" name="Box">
            <a:extLst>
              <a:ext uri="{FF2B5EF4-FFF2-40B4-BE49-F238E27FC236}">
                <a16:creationId xmlns:a16="http://schemas.microsoft.com/office/drawing/2014/main" id="{10DBC93F-DCA9-E145-9D20-F57AF65E7EE5}"/>
              </a:ext>
            </a:extLst>
          </p:cNvPr>
          <p:cNvSpPr>
            <a:spLocks noGrp="1"/>
          </p:cNvSpPr>
          <p:nvPr>
            <p:ph idx="20" hasCustomPrompt="1"/>
          </p:nvPr>
        </p:nvSpPr>
        <p:spPr>
          <a:xfrm>
            <a:off x="1989296" y="2659292"/>
            <a:ext cx="4766310" cy="1940147"/>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5" name="Source">
            <a:extLst>
              <a:ext uri="{FF2B5EF4-FFF2-40B4-BE49-F238E27FC236}">
                <a16:creationId xmlns:a16="http://schemas.microsoft.com/office/drawing/2014/main" id="{021AEA16-6280-1349-9E46-7DC0644E7B1B}"/>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DAAC521-DAD1-2745-8E38-B6A04E6F5582}"/>
              </a:ext>
            </a:extLst>
          </p:cNvPr>
          <p:cNvSpPr>
            <a:spLocks noGrp="1"/>
          </p:cNvSpPr>
          <p:nvPr>
            <p:ph type="sldNum" sz="quarter" idx="21"/>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286650179"/>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erticle bullet 2 col stacked top">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9" y="133351"/>
            <a:ext cx="2330207"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1" name="Box">
            <a:extLst>
              <a:ext uri="{FF2B5EF4-FFF2-40B4-BE49-F238E27FC236}">
                <a16:creationId xmlns:a16="http://schemas.microsoft.com/office/drawing/2014/main" id="{5E4AB30B-0FD2-6B48-B41C-7A5D8D919019}"/>
              </a:ext>
            </a:extLst>
          </p:cNvPr>
          <p:cNvSpPr>
            <a:spLocks noGrp="1"/>
          </p:cNvSpPr>
          <p:nvPr>
            <p:ph idx="21" hasCustomPrompt="1"/>
          </p:nvPr>
        </p:nvSpPr>
        <p:spPr>
          <a:xfrm>
            <a:off x="4433759" y="133351"/>
            <a:ext cx="2330207"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0" name="Box">
            <a:extLst>
              <a:ext uri="{FF2B5EF4-FFF2-40B4-BE49-F238E27FC236}">
                <a16:creationId xmlns:a16="http://schemas.microsoft.com/office/drawing/2014/main" id="{7D2094D8-727F-884C-B534-4721A403446C}"/>
              </a:ext>
            </a:extLst>
          </p:cNvPr>
          <p:cNvSpPr>
            <a:spLocks noGrp="1"/>
          </p:cNvSpPr>
          <p:nvPr>
            <p:ph idx="20" hasCustomPrompt="1"/>
          </p:nvPr>
        </p:nvSpPr>
        <p:spPr>
          <a:xfrm>
            <a:off x="1989296" y="2405759"/>
            <a:ext cx="476631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6" name="Source">
            <a:extLst>
              <a:ext uri="{FF2B5EF4-FFF2-40B4-BE49-F238E27FC236}">
                <a16:creationId xmlns:a16="http://schemas.microsoft.com/office/drawing/2014/main" id="{C7A9D561-E47D-9647-95B7-65C3DD45AA5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C2DEE139-40C3-C149-A025-3CC8CB95B784}"/>
              </a:ext>
            </a:extLst>
          </p:cNvPr>
          <p:cNvSpPr>
            <a:spLocks noGrp="1"/>
          </p:cNvSpPr>
          <p:nvPr>
            <p:ph type="sldNum" sz="quarter" idx="22"/>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176886777"/>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erticle bullet 2 col stacked bottom">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1"/>
            <a:ext cx="476631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0" name="Box">
            <a:extLst>
              <a:ext uri="{FF2B5EF4-FFF2-40B4-BE49-F238E27FC236}">
                <a16:creationId xmlns:a16="http://schemas.microsoft.com/office/drawing/2014/main" id="{7D2094D8-727F-884C-B534-4721A403446C}"/>
              </a:ext>
            </a:extLst>
          </p:cNvPr>
          <p:cNvSpPr>
            <a:spLocks noGrp="1"/>
          </p:cNvSpPr>
          <p:nvPr>
            <p:ph idx="20" hasCustomPrompt="1"/>
          </p:nvPr>
        </p:nvSpPr>
        <p:spPr>
          <a:xfrm>
            <a:off x="1989295" y="2405759"/>
            <a:ext cx="2335055"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3" name="Box">
            <a:extLst>
              <a:ext uri="{FF2B5EF4-FFF2-40B4-BE49-F238E27FC236}">
                <a16:creationId xmlns:a16="http://schemas.microsoft.com/office/drawing/2014/main" id="{616E69F8-6862-C642-934F-74BF0576856F}"/>
              </a:ext>
            </a:extLst>
          </p:cNvPr>
          <p:cNvSpPr>
            <a:spLocks noGrp="1"/>
          </p:cNvSpPr>
          <p:nvPr>
            <p:ph idx="21" hasCustomPrompt="1"/>
          </p:nvPr>
        </p:nvSpPr>
        <p:spPr>
          <a:xfrm>
            <a:off x="4420551" y="2405759"/>
            <a:ext cx="2335055"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6" name="Source">
            <a:extLst>
              <a:ext uri="{FF2B5EF4-FFF2-40B4-BE49-F238E27FC236}">
                <a16:creationId xmlns:a16="http://schemas.microsoft.com/office/drawing/2014/main" id="{C7A9D561-E47D-9647-95B7-65C3DD45AA5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19DA7242-61BC-2648-A081-C49539DD22CC}"/>
              </a:ext>
            </a:extLst>
          </p:cNvPr>
          <p:cNvSpPr>
            <a:spLocks noGrp="1"/>
          </p:cNvSpPr>
          <p:nvPr>
            <p:ph type="sldNum" sz="quarter" idx="22"/>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485018487"/>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erticle bullet 4 box">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9" y="133351"/>
            <a:ext cx="2330207"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4" name="Box">
            <a:extLst>
              <a:ext uri="{FF2B5EF4-FFF2-40B4-BE49-F238E27FC236}">
                <a16:creationId xmlns:a16="http://schemas.microsoft.com/office/drawing/2014/main" id="{10DBC93F-DCA9-E145-9D20-F57AF65E7EE5}"/>
              </a:ext>
            </a:extLst>
          </p:cNvPr>
          <p:cNvSpPr>
            <a:spLocks noGrp="1"/>
          </p:cNvSpPr>
          <p:nvPr>
            <p:ph idx="20" hasCustomPrompt="1"/>
          </p:nvPr>
        </p:nvSpPr>
        <p:spPr>
          <a:xfrm>
            <a:off x="1989296" y="2405760"/>
            <a:ext cx="233652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1" name="Box">
            <a:extLst>
              <a:ext uri="{FF2B5EF4-FFF2-40B4-BE49-F238E27FC236}">
                <a16:creationId xmlns:a16="http://schemas.microsoft.com/office/drawing/2014/main" id="{5E4AB30B-0FD2-6B48-B41C-7A5D8D919019}"/>
              </a:ext>
            </a:extLst>
          </p:cNvPr>
          <p:cNvSpPr>
            <a:spLocks noGrp="1"/>
          </p:cNvSpPr>
          <p:nvPr>
            <p:ph idx="21" hasCustomPrompt="1"/>
          </p:nvPr>
        </p:nvSpPr>
        <p:spPr>
          <a:xfrm>
            <a:off x="4428997" y="133351"/>
            <a:ext cx="2330207"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3" name="Box">
            <a:extLst>
              <a:ext uri="{FF2B5EF4-FFF2-40B4-BE49-F238E27FC236}">
                <a16:creationId xmlns:a16="http://schemas.microsoft.com/office/drawing/2014/main" id="{42458099-3A90-C247-84C6-E7D22E142591}"/>
              </a:ext>
            </a:extLst>
          </p:cNvPr>
          <p:cNvSpPr>
            <a:spLocks noGrp="1"/>
          </p:cNvSpPr>
          <p:nvPr>
            <p:ph idx="22" hasCustomPrompt="1"/>
          </p:nvPr>
        </p:nvSpPr>
        <p:spPr>
          <a:xfrm>
            <a:off x="4419470" y="2405759"/>
            <a:ext cx="233172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5" name="Source">
            <a:extLst>
              <a:ext uri="{FF2B5EF4-FFF2-40B4-BE49-F238E27FC236}">
                <a16:creationId xmlns:a16="http://schemas.microsoft.com/office/drawing/2014/main" id="{09DAFD96-322A-954E-B591-9667275294F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DD9C25E2-854F-494E-B9A7-115E3C7AA053}"/>
              </a:ext>
            </a:extLst>
          </p:cNvPr>
          <p:cNvSpPr>
            <a:spLocks noGrp="1"/>
          </p:cNvSpPr>
          <p:nvPr>
            <p:ph type="sldNum" sz="quarter" idx="2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517792715"/>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verticle bullet 4 box wide">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1"/>
            <a:ext cx="4766310" cy="100584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0" name="Box">
            <a:extLst>
              <a:ext uri="{FF2B5EF4-FFF2-40B4-BE49-F238E27FC236}">
                <a16:creationId xmlns:a16="http://schemas.microsoft.com/office/drawing/2014/main" id="{6561FD89-36AF-9849-BEFA-913F923250CF}"/>
              </a:ext>
            </a:extLst>
          </p:cNvPr>
          <p:cNvSpPr>
            <a:spLocks noGrp="1"/>
          </p:cNvSpPr>
          <p:nvPr>
            <p:ph idx="21" hasCustomPrompt="1"/>
          </p:nvPr>
        </p:nvSpPr>
        <p:spPr>
          <a:xfrm>
            <a:off x="1995608" y="1284371"/>
            <a:ext cx="4766310" cy="100584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4" name="Box">
            <a:extLst>
              <a:ext uri="{FF2B5EF4-FFF2-40B4-BE49-F238E27FC236}">
                <a16:creationId xmlns:a16="http://schemas.microsoft.com/office/drawing/2014/main" id="{10DBC93F-DCA9-E145-9D20-F57AF65E7EE5}"/>
              </a:ext>
            </a:extLst>
          </p:cNvPr>
          <p:cNvSpPr>
            <a:spLocks noGrp="1"/>
          </p:cNvSpPr>
          <p:nvPr>
            <p:ph idx="20" hasCustomPrompt="1"/>
          </p:nvPr>
        </p:nvSpPr>
        <p:spPr>
          <a:xfrm>
            <a:off x="1989296" y="2435391"/>
            <a:ext cx="4766310" cy="100584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7" name="Box">
            <a:extLst>
              <a:ext uri="{FF2B5EF4-FFF2-40B4-BE49-F238E27FC236}">
                <a16:creationId xmlns:a16="http://schemas.microsoft.com/office/drawing/2014/main" id="{C312117C-C727-D846-8F0B-47CFFD132198}"/>
              </a:ext>
            </a:extLst>
          </p:cNvPr>
          <p:cNvSpPr>
            <a:spLocks noGrp="1"/>
          </p:cNvSpPr>
          <p:nvPr>
            <p:ph idx="23" hasCustomPrompt="1"/>
          </p:nvPr>
        </p:nvSpPr>
        <p:spPr>
          <a:xfrm>
            <a:off x="1984466" y="3586412"/>
            <a:ext cx="4766310" cy="100584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5" name="Source">
            <a:extLst>
              <a:ext uri="{FF2B5EF4-FFF2-40B4-BE49-F238E27FC236}">
                <a16:creationId xmlns:a16="http://schemas.microsoft.com/office/drawing/2014/main" id="{09DAFD96-322A-954E-B591-9667275294F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02ACC24-737E-E64D-838D-6C60EB302B1E}"/>
              </a:ext>
            </a:extLst>
          </p:cNvPr>
          <p:cNvSpPr>
            <a:spLocks noGrp="1"/>
          </p:cNvSpPr>
          <p:nvPr>
            <p:ph type="sldNum" sz="quarter" idx="24"/>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126766549"/>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bigphoto">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sp>
        <p:nvSpPr>
          <p:cNvPr id="11" name="Blue Bar">
            <a:extLst>
              <a:ext uri="{FF2B5EF4-FFF2-40B4-BE49-F238E27FC236}">
                <a16:creationId xmlns:a16="http://schemas.microsoft.com/office/drawing/2014/main" id="{2699B6E2-CA26-4B4B-BF1C-C49897F4F222}"/>
              </a:ext>
              <a:ext uri="{C183D7F6-B498-43B3-948B-1728B52AA6E4}">
                <adec:decorative xmlns:adec="http://schemas.microsoft.com/office/drawing/2017/decorative" val="1"/>
              </a:ext>
            </a:extLst>
          </p:cNvPr>
          <p:cNvSpPr/>
          <p:nvPr userDrawn="1"/>
        </p:nvSpPr>
        <p:spPr>
          <a:xfrm>
            <a:off x="1" y="2060695"/>
            <a:ext cx="3428999" cy="914400"/>
          </a:xfrm>
          <a:prstGeom prst="rect">
            <a:avLst/>
          </a:prstGeom>
          <a:solidFill>
            <a:srgbClr val="418E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7" name="Title">
            <a:extLst>
              <a:ext uri="{FF2B5EF4-FFF2-40B4-BE49-F238E27FC236}">
                <a16:creationId xmlns:a16="http://schemas.microsoft.com/office/drawing/2014/main" id="{02526154-0C64-2643-A4AA-DFE1748B74E2}"/>
              </a:ext>
            </a:extLst>
          </p:cNvPr>
          <p:cNvSpPr>
            <a:spLocks noGrp="1" noChangeArrowheads="1"/>
          </p:cNvSpPr>
          <p:nvPr>
            <p:ph type="ctrTitle" hasCustomPrompt="1"/>
            <p:custDataLst>
              <p:tags r:id="rId1"/>
            </p:custDataLst>
          </p:nvPr>
        </p:nvSpPr>
        <p:spPr bwMode="auto">
          <a:xfrm>
            <a:off x="10872" y="2060695"/>
            <a:ext cx="3407256" cy="914400"/>
          </a:xfrm>
          <a:prstGeom prst="rect">
            <a:avLst/>
          </a:prstGeom>
          <a:noFill/>
          <a:ln>
            <a:miter lim="800000"/>
            <a:headEnd/>
            <a:tailEnd/>
          </a:ln>
        </p:spPr>
        <p:txBody>
          <a:bodyPr lIns="91418" tIns="45710" rIns="91418" bIns="45710" anchor="ctr">
            <a:normAutofit/>
          </a:bodyPr>
          <a:lstStyle>
            <a:lvl1pPr algn="ctr">
              <a:defRPr sz="1800">
                <a:latin typeface="Georgia" panose="02040502050405020303" pitchFamily="18" charset="0"/>
                <a:cs typeface="Calibri"/>
              </a:defRPr>
            </a:lvl1pPr>
          </a:lstStyle>
          <a:p>
            <a:r>
              <a:rPr lang="en-US" dirty="0"/>
              <a:t>Click to add section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170643"/>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9" name="Source">
            <a:extLst>
              <a:ext uri="{FF2B5EF4-FFF2-40B4-BE49-F238E27FC236}">
                <a16:creationId xmlns:a16="http://schemas.microsoft.com/office/drawing/2014/main" id="{7BDD8149-F014-424D-AC97-463D9BA8B9ED}"/>
              </a:ext>
            </a:extLst>
          </p:cNvPr>
          <p:cNvSpPr>
            <a:spLocks noGrp="1"/>
          </p:cNvSpPr>
          <p:nvPr>
            <p:ph idx="12" hasCustomPrompt="1"/>
          </p:nvPr>
        </p:nvSpPr>
        <p:spPr>
          <a:xfrm>
            <a:off x="3467101" y="4768214"/>
            <a:ext cx="2748713"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8" name="Copyright">
            <a:extLst>
              <a:ext uri="{FF2B5EF4-FFF2-40B4-BE49-F238E27FC236}">
                <a16:creationId xmlns:a16="http://schemas.microsoft.com/office/drawing/2014/main" id="{57B007A3-1DCE-EC47-BE08-1D955C4A5185}"/>
              </a:ext>
            </a:extLst>
          </p:cNvPr>
          <p:cNvSpPr/>
          <p:nvPr userDrawn="1"/>
        </p:nvSpPr>
        <p:spPr>
          <a:xfrm>
            <a:off x="29659" y="4357495"/>
            <a:ext cx="3362273"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sp>
        <p:nvSpPr>
          <p:cNvPr id="2" name="JHSPH Text">
            <a:extLst>
              <a:ext uri="{FF2B5EF4-FFF2-40B4-BE49-F238E27FC236}">
                <a16:creationId xmlns:a16="http://schemas.microsoft.com/office/drawing/2014/main" id="{B05537E3-8448-4B43-A68B-0ED2C462209F}"/>
              </a:ext>
            </a:extLst>
          </p:cNvPr>
          <p:cNvSpPr/>
          <p:nvPr userDrawn="1"/>
        </p:nvSpPr>
        <p:spPr>
          <a:xfrm>
            <a:off x="375290" y="4859157"/>
            <a:ext cx="2671010" cy="184666"/>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Georgia"/>
                <a:ea typeface="+mn-ea"/>
              </a:rPr>
              <a:t>Johns Hopkins Bloomberg School of Public Health</a:t>
            </a:r>
          </a:p>
        </p:txBody>
      </p:sp>
      <p:sp>
        <p:nvSpPr>
          <p:cNvPr id="3" name="Slide Number">
            <a:extLst>
              <a:ext uri="{FF2B5EF4-FFF2-40B4-BE49-F238E27FC236}">
                <a16:creationId xmlns:a16="http://schemas.microsoft.com/office/drawing/2014/main" id="{F6B443E7-26CC-C44C-B822-7FF65A1914F3}"/>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4521404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ertical quote">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000C02B0-5386-2149-A92A-172E36DF48A9}"/>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8" name="Subtitle">
            <a:extLst>
              <a:ext uri="{FF2B5EF4-FFF2-40B4-BE49-F238E27FC236}">
                <a16:creationId xmlns:a16="http://schemas.microsoft.com/office/drawing/2014/main" id="{1A9871A0-BF4B-744E-BDBA-A39D3EB40A6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6" name="Quote">
            <a:extLst>
              <a:ext uri="{FF2B5EF4-FFF2-40B4-BE49-F238E27FC236}">
                <a16:creationId xmlns:a16="http://schemas.microsoft.com/office/drawing/2014/main" id="{E125DA28-47C7-B041-953D-A1467317A640}"/>
              </a:ext>
            </a:extLst>
          </p:cNvPr>
          <p:cNvSpPr>
            <a:spLocks noGrp="1"/>
          </p:cNvSpPr>
          <p:nvPr>
            <p:ph type="body" sz="quarter" idx="11" hasCustomPrompt="1"/>
          </p:nvPr>
        </p:nvSpPr>
        <p:spPr>
          <a:xfrm>
            <a:off x="1992249" y="159478"/>
            <a:ext cx="4764641" cy="4427257"/>
          </a:xfrm>
          <a:prstGeom prst="rect">
            <a:avLst/>
          </a:prstGeom>
          <a:solidFill>
            <a:srgbClr val="418EDF">
              <a:alpha val="40000"/>
            </a:srgbClr>
          </a:solidFill>
          <a:ln>
            <a:solidFill>
              <a:schemeClr val="bg1">
                <a:lumMod val="75000"/>
              </a:schemeClr>
            </a:solidFill>
            <a:prstDash val="sysDash"/>
          </a:ln>
        </p:spPr>
        <p:txBody>
          <a:bodyPr vert="horz" anchor="ctr"/>
          <a:lstStyle>
            <a:lvl1pPr marL="0" indent="0">
              <a:spcBef>
                <a:spcPts val="1800"/>
              </a:spcBef>
              <a:buNone/>
              <a:defRPr sz="1200">
                <a:latin typeface="Georgia" panose="02040502050405020303" pitchFamily="18" charset="0"/>
                <a:cs typeface="Times New Roman"/>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add quote</a:t>
            </a:r>
          </a:p>
        </p:txBody>
      </p:sp>
      <p:sp>
        <p:nvSpPr>
          <p:cNvPr id="9" name="Source">
            <a:extLst>
              <a:ext uri="{FF2B5EF4-FFF2-40B4-BE49-F238E27FC236}">
                <a16:creationId xmlns:a16="http://schemas.microsoft.com/office/drawing/2014/main" id="{CE4AE711-244E-204B-ADA0-EE357F6F001B}"/>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58B849A8-504F-204C-9B64-F22FABEBAEB8}"/>
              </a:ext>
            </a:extLst>
          </p:cNvPr>
          <p:cNvSpPr>
            <a:spLocks noGrp="1"/>
          </p:cNvSpPr>
          <p:nvPr>
            <p:ph type="sldNum" sz="quarter" idx="15"/>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583714183"/>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160" userDrawn="1">
          <p15:clr>
            <a:srgbClr val="FBAE40"/>
          </p15:clr>
        </p15:guide>
        <p15:guide id="3" orient="horz" pos="84" userDrawn="1">
          <p15:clr>
            <a:srgbClr val="FBAE40"/>
          </p15:clr>
        </p15:guide>
        <p15:guide id="4" pos="4248" userDrawn="1">
          <p15:clr>
            <a:srgbClr val="FBAE40"/>
          </p15:clr>
        </p15:guide>
        <p15:guide id="5" pos="122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small photo">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sp>
        <p:nvSpPr>
          <p:cNvPr id="11" name="Blue Bar">
            <a:extLst>
              <a:ext uri="{FF2B5EF4-FFF2-40B4-BE49-F238E27FC236}">
                <a16:creationId xmlns:a16="http://schemas.microsoft.com/office/drawing/2014/main" id="{467E1A5B-1E8E-D041-8359-98EA7CCA59CD}"/>
              </a:ext>
              <a:ext uri="{C183D7F6-B498-43B3-948B-1728B52AA6E4}">
                <adec:decorative xmlns:adec="http://schemas.microsoft.com/office/drawing/2017/decorative" val="1"/>
              </a:ext>
            </a:extLst>
          </p:cNvPr>
          <p:cNvSpPr/>
          <p:nvPr userDrawn="1"/>
        </p:nvSpPr>
        <p:spPr>
          <a:xfrm>
            <a:off x="1245136" y="1472513"/>
            <a:ext cx="5612864" cy="914400"/>
          </a:xfrm>
          <a:prstGeom prst="rect">
            <a:avLst/>
          </a:prstGeom>
          <a:solidFill>
            <a:srgbClr val="418E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15" name="Title">
            <a:extLst>
              <a:ext uri="{FF2B5EF4-FFF2-40B4-BE49-F238E27FC236}">
                <a16:creationId xmlns:a16="http://schemas.microsoft.com/office/drawing/2014/main" id="{D215D462-CCB6-AE4C-8B56-B0E2965C6881}"/>
              </a:ext>
            </a:extLst>
          </p:cNvPr>
          <p:cNvSpPr>
            <a:spLocks noGrp="1" noChangeArrowheads="1"/>
          </p:cNvSpPr>
          <p:nvPr>
            <p:ph type="ctrTitle" hasCustomPrompt="1"/>
            <p:custDataLst>
              <p:tags r:id="rId1"/>
            </p:custDataLst>
          </p:nvPr>
        </p:nvSpPr>
        <p:spPr bwMode="auto">
          <a:xfrm>
            <a:off x="1245137" y="1472513"/>
            <a:ext cx="3104475" cy="914400"/>
          </a:xfrm>
          <a:prstGeom prst="rect">
            <a:avLst/>
          </a:prstGeom>
          <a:noFill/>
          <a:ln>
            <a:miter lim="800000"/>
            <a:headEnd/>
            <a:tailEnd/>
          </a:ln>
        </p:spPr>
        <p:txBody>
          <a:bodyPr lIns="91418" tIns="45710" rIns="91418" bIns="45710" anchor="ctr">
            <a:normAutofit/>
          </a:bodyPr>
          <a:lstStyle>
            <a:lvl1pPr algn="ctr">
              <a:defRPr sz="1800">
                <a:latin typeface="Georgia" panose="02040502050405020303" pitchFamily="18" charset="0"/>
                <a:cs typeface="Calibri"/>
              </a:defRPr>
            </a:lvl1pPr>
          </a:lstStyle>
          <a:p>
            <a:r>
              <a:rPr lang="en-US" dirty="0"/>
              <a:t>Click to add section title</a:t>
            </a:r>
          </a:p>
        </p:txBody>
      </p:sp>
      <p:sp>
        <p:nvSpPr>
          <p:cNvPr id="8" name="Photo">
            <a:extLst>
              <a:ext uri="{FF2B5EF4-FFF2-40B4-BE49-F238E27FC236}">
                <a16:creationId xmlns:a16="http://schemas.microsoft.com/office/drawing/2014/main" id="{0E2BC210-61C9-C940-BB22-3409B0C6C83D}"/>
              </a:ext>
            </a:extLst>
          </p:cNvPr>
          <p:cNvSpPr>
            <a:spLocks noGrp="1"/>
          </p:cNvSpPr>
          <p:nvPr>
            <p:ph type="pic" sz="quarter" idx="10"/>
          </p:nvPr>
        </p:nvSpPr>
        <p:spPr>
          <a:xfrm>
            <a:off x="4349612" y="939248"/>
            <a:ext cx="2273576" cy="2310848"/>
          </a:xfrm>
          <a:prstGeom prst="rect">
            <a:avLst/>
          </a:prstGeom>
          <a:ln w="38100">
            <a:solidFill>
              <a:srgbClr val="418EDF">
                <a:alpha val="50000"/>
              </a:srgbClr>
            </a:solidFill>
            <a:miter lim="800000"/>
          </a:ln>
        </p:spPr>
        <p:txBody>
          <a:bodyPr/>
          <a:lstStyle>
            <a:lvl1pPr marL="0" indent="0">
              <a:buFontTx/>
              <a:buNone/>
              <a:defRPr>
                <a:solidFill>
                  <a:schemeClr val="bg1"/>
                </a:solidFill>
              </a:defRPr>
            </a:lvl1pPr>
          </a:lstStyle>
          <a:p>
            <a:r>
              <a:rPr lang="en-US"/>
              <a:t>Click icon to add picture</a:t>
            </a:r>
            <a:endParaRPr lang="en-US" dirty="0"/>
          </a:p>
        </p:txBody>
      </p:sp>
      <p:sp>
        <p:nvSpPr>
          <p:cNvPr id="10" name="Source">
            <a:extLst>
              <a:ext uri="{FF2B5EF4-FFF2-40B4-BE49-F238E27FC236}">
                <a16:creationId xmlns:a16="http://schemas.microsoft.com/office/drawing/2014/main" id="{DA0EFA0F-D806-D24F-B4C9-7DFBCBB47121}"/>
              </a:ext>
            </a:extLst>
          </p:cNvPr>
          <p:cNvSpPr>
            <a:spLocks noGrp="1"/>
          </p:cNvSpPr>
          <p:nvPr>
            <p:ph idx="12" hasCustomPrompt="1"/>
          </p:nvPr>
        </p:nvSpPr>
        <p:spPr>
          <a:xfrm>
            <a:off x="4349611" y="3298259"/>
            <a:ext cx="2273576" cy="280036"/>
          </a:xfrm>
          <a:prstGeom prst="rect">
            <a:avLst/>
          </a:prstGeom>
          <a:noFill/>
          <a:ln w="9525" cap="flat" cmpd="sng" algn="ctr">
            <a:noFill/>
            <a:prstDash val="solid"/>
            <a:miter lim="800000"/>
            <a:headEnd type="none" w="med" len="med"/>
            <a:tailEnd type="none" w="med" len="med"/>
          </a:ln>
        </p:spPr>
        <p:txBody>
          <a:bodyPr lIns="0" tIns="0" rIns="0" bIns="0" anchor="t">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9" name="Copyright">
            <a:extLst>
              <a:ext uri="{FF2B5EF4-FFF2-40B4-BE49-F238E27FC236}">
                <a16:creationId xmlns:a16="http://schemas.microsoft.com/office/drawing/2014/main" id="{62146131-CBD0-D344-84AC-E24F792EA192}"/>
              </a:ext>
            </a:extLst>
          </p:cNvPr>
          <p:cNvSpPr/>
          <p:nvPr userDrawn="1"/>
        </p:nvSpPr>
        <p:spPr>
          <a:xfrm>
            <a:off x="1245136" y="452060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sp>
        <p:nvSpPr>
          <p:cNvPr id="2" name="JHSPH Text">
            <a:extLst>
              <a:ext uri="{FF2B5EF4-FFF2-40B4-BE49-F238E27FC236}">
                <a16:creationId xmlns:a16="http://schemas.microsoft.com/office/drawing/2014/main" id="{B05537E3-8448-4B43-A68B-0ED2C462209F}"/>
              </a:ext>
            </a:extLst>
          </p:cNvPr>
          <p:cNvSpPr/>
          <p:nvPr userDrawn="1"/>
        </p:nvSpPr>
        <p:spPr>
          <a:xfrm>
            <a:off x="1714500" y="4859157"/>
            <a:ext cx="3429000" cy="184666"/>
          </a:xfrm>
          <a:prstGeom prst="rect">
            <a:avLst/>
          </a:prstGeom>
        </p:spPr>
        <p:txBody>
          <a:bodyPr>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Georgia"/>
                <a:ea typeface="+mn-ea"/>
              </a:rPr>
              <a:t>Johns Hopkins Bloomberg School of Public Health</a:t>
            </a:r>
          </a:p>
        </p:txBody>
      </p:sp>
      <p:sp>
        <p:nvSpPr>
          <p:cNvPr id="3" name="Slide Number">
            <a:extLst>
              <a:ext uri="{FF2B5EF4-FFF2-40B4-BE49-F238E27FC236}">
                <a16:creationId xmlns:a16="http://schemas.microsoft.com/office/drawing/2014/main" id="{69DFB739-4FB6-9B49-9105-25741B35E3E1}"/>
              </a:ext>
            </a:extLst>
          </p:cNvPr>
          <p:cNvSpPr>
            <a:spLocks noGrp="1"/>
          </p:cNvSpPr>
          <p:nvPr>
            <p:ph type="sldNum" sz="quarter" idx="13"/>
          </p:nvPr>
        </p:nvSpPr>
        <p:spPr>
          <a:xfrm>
            <a:off x="6107620" y="4804842"/>
            <a:ext cx="636080" cy="274637"/>
          </a:xfrm>
          <a:prstGeom prst="rect">
            <a:avLst/>
          </a:prstGeom>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756053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liner dark blue">
    <p:bg>
      <p:bgPr>
        <a:solidFill>
          <a:srgbClr val="062D7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B26C-6273-9840-B5AA-1C606EFB6EAB}"/>
              </a:ext>
            </a:extLst>
          </p:cNvPr>
          <p:cNvSpPr>
            <a:spLocks noGrp="1"/>
          </p:cNvSpPr>
          <p:nvPr>
            <p:ph type="title" hasCustomPrompt="1"/>
          </p:nvPr>
        </p:nvSpPr>
        <p:spPr>
          <a:xfrm>
            <a:off x="107190" y="2143125"/>
            <a:ext cx="6643621" cy="857250"/>
          </a:xfrm>
        </p:spPr>
        <p:txBody>
          <a:bodyPr/>
          <a:lstStyle>
            <a:lvl1pPr algn="ctr">
              <a:defRPr>
                <a:solidFill>
                  <a:schemeClr val="bg1"/>
                </a:solidFill>
              </a:defRPr>
            </a:lvl1pPr>
          </a:lstStyle>
          <a:p>
            <a:r>
              <a:rPr lang="en-US" dirty="0"/>
              <a:t>Click to add slide title</a:t>
            </a:r>
          </a:p>
        </p:txBody>
      </p:sp>
      <p:sp>
        <p:nvSpPr>
          <p:cNvPr id="3" name="Source">
            <a:extLst>
              <a:ext uri="{FF2B5EF4-FFF2-40B4-BE49-F238E27FC236}">
                <a16:creationId xmlns:a16="http://schemas.microsoft.com/office/drawing/2014/main" id="{0A7E4179-6CF5-024A-87A2-BB006ADC58F2}"/>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9AB46CEA-C2A9-4745-B672-A31849E8E9FE}"/>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19182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liner spirit blue">
    <p:bg>
      <p:bgPr>
        <a:solidFill>
          <a:srgbClr val="0072CE"/>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F66B26C-6273-9840-B5AA-1C606EFB6EAB}"/>
              </a:ext>
            </a:extLst>
          </p:cNvPr>
          <p:cNvSpPr>
            <a:spLocks noGrp="1"/>
          </p:cNvSpPr>
          <p:nvPr>
            <p:ph type="title" hasCustomPrompt="1"/>
          </p:nvPr>
        </p:nvSpPr>
        <p:spPr>
          <a:xfrm>
            <a:off x="107190" y="2143125"/>
            <a:ext cx="6643621" cy="857250"/>
          </a:xfrm>
        </p:spPr>
        <p:txBody>
          <a:bodyPr/>
          <a:lstStyle>
            <a:lvl1pPr algn="ctr">
              <a:defRPr>
                <a:solidFill>
                  <a:schemeClr val="bg1"/>
                </a:solidFill>
              </a:defRPr>
            </a:lvl1pPr>
          </a:lstStyle>
          <a:p>
            <a:r>
              <a:rPr lang="en-US" dirty="0"/>
              <a:t>Click to add slide title</a:t>
            </a:r>
          </a:p>
        </p:txBody>
      </p:sp>
      <p:sp>
        <p:nvSpPr>
          <p:cNvPr id="3" name="Source">
            <a:extLst>
              <a:ext uri="{FF2B5EF4-FFF2-40B4-BE49-F238E27FC236}">
                <a16:creationId xmlns:a16="http://schemas.microsoft.com/office/drawing/2014/main" id="{0A7E4179-6CF5-024A-87A2-BB006ADC58F2}"/>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AB1D1303-A381-C440-A140-FC52EB75A0AF}"/>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1526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33" Type="http://schemas.openxmlformats.org/officeDocument/2006/relationships/image" Target="../media/image4.png"/><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tags" Target="../tags/tag14.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theme" Target="../theme/theme2.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slideLayout" Target="../slideLayouts/slideLayout4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6" Type="http://schemas.openxmlformats.org/officeDocument/2006/relationships/image" Target="../media/image1.png"/><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theme" Target="../theme/theme3.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111985" y="2143125"/>
            <a:ext cx="6643621" cy="857250"/>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11" name="Faded Torch Logo">
            <a:extLst>
              <a:ext uri="{FF2B5EF4-FFF2-40B4-BE49-F238E27FC236}">
                <a16:creationId xmlns:a16="http://schemas.microsoft.com/office/drawing/2014/main" id="{191EB21D-4E04-BF4F-9538-1442D7687BCC}"/>
              </a:ext>
              <a:ext uri="{C183D7F6-B498-43B3-948B-1728B52AA6E4}">
                <adec:decorative xmlns:adec="http://schemas.microsoft.com/office/drawing/2017/decorative" val="1"/>
              </a:ext>
            </a:extLst>
          </p:cNvPr>
          <p:cNvPicPr>
            <a:picLocks noChangeAspect="1"/>
          </p:cNvPicPr>
          <p:nvPr userDrawn="1"/>
        </p:nvPicPr>
        <p:blipFill>
          <a:blip r:embed="rId18"/>
          <a:stretch>
            <a:fillRect/>
          </a:stretch>
        </p:blipFill>
        <p:spPr>
          <a:xfrm>
            <a:off x="0" y="4174433"/>
            <a:ext cx="636079" cy="969264"/>
          </a:xfrm>
          <a:prstGeom prst="rect">
            <a:avLst/>
          </a:prstGeom>
        </p:spPr>
      </p:pic>
      <p:sp>
        <p:nvSpPr>
          <p:cNvPr id="5" name="Slide Number">
            <a:extLst>
              <a:ext uri="{FF2B5EF4-FFF2-40B4-BE49-F238E27FC236}">
                <a16:creationId xmlns:a16="http://schemas.microsoft.com/office/drawing/2014/main" id="{0FFA83D4-AF88-D74F-8A9B-B9D1D359A036}"/>
              </a:ext>
            </a:extLst>
          </p:cNvPr>
          <p:cNvSpPr>
            <a:spLocks noGrp="1"/>
          </p:cNvSpPr>
          <p:nvPr>
            <p:ph type="sldNum" sz="quarter" idx="4"/>
          </p:nvPr>
        </p:nvSpPr>
        <p:spPr>
          <a:xfrm>
            <a:off x="6256750" y="4773614"/>
            <a:ext cx="486950" cy="274637"/>
          </a:xfrm>
          <a:prstGeom prst="rect">
            <a:avLst/>
          </a:prstGeom>
        </p:spPr>
        <p:txBody>
          <a:bodyPr vert="horz" lIns="0" tIns="0" rIns="0" bIns="0" rtlCol="0" anchor="b"/>
          <a:lstStyle>
            <a:lvl1pPr algn="r">
              <a:defRPr sz="750">
                <a:solidFill>
                  <a:schemeClr val="bg1"/>
                </a:solidFill>
              </a:defRPr>
            </a:lvl1pPr>
          </a:lstStyle>
          <a:p>
            <a:fld id="{8ABDC324-684B-9C44-A484-D2B69E2467CF}" type="slidenum">
              <a:rPr lang="en-US" smtClean="0"/>
              <a:pPr/>
              <a:t>‹#›</a:t>
            </a:fld>
            <a:endParaRPr lang="en-US"/>
          </a:p>
        </p:txBody>
      </p:sp>
    </p:spTree>
    <p:extLst>
      <p:ext uri="{BB962C8B-B14F-4D97-AF65-F5344CB8AC3E}">
        <p14:creationId xmlns:p14="http://schemas.microsoft.com/office/powerpoint/2010/main" val="2402195195"/>
      </p:ext>
    </p:extLst>
  </p:cSld>
  <p:clrMap bg1="lt1" tx1="dk1" bg2="lt2" tx2="dk2" accent1="accent1" accent2="accent2" accent3="accent3" accent4="accent4" accent5="accent5" accent6="accent6" hlink="hlink" folHlink="folHlink"/>
  <p:sldLayoutIdLst>
    <p:sldLayoutId id="2147483838" r:id="rId1"/>
    <p:sldLayoutId id="2147483943" r:id="rId2"/>
    <p:sldLayoutId id="2147483765" r:id="rId3"/>
    <p:sldLayoutId id="2147483944" r:id="rId4"/>
    <p:sldLayoutId id="2147483745" r:id="rId5"/>
    <p:sldLayoutId id="2147483877" r:id="rId6"/>
    <p:sldLayoutId id="2147483802" r:id="rId7"/>
    <p:sldLayoutId id="2147483748" r:id="rId8"/>
    <p:sldLayoutId id="2147483876" r:id="rId9"/>
    <p:sldLayoutId id="2147483938" r:id="rId10"/>
    <p:sldLayoutId id="2147483939" r:id="rId11"/>
    <p:sldLayoutId id="2147483878" r:id="rId12"/>
    <p:sldLayoutId id="2147483912" r:id="rId13"/>
    <p:sldLayoutId id="2147483940" r:id="rId14"/>
    <p:sldLayoutId id="2147483942" r:id="rId15"/>
    <p:sldLayoutId id="2147483837" r:id="rId16"/>
  </p:sldLayoutIdLst>
  <p:hf hdr="0" ftr="0" dt="0"/>
  <p:txStyles>
    <p:titleStyle>
      <a:lvl1pPr algn="l" defTabSz="342900" rtl="0" eaLnBrk="1" latinLnBrk="0" hangingPunct="1">
        <a:spcBef>
          <a:spcPct val="0"/>
        </a:spcBef>
        <a:buNone/>
        <a:defRPr sz="1800" kern="1200">
          <a:solidFill>
            <a:schemeClr val="bg1"/>
          </a:solidFill>
          <a:latin typeface="Georgia" panose="02040502050405020303" pitchFamily="18" charset="0"/>
          <a:ea typeface="+mj-ea"/>
          <a:cs typeface="+mj-cs"/>
        </a:defRPr>
      </a:lvl1pPr>
    </p:titleStyle>
    <p:bodyStyle>
      <a:lvl1pPr marL="216694" indent="-216694" algn="l" defTabSz="342900" rtl="0" eaLnBrk="1" latinLnBrk="0" hangingPunct="1">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5196" indent="-213122" algn="l" defTabSz="342900" rtl="0" eaLnBrk="1" latinLnBrk="0" hangingPunct="1">
        <a:spcBef>
          <a:spcPts val="0"/>
        </a:spcBef>
        <a:buClr>
          <a:srgbClr val="F98419"/>
        </a:buClr>
        <a:buSzPct val="80000"/>
        <a:buFont typeface="Arial" panose="020B0604020202020204" pitchFamily="34" charset="0"/>
        <a:buChar char="►"/>
        <a:defRPr sz="1200" kern="1200">
          <a:solidFill>
            <a:schemeClr val="tx1"/>
          </a:solidFill>
          <a:latin typeface="+mn-lt"/>
          <a:ea typeface="+mn-ea"/>
          <a:cs typeface="+mn-cs"/>
        </a:defRPr>
      </a:lvl2pPr>
      <a:lvl3pPr marL="425196" indent="178308" algn="l" defTabSz="342900" rtl="0" eaLnBrk="1" latinLnBrk="0" hangingPunct="1">
        <a:spcBef>
          <a:spcPts val="0"/>
        </a:spcBef>
        <a:buClr>
          <a:srgbClr val="F98419"/>
        </a:buClr>
        <a:buFont typeface="Arial" panose="020B0604020202020204" pitchFamily="34" charset="0"/>
        <a:buChar char="●"/>
        <a:defRPr sz="12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60" userDrawn="1">
          <p15:clr>
            <a:srgbClr val="F26B43"/>
          </p15:clr>
        </p15:guide>
        <p15:guide id="5" orient="horz" pos="2892" userDrawn="1">
          <p15:clr>
            <a:srgbClr val="F26B43"/>
          </p15:clr>
        </p15:guide>
        <p15:guide id="9" pos="4248" userDrawn="1">
          <p15:clr>
            <a:srgbClr val="F26B43"/>
          </p15:clr>
        </p15:guide>
        <p15:guide id="12" orient="horz" pos="3180" userDrawn="1">
          <p15:clr>
            <a:srgbClr val="F26B43"/>
          </p15:clr>
        </p15:guide>
        <p15:guide id="16" userDrawn="1">
          <p15:clr>
            <a:srgbClr val="F26B43"/>
          </p15:clr>
        </p15:guide>
        <p15:guide id="17" orient="horz" pos="756" userDrawn="1">
          <p15:clr>
            <a:srgbClr val="F26B43"/>
          </p15:clr>
        </p15:guide>
        <p15:guide id="18" pos="72" userDrawn="1">
          <p15:clr>
            <a:srgbClr val="F26B43"/>
          </p15:clr>
        </p15:guide>
        <p15:guide id="19" orient="horz" pos="1044" userDrawn="1">
          <p15:clr>
            <a:srgbClr val="F26B43"/>
          </p15:clr>
        </p15:guide>
        <p15:guide id="20" orient="horz" pos="16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Dark Blue Bar">
            <a:extLst>
              <a:ext uri="{C183D7F6-B498-43B3-948B-1728B52AA6E4}">
                <adec:decorative xmlns:adec="http://schemas.microsoft.com/office/drawing/2017/decorative" val="1"/>
              </a:ext>
            </a:extLst>
          </p:cNvPr>
          <p:cNvSpPr>
            <a:spLocks noChangeArrowheads="1"/>
          </p:cNvSpPr>
          <p:nvPr>
            <p:custDataLst>
              <p:tags r:id="rId32"/>
            </p:custDataLst>
          </p:nvPr>
        </p:nvSpPr>
        <p:spPr bwMode="auto">
          <a:xfrm>
            <a:off x="0" y="0"/>
            <a:ext cx="6858000" cy="965200"/>
          </a:xfrm>
          <a:prstGeom prst="rect">
            <a:avLst/>
          </a:prstGeom>
          <a:solidFill>
            <a:srgbClr val="062D72"/>
          </a:solidFill>
          <a:ln w="9525">
            <a:noFill/>
            <a:round/>
            <a:headEnd type="none" w="sm" len="sm"/>
            <a:tailEnd type="none" w="sm" len="sm"/>
          </a:ln>
        </p:spPr>
        <p:txBody>
          <a:bodyPr>
            <a:prstTxWarp prst="textNoShape">
              <a:avLst/>
            </a:prstTxWarp>
          </a:bodyPr>
          <a:lstStyle/>
          <a:p>
            <a:pPr>
              <a:defRPr/>
            </a:pPr>
            <a:endParaRPr lang="en-US" sz="1350" dirty="0">
              <a:latin typeface="Bookman Old Style" pitchFamily="-84" charset="0"/>
              <a:ea typeface="ＭＳ Ｐゴシック" pitchFamily="-84" charset="-128"/>
              <a:cs typeface="ＭＳ Ｐゴシック" pitchFamily="-84" charset="-128"/>
            </a:endParaRPr>
          </a:p>
        </p:txBody>
      </p:sp>
      <p:sp>
        <p:nvSpPr>
          <p:cNvPr id="2" name="Title"/>
          <p:cNvSpPr>
            <a:spLocks noGrp="1"/>
          </p:cNvSpPr>
          <p:nvPr>
            <p:ph type="title"/>
          </p:nvPr>
        </p:nvSpPr>
        <p:spPr>
          <a:xfrm>
            <a:off x="111985" y="53975"/>
            <a:ext cx="6643621" cy="857250"/>
          </a:xfrm>
          <a:prstGeom prst="rect">
            <a:avLst/>
          </a:prstGeom>
        </p:spPr>
        <p:txBody>
          <a:bodyPr vert="horz" lIns="91440" tIns="45720" rIns="91440" bIns="45720" rtlCol="0" anchor="ctr">
            <a:noAutofit/>
          </a:bodyPr>
          <a:lstStyle/>
          <a:p>
            <a:r>
              <a:rPr lang="en-US" dirty="0"/>
              <a:t>Click to edit Master title style</a:t>
            </a:r>
          </a:p>
        </p:txBody>
      </p:sp>
      <p:sp>
        <p:nvSpPr>
          <p:cNvPr id="3" name="Box"/>
          <p:cNvSpPr>
            <a:spLocks noGrp="1"/>
          </p:cNvSpPr>
          <p:nvPr>
            <p:ph type="body" idx="1"/>
          </p:nvPr>
        </p:nvSpPr>
        <p:spPr>
          <a:xfrm>
            <a:off x="111985" y="1200152"/>
            <a:ext cx="6631715" cy="3390899"/>
          </a:xfrm>
          <a:prstGeom prst="rect">
            <a:avLst/>
          </a:prstGeom>
          <a:ln>
            <a:solidFill>
              <a:srgbClr val="6CACE4">
                <a:alpha val="25000"/>
              </a:srgbClr>
            </a:solidFill>
          </a:ln>
        </p:spPr>
        <p:txBody>
          <a:bodyPr vert="horz" lIns="91440" tIns="45720" rIns="91440" bIns="45720" rtlCol="0">
            <a:noAutofit/>
          </a:bodyPr>
          <a:lstStyle/>
          <a:p>
            <a:pPr lvl="0"/>
            <a:r>
              <a:rPr lang="en-US" dirty="0"/>
              <a:t>Click to add first-level bullet</a:t>
            </a:r>
          </a:p>
          <a:p>
            <a:pPr lvl="1"/>
            <a:r>
              <a:rPr lang="en-US" dirty="0"/>
              <a:t>Second level</a:t>
            </a:r>
          </a:p>
          <a:p>
            <a:pPr lvl="2"/>
            <a:r>
              <a:rPr lang="en-US" dirty="0"/>
              <a:t>Third level</a:t>
            </a:r>
          </a:p>
        </p:txBody>
      </p:sp>
      <p:pic>
        <p:nvPicPr>
          <p:cNvPr id="9" name="Faded Torch Logo">
            <a:extLst>
              <a:ext uri="{FF2B5EF4-FFF2-40B4-BE49-F238E27FC236}">
                <a16:creationId xmlns:a16="http://schemas.microsoft.com/office/drawing/2014/main" id="{C1FB09DE-6FF1-4244-9FF3-05681138A9E8}"/>
              </a:ext>
              <a:ext uri="{C183D7F6-B498-43B3-948B-1728B52AA6E4}">
                <adec:decorative xmlns:adec="http://schemas.microsoft.com/office/drawing/2017/decorative" val="1"/>
              </a:ext>
            </a:extLst>
          </p:cNvPr>
          <p:cNvPicPr>
            <a:picLocks noChangeAspect="1"/>
          </p:cNvPicPr>
          <p:nvPr userDrawn="1"/>
        </p:nvPicPr>
        <p:blipFill>
          <a:blip r:embed="rId33"/>
          <a:stretch>
            <a:fillRect/>
          </a:stretch>
        </p:blipFill>
        <p:spPr>
          <a:xfrm>
            <a:off x="6222051" y="4174433"/>
            <a:ext cx="635949" cy="969066"/>
          </a:xfrm>
          <a:prstGeom prst="rect">
            <a:avLst/>
          </a:prstGeom>
        </p:spPr>
      </p:pic>
      <p:sp>
        <p:nvSpPr>
          <p:cNvPr id="8" name="Slide Number">
            <a:extLst>
              <a:ext uri="{FF2B5EF4-FFF2-40B4-BE49-F238E27FC236}">
                <a16:creationId xmlns:a16="http://schemas.microsoft.com/office/drawing/2014/main" id="{9045C060-0B00-7045-9125-69E17E9947A7}"/>
              </a:ext>
            </a:extLst>
          </p:cNvPr>
          <p:cNvSpPr>
            <a:spLocks noGrp="1"/>
          </p:cNvSpPr>
          <p:nvPr>
            <p:ph type="sldNum" sz="quarter" idx="4"/>
          </p:nvPr>
        </p:nvSpPr>
        <p:spPr>
          <a:xfrm>
            <a:off x="6256750" y="4773614"/>
            <a:ext cx="486950" cy="274637"/>
          </a:xfrm>
          <a:prstGeom prst="rect">
            <a:avLst/>
          </a:prstGeom>
        </p:spPr>
        <p:txBody>
          <a:bodyPr vert="horz" lIns="0" tIns="0" rIns="0" bIns="0" rtlCol="0" anchor="b"/>
          <a:lstStyle>
            <a:lvl1pPr algn="r">
              <a:defRPr sz="750">
                <a:solidFill>
                  <a:schemeClr val="tx1"/>
                </a:solidFill>
              </a:defRPr>
            </a:lvl1pPr>
          </a:lstStyle>
          <a:p>
            <a:fld id="{8ABDC324-684B-9C44-A484-D2B69E2467CF}" type="slidenum">
              <a:rPr lang="en-US" smtClean="0"/>
              <a:pPr/>
              <a:t>‹#›</a:t>
            </a:fld>
            <a:endParaRPr lang="en-US"/>
          </a:p>
        </p:txBody>
      </p:sp>
    </p:spTree>
    <p:extLst>
      <p:ext uri="{BB962C8B-B14F-4D97-AF65-F5344CB8AC3E}">
        <p14:creationId xmlns:p14="http://schemas.microsoft.com/office/powerpoint/2010/main" val="3407250304"/>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918" r:id="rId3"/>
    <p:sldLayoutId id="2147483919" r:id="rId4"/>
    <p:sldLayoutId id="2147483921" r:id="rId5"/>
    <p:sldLayoutId id="2147483920" r:id="rId6"/>
    <p:sldLayoutId id="2147483915" r:id="rId7"/>
    <p:sldLayoutId id="2147483889" r:id="rId8"/>
    <p:sldLayoutId id="2147483916" r:id="rId9"/>
    <p:sldLayoutId id="2147483945" r:id="rId10"/>
    <p:sldLayoutId id="2147483917" r:id="rId11"/>
    <p:sldLayoutId id="2147483890" r:id="rId12"/>
    <p:sldLayoutId id="2147483891" r:id="rId13"/>
    <p:sldLayoutId id="2147483892" r:id="rId14"/>
    <p:sldLayoutId id="2147483893" r:id="rId15"/>
    <p:sldLayoutId id="2147483894" r:id="rId16"/>
    <p:sldLayoutId id="2147483900" r:id="rId17"/>
    <p:sldLayoutId id="2147483901" r:id="rId18"/>
    <p:sldLayoutId id="2147483902" r:id="rId19"/>
    <p:sldLayoutId id="2147483903" r:id="rId20"/>
    <p:sldLayoutId id="2147483913" r:id="rId21"/>
    <p:sldLayoutId id="2147483905" r:id="rId22"/>
    <p:sldLayoutId id="2147483906" r:id="rId23"/>
    <p:sldLayoutId id="2147483914" r:id="rId24"/>
    <p:sldLayoutId id="2147483922" r:id="rId25"/>
    <p:sldLayoutId id="2147483909" r:id="rId26"/>
    <p:sldLayoutId id="2147483910" r:id="rId27"/>
    <p:sldLayoutId id="2147483923" r:id="rId28"/>
    <p:sldLayoutId id="2147483911" r:id="rId29"/>
    <p:sldLayoutId id="2147483947" r:id="rId30"/>
  </p:sldLayoutIdLst>
  <p:hf hdr="0" ftr="0" dt="0"/>
  <p:txStyles>
    <p:titleStyle>
      <a:lvl1pPr algn="l" defTabSz="342900" rtl="0" eaLnBrk="1" latinLnBrk="0" hangingPunct="1">
        <a:spcBef>
          <a:spcPct val="0"/>
        </a:spcBef>
        <a:buNone/>
        <a:defRPr sz="1800" kern="1200">
          <a:solidFill>
            <a:schemeClr val="bg1"/>
          </a:solidFill>
          <a:latin typeface="Georgia" panose="02040502050405020303" pitchFamily="18" charset="0"/>
          <a:ea typeface="+mj-ea"/>
          <a:cs typeface="+mj-cs"/>
        </a:defRPr>
      </a:lvl1pPr>
    </p:titleStyle>
    <p:bodyStyle>
      <a:lvl1pPr marL="219456" indent="-219456" algn="l" defTabSz="342900" rtl="0" eaLnBrk="1" latinLnBrk="0" hangingPunct="1">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5196" indent="-213122" algn="l" defTabSz="342900" rtl="0" eaLnBrk="1" latinLnBrk="0" hangingPunct="1">
        <a:spcBef>
          <a:spcPts val="0"/>
        </a:spcBef>
        <a:buClr>
          <a:srgbClr val="F98419"/>
        </a:buClr>
        <a:buSzPct val="80000"/>
        <a:buFont typeface="Arial" panose="020B0604020202020204" pitchFamily="34" charset="0"/>
        <a:buChar char="►"/>
        <a:defRPr sz="1200" kern="1200">
          <a:solidFill>
            <a:schemeClr val="tx1"/>
          </a:solidFill>
          <a:latin typeface="+mn-lt"/>
          <a:ea typeface="+mn-ea"/>
          <a:cs typeface="+mn-cs"/>
        </a:defRPr>
      </a:lvl2pPr>
      <a:lvl3pPr marL="602456" indent="-173831" algn="l" defTabSz="342900" rtl="0" eaLnBrk="1" latinLnBrk="0" hangingPunct="1">
        <a:spcBef>
          <a:spcPts val="0"/>
        </a:spcBef>
        <a:buClr>
          <a:srgbClr val="F98419"/>
        </a:buClr>
        <a:buFont typeface="Arial" panose="020B0604020202020204" pitchFamily="34" charset="0"/>
        <a:buChar char="●"/>
        <a:tabLst/>
        <a:defRPr sz="12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60" userDrawn="1">
          <p15:clr>
            <a:srgbClr val="F26B43"/>
          </p15:clr>
        </p15:guide>
        <p15:guide id="5" orient="horz" pos="1092" userDrawn="1">
          <p15:clr>
            <a:srgbClr val="F26B43"/>
          </p15:clr>
        </p15:guide>
        <p15:guide id="9" pos="4248" userDrawn="1">
          <p15:clr>
            <a:srgbClr val="F26B43"/>
          </p15:clr>
        </p15:guide>
        <p15:guide id="12" orient="horz" pos="3180" userDrawn="1">
          <p15:clr>
            <a:srgbClr val="F26B43"/>
          </p15:clr>
        </p15:guide>
        <p15:guide id="16" userDrawn="1">
          <p15:clr>
            <a:srgbClr val="F26B43"/>
          </p15:clr>
        </p15:guide>
        <p15:guide id="17" orient="horz" pos="756" userDrawn="1">
          <p15:clr>
            <a:srgbClr val="F26B43"/>
          </p15:clr>
        </p15:guide>
        <p15:guide id="18" pos="72" userDrawn="1">
          <p15:clr>
            <a:srgbClr val="F26B43"/>
          </p15:clr>
        </p15:guide>
        <p15:guide id="19" orient="horz" pos="1044" userDrawn="1">
          <p15:clr>
            <a:srgbClr val="F26B43"/>
          </p15:clr>
        </p15:guide>
        <p15:guide id="20" orient="horz" pos="1620" userDrawn="1">
          <p15:clr>
            <a:srgbClr val="F26B43"/>
          </p15:clr>
        </p15:guide>
        <p15:guide id="21" orient="horz" pos="2604" userDrawn="1">
          <p15:clr>
            <a:srgbClr val="F26B43"/>
          </p15:clr>
        </p15:guide>
        <p15:guide id="22" orient="horz" pos="255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Vertical Dark Blue Bar">
            <a:extLst>
              <a:ext uri="{C183D7F6-B498-43B3-948B-1728B52AA6E4}">
                <adec:decorative xmlns:adec="http://schemas.microsoft.com/office/drawing/2017/decorative" val="1"/>
              </a:ext>
            </a:extLst>
          </p:cNvPr>
          <p:cNvSpPr>
            <a:spLocks noChangeArrowheads="1"/>
          </p:cNvSpPr>
          <p:nvPr userDrawn="1"/>
        </p:nvSpPr>
        <p:spPr bwMode="auto">
          <a:xfrm>
            <a:off x="-1191" y="0"/>
            <a:ext cx="1890713" cy="5143500"/>
          </a:xfrm>
          <a:prstGeom prst="rect">
            <a:avLst/>
          </a:prstGeom>
          <a:solidFill>
            <a:srgbClr val="062D72"/>
          </a:solidFill>
          <a:ln w="9525">
            <a:noFill/>
            <a:round/>
            <a:headEnd type="none" w="sm" len="sm"/>
            <a:tailEnd type="none" w="sm" len="sm"/>
          </a:ln>
        </p:spPr>
        <p:txBody>
          <a:bodyPr>
            <a:prstTxWarp prst="textNoShape">
              <a:avLst/>
            </a:prstTxWarp>
          </a:bodyPr>
          <a:lstStyle/>
          <a:p>
            <a:pPr>
              <a:defRPr/>
            </a:pPr>
            <a:endParaRPr lang="en-US" sz="1350" dirty="0">
              <a:latin typeface="Bookman Old Style" pitchFamily="-84" charset="0"/>
              <a:ea typeface="ＭＳ Ｐゴシック" pitchFamily="-84" charset="-128"/>
              <a:cs typeface="ＭＳ Ｐゴシック" pitchFamily="-84" charset="-128"/>
            </a:endParaRPr>
          </a:p>
        </p:txBody>
      </p:sp>
      <p:sp>
        <p:nvSpPr>
          <p:cNvPr id="3" name="Title"/>
          <p:cNvSpPr>
            <a:spLocks noGrp="1"/>
          </p:cNvSpPr>
          <p:nvPr>
            <p:ph type="title"/>
          </p:nvPr>
        </p:nvSpPr>
        <p:spPr>
          <a:xfrm>
            <a:off x="109729" y="66526"/>
            <a:ext cx="1643672" cy="1243172"/>
          </a:xfrm>
          <a:prstGeom prst="rect">
            <a:avLst/>
          </a:prstGeom>
        </p:spPr>
        <p:txBody>
          <a:bodyPr vert="horz" lIns="91440" tIns="45720" rIns="91440" bIns="45720" rtlCol="0" anchor="t">
            <a:noAutofit/>
          </a:bodyPr>
          <a:lstStyle/>
          <a:p>
            <a:r>
              <a:rPr lang="en-US" dirty="0"/>
              <a:t>Click to add title</a:t>
            </a:r>
          </a:p>
        </p:txBody>
      </p:sp>
      <p:pic>
        <p:nvPicPr>
          <p:cNvPr id="8" name="JHSPH Faded Torch Logo">
            <a:extLst>
              <a:ext uri="{FF2B5EF4-FFF2-40B4-BE49-F238E27FC236}">
                <a16:creationId xmlns:a16="http://schemas.microsoft.com/office/drawing/2014/main" id="{6E9DAD4C-F581-FD45-892A-AB823604A609}"/>
              </a:ext>
              <a:ext uri="{C183D7F6-B498-43B3-948B-1728B52AA6E4}">
                <adec:decorative xmlns:adec="http://schemas.microsoft.com/office/drawing/2017/decorative" val="1"/>
              </a:ext>
            </a:extLst>
          </p:cNvPr>
          <p:cNvPicPr>
            <a:picLocks noChangeAspect="1"/>
          </p:cNvPicPr>
          <p:nvPr userDrawn="1"/>
        </p:nvPicPr>
        <p:blipFill>
          <a:blip r:embed="rId16"/>
          <a:stretch>
            <a:fillRect/>
          </a:stretch>
        </p:blipFill>
        <p:spPr>
          <a:xfrm>
            <a:off x="0" y="4174433"/>
            <a:ext cx="635949" cy="969066"/>
          </a:xfrm>
          <a:prstGeom prst="rect">
            <a:avLst/>
          </a:prstGeom>
        </p:spPr>
      </p:pic>
      <p:sp>
        <p:nvSpPr>
          <p:cNvPr id="6" name="Slide Number">
            <a:extLst>
              <a:ext uri="{FF2B5EF4-FFF2-40B4-BE49-F238E27FC236}">
                <a16:creationId xmlns:a16="http://schemas.microsoft.com/office/drawing/2014/main" id="{BC6A5A37-8EDF-654C-ABEA-48A891AEAA62}"/>
              </a:ext>
            </a:extLst>
          </p:cNvPr>
          <p:cNvSpPr>
            <a:spLocks noGrp="1"/>
          </p:cNvSpPr>
          <p:nvPr>
            <p:ph type="sldNum" sz="quarter" idx="4"/>
          </p:nvPr>
        </p:nvSpPr>
        <p:spPr>
          <a:xfrm>
            <a:off x="6256750" y="4773614"/>
            <a:ext cx="486950" cy="274637"/>
          </a:xfrm>
          <a:prstGeom prst="rect">
            <a:avLst/>
          </a:prstGeom>
        </p:spPr>
        <p:txBody>
          <a:bodyPr vert="horz" lIns="0" tIns="0" rIns="0" bIns="0" rtlCol="0" anchor="b"/>
          <a:lstStyle>
            <a:lvl1pPr algn="r">
              <a:defRPr sz="750">
                <a:solidFill>
                  <a:schemeClr val="tx1"/>
                </a:solidFill>
              </a:defRPr>
            </a:lvl1pPr>
          </a:lstStyle>
          <a:p>
            <a:fld id="{8ABDC324-684B-9C44-A484-D2B69E2467CF}" type="slidenum">
              <a:rPr lang="en-US" smtClean="0"/>
              <a:pPr/>
              <a:t>‹#›</a:t>
            </a:fld>
            <a:endParaRPr lang="en-US"/>
          </a:p>
        </p:txBody>
      </p:sp>
    </p:spTree>
    <p:extLst>
      <p:ext uri="{BB962C8B-B14F-4D97-AF65-F5344CB8AC3E}">
        <p14:creationId xmlns:p14="http://schemas.microsoft.com/office/powerpoint/2010/main" val="1871402258"/>
      </p:ext>
    </p:extLst>
  </p:cSld>
  <p:clrMap bg1="lt1" tx1="dk1" bg2="lt2" tx2="dk2" accent1="accent1" accent2="accent2" accent3="accent3" accent4="accent4" accent5="accent5" accent6="accent6" hlink="hlink" folHlink="folHlink"/>
  <p:sldLayoutIdLst>
    <p:sldLayoutId id="2147483712" r:id="rId1"/>
    <p:sldLayoutId id="2147483715" r:id="rId2"/>
    <p:sldLayoutId id="2147483926" r:id="rId3"/>
    <p:sldLayoutId id="2147483927" r:id="rId4"/>
    <p:sldLayoutId id="2147483928" r:id="rId5"/>
    <p:sldLayoutId id="2147483929" r:id="rId6"/>
    <p:sldLayoutId id="2147483930" r:id="rId7"/>
    <p:sldLayoutId id="2147483931" r:id="rId8"/>
    <p:sldLayoutId id="2147483946" r:id="rId9"/>
    <p:sldLayoutId id="2147483932" r:id="rId10"/>
    <p:sldLayoutId id="2147483936" r:id="rId11"/>
    <p:sldLayoutId id="2147483935" r:id="rId12"/>
    <p:sldLayoutId id="2147483937" r:id="rId13"/>
    <p:sldLayoutId id="2147483717" r:id="rId14"/>
  </p:sldLayoutIdLst>
  <p:txStyles>
    <p:titleStyle>
      <a:lvl1pPr algn="l" defTabSz="342900" rtl="0" eaLnBrk="1" latinLnBrk="0" hangingPunct="1">
        <a:spcBef>
          <a:spcPct val="0"/>
        </a:spcBef>
        <a:buNone/>
        <a:defRPr sz="1800" kern="1200">
          <a:solidFill>
            <a:srgbClr val="FFFFFF"/>
          </a:solidFill>
          <a:latin typeface="Georgia" panose="02040502050405020303" pitchFamily="18" charset="0"/>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17.xml"/><Relationship Id="rId4" Type="http://schemas.openxmlformats.org/officeDocument/2006/relationships/image" Target="../media/image20.emf"/></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17.xml"/><Relationship Id="rId4" Type="http://schemas.openxmlformats.org/officeDocument/2006/relationships/image" Target="../media/image23.emf"/></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7.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0719-4098-4128-8F1F-18465DFD1DCE}"/>
              </a:ext>
            </a:extLst>
          </p:cNvPr>
          <p:cNvSpPr>
            <a:spLocks noGrp="1"/>
          </p:cNvSpPr>
          <p:nvPr>
            <p:ph type="ctrTitle"/>
          </p:nvPr>
        </p:nvSpPr>
        <p:spPr>
          <a:xfrm>
            <a:off x="2264569" y="1593001"/>
            <a:ext cx="4384098" cy="1101329"/>
          </a:xfrm>
        </p:spPr>
        <p:txBody>
          <a:bodyPr/>
          <a:lstStyle/>
          <a:p>
            <a:r>
              <a:rPr lang="en-US" dirty="0"/>
              <a:t>Lecture 12</a:t>
            </a:r>
          </a:p>
        </p:txBody>
      </p:sp>
      <p:sp>
        <p:nvSpPr>
          <p:cNvPr id="3" name="Subtitle 2">
            <a:extLst>
              <a:ext uri="{FF2B5EF4-FFF2-40B4-BE49-F238E27FC236}">
                <a16:creationId xmlns:a16="http://schemas.microsoft.com/office/drawing/2014/main" id="{BE3225C5-BFAA-4979-B451-9AFE18E9B3EA}"/>
              </a:ext>
            </a:extLst>
          </p:cNvPr>
          <p:cNvSpPr>
            <a:spLocks noGrp="1"/>
          </p:cNvSpPr>
          <p:nvPr>
            <p:ph type="subTitle" idx="1"/>
          </p:nvPr>
        </p:nvSpPr>
        <p:spPr>
          <a:xfrm>
            <a:off x="1429305" y="2887337"/>
            <a:ext cx="4933397" cy="1070928"/>
          </a:xfrm>
        </p:spPr>
        <p:txBody>
          <a:bodyPr lIns="91429" tIns="45715" rIns="91429" bIns="45715" anchor="t">
            <a:noAutofit/>
          </a:bodyPr>
          <a:lstStyle/>
          <a:p>
            <a:r>
              <a:rPr lang="en-US" sz="1400" dirty="0"/>
              <a:t>Finish case-study of log-linear regression applied to binned survival data</a:t>
            </a:r>
          </a:p>
          <a:p>
            <a:r>
              <a:rPr lang="en-US" sz="1400" dirty="0"/>
              <a:t>Continuous time survival analysis</a:t>
            </a:r>
          </a:p>
          <a:p>
            <a:endParaRPr lang="en-US" dirty="0"/>
          </a:p>
        </p:txBody>
      </p:sp>
      <p:sp>
        <p:nvSpPr>
          <p:cNvPr id="5" name="Slide Number Placeholder 4">
            <a:extLst>
              <a:ext uri="{FF2B5EF4-FFF2-40B4-BE49-F238E27FC236}">
                <a16:creationId xmlns:a16="http://schemas.microsoft.com/office/drawing/2014/main" id="{ED21248D-2580-4C3D-9B64-77320DFC6B30}"/>
              </a:ext>
            </a:extLst>
          </p:cNvPr>
          <p:cNvSpPr>
            <a:spLocks noGrp="1"/>
          </p:cNvSpPr>
          <p:nvPr>
            <p:ph type="sldNum" sz="quarter" idx="12"/>
          </p:nvPr>
        </p:nvSpPr>
        <p:spPr/>
        <p:txBody>
          <a:bodyPr/>
          <a:lstStyle/>
          <a:p>
            <a:fld id="{8ABDC324-684B-9C44-A484-D2B69E2467CF}" type="slidenum">
              <a:rPr lang="en-US" smtClean="0"/>
              <a:pPr/>
              <a:t>1</a:t>
            </a:fld>
            <a:endParaRPr lang="en-US"/>
          </a:p>
        </p:txBody>
      </p:sp>
    </p:spTree>
    <p:extLst>
      <p:ext uri="{BB962C8B-B14F-4D97-AF65-F5344CB8AC3E}">
        <p14:creationId xmlns:p14="http://schemas.microsoft.com/office/powerpoint/2010/main" val="4113950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4BF4-EE2C-44EB-B2AD-F15BAD82EE25}"/>
              </a:ext>
            </a:extLst>
          </p:cNvPr>
          <p:cNvSpPr>
            <a:spLocks noGrp="1"/>
          </p:cNvSpPr>
          <p:nvPr>
            <p:ph type="title"/>
          </p:nvPr>
        </p:nvSpPr>
        <p:spPr/>
        <p:txBody>
          <a:bodyPr/>
          <a:lstStyle/>
          <a:p>
            <a:r>
              <a:rPr lang="en-US" dirty="0"/>
              <a:t>Log-linear model; Models C and D</a:t>
            </a:r>
          </a:p>
        </p:txBody>
      </p:sp>
      <p:sp>
        <p:nvSpPr>
          <p:cNvPr id="3" name="Content Placeholder 2">
            <a:extLst>
              <a:ext uri="{FF2B5EF4-FFF2-40B4-BE49-F238E27FC236}">
                <a16:creationId xmlns:a16="http://schemas.microsoft.com/office/drawing/2014/main" id="{2DF24DF9-0B66-498A-9BFD-2374993181E1}"/>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B0AB3EB7-0E4F-448C-A6F2-25C9E34ECAC6}"/>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D6AE8056-69C8-41C2-AB59-8589117C538F}"/>
              </a:ext>
            </a:extLst>
          </p:cNvPr>
          <p:cNvSpPr>
            <a:spLocks noGrp="1"/>
          </p:cNvSpPr>
          <p:nvPr>
            <p:ph type="sldNum" sz="quarter" idx="13"/>
          </p:nvPr>
        </p:nvSpPr>
        <p:spPr/>
        <p:txBody>
          <a:bodyPr/>
          <a:lstStyle/>
          <a:p>
            <a:fld id="{8ABDC324-684B-9C44-A484-D2B69E2467CF}" type="slidenum">
              <a:rPr lang="en-US" smtClean="0"/>
              <a:pPr/>
              <a:t>10</a:t>
            </a:fld>
            <a:endParaRPr lang="en-US" dirty="0"/>
          </a:p>
        </p:txBody>
      </p:sp>
      <p:pic>
        <p:nvPicPr>
          <p:cNvPr id="7" name="Picture 6">
            <a:extLst>
              <a:ext uri="{FF2B5EF4-FFF2-40B4-BE49-F238E27FC236}">
                <a16:creationId xmlns:a16="http://schemas.microsoft.com/office/drawing/2014/main" id="{A555400B-79BC-41AE-971E-E02CE8820F6C}"/>
              </a:ext>
            </a:extLst>
          </p:cNvPr>
          <p:cNvPicPr>
            <a:picLocks noChangeAspect="1"/>
          </p:cNvPicPr>
          <p:nvPr/>
        </p:nvPicPr>
        <p:blipFill>
          <a:blip r:embed="rId2"/>
          <a:stretch>
            <a:fillRect/>
          </a:stretch>
        </p:blipFill>
        <p:spPr>
          <a:xfrm>
            <a:off x="111985" y="1200152"/>
            <a:ext cx="5684704" cy="380082"/>
          </a:xfrm>
          <a:prstGeom prst="rect">
            <a:avLst/>
          </a:prstGeom>
        </p:spPr>
      </p:pic>
      <p:pic>
        <p:nvPicPr>
          <p:cNvPr id="9" name="Picture 8">
            <a:extLst>
              <a:ext uri="{FF2B5EF4-FFF2-40B4-BE49-F238E27FC236}">
                <a16:creationId xmlns:a16="http://schemas.microsoft.com/office/drawing/2014/main" id="{429BD0AB-B557-4BC6-9D17-D6B57EFA755C}"/>
              </a:ext>
            </a:extLst>
          </p:cNvPr>
          <p:cNvPicPr>
            <a:picLocks noChangeAspect="1"/>
          </p:cNvPicPr>
          <p:nvPr/>
        </p:nvPicPr>
        <p:blipFill>
          <a:blip r:embed="rId3"/>
          <a:stretch>
            <a:fillRect/>
          </a:stretch>
        </p:blipFill>
        <p:spPr>
          <a:xfrm>
            <a:off x="111985" y="1688380"/>
            <a:ext cx="4952134" cy="780499"/>
          </a:xfrm>
          <a:prstGeom prst="rect">
            <a:avLst/>
          </a:prstGeom>
        </p:spPr>
      </p:pic>
      <p:pic>
        <p:nvPicPr>
          <p:cNvPr id="11" name="Picture 10">
            <a:extLst>
              <a:ext uri="{FF2B5EF4-FFF2-40B4-BE49-F238E27FC236}">
                <a16:creationId xmlns:a16="http://schemas.microsoft.com/office/drawing/2014/main" id="{B109EA56-D0E1-4B0A-B935-82C1E270FD53}"/>
              </a:ext>
            </a:extLst>
          </p:cNvPr>
          <p:cNvPicPr>
            <a:picLocks noChangeAspect="1"/>
          </p:cNvPicPr>
          <p:nvPr/>
        </p:nvPicPr>
        <p:blipFill>
          <a:blip r:embed="rId4"/>
          <a:stretch>
            <a:fillRect/>
          </a:stretch>
        </p:blipFill>
        <p:spPr>
          <a:xfrm>
            <a:off x="146284" y="2531193"/>
            <a:ext cx="4917835" cy="780499"/>
          </a:xfrm>
          <a:prstGeom prst="rect">
            <a:avLst/>
          </a:prstGeom>
        </p:spPr>
      </p:pic>
    </p:spTree>
    <p:extLst>
      <p:ext uri="{BB962C8B-B14F-4D97-AF65-F5344CB8AC3E}">
        <p14:creationId xmlns:p14="http://schemas.microsoft.com/office/powerpoint/2010/main" val="390592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0176-FC65-4139-A335-6D9B74D3E8E2}"/>
              </a:ext>
            </a:extLst>
          </p:cNvPr>
          <p:cNvSpPr>
            <a:spLocks noGrp="1"/>
          </p:cNvSpPr>
          <p:nvPr>
            <p:ph type="title"/>
          </p:nvPr>
        </p:nvSpPr>
        <p:spPr/>
        <p:txBody>
          <a:bodyPr/>
          <a:lstStyle/>
          <a:p>
            <a:r>
              <a:rPr lang="en-US" dirty="0"/>
              <a:t>Log-linear model; Models C and D</a:t>
            </a:r>
          </a:p>
        </p:txBody>
      </p:sp>
      <p:sp>
        <p:nvSpPr>
          <p:cNvPr id="3" name="Content Placeholder 2">
            <a:extLst>
              <a:ext uri="{FF2B5EF4-FFF2-40B4-BE49-F238E27FC236}">
                <a16:creationId xmlns:a16="http://schemas.microsoft.com/office/drawing/2014/main" id="{E5EBAB65-BB3E-40AD-AEAA-B40620E2BC0B}"/>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0F594BC1-DA8A-4D27-B92D-C51D3EB7E914}"/>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E0F3ECAF-8D8D-4D0D-BC2D-E6CC62C36083}"/>
              </a:ext>
            </a:extLst>
          </p:cNvPr>
          <p:cNvSpPr>
            <a:spLocks noGrp="1"/>
          </p:cNvSpPr>
          <p:nvPr>
            <p:ph type="sldNum" sz="quarter" idx="13"/>
          </p:nvPr>
        </p:nvSpPr>
        <p:spPr/>
        <p:txBody>
          <a:bodyPr/>
          <a:lstStyle/>
          <a:p>
            <a:fld id="{8ABDC324-684B-9C44-A484-D2B69E2467CF}" type="slidenum">
              <a:rPr lang="en-US" smtClean="0"/>
              <a:pPr/>
              <a:t>11</a:t>
            </a:fld>
            <a:endParaRPr lang="en-US" dirty="0"/>
          </a:p>
        </p:txBody>
      </p:sp>
      <p:pic>
        <p:nvPicPr>
          <p:cNvPr id="7" name="Picture 6">
            <a:extLst>
              <a:ext uri="{FF2B5EF4-FFF2-40B4-BE49-F238E27FC236}">
                <a16:creationId xmlns:a16="http://schemas.microsoft.com/office/drawing/2014/main" id="{9AAA3D65-0020-48E2-B1E6-38283505ADDF}"/>
              </a:ext>
            </a:extLst>
          </p:cNvPr>
          <p:cNvPicPr>
            <a:picLocks noChangeAspect="1"/>
          </p:cNvPicPr>
          <p:nvPr/>
        </p:nvPicPr>
        <p:blipFill>
          <a:blip r:embed="rId2"/>
          <a:stretch>
            <a:fillRect/>
          </a:stretch>
        </p:blipFill>
        <p:spPr>
          <a:xfrm>
            <a:off x="111985" y="1200152"/>
            <a:ext cx="6257581" cy="324998"/>
          </a:xfrm>
          <a:prstGeom prst="rect">
            <a:avLst/>
          </a:prstGeom>
        </p:spPr>
      </p:pic>
      <p:pic>
        <p:nvPicPr>
          <p:cNvPr id="9" name="Picture 8">
            <a:extLst>
              <a:ext uri="{FF2B5EF4-FFF2-40B4-BE49-F238E27FC236}">
                <a16:creationId xmlns:a16="http://schemas.microsoft.com/office/drawing/2014/main" id="{2D17423A-1FA1-4362-A917-958A7A54E6C3}"/>
              </a:ext>
            </a:extLst>
          </p:cNvPr>
          <p:cNvPicPr>
            <a:picLocks noChangeAspect="1"/>
          </p:cNvPicPr>
          <p:nvPr/>
        </p:nvPicPr>
        <p:blipFill>
          <a:blip r:embed="rId3"/>
          <a:stretch>
            <a:fillRect/>
          </a:stretch>
        </p:blipFill>
        <p:spPr>
          <a:xfrm>
            <a:off x="111985" y="1544199"/>
            <a:ext cx="4993772" cy="1260990"/>
          </a:xfrm>
          <a:prstGeom prst="rect">
            <a:avLst/>
          </a:prstGeom>
        </p:spPr>
      </p:pic>
      <p:pic>
        <p:nvPicPr>
          <p:cNvPr id="11" name="Picture 10">
            <a:extLst>
              <a:ext uri="{FF2B5EF4-FFF2-40B4-BE49-F238E27FC236}">
                <a16:creationId xmlns:a16="http://schemas.microsoft.com/office/drawing/2014/main" id="{4F456556-1CC3-4931-84F2-5D06F6452B25}"/>
              </a:ext>
            </a:extLst>
          </p:cNvPr>
          <p:cNvPicPr>
            <a:picLocks noChangeAspect="1"/>
          </p:cNvPicPr>
          <p:nvPr/>
        </p:nvPicPr>
        <p:blipFill>
          <a:blip r:embed="rId4"/>
          <a:stretch>
            <a:fillRect/>
          </a:stretch>
        </p:blipFill>
        <p:spPr>
          <a:xfrm>
            <a:off x="145035" y="2987752"/>
            <a:ext cx="5086100" cy="746048"/>
          </a:xfrm>
          <a:prstGeom prst="rect">
            <a:avLst/>
          </a:prstGeom>
        </p:spPr>
      </p:pic>
    </p:spTree>
    <p:extLst>
      <p:ext uri="{BB962C8B-B14F-4D97-AF65-F5344CB8AC3E}">
        <p14:creationId xmlns:p14="http://schemas.microsoft.com/office/powerpoint/2010/main" val="3708996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9EA5E-2AE7-42A5-8DA0-02F59E1B5E87}"/>
              </a:ext>
            </a:extLst>
          </p:cNvPr>
          <p:cNvSpPr>
            <a:spLocks noGrp="1"/>
          </p:cNvSpPr>
          <p:nvPr>
            <p:ph type="title"/>
          </p:nvPr>
        </p:nvSpPr>
        <p:spPr/>
        <p:txBody>
          <a:bodyPr/>
          <a:lstStyle/>
          <a:p>
            <a:r>
              <a:rPr lang="en-US" dirty="0"/>
              <a:t>Log-linear models:  Model E</a:t>
            </a:r>
          </a:p>
        </p:txBody>
      </p:sp>
      <p:sp>
        <p:nvSpPr>
          <p:cNvPr id="3" name="Content Placeholder 2">
            <a:extLst>
              <a:ext uri="{FF2B5EF4-FFF2-40B4-BE49-F238E27FC236}">
                <a16:creationId xmlns:a16="http://schemas.microsoft.com/office/drawing/2014/main" id="{840743BA-C9E9-47B9-873D-DC61C2D2F0DF}"/>
              </a:ext>
            </a:extLst>
          </p:cNvPr>
          <p:cNvSpPr>
            <a:spLocks noGrp="1"/>
          </p:cNvSpPr>
          <p:nvPr>
            <p:ph idx="1"/>
          </p:nvPr>
        </p:nvSpPr>
        <p:spPr/>
        <p:txBody>
          <a:bodyPr/>
          <a:lstStyle/>
          <a:p>
            <a:r>
              <a:rPr lang="en-US" dirty="0"/>
              <a:t>Finally, we look for evidence that the relative rate for men as compared to women changes over the duration of follow-up</a:t>
            </a:r>
          </a:p>
          <a:p>
            <a:pPr lvl="1"/>
            <a:r>
              <a:rPr lang="en-US" dirty="0"/>
              <a:t>I.e. the proportional hazards assumption is inadequate for our data. </a:t>
            </a:r>
          </a:p>
          <a:p>
            <a:r>
              <a:rPr lang="en-US" dirty="0"/>
              <a:t>Model E:  we center the midpoint variable at 20 years duration so that the male coefficient has a more reasonable interpretation and include interaction between male and years of hospitalization</a:t>
            </a:r>
          </a:p>
        </p:txBody>
      </p:sp>
      <p:sp>
        <p:nvSpPr>
          <p:cNvPr id="4" name="Content Placeholder 3">
            <a:extLst>
              <a:ext uri="{FF2B5EF4-FFF2-40B4-BE49-F238E27FC236}">
                <a16:creationId xmlns:a16="http://schemas.microsoft.com/office/drawing/2014/main" id="{4C48AB92-C94F-4E8A-A85A-5457796F7627}"/>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2D300EDC-E7EB-4D6B-A573-CC2C5A8A141C}"/>
              </a:ext>
            </a:extLst>
          </p:cNvPr>
          <p:cNvSpPr>
            <a:spLocks noGrp="1"/>
          </p:cNvSpPr>
          <p:nvPr>
            <p:ph type="sldNum" sz="quarter" idx="13"/>
          </p:nvPr>
        </p:nvSpPr>
        <p:spPr/>
        <p:txBody>
          <a:bodyPr/>
          <a:lstStyle/>
          <a:p>
            <a:fld id="{8ABDC324-684B-9C44-A484-D2B69E2467CF}" type="slidenum">
              <a:rPr lang="en-US" smtClean="0"/>
              <a:pPr/>
              <a:t>12</a:t>
            </a:fld>
            <a:endParaRPr lang="en-US" dirty="0"/>
          </a:p>
        </p:txBody>
      </p:sp>
      <p:pic>
        <p:nvPicPr>
          <p:cNvPr id="7" name="Picture 6">
            <a:extLst>
              <a:ext uri="{FF2B5EF4-FFF2-40B4-BE49-F238E27FC236}">
                <a16:creationId xmlns:a16="http://schemas.microsoft.com/office/drawing/2014/main" id="{EBF1B76D-44E2-4948-93DE-E2A0FA068B50}"/>
              </a:ext>
            </a:extLst>
          </p:cNvPr>
          <p:cNvPicPr>
            <a:picLocks noChangeAspect="1"/>
          </p:cNvPicPr>
          <p:nvPr/>
        </p:nvPicPr>
        <p:blipFill>
          <a:blip r:embed="rId2"/>
          <a:stretch>
            <a:fillRect/>
          </a:stretch>
        </p:blipFill>
        <p:spPr>
          <a:xfrm>
            <a:off x="195089" y="2676777"/>
            <a:ext cx="6474709" cy="889383"/>
          </a:xfrm>
          <a:prstGeom prst="rect">
            <a:avLst/>
          </a:prstGeom>
        </p:spPr>
      </p:pic>
      <p:pic>
        <p:nvPicPr>
          <p:cNvPr id="9" name="Picture 8">
            <a:extLst>
              <a:ext uri="{FF2B5EF4-FFF2-40B4-BE49-F238E27FC236}">
                <a16:creationId xmlns:a16="http://schemas.microsoft.com/office/drawing/2014/main" id="{02B87C16-D1B3-43D8-A490-D11E0591E4FF}"/>
              </a:ext>
            </a:extLst>
          </p:cNvPr>
          <p:cNvPicPr>
            <a:picLocks noChangeAspect="1"/>
          </p:cNvPicPr>
          <p:nvPr/>
        </p:nvPicPr>
        <p:blipFill>
          <a:blip r:embed="rId3"/>
          <a:stretch>
            <a:fillRect/>
          </a:stretch>
        </p:blipFill>
        <p:spPr>
          <a:xfrm>
            <a:off x="195088" y="3610388"/>
            <a:ext cx="4410611" cy="1083532"/>
          </a:xfrm>
          <a:prstGeom prst="rect">
            <a:avLst/>
          </a:prstGeom>
        </p:spPr>
      </p:pic>
    </p:spTree>
    <p:extLst>
      <p:ext uri="{BB962C8B-B14F-4D97-AF65-F5344CB8AC3E}">
        <p14:creationId xmlns:p14="http://schemas.microsoft.com/office/powerpoint/2010/main" val="500394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BCD3-25AB-4551-BC8E-709C355A6BAD}"/>
              </a:ext>
            </a:extLst>
          </p:cNvPr>
          <p:cNvSpPr>
            <a:spLocks noGrp="1"/>
          </p:cNvSpPr>
          <p:nvPr>
            <p:ph type="title"/>
          </p:nvPr>
        </p:nvSpPr>
        <p:spPr/>
        <p:txBody>
          <a:bodyPr/>
          <a:lstStyle/>
          <a:p>
            <a:r>
              <a:rPr lang="en-US" dirty="0"/>
              <a:t>Log-linear models: Model E</a:t>
            </a:r>
          </a:p>
        </p:txBody>
      </p:sp>
      <p:sp>
        <p:nvSpPr>
          <p:cNvPr id="3" name="Content Placeholder 2">
            <a:extLst>
              <a:ext uri="{FF2B5EF4-FFF2-40B4-BE49-F238E27FC236}">
                <a16:creationId xmlns:a16="http://schemas.microsoft.com/office/drawing/2014/main" id="{A8B64C98-BEAD-4FA2-A8E1-CE45B853691B}"/>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6C5C80C0-AE11-40AD-8557-1E1A4205AE8E}"/>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6655AF67-55A7-4C32-A28B-C148BFA68D78}"/>
              </a:ext>
            </a:extLst>
          </p:cNvPr>
          <p:cNvSpPr>
            <a:spLocks noGrp="1"/>
          </p:cNvSpPr>
          <p:nvPr>
            <p:ph type="sldNum" sz="quarter" idx="13"/>
          </p:nvPr>
        </p:nvSpPr>
        <p:spPr/>
        <p:txBody>
          <a:bodyPr/>
          <a:lstStyle/>
          <a:p>
            <a:fld id="{8ABDC324-684B-9C44-A484-D2B69E2467CF}" type="slidenum">
              <a:rPr lang="en-US" smtClean="0"/>
              <a:pPr/>
              <a:t>13</a:t>
            </a:fld>
            <a:endParaRPr lang="en-US" dirty="0"/>
          </a:p>
        </p:txBody>
      </p:sp>
      <p:pic>
        <p:nvPicPr>
          <p:cNvPr id="7" name="Picture 6">
            <a:extLst>
              <a:ext uri="{FF2B5EF4-FFF2-40B4-BE49-F238E27FC236}">
                <a16:creationId xmlns:a16="http://schemas.microsoft.com/office/drawing/2014/main" id="{6954DABE-51E0-4BFC-8339-3E90D95F1468}"/>
              </a:ext>
            </a:extLst>
          </p:cNvPr>
          <p:cNvPicPr>
            <a:picLocks noChangeAspect="1"/>
          </p:cNvPicPr>
          <p:nvPr/>
        </p:nvPicPr>
        <p:blipFill>
          <a:blip r:embed="rId2"/>
          <a:stretch>
            <a:fillRect/>
          </a:stretch>
        </p:blipFill>
        <p:spPr>
          <a:xfrm>
            <a:off x="0" y="1088388"/>
            <a:ext cx="6858000" cy="1090552"/>
          </a:xfrm>
          <a:prstGeom prst="rect">
            <a:avLst/>
          </a:prstGeom>
        </p:spPr>
      </p:pic>
    </p:spTree>
    <p:extLst>
      <p:ext uri="{BB962C8B-B14F-4D97-AF65-F5344CB8AC3E}">
        <p14:creationId xmlns:p14="http://schemas.microsoft.com/office/powerpoint/2010/main" val="3097154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1D42-C9DE-408A-BBE8-32CABC42D4B5}"/>
              </a:ext>
            </a:extLst>
          </p:cNvPr>
          <p:cNvSpPr>
            <a:spLocks noGrp="1"/>
          </p:cNvSpPr>
          <p:nvPr>
            <p:ph type="title"/>
          </p:nvPr>
        </p:nvSpPr>
        <p:spPr/>
        <p:txBody>
          <a:bodyPr/>
          <a:lstStyle/>
          <a:p>
            <a:r>
              <a:rPr lang="en-US" dirty="0"/>
              <a:t>Model comparison</a:t>
            </a:r>
          </a:p>
        </p:txBody>
      </p:sp>
      <p:sp>
        <p:nvSpPr>
          <p:cNvPr id="3" name="Content Placeholder 2">
            <a:extLst>
              <a:ext uri="{FF2B5EF4-FFF2-40B4-BE49-F238E27FC236}">
                <a16:creationId xmlns:a16="http://schemas.microsoft.com/office/drawing/2014/main" id="{CFC9A819-003E-4431-9615-6CB744CE84FA}"/>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B7B840B1-45E8-4C85-B71A-8F7C768B22F6}"/>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4E69D4CC-CE8D-49FA-8A8B-AC02DAB083A1}"/>
              </a:ext>
            </a:extLst>
          </p:cNvPr>
          <p:cNvSpPr>
            <a:spLocks noGrp="1"/>
          </p:cNvSpPr>
          <p:nvPr>
            <p:ph type="sldNum" sz="quarter" idx="13"/>
          </p:nvPr>
        </p:nvSpPr>
        <p:spPr/>
        <p:txBody>
          <a:bodyPr/>
          <a:lstStyle/>
          <a:p>
            <a:fld id="{8ABDC324-684B-9C44-A484-D2B69E2467CF}" type="slidenum">
              <a:rPr lang="en-US" smtClean="0"/>
              <a:pPr/>
              <a:t>14</a:t>
            </a:fld>
            <a:endParaRPr lang="en-US" dirty="0"/>
          </a:p>
        </p:txBody>
      </p:sp>
      <p:pic>
        <p:nvPicPr>
          <p:cNvPr id="7" name="Picture 6">
            <a:extLst>
              <a:ext uri="{FF2B5EF4-FFF2-40B4-BE49-F238E27FC236}">
                <a16:creationId xmlns:a16="http://schemas.microsoft.com/office/drawing/2014/main" id="{C12557D1-F81E-43BA-9EC3-0E789F35C4C8}"/>
              </a:ext>
            </a:extLst>
          </p:cNvPr>
          <p:cNvPicPr>
            <a:picLocks noChangeAspect="1"/>
          </p:cNvPicPr>
          <p:nvPr/>
        </p:nvPicPr>
        <p:blipFill>
          <a:blip r:embed="rId2"/>
          <a:stretch>
            <a:fillRect/>
          </a:stretch>
        </p:blipFill>
        <p:spPr>
          <a:xfrm>
            <a:off x="201824" y="1231959"/>
            <a:ext cx="5353432" cy="2711389"/>
          </a:xfrm>
          <a:prstGeom prst="rect">
            <a:avLst/>
          </a:prstGeom>
        </p:spPr>
      </p:pic>
      <p:pic>
        <p:nvPicPr>
          <p:cNvPr id="9" name="Picture 8">
            <a:extLst>
              <a:ext uri="{FF2B5EF4-FFF2-40B4-BE49-F238E27FC236}">
                <a16:creationId xmlns:a16="http://schemas.microsoft.com/office/drawing/2014/main" id="{7FB8A1A9-875D-4D6B-8EE3-CCA58BE1F10D}"/>
              </a:ext>
            </a:extLst>
          </p:cNvPr>
          <p:cNvPicPr>
            <a:picLocks noChangeAspect="1"/>
          </p:cNvPicPr>
          <p:nvPr/>
        </p:nvPicPr>
        <p:blipFill>
          <a:blip r:embed="rId3"/>
          <a:stretch>
            <a:fillRect/>
          </a:stretch>
        </p:blipFill>
        <p:spPr>
          <a:xfrm>
            <a:off x="1027322" y="1457577"/>
            <a:ext cx="710038" cy="475726"/>
          </a:xfrm>
          <a:prstGeom prst="rect">
            <a:avLst/>
          </a:prstGeom>
        </p:spPr>
      </p:pic>
    </p:spTree>
    <p:extLst>
      <p:ext uri="{BB962C8B-B14F-4D97-AF65-F5344CB8AC3E}">
        <p14:creationId xmlns:p14="http://schemas.microsoft.com/office/powerpoint/2010/main" val="252293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3E30-A02B-433D-873E-886E9AE55A06}"/>
              </a:ext>
            </a:extLst>
          </p:cNvPr>
          <p:cNvSpPr>
            <a:spLocks noGrp="1"/>
          </p:cNvSpPr>
          <p:nvPr>
            <p:ph type="title"/>
          </p:nvPr>
        </p:nvSpPr>
        <p:spPr/>
        <p:txBody>
          <a:bodyPr/>
          <a:lstStyle/>
          <a:p>
            <a:r>
              <a:rPr lang="en-US" dirty="0"/>
              <a:t>Model comparison</a:t>
            </a:r>
          </a:p>
        </p:txBody>
      </p:sp>
      <p:sp>
        <p:nvSpPr>
          <p:cNvPr id="3" name="Content Placeholder 2">
            <a:extLst>
              <a:ext uri="{FF2B5EF4-FFF2-40B4-BE49-F238E27FC236}">
                <a16:creationId xmlns:a16="http://schemas.microsoft.com/office/drawing/2014/main" id="{330425AC-37BC-4912-B818-FF2CBFDC898D}"/>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9F33ED1E-2538-440E-858A-442BCD83C555}"/>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76988C17-4281-4CB9-BA35-799F178C3627}"/>
              </a:ext>
            </a:extLst>
          </p:cNvPr>
          <p:cNvSpPr>
            <a:spLocks noGrp="1"/>
          </p:cNvSpPr>
          <p:nvPr>
            <p:ph type="sldNum" sz="quarter" idx="13"/>
          </p:nvPr>
        </p:nvSpPr>
        <p:spPr/>
        <p:txBody>
          <a:bodyPr/>
          <a:lstStyle/>
          <a:p>
            <a:fld id="{8ABDC324-684B-9C44-A484-D2B69E2467CF}" type="slidenum">
              <a:rPr lang="en-US" smtClean="0"/>
              <a:pPr/>
              <a:t>15</a:t>
            </a:fld>
            <a:endParaRPr lang="en-US" dirty="0"/>
          </a:p>
        </p:txBody>
      </p:sp>
      <p:pic>
        <p:nvPicPr>
          <p:cNvPr id="7" name="Picture 6">
            <a:extLst>
              <a:ext uri="{FF2B5EF4-FFF2-40B4-BE49-F238E27FC236}">
                <a16:creationId xmlns:a16="http://schemas.microsoft.com/office/drawing/2014/main" id="{4D62FE2F-E579-450C-8565-3841C40AE9CF}"/>
              </a:ext>
            </a:extLst>
          </p:cNvPr>
          <p:cNvPicPr>
            <a:picLocks noChangeAspect="1"/>
          </p:cNvPicPr>
          <p:nvPr/>
        </p:nvPicPr>
        <p:blipFill>
          <a:blip r:embed="rId2"/>
          <a:stretch>
            <a:fillRect/>
          </a:stretch>
        </p:blipFill>
        <p:spPr>
          <a:xfrm>
            <a:off x="111985" y="1200152"/>
            <a:ext cx="5590494" cy="2609848"/>
          </a:xfrm>
          <a:prstGeom prst="rect">
            <a:avLst/>
          </a:prstGeom>
        </p:spPr>
      </p:pic>
    </p:spTree>
    <p:extLst>
      <p:ext uri="{BB962C8B-B14F-4D97-AF65-F5344CB8AC3E}">
        <p14:creationId xmlns:p14="http://schemas.microsoft.com/office/powerpoint/2010/main" val="3597034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0320F-F6DF-4322-85D2-C93E32A97472}"/>
              </a:ext>
            </a:extLst>
          </p:cNvPr>
          <p:cNvSpPr>
            <a:spLocks noGrp="1"/>
          </p:cNvSpPr>
          <p:nvPr>
            <p:ph type="title"/>
          </p:nvPr>
        </p:nvSpPr>
        <p:spPr/>
        <p:txBody>
          <a:bodyPr/>
          <a:lstStyle/>
          <a:p>
            <a:r>
              <a:rPr lang="en-US" dirty="0"/>
              <a:t>Continuous time survival analysis</a:t>
            </a:r>
          </a:p>
        </p:txBody>
      </p:sp>
      <p:sp>
        <p:nvSpPr>
          <p:cNvPr id="3" name="Content Placeholder 2">
            <a:extLst>
              <a:ext uri="{FF2B5EF4-FFF2-40B4-BE49-F238E27FC236}">
                <a16:creationId xmlns:a16="http://schemas.microsoft.com/office/drawing/2014/main" id="{78FE18F1-FCC7-4087-9394-2B32774B4D00}"/>
              </a:ext>
            </a:extLst>
          </p:cNvPr>
          <p:cNvSpPr>
            <a:spLocks noGrp="1"/>
          </p:cNvSpPr>
          <p:nvPr>
            <p:ph idx="1"/>
          </p:nvPr>
        </p:nvSpPr>
        <p:spPr/>
        <p:txBody>
          <a:bodyPr/>
          <a:lstStyle/>
          <a:p>
            <a:r>
              <a:rPr lang="en-US" dirty="0"/>
              <a:t>Binning survival times is convenient when working from administrative data or data where you do not have access to individual level data</a:t>
            </a:r>
          </a:p>
          <a:p>
            <a:r>
              <a:rPr lang="en-US" dirty="0"/>
              <a:t>Most natural to treat time as continuous</a:t>
            </a:r>
          </a:p>
          <a:p>
            <a:r>
              <a:rPr lang="en-US" dirty="0"/>
              <a:t>Review definition of censoring</a:t>
            </a:r>
          </a:p>
        </p:txBody>
      </p:sp>
      <p:sp>
        <p:nvSpPr>
          <p:cNvPr id="4" name="Content Placeholder 3">
            <a:extLst>
              <a:ext uri="{FF2B5EF4-FFF2-40B4-BE49-F238E27FC236}">
                <a16:creationId xmlns:a16="http://schemas.microsoft.com/office/drawing/2014/main" id="{5A8BBE38-C5CA-4F6C-9495-B033190B7A9B}"/>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7C27F331-44D6-4FD0-9DF9-E34E06DB5A93}"/>
              </a:ext>
            </a:extLst>
          </p:cNvPr>
          <p:cNvSpPr>
            <a:spLocks noGrp="1"/>
          </p:cNvSpPr>
          <p:nvPr>
            <p:ph type="sldNum" sz="quarter" idx="13"/>
          </p:nvPr>
        </p:nvSpPr>
        <p:spPr/>
        <p:txBody>
          <a:bodyPr/>
          <a:lstStyle/>
          <a:p>
            <a:fld id="{8ABDC324-684B-9C44-A484-D2B69E2467CF}" type="slidenum">
              <a:rPr lang="en-US" smtClean="0"/>
              <a:pPr/>
              <a:t>16</a:t>
            </a:fld>
            <a:endParaRPr lang="en-US" dirty="0"/>
          </a:p>
        </p:txBody>
      </p:sp>
      <p:pic>
        <p:nvPicPr>
          <p:cNvPr id="7" name="Picture 6">
            <a:extLst>
              <a:ext uri="{FF2B5EF4-FFF2-40B4-BE49-F238E27FC236}">
                <a16:creationId xmlns:a16="http://schemas.microsoft.com/office/drawing/2014/main" id="{DEFF1EE4-42C6-4479-A20E-4B83C3017150}"/>
              </a:ext>
            </a:extLst>
          </p:cNvPr>
          <p:cNvPicPr>
            <a:picLocks noChangeAspect="1"/>
          </p:cNvPicPr>
          <p:nvPr/>
        </p:nvPicPr>
        <p:blipFill>
          <a:blip r:embed="rId2"/>
          <a:stretch>
            <a:fillRect/>
          </a:stretch>
        </p:blipFill>
        <p:spPr>
          <a:xfrm>
            <a:off x="494488" y="2571750"/>
            <a:ext cx="6095307" cy="2363990"/>
          </a:xfrm>
          <a:prstGeom prst="rect">
            <a:avLst/>
          </a:prstGeom>
        </p:spPr>
      </p:pic>
    </p:spTree>
    <p:extLst>
      <p:ext uri="{BB962C8B-B14F-4D97-AF65-F5344CB8AC3E}">
        <p14:creationId xmlns:p14="http://schemas.microsoft.com/office/powerpoint/2010/main" val="3327864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B7FD-4DD1-4CE2-9AC7-446FAA587696}"/>
              </a:ext>
            </a:extLst>
          </p:cNvPr>
          <p:cNvSpPr>
            <a:spLocks noGrp="1"/>
          </p:cNvSpPr>
          <p:nvPr>
            <p:ph type="title"/>
          </p:nvPr>
        </p:nvSpPr>
        <p:spPr/>
        <p:txBody>
          <a:bodyPr/>
          <a:lstStyle/>
          <a:p>
            <a:r>
              <a:rPr lang="en-US" dirty="0"/>
              <a:t>Continuous time survival analysis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7D03C49-813F-40F8-BB0C-4B7B51571C2C}"/>
                  </a:ext>
                </a:extLst>
              </p:cNvPr>
              <p:cNvSpPr>
                <a:spLocks noGrp="1"/>
              </p:cNvSpPr>
              <p:nvPr>
                <p:ph idx="1"/>
              </p:nvPr>
            </p:nvSpPr>
            <p:spPr/>
            <p:txBody>
              <a:bodyPr/>
              <a:lstStyle/>
              <a:p>
                <a:r>
                  <a:rPr lang="en-US" dirty="0"/>
                  <a:t>Absent censoring, the survival outcome Y</a:t>
                </a:r>
                <a:r>
                  <a:rPr lang="en-US" baseline="-25000" dirty="0"/>
                  <a:t>i</a:t>
                </a:r>
                <a:r>
                  <a:rPr lang="en-US" dirty="0"/>
                  <a:t>, is the time from start of an at risk period to when the event of interest occurs.</a:t>
                </a:r>
              </a:p>
              <a:p>
                <a:r>
                  <a:rPr lang="en-US" dirty="0"/>
                  <a:t>In the presence of censoring, we get to see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if the event occurs and 0 if the even is censored</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min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oMath>
                </a14:m>
                <a:r>
                  <a:rPr lang="en-US" dirty="0"/>
                  <a:t> is the time when the event occurs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𝑖</m:t>
                        </m:r>
                      </m:sub>
                    </m:sSub>
                  </m:oMath>
                </a14:m>
                <a:r>
                  <a:rPr lang="en-US" dirty="0"/>
                  <a:t> is the time of censoring</a:t>
                </a:r>
              </a:p>
              <a:p>
                <a:pPr lvl="1"/>
                <a:r>
                  <a:rPr lang="en-US" dirty="0"/>
                  <a:t> Data for patient </a:t>
                </a:r>
                <a:r>
                  <a:rPr lang="en-US" dirty="0" err="1"/>
                  <a:t>i</a:t>
                </a:r>
                <a:r>
                  <a:rPr lang="en-US" dirty="0"/>
                  <a:t> is </a:t>
                </a:r>
                <a14:m>
                  <m:oMath xmlns:m="http://schemas.openxmlformats.org/officeDocument/2006/math">
                    <m:r>
                      <a:rPr lang="en-US" b="0" i="0"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𝑖</m:t>
                        </m:r>
                      </m:sub>
                    </m:sSub>
                    <m:r>
                      <a:rPr lang="en-US" b="0" i="1" smtClean="0">
                        <a:latin typeface="Cambria Math" panose="02040503050406030204" pitchFamily="18" charset="0"/>
                      </a:rPr>
                      <m:t>)</m:t>
                    </m:r>
                  </m:oMath>
                </a14:m>
                <a:endParaRPr lang="en-US" dirty="0"/>
              </a:p>
              <a:p>
                <a:pPr lvl="1"/>
                <a:endParaRPr lang="en-US" dirty="0"/>
              </a:p>
              <a:p>
                <a:r>
                  <a:rPr lang="en-US" dirty="0"/>
                  <a:t>Goals:  </a:t>
                </a:r>
              </a:p>
              <a:p>
                <a:pPr lvl="1"/>
                <a:r>
                  <a:rPr lang="en-US" dirty="0"/>
                  <a:t>Determine if the survival experience differs across exposure groups</a:t>
                </a:r>
              </a:p>
              <a:p>
                <a:pPr lvl="1"/>
                <a:r>
                  <a:rPr lang="en-US" dirty="0"/>
                  <a:t>Predict survival experience</a:t>
                </a:r>
              </a:p>
            </p:txBody>
          </p:sp>
        </mc:Choice>
        <mc:Fallback>
          <p:sp>
            <p:nvSpPr>
              <p:cNvPr id="3" name="Content Placeholder 2">
                <a:extLst>
                  <a:ext uri="{FF2B5EF4-FFF2-40B4-BE49-F238E27FC236}">
                    <a16:creationId xmlns:a16="http://schemas.microsoft.com/office/drawing/2014/main" id="{97D03C49-813F-40F8-BB0C-4B7B51571C2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C764E3ED-E148-410F-AD2B-7CBD0CDD50E7}"/>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BF87FF91-D27B-4BC3-82C4-2A8F552C2737}"/>
              </a:ext>
            </a:extLst>
          </p:cNvPr>
          <p:cNvSpPr>
            <a:spLocks noGrp="1"/>
          </p:cNvSpPr>
          <p:nvPr>
            <p:ph type="sldNum" sz="quarter" idx="13"/>
          </p:nvPr>
        </p:nvSpPr>
        <p:spPr/>
        <p:txBody>
          <a:bodyPr/>
          <a:lstStyle/>
          <a:p>
            <a:fld id="{8ABDC324-684B-9C44-A484-D2B69E2467CF}" type="slidenum">
              <a:rPr lang="en-US" smtClean="0"/>
              <a:pPr/>
              <a:t>17</a:t>
            </a:fld>
            <a:endParaRPr lang="en-US" dirty="0"/>
          </a:p>
        </p:txBody>
      </p:sp>
    </p:spTree>
    <p:extLst>
      <p:ext uri="{BB962C8B-B14F-4D97-AF65-F5344CB8AC3E}">
        <p14:creationId xmlns:p14="http://schemas.microsoft.com/office/powerpoint/2010/main" val="3884033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951F8-30AB-424B-B63B-879954A164D2}"/>
              </a:ext>
            </a:extLst>
          </p:cNvPr>
          <p:cNvSpPr>
            <a:spLocks noGrp="1"/>
          </p:cNvSpPr>
          <p:nvPr>
            <p:ph type="title"/>
          </p:nvPr>
        </p:nvSpPr>
        <p:spPr/>
        <p:txBody>
          <a:bodyPr/>
          <a:lstStyle/>
          <a:p>
            <a:r>
              <a:rPr lang="en-US" dirty="0"/>
              <a:t>Key survival analysis definitions</a:t>
            </a:r>
          </a:p>
        </p:txBody>
      </p:sp>
      <p:sp>
        <p:nvSpPr>
          <p:cNvPr id="3" name="Content Placeholder 2">
            <a:extLst>
              <a:ext uri="{FF2B5EF4-FFF2-40B4-BE49-F238E27FC236}">
                <a16:creationId xmlns:a16="http://schemas.microsoft.com/office/drawing/2014/main" id="{D3E11206-5E9E-4200-B4A3-C332C6534D39}"/>
              </a:ext>
            </a:extLst>
          </p:cNvPr>
          <p:cNvSpPr>
            <a:spLocks noGrp="1"/>
          </p:cNvSpPr>
          <p:nvPr>
            <p:ph idx="1"/>
          </p:nvPr>
        </p:nvSpPr>
        <p:spPr/>
        <p:txBody>
          <a:bodyPr/>
          <a:lstStyle/>
          <a:p>
            <a:endParaRPr lang="en-US" dirty="0"/>
          </a:p>
        </p:txBody>
      </p:sp>
      <p:sp>
        <p:nvSpPr>
          <p:cNvPr id="4" name="Content Placeholder 3">
            <a:extLst>
              <a:ext uri="{FF2B5EF4-FFF2-40B4-BE49-F238E27FC236}">
                <a16:creationId xmlns:a16="http://schemas.microsoft.com/office/drawing/2014/main" id="{D575054F-65C8-470F-B2C2-8AE3C726081D}"/>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D14C1737-E576-4B39-ACBB-AEC0F93C36F1}"/>
              </a:ext>
            </a:extLst>
          </p:cNvPr>
          <p:cNvSpPr>
            <a:spLocks noGrp="1"/>
          </p:cNvSpPr>
          <p:nvPr>
            <p:ph type="sldNum" sz="quarter" idx="13"/>
          </p:nvPr>
        </p:nvSpPr>
        <p:spPr/>
        <p:txBody>
          <a:bodyPr/>
          <a:lstStyle/>
          <a:p>
            <a:fld id="{8ABDC324-684B-9C44-A484-D2B69E2467CF}" type="slidenum">
              <a:rPr lang="en-US" smtClean="0"/>
              <a:pPr/>
              <a:t>18</a:t>
            </a:fld>
            <a:endParaRPr lang="en-US" dirty="0"/>
          </a:p>
        </p:txBody>
      </p:sp>
      <p:pic>
        <p:nvPicPr>
          <p:cNvPr id="6" name="Picture 5">
            <a:extLst>
              <a:ext uri="{FF2B5EF4-FFF2-40B4-BE49-F238E27FC236}">
                <a16:creationId xmlns:a16="http://schemas.microsoft.com/office/drawing/2014/main" id="{30A17FBF-428D-4ECB-BB6A-7EF00CB3EFB7}"/>
              </a:ext>
            </a:extLst>
          </p:cNvPr>
          <p:cNvPicPr>
            <a:picLocks noChangeAspect="1"/>
          </p:cNvPicPr>
          <p:nvPr/>
        </p:nvPicPr>
        <p:blipFill>
          <a:blip r:embed="rId2"/>
          <a:stretch>
            <a:fillRect/>
          </a:stretch>
        </p:blipFill>
        <p:spPr>
          <a:xfrm>
            <a:off x="111985" y="1200152"/>
            <a:ext cx="6631715" cy="1451760"/>
          </a:xfrm>
          <a:prstGeom prst="rect">
            <a:avLst/>
          </a:prstGeom>
        </p:spPr>
      </p:pic>
      <p:pic>
        <p:nvPicPr>
          <p:cNvPr id="7" name="Picture 6">
            <a:extLst>
              <a:ext uri="{FF2B5EF4-FFF2-40B4-BE49-F238E27FC236}">
                <a16:creationId xmlns:a16="http://schemas.microsoft.com/office/drawing/2014/main" id="{778940C2-5888-4C4F-A34A-B0C30F12820A}"/>
              </a:ext>
            </a:extLst>
          </p:cNvPr>
          <p:cNvPicPr>
            <a:picLocks noChangeAspect="1"/>
          </p:cNvPicPr>
          <p:nvPr/>
        </p:nvPicPr>
        <p:blipFill>
          <a:blip r:embed="rId3"/>
          <a:stretch>
            <a:fillRect/>
          </a:stretch>
        </p:blipFill>
        <p:spPr>
          <a:xfrm>
            <a:off x="361447" y="2823138"/>
            <a:ext cx="4715764" cy="565219"/>
          </a:xfrm>
          <a:prstGeom prst="rect">
            <a:avLst/>
          </a:prstGeom>
        </p:spPr>
      </p:pic>
    </p:spTree>
    <p:extLst>
      <p:ext uri="{BB962C8B-B14F-4D97-AF65-F5344CB8AC3E}">
        <p14:creationId xmlns:p14="http://schemas.microsoft.com/office/powerpoint/2010/main" val="1663258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4217-5241-4B6B-9463-EFCFA0CEA849}"/>
              </a:ext>
            </a:extLst>
          </p:cNvPr>
          <p:cNvSpPr>
            <a:spLocks noGrp="1"/>
          </p:cNvSpPr>
          <p:nvPr>
            <p:ph type="title"/>
          </p:nvPr>
        </p:nvSpPr>
        <p:spPr/>
        <p:txBody>
          <a:bodyPr/>
          <a:lstStyle/>
          <a:p>
            <a:r>
              <a:rPr lang="en-US" dirty="0"/>
              <a:t>Key survival analysis definitions</a:t>
            </a:r>
          </a:p>
        </p:txBody>
      </p:sp>
      <p:sp>
        <p:nvSpPr>
          <p:cNvPr id="3" name="Content Placeholder 2">
            <a:extLst>
              <a:ext uri="{FF2B5EF4-FFF2-40B4-BE49-F238E27FC236}">
                <a16:creationId xmlns:a16="http://schemas.microsoft.com/office/drawing/2014/main" id="{0009F55A-6E24-4207-9B9D-5B94101FD541}"/>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FF92C36A-0D03-4C56-A028-F9FBF4D30D0C}"/>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4229A5FA-B7C4-460D-969E-CE4120C7E2CE}"/>
              </a:ext>
            </a:extLst>
          </p:cNvPr>
          <p:cNvSpPr>
            <a:spLocks noGrp="1"/>
          </p:cNvSpPr>
          <p:nvPr>
            <p:ph type="sldNum" sz="quarter" idx="13"/>
          </p:nvPr>
        </p:nvSpPr>
        <p:spPr/>
        <p:txBody>
          <a:bodyPr/>
          <a:lstStyle/>
          <a:p>
            <a:fld id="{8ABDC324-684B-9C44-A484-D2B69E2467CF}" type="slidenum">
              <a:rPr lang="en-US" smtClean="0"/>
              <a:pPr/>
              <a:t>19</a:t>
            </a:fld>
            <a:endParaRPr lang="en-US" dirty="0"/>
          </a:p>
        </p:txBody>
      </p:sp>
      <p:pic>
        <p:nvPicPr>
          <p:cNvPr id="6" name="Picture 5">
            <a:extLst>
              <a:ext uri="{FF2B5EF4-FFF2-40B4-BE49-F238E27FC236}">
                <a16:creationId xmlns:a16="http://schemas.microsoft.com/office/drawing/2014/main" id="{FEE348EF-2991-4A9B-89C1-EB3D3BFB1538}"/>
              </a:ext>
            </a:extLst>
          </p:cNvPr>
          <p:cNvPicPr>
            <a:picLocks noChangeAspect="1"/>
          </p:cNvPicPr>
          <p:nvPr/>
        </p:nvPicPr>
        <p:blipFill>
          <a:blip r:embed="rId2"/>
          <a:stretch>
            <a:fillRect/>
          </a:stretch>
        </p:blipFill>
        <p:spPr>
          <a:xfrm>
            <a:off x="195169" y="1088389"/>
            <a:ext cx="2953681" cy="3181650"/>
          </a:xfrm>
          <a:prstGeom prst="rect">
            <a:avLst/>
          </a:prstGeom>
        </p:spPr>
      </p:pic>
      <p:pic>
        <p:nvPicPr>
          <p:cNvPr id="7" name="Picture 6">
            <a:extLst>
              <a:ext uri="{FF2B5EF4-FFF2-40B4-BE49-F238E27FC236}">
                <a16:creationId xmlns:a16="http://schemas.microsoft.com/office/drawing/2014/main" id="{C34D4973-64B6-4F67-99C2-BBE8215489B9}"/>
              </a:ext>
            </a:extLst>
          </p:cNvPr>
          <p:cNvPicPr>
            <a:picLocks noChangeAspect="1"/>
          </p:cNvPicPr>
          <p:nvPr/>
        </p:nvPicPr>
        <p:blipFill>
          <a:blip r:embed="rId3"/>
          <a:stretch>
            <a:fillRect/>
          </a:stretch>
        </p:blipFill>
        <p:spPr>
          <a:xfrm>
            <a:off x="195169" y="4323619"/>
            <a:ext cx="6204995" cy="247166"/>
          </a:xfrm>
          <a:prstGeom prst="rect">
            <a:avLst/>
          </a:prstGeom>
        </p:spPr>
      </p:pic>
    </p:spTree>
    <p:extLst>
      <p:ext uri="{BB962C8B-B14F-4D97-AF65-F5344CB8AC3E}">
        <p14:creationId xmlns:p14="http://schemas.microsoft.com/office/powerpoint/2010/main" val="331209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DA9D4-8162-44DA-AFE0-9D026475EE1D}"/>
              </a:ext>
            </a:extLst>
          </p:cNvPr>
          <p:cNvSpPr>
            <a:spLocks noGrp="1"/>
          </p:cNvSpPr>
          <p:nvPr>
            <p:ph type="title"/>
          </p:nvPr>
        </p:nvSpPr>
        <p:spPr/>
        <p:txBody>
          <a:bodyPr/>
          <a:lstStyle/>
          <a:p>
            <a:r>
              <a:rPr lang="en-US" dirty="0"/>
              <a:t>Review of Lecture 12</a:t>
            </a:r>
          </a:p>
        </p:txBody>
      </p:sp>
      <p:sp>
        <p:nvSpPr>
          <p:cNvPr id="4" name="Content Placeholder 3">
            <a:extLst>
              <a:ext uri="{FF2B5EF4-FFF2-40B4-BE49-F238E27FC236}">
                <a16:creationId xmlns:a16="http://schemas.microsoft.com/office/drawing/2014/main" id="{C546E9FE-C1AC-46C9-8B7F-55ED5E8A6F9C}"/>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1EAD240B-52F3-4675-88EB-7087F19904EC}"/>
              </a:ext>
            </a:extLst>
          </p:cNvPr>
          <p:cNvSpPr>
            <a:spLocks noGrp="1"/>
          </p:cNvSpPr>
          <p:nvPr>
            <p:ph type="sldNum" sz="quarter" idx="13"/>
          </p:nvPr>
        </p:nvSpPr>
        <p:spPr/>
        <p:txBody>
          <a:bodyPr/>
          <a:lstStyle/>
          <a:p>
            <a:fld id="{8ABDC324-684B-9C44-A484-D2B69E2467CF}" type="slidenum">
              <a:rPr lang="en-US" smtClean="0"/>
              <a:pPr/>
              <a:t>2</a:t>
            </a:fld>
            <a:endParaRPr lang="en-US" dirty="0"/>
          </a:p>
        </p:txBody>
      </p:sp>
      <p:sp>
        <p:nvSpPr>
          <p:cNvPr id="7" name="Content Placeholder 6">
            <a:extLst>
              <a:ext uri="{FF2B5EF4-FFF2-40B4-BE49-F238E27FC236}">
                <a16:creationId xmlns:a16="http://schemas.microsoft.com/office/drawing/2014/main" id="{1B097654-3FBB-43A9-9F4E-9CDCC12774D8}"/>
              </a:ext>
            </a:extLst>
          </p:cNvPr>
          <p:cNvSpPr>
            <a:spLocks noGrp="1"/>
          </p:cNvSpPr>
          <p:nvPr>
            <p:ph idx="1"/>
          </p:nvPr>
        </p:nvSpPr>
        <p:spPr>
          <a:xfrm>
            <a:off x="111985" y="1200152"/>
            <a:ext cx="3781835" cy="3390899"/>
          </a:xfrm>
        </p:spPr>
        <p:txBody>
          <a:bodyPr>
            <a:normAutofit/>
          </a:bodyPr>
          <a:lstStyle/>
          <a:p>
            <a:pPr algn="l"/>
            <a:r>
              <a:rPr lang="en-US" b="0" i="0" u="none" strike="noStrike" baseline="0" dirty="0"/>
              <a:t>The data contains information about </a:t>
            </a:r>
            <a:r>
              <a:rPr lang="en-US" b="0" i="1" u="none" strike="noStrike" baseline="0" dirty="0"/>
              <a:t>time to death </a:t>
            </a:r>
            <a:r>
              <a:rPr lang="en-US" b="0" i="0" u="none" strike="noStrike" baseline="0" dirty="0"/>
              <a:t>for inpatients hospitalized for a severe mental disorder.  Survival time from hospitalization is in years.</a:t>
            </a:r>
          </a:p>
          <a:p>
            <a:pPr algn="l"/>
            <a:r>
              <a:rPr lang="en-US" b="0" i="0" u="none" strike="noStrike" baseline="0" dirty="0"/>
              <a:t>Patients are censored:  i.e. we don’t get to follow patients long enough to see when the event occurs for all patients.</a:t>
            </a:r>
          </a:p>
          <a:p>
            <a:pPr algn="l"/>
            <a:r>
              <a:rPr lang="en-US" b="0" i="0" u="none" strike="noStrike" baseline="0" dirty="0"/>
              <a:t>In the data, “censor” is 1 if censored; 0 if the patient died; “age” of hospitalization for mental disorder is in years; “male” is 1 for males and 0 for females.</a:t>
            </a:r>
            <a:endParaRPr lang="en-US" dirty="0"/>
          </a:p>
        </p:txBody>
      </p:sp>
      <p:pic>
        <p:nvPicPr>
          <p:cNvPr id="9" name="Picture 8">
            <a:extLst>
              <a:ext uri="{FF2B5EF4-FFF2-40B4-BE49-F238E27FC236}">
                <a16:creationId xmlns:a16="http://schemas.microsoft.com/office/drawing/2014/main" id="{CF6F908A-9098-4ACF-9EA8-F05F74A14683}"/>
              </a:ext>
            </a:extLst>
          </p:cNvPr>
          <p:cNvPicPr>
            <a:picLocks noChangeAspect="1"/>
          </p:cNvPicPr>
          <p:nvPr/>
        </p:nvPicPr>
        <p:blipFill>
          <a:blip r:embed="rId2"/>
          <a:stretch>
            <a:fillRect/>
          </a:stretch>
        </p:blipFill>
        <p:spPr>
          <a:xfrm>
            <a:off x="3995909" y="1351632"/>
            <a:ext cx="2599981" cy="2440236"/>
          </a:xfrm>
          <a:prstGeom prst="rect">
            <a:avLst/>
          </a:prstGeom>
        </p:spPr>
      </p:pic>
    </p:spTree>
    <p:extLst>
      <p:ext uri="{BB962C8B-B14F-4D97-AF65-F5344CB8AC3E}">
        <p14:creationId xmlns:p14="http://schemas.microsoft.com/office/powerpoint/2010/main" val="647999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43380-61DF-4D84-857E-CCE8ACEC23E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7179585-1639-48A0-B821-32D67830BB46}"/>
              </a:ext>
            </a:extLst>
          </p:cNvPr>
          <p:cNvPicPr>
            <a:picLocks noChangeAspect="1"/>
          </p:cNvPicPr>
          <p:nvPr/>
        </p:nvPicPr>
        <p:blipFill>
          <a:blip r:embed="rId2"/>
          <a:stretch>
            <a:fillRect/>
          </a:stretch>
        </p:blipFill>
        <p:spPr>
          <a:xfrm>
            <a:off x="181164" y="1044474"/>
            <a:ext cx="5670322" cy="1650094"/>
          </a:xfrm>
          <a:prstGeom prst="rect">
            <a:avLst/>
          </a:prstGeom>
        </p:spPr>
      </p:pic>
      <p:pic>
        <p:nvPicPr>
          <p:cNvPr id="5" name="Picture 4">
            <a:extLst>
              <a:ext uri="{FF2B5EF4-FFF2-40B4-BE49-F238E27FC236}">
                <a16:creationId xmlns:a16="http://schemas.microsoft.com/office/drawing/2014/main" id="{469EEB46-EC6A-49BA-8695-A6EEBD731E30}"/>
              </a:ext>
            </a:extLst>
          </p:cNvPr>
          <p:cNvPicPr>
            <a:picLocks noChangeAspect="1"/>
          </p:cNvPicPr>
          <p:nvPr/>
        </p:nvPicPr>
        <p:blipFill>
          <a:blip r:embed="rId3"/>
          <a:stretch>
            <a:fillRect/>
          </a:stretch>
        </p:blipFill>
        <p:spPr>
          <a:xfrm>
            <a:off x="309546" y="2753855"/>
            <a:ext cx="6236591" cy="1896483"/>
          </a:xfrm>
          <a:prstGeom prst="rect">
            <a:avLst/>
          </a:prstGeom>
        </p:spPr>
      </p:pic>
      <p:sp>
        <p:nvSpPr>
          <p:cNvPr id="6" name="Title 1">
            <a:extLst>
              <a:ext uri="{FF2B5EF4-FFF2-40B4-BE49-F238E27FC236}">
                <a16:creationId xmlns:a16="http://schemas.microsoft.com/office/drawing/2014/main" id="{8B1BF597-3BF1-420B-B829-6C8D5D867B50}"/>
              </a:ext>
            </a:extLst>
          </p:cNvPr>
          <p:cNvSpPr txBox="1">
            <a:spLocks/>
          </p:cNvSpPr>
          <p:nvPr/>
        </p:nvSpPr>
        <p:spPr>
          <a:xfrm>
            <a:off x="111985" y="53975"/>
            <a:ext cx="6643621" cy="857250"/>
          </a:xfrm>
          <a:prstGeom prst="rect">
            <a:avLst/>
          </a:prstGeom>
        </p:spPr>
        <p:txBody>
          <a:bodyPr vert="horz" lIns="91440" tIns="45720" rIns="91440" bIns="45720" rtlCol="0" anchor="ctr">
            <a:noAutofit/>
          </a:bodyPr>
          <a:lstStyle>
            <a:lvl1pPr algn="l" defTabSz="342900" rtl="0" eaLnBrk="1" latinLnBrk="0" hangingPunct="1">
              <a:spcBef>
                <a:spcPct val="0"/>
              </a:spcBef>
              <a:buNone/>
              <a:defRPr sz="1800" kern="1200">
                <a:solidFill>
                  <a:schemeClr val="bg1"/>
                </a:solidFill>
                <a:latin typeface="Georgia" panose="02040502050405020303" pitchFamily="18" charset="0"/>
                <a:ea typeface="+mj-ea"/>
                <a:cs typeface="+mj-cs"/>
              </a:defRPr>
            </a:lvl1pPr>
          </a:lstStyle>
          <a:p>
            <a:r>
              <a:rPr lang="en-US" dirty="0"/>
              <a:t>Common Parametric Models; Exponential</a:t>
            </a:r>
          </a:p>
        </p:txBody>
      </p:sp>
      <p:sp>
        <p:nvSpPr>
          <p:cNvPr id="8" name="Title 7">
            <a:extLst>
              <a:ext uri="{FF2B5EF4-FFF2-40B4-BE49-F238E27FC236}">
                <a16:creationId xmlns:a16="http://schemas.microsoft.com/office/drawing/2014/main" id="{ACD70158-8529-41A7-8E36-41468FB264DE}"/>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21465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49BA-D230-4B87-B656-5D058D2EBC4E}"/>
              </a:ext>
            </a:extLst>
          </p:cNvPr>
          <p:cNvSpPr>
            <a:spLocks noGrp="1"/>
          </p:cNvSpPr>
          <p:nvPr>
            <p:ph type="title"/>
          </p:nvPr>
        </p:nvSpPr>
        <p:spPr/>
        <p:txBody>
          <a:bodyPr/>
          <a:lstStyle/>
          <a:p>
            <a:r>
              <a:rPr lang="en-US" dirty="0"/>
              <a:t>Common Parametric Models: Gamma</a:t>
            </a:r>
          </a:p>
        </p:txBody>
      </p:sp>
      <p:sp>
        <p:nvSpPr>
          <p:cNvPr id="3" name="Content Placeholder 2">
            <a:extLst>
              <a:ext uri="{FF2B5EF4-FFF2-40B4-BE49-F238E27FC236}">
                <a16:creationId xmlns:a16="http://schemas.microsoft.com/office/drawing/2014/main" id="{275C4F49-D97B-49BE-A582-8DD4E90981A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4D2AA05-2EDF-44AD-ABE0-194304CAC49B}"/>
              </a:ext>
            </a:extLst>
          </p:cNvPr>
          <p:cNvPicPr>
            <a:picLocks noChangeAspect="1"/>
          </p:cNvPicPr>
          <p:nvPr/>
        </p:nvPicPr>
        <p:blipFill>
          <a:blip r:embed="rId2"/>
          <a:stretch>
            <a:fillRect/>
          </a:stretch>
        </p:blipFill>
        <p:spPr>
          <a:xfrm>
            <a:off x="177445" y="2229486"/>
            <a:ext cx="6377047" cy="2038016"/>
          </a:xfrm>
          <a:prstGeom prst="rect">
            <a:avLst/>
          </a:prstGeom>
        </p:spPr>
      </p:pic>
      <p:pic>
        <p:nvPicPr>
          <p:cNvPr id="6" name="Picture 5">
            <a:extLst>
              <a:ext uri="{FF2B5EF4-FFF2-40B4-BE49-F238E27FC236}">
                <a16:creationId xmlns:a16="http://schemas.microsoft.com/office/drawing/2014/main" id="{195D6AFB-1B62-40E6-BBE1-8C7AD2EA6638}"/>
              </a:ext>
            </a:extLst>
          </p:cNvPr>
          <p:cNvPicPr>
            <a:picLocks noChangeAspect="1"/>
          </p:cNvPicPr>
          <p:nvPr/>
        </p:nvPicPr>
        <p:blipFill>
          <a:blip r:embed="rId3"/>
          <a:stretch>
            <a:fillRect/>
          </a:stretch>
        </p:blipFill>
        <p:spPr>
          <a:xfrm>
            <a:off x="111985" y="1083309"/>
            <a:ext cx="6507969" cy="857250"/>
          </a:xfrm>
          <a:prstGeom prst="rect">
            <a:avLst/>
          </a:prstGeom>
        </p:spPr>
      </p:pic>
    </p:spTree>
    <p:extLst>
      <p:ext uri="{BB962C8B-B14F-4D97-AF65-F5344CB8AC3E}">
        <p14:creationId xmlns:p14="http://schemas.microsoft.com/office/powerpoint/2010/main" val="3774089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49BA-D230-4B87-B656-5D058D2EBC4E}"/>
              </a:ext>
            </a:extLst>
          </p:cNvPr>
          <p:cNvSpPr>
            <a:spLocks noGrp="1"/>
          </p:cNvSpPr>
          <p:nvPr>
            <p:ph type="title"/>
          </p:nvPr>
        </p:nvSpPr>
        <p:spPr/>
        <p:txBody>
          <a:bodyPr/>
          <a:lstStyle/>
          <a:p>
            <a:r>
              <a:rPr lang="en-US" dirty="0"/>
              <a:t>Common Parametric Models: Weibull</a:t>
            </a:r>
          </a:p>
        </p:txBody>
      </p:sp>
      <p:sp>
        <p:nvSpPr>
          <p:cNvPr id="3" name="Content Placeholder 2">
            <a:extLst>
              <a:ext uri="{FF2B5EF4-FFF2-40B4-BE49-F238E27FC236}">
                <a16:creationId xmlns:a16="http://schemas.microsoft.com/office/drawing/2014/main" id="{275C4F49-D97B-49BE-A582-8DD4E90981A0}"/>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B9346111-E945-4A1D-A0BF-962FAB67076B}"/>
              </a:ext>
            </a:extLst>
          </p:cNvPr>
          <p:cNvPicPr>
            <a:picLocks noChangeAspect="1"/>
          </p:cNvPicPr>
          <p:nvPr/>
        </p:nvPicPr>
        <p:blipFill>
          <a:blip r:embed="rId2"/>
          <a:stretch>
            <a:fillRect/>
          </a:stretch>
        </p:blipFill>
        <p:spPr>
          <a:xfrm>
            <a:off x="111985" y="1129559"/>
            <a:ext cx="4385287" cy="1442191"/>
          </a:xfrm>
          <a:prstGeom prst="rect">
            <a:avLst/>
          </a:prstGeom>
        </p:spPr>
      </p:pic>
      <p:pic>
        <p:nvPicPr>
          <p:cNvPr id="8" name="Picture 7">
            <a:extLst>
              <a:ext uri="{FF2B5EF4-FFF2-40B4-BE49-F238E27FC236}">
                <a16:creationId xmlns:a16="http://schemas.microsoft.com/office/drawing/2014/main" id="{8F0B62C1-70A1-4C2D-9C76-7D74951762BF}"/>
              </a:ext>
            </a:extLst>
          </p:cNvPr>
          <p:cNvPicPr>
            <a:picLocks noChangeAspect="1"/>
          </p:cNvPicPr>
          <p:nvPr/>
        </p:nvPicPr>
        <p:blipFill>
          <a:blip r:embed="rId3"/>
          <a:stretch>
            <a:fillRect/>
          </a:stretch>
        </p:blipFill>
        <p:spPr>
          <a:xfrm>
            <a:off x="518267" y="2796803"/>
            <a:ext cx="5819150" cy="1785097"/>
          </a:xfrm>
          <a:prstGeom prst="rect">
            <a:avLst/>
          </a:prstGeom>
        </p:spPr>
      </p:pic>
    </p:spTree>
    <p:extLst>
      <p:ext uri="{BB962C8B-B14F-4D97-AF65-F5344CB8AC3E}">
        <p14:creationId xmlns:p14="http://schemas.microsoft.com/office/powerpoint/2010/main" val="396868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0B99-F89F-4578-BADF-BEC3838323AE}"/>
              </a:ext>
            </a:extLst>
          </p:cNvPr>
          <p:cNvSpPr>
            <a:spLocks noGrp="1"/>
          </p:cNvSpPr>
          <p:nvPr>
            <p:ph type="title"/>
          </p:nvPr>
        </p:nvSpPr>
        <p:spPr/>
        <p:txBody>
          <a:bodyPr/>
          <a:lstStyle/>
          <a:p>
            <a:r>
              <a:rPr lang="en-US" dirty="0"/>
              <a:t>Analysis of survival analysis outcomes in continuous time</a:t>
            </a:r>
          </a:p>
        </p:txBody>
      </p:sp>
      <p:sp>
        <p:nvSpPr>
          <p:cNvPr id="3" name="Content Placeholder 2">
            <a:extLst>
              <a:ext uri="{FF2B5EF4-FFF2-40B4-BE49-F238E27FC236}">
                <a16:creationId xmlns:a16="http://schemas.microsoft.com/office/drawing/2014/main" id="{2C0CC2D3-B9DE-45D7-90A9-FE1D52E2838F}"/>
              </a:ext>
            </a:extLst>
          </p:cNvPr>
          <p:cNvSpPr>
            <a:spLocks noGrp="1"/>
          </p:cNvSpPr>
          <p:nvPr>
            <p:ph idx="1"/>
          </p:nvPr>
        </p:nvSpPr>
        <p:spPr/>
        <p:txBody>
          <a:bodyPr/>
          <a:lstStyle/>
          <a:p>
            <a:r>
              <a:rPr lang="en-US" dirty="0"/>
              <a:t>Estimating S(t) via Kaplan-Meier survival function estimate (now)</a:t>
            </a:r>
          </a:p>
          <a:p>
            <a:r>
              <a:rPr lang="en-US" dirty="0"/>
              <a:t>Testing whether S1(t) = S2(t), via the log-rank test (Lab 7)</a:t>
            </a:r>
          </a:p>
          <a:p>
            <a:r>
              <a:rPr lang="en-US" dirty="0"/>
              <a:t>Regression of survival outcomes on exposures via Cox Proportional Hazards regression models (Lecture 14)</a:t>
            </a:r>
          </a:p>
        </p:txBody>
      </p:sp>
    </p:spTree>
    <p:extLst>
      <p:ext uri="{BB962C8B-B14F-4D97-AF65-F5344CB8AC3E}">
        <p14:creationId xmlns:p14="http://schemas.microsoft.com/office/powerpoint/2010/main" val="260181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62EC4-F004-4D66-AB30-2A828B2E955B}"/>
              </a:ext>
            </a:extLst>
          </p:cNvPr>
          <p:cNvSpPr>
            <a:spLocks noGrp="1"/>
          </p:cNvSpPr>
          <p:nvPr>
            <p:ph type="title"/>
          </p:nvPr>
        </p:nvSpPr>
        <p:spPr/>
        <p:txBody>
          <a:bodyPr/>
          <a:lstStyle/>
          <a:p>
            <a:r>
              <a:rPr lang="en-US" dirty="0"/>
              <a:t>Kaplan-Meier estimate of the survival function</a:t>
            </a:r>
          </a:p>
        </p:txBody>
      </p:sp>
      <p:sp>
        <p:nvSpPr>
          <p:cNvPr id="3" name="Content Placeholder 2">
            <a:extLst>
              <a:ext uri="{FF2B5EF4-FFF2-40B4-BE49-F238E27FC236}">
                <a16:creationId xmlns:a16="http://schemas.microsoft.com/office/drawing/2014/main" id="{0191B463-8251-4A72-9A34-F34B0AEAC98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8BDB51F-834C-4DD0-AA6F-C37E2AF55C56}"/>
              </a:ext>
            </a:extLst>
          </p:cNvPr>
          <p:cNvPicPr>
            <a:picLocks noChangeAspect="1"/>
          </p:cNvPicPr>
          <p:nvPr/>
        </p:nvPicPr>
        <p:blipFill>
          <a:blip r:embed="rId2"/>
          <a:stretch>
            <a:fillRect/>
          </a:stretch>
        </p:blipFill>
        <p:spPr>
          <a:xfrm>
            <a:off x="84070" y="1017943"/>
            <a:ext cx="6773930" cy="3510701"/>
          </a:xfrm>
          <a:prstGeom prst="rect">
            <a:avLst/>
          </a:prstGeom>
        </p:spPr>
      </p:pic>
    </p:spTree>
    <p:extLst>
      <p:ext uri="{BB962C8B-B14F-4D97-AF65-F5344CB8AC3E}">
        <p14:creationId xmlns:p14="http://schemas.microsoft.com/office/powerpoint/2010/main" val="3267815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8A20-9677-4755-BEE0-B6B6329D7B05}"/>
              </a:ext>
            </a:extLst>
          </p:cNvPr>
          <p:cNvSpPr>
            <a:spLocks noGrp="1"/>
          </p:cNvSpPr>
          <p:nvPr>
            <p:ph type="title"/>
          </p:nvPr>
        </p:nvSpPr>
        <p:spPr/>
        <p:txBody>
          <a:bodyPr/>
          <a:lstStyle/>
          <a:p>
            <a:r>
              <a:rPr lang="en-US" dirty="0"/>
              <a:t>Kaplan-Meier estimate of the survival function</a:t>
            </a:r>
          </a:p>
        </p:txBody>
      </p:sp>
      <p:pic>
        <p:nvPicPr>
          <p:cNvPr id="5" name="Picture 4">
            <a:extLst>
              <a:ext uri="{FF2B5EF4-FFF2-40B4-BE49-F238E27FC236}">
                <a16:creationId xmlns:a16="http://schemas.microsoft.com/office/drawing/2014/main" id="{32B9DA68-833B-4898-B219-5734BCE395AE}"/>
              </a:ext>
            </a:extLst>
          </p:cNvPr>
          <p:cNvPicPr>
            <a:picLocks noChangeAspect="1"/>
          </p:cNvPicPr>
          <p:nvPr/>
        </p:nvPicPr>
        <p:blipFill>
          <a:blip r:embed="rId2"/>
          <a:stretch>
            <a:fillRect/>
          </a:stretch>
        </p:blipFill>
        <p:spPr>
          <a:xfrm>
            <a:off x="56578" y="1988243"/>
            <a:ext cx="6744843" cy="2394597"/>
          </a:xfrm>
          <a:prstGeom prst="rect">
            <a:avLst/>
          </a:prstGeom>
        </p:spPr>
      </p:pic>
      <p:sp>
        <p:nvSpPr>
          <p:cNvPr id="6" name="Content Placeholder 2">
            <a:extLst>
              <a:ext uri="{FF2B5EF4-FFF2-40B4-BE49-F238E27FC236}">
                <a16:creationId xmlns:a16="http://schemas.microsoft.com/office/drawing/2014/main" id="{8F444690-596F-4971-939A-C3EAE5DA2CF2}"/>
              </a:ext>
            </a:extLst>
          </p:cNvPr>
          <p:cNvSpPr>
            <a:spLocks noGrp="1"/>
          </p:cNvSpPr>
          <p:nvPr>
            <p:ph idx="1"/>
          </p:nvPr>
        </p:nvSpPr>
        <p:spPr>
          <a:xfrm>
            <a:off x="111985" y="1136721"/>
            <a:ext cx="6631715" cy="2932359"/>
          </a:xfrm>
        </p:spPr>
        <p:txBody>
          <a:bodyPr/>
          <a:lstStyle/>
          <a:p>
            <a:r>
              <a:rPr lang="en-US" dirty="0"/>
              <a:t>Using the data for inpatients hospitalized for a severe mental disorder, we will be computing the Kaplan-Meier estimate of the survival function for the female patients.  Survival time from hospitalization is in years. </a:t>
            </a:r>
          </a:p>
        </p:txBody>
      </p:sp>
    </p:spTree>
    <p:extLst>
      <p:ext uri="{BB962C8B-B14F-4D97-AF65-F5344CB8AC3E}">
        <p14:creationId xmlns:p14="http://schemas.microsoft.com/office/powerpoint/2010/main" val="1479321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CF8E-9D6B-4F8E-AFCB-E8BBF86A29ED}"/>
              </a:ext>
            </a:extLst>
          </p:cNvPr>
          <p:cNvSpPr>
            <a:spLocks noGrp="1"/>
          </p:cNvSpPr>
          <p:nvPr>
            <p:ph type="title"/>
          </p:nvPr>
        </p:nvSpPr>
        <p:spPr/>
        <p:txBody>
          <a:bodyPr/>
          <a:lstStyle/>
          <a:p>
            <a:r>
              <a:rPr lang="en-US" dirty="0"/>
              <a:t>Kaplan-Meier estimate of survival function</a:t>
            </a:r>
          </a:p>
        </p:txBody>
      </p:sp>
      <p:sp>
        <p:nvSpPr>
          <p:cNvPr id="3" name="Content Placeholder 2">
            <a:extLst>
              <a:ext uri="{FF2B5EF4-FFF2-40B4-BE49-F238E27FC236}">
                <a16:creationId xmlns:a16="http://schemas.microsoft.com/office/drawing/2014/main" id="{D2E842DB-5C5B-4C39-82C1-382A2950D33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8100848-9E66-4DD8-B212-18359AE9DAAE}"/>
              </a:ext>
            </a:extLst>
          </p:cNvPr>
          <p:cNvPicPr>
            <a:picLocks noChangeAspect="1"/>
          </p:cNvPicPr>
          <p:nvPr/>
        </p:nvPicPr>
        <p:blipFill>
          <a:blip r:embed="rId2"/>
          <a:stretch>
            <a:fillRect/>
          </a:stretch>
        </p:blipFill>
        <p:spPr>
          <a:xfrm>
            <a:off x="111984" y="1120240"/>
            <a:ext cx="5540633" cy="2986940"/>
          </a:xfrm>
          <a:prstGeom prst="rect">
            <a:avLst/>
          </a:prstGeom>
        </p:spPr>
      </p:pic>
    </p:spTree>
    <p:extLst>
      <p:ext uri="{BB962C8B-B14F-4D97-AF65-F5344CB8AC3E}">
        <p14:creationId xmlns:p14="http://schemas.microsoft.com/office/powerpoint/2010/main" val="3210625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CC0D89-7C42-467C-9594-1B76AD047ED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BB87B8B9-C1B0-41C3-A0BC-9535DCB7E2C1}"/>
              </a:ext>
            </a:extLst>
          </p:cNvPr>
          <p:cNvPicPr>
            <a:picLocks noChangeAspect="1"/>
          </p:cNvPicPr>
          <p:nvPr/>
        </p:nvPicPr>
        <p:blipFill>
          <a:blip r:embed="rId2"/>
          <a:stretch>
            <a:fillRect/>
          </a:stretch>
        </p:blipFill>
        <p:spPr>
          <a:xfrm>
            <a:off x="54928" y="1159495"/>
            <a:ext cx="6748145" cy="2215717"/>
          </a:xfrm>
          <a:prstGeom prst="rect">
            <a:avLst/>
          </a:prstGeom>
        </p:spPr>
      </p:pic>
      <p:sp>
        <p:nvSpPr>
          <p:cNvPr id="5" name="Title 1">
            <a:extLst>
              <a:ext uri="{FF2B5EF4-FFF2-40B4-BE49-F238E27FC236}">
                <a16:creationId xmlns:a16="http://schemas.microsoft.com/office/drawing/2014/main" id="{6353BBD0-BA2C-4D17-9CAC-BB6D10D9CA7C}"/>
              </a:ext>
            </a:extLst>
          </p:cNvPr>
          <p:cNvSpPr txBox="1">
            <a:spLocks/>
          </p:cNvSpPr>
          <p:nvPr/>
        </p:nvSpPr>
        <p:spPr>
          <a:xfrm>
            <a:off x="471488" y="273845"/>
            <a:ext cx="5915025" cy="60693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p>
        </p:txBody>
      </p:sp>
      <p:sp>
        <p:nvSpPr>
          <p:cNvPr id="6" name="Title 1">
            <a:extLst>
              <a:ext uri="{FF2B5EF4-FFF2-40B4-BE49-F238E27FC236}">
                <a16:creationId xmlns:a16="http://schemas.microsoft.com/office/drawing/2014/main" id="{134A7F33-C69F-48A5-9BFF-3F53C5998ABC}"/>
              </a:ext>
            </a:extLst>
          </p:cNvPr>
          <p:cNvSpPr>
            <a:spLocks noGrp="1"/>
          </p:cNvSpPr>
          <p:nvPr>
            <p:ph type="title"/>
          </p:nvPr>
        </p:nvSpPr>
        <p:spPr>
          <a:xfrm>
            <a:off x="111985" y="53975"/>
            <a:ext cx="6643621" cy="857250"/>
          </a:xfrm>
        </p:spPr>
        <p:txBody>
          <a:bodyPr/>
          <a:lstStyle/>
          <a:p>
            <a:r>
              <a:rPr lang="en-US" dirty="0"/>
              <a:t>Greenwood’s formula for variance of S(t)</a:t>
            </a:r>
          </a:p>
        </p:txBody>
      </p:sp>
    </p:spTree>
    <p:extLst>
      <p:ext uri="{BB962C8B-B14F-4D97-AF65-F5344CB8AC3E}">
        <p14:creationId xmlns:p14="http://schemas.microsoft.com/office/powerpoint/2010/main" val="3772097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CC0D89-7C42-467C-9594-1B76AD047ED5}"/>
              </a:ext>
            </a:extLst>
          </p:cNvPr>
          <p:cNvSpPr>
            <a:spLocks noGrp="1"/>
          </p:cNvSpPr>
          <p:nvPr>
            <p:ph idx="1"/>
          </p:nvPr>
        </p:nvSpPr>
        <p:spPr/>
        <p:txBody>
          <a:bodyPr/>
          <a:lstStyle/>
          <a:p>
            <a:endParaRPr lang="en-US"/>
          </a:p>
        </p:txBody>
      </p:sp>
      <p:sp>
        <p:nvSpPr>
          <p:cNvPr id="5" name="Title 1">
            <a:extLst>
              <a:ext uri="{FF2B5EF4-FFF2-40B4-BE49-F238E27FC236}">
                <a16:creationId xmlns:a16="http://schemas.microsoft.com/office/drawing/2014/main" id="{6353BBD0-BA2C-4D17-9CAC-BB6D10D9CA7C}"/>
              </a:ext>
            </a:extLst>
          </p:cNvPr>
          <p:cNvSpPr txBox="1">
            <a:spLocks/>
          </p:cNvSpPr>
          <p:nvPr/>
        </p:nvSpPr>
        <p:spPr>
          <a:xfrm>
            <a:off x="471488" y="273845"/>
            <a:ext cx="6097401" cy="82881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p>
        </p:txBody>
      </p:sp>
      <p:pic>
        <p:nvPicPr>
          <p:cNvPr id="2" name="Picture 1">
            <a:extLst>
              <a:ext uri="{FF2B5EF4-FFF2-40B4-BE49-F238E27FC236}">
                <a16:creationId xmlns:a16="http://schemas.microsoft.com/office/drawing/2014/main" id="{4ECE14CE-1E6B-4DF0-A903-5DF68D2406C0}"/>
              </a:ext>
            </a:extLst>
          </p:cNvPr>
          <p:cNvPicPr>
            <a:picLocks noChangeAspect="1"/>
          </p:cNvPicPr>
          <p:nvPr/>
        </p:nvPicPr>
        <p:blipFill>
          <a:blip r:embed="rId2"/>
          <a:stretch>
            <a:fillRect/>
          </a:stretch>
        </p:blipFill>
        <p:spPr>
          <a:xfrm>
            <a:off x="219037" y="1153378"/>
            <a:ext cx="6602303" cy="3263504"/>
          </a:xfrm>
          <a:prstGeom prst="rect">
            <a:avLst/>
          </a:prstGeom>
        </p:spPr>
      </p:pic>
      <p:sp>
        <p:nvSpPr>
          <p:cNvPr id="6" name="Title 1">
            <a:extLst>
              <a:ext uri="{FF2B5EF4-FFF2-40B4-BE49-F238E27FC236}">
                <a16:creationId xmlns:a16="http://schemas.microsoft.com/office/drawing/2014/main" id="{CE1FFCD5-B022-4BC0-A3CC-18566AE1F232}"/>
              </a:ext>
            </a:extLst>
          </p:cNvPr>
          <p:cNvSpPr>
            <a:spLocks noGrp="1"/>
          </p:cNvSpPr>
          <p:nvPr>
            <p:ph type="title"/>
          </p:nvPr>
        </p:nvSpPr>
        <p:spPr>
          <a:xfrm>
            <a:off x="111985" y="53975"/>
            <a:ext cx="6643621" cy="857250"/>
          </a:xfrm>
        </p:spPr>
        <p:txBody>
          <a:bodyPr/>
          <a:lstStyle/>
          <a:p>
            <a:r>
              <a:rPr lang="en-US" dirty="0"/>
              <a:t>Variance of S(t) estimate based on complementary log-log</a:t>
            </a:r>
          </a:p>
        </p:txBody>
      </p:sp>
    </p:spTree>
    <p:extLst>
      <p:ext uri="{BB962C8B-B14F-4D97-AF65-F5344CB8AC3E}">
        <p14:creationId xmlns:p14="http://schemas.microsoft.com/office/powerpoint/2010/main" val="3252652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819F-BD00-4892-8871-387002C001D6}"/>
              </a:ext>
            </a:extLst>
          </p:cNvPr>
          <p:cNvSpPr>
            <a:spLocks noGrp="1"/>
          </p:cNvSpPr>
          <p:nvPr>
            <p:ph type="title"/>
          </p:nvPr>
        </p:nvSpPr>
        <p:spPr/>
        <p:txBody>
          <a:bodyPr/>
          <a:lstStyle/>
          <a:p>
            <a:r>
              <a:rPr lang="en-US" dirty="0"/>
              <a:t>Example calculations: Greenwood’s formula</a:t>
            </a:r>
          </a:p>
        </p:txBody>
      </p:sp>
      <p:sp>
        <p:nvSpPr>
          <p:cNvPr id="3" name="Content Placeholder 2">
            <a:extLst>
              <a:ext uri="{FF2B5EF4-FFF2-40B4-BE49-F238E27FC236}">
                <a16:creationId xmlns:a16="http://schemas.microsoft.com/office/drawing/2014/main" id="{8A10E71D-F494-4CEC-9774-13A613E0FC9C}"/>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DE72C9DC-D686-4625-A0F2-BEEC63F0532E}"/>
              </a:ext>
            </a:extLst>
          </p:cNvPr>
          <p:cNvPicPr>
            <a:picLocks noChangeAspect="1"/>
          </p:cNvPicPr>
          <p:nvPr/>
        </p:nvPicPr>
        <p:blipFill>
          <a:blip r:embed="rId2"/>
          <a:stretch>
            <a:fillRect/>
          </a:stretch>
        </p:blipFill>
        <p:spPr>
          <a:xfrm>
            <a:off x="111985" y="1142524"/>
            <a:ext cx="4198583" cy="2557127"/>
          </a:xfrm>
          <a:prstGeom prst="rect">
            <a:avLst/>
          </a:prstGeom>
        </p:spPr>
      </p:pic>
    </p:spTree>
    <p:extLst>
      <p:ext uri="{BB962C8B-B14F-4D97-AF65-F5344CB8AC3E}">
        <p14:creationId xmlns:p14="http://schemas.microsoft.com/office/powerpoint/2010/main" val="138310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AAB1-B411-4983-961C-13EB7B4710A9}"/>
              </a:ext>
            </a:extLst>
          </p:cNvPr>
          <p:cNvSpPr>
            <a:spLocks noGrp="1"/>
          </p:cNvSpPr>
          <p:nvPr>
            <p:ph type="title"/>
          </p:nvPr>
        </p:nvSpPr>
        <p:spPr/>
        <p:txBody>
          <a:bodyPr/>
          <a:lstStyle/>
          <a:p>
            <a:r>
              <a:rPr lang="en-US" dirty="0"/>
              <a:t>Review of Lecture 12</a:t>
            </a:r>
          </a:p>
        </p:txBody>
      </p:sp>
      <p:sp>
        <p:nvSpPr>
          <p:cNvPr id="3" name="Content Placeholder 2">
            <a:extLst>
              <a:ext uri="{FF2B5EF4-FFF2-40B4-BE49-F238E27FC236}">
                <a16:creationId xmlns:a16="http://schemas.microsoft.com/office/drawing/2014/main" id="{5E2ED659-EB85-4095-B4A4-4F2517A671AD}"/>
              </a:ext>
            </a:extLst>
          </p:cNvPr>
          <p:cNvSpPr>
            <a:spLocks noGrp="1"/>
          </p:cNvSpPr>
          <p:nvPr>
            <p:ph idx="1"/>
          </p:nvPr>
        </p:nvSpPr>
        <p:spPr/>
        <p:txBody>
          <a:bodyPr/>
          <a:lstStyle/>
          <a:p>
            <a:r>
              <a:rPr lang="en-US" dirty="0"/>
              <a:t>We “binned” the information about survival into 10-year increments of follow-up</a:t>
            </a:r>
          </a:p>
        </p:txBody>
      </p:sp>
      <p:sp>
        <p:nvSpPr>
          <p:cNvPr id="4" name="Content Placeholder 3">
            <a:extLst>
              <a:ext uri="{FF2B5EF4-FFF2-40B4-BE49-F238E27FC236}">
                <a16:creationId xmlns:a16="http://schemas.microsoft.com/office/drawing/2014/main" id="{D4A86C85-6EDE-4857-BFFF-947707810A98}"/>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4EEEE10A-712F-415A-9542-ADC5E519BBAC}"/>
              </a:ext>
            </a:extLst>
          </p:cNvPr>
          <p:cNvSpPr>
            <a:spLocks noGrp="1"/>
          </p:cNvSpPr>
          <p:nvPr>
            <p:ph type="sldNum" sz="quarter" idx="13"/>
          </p:nvPr>
        </p:nvSpPr>
        <p:spPr/>
        <p:txBody>
          <a:bodyPr/>
          <a:lstStyle/>
          <a:p>
            <a:fld id="{8ABDC324-684B-9C44-A484-D2B69E2467CF}" type="slidenum">
              <a:rPr lang="en-US" smtClean="0"/>
              <a:pPr/>
              <a:t>3</a:t>
            </a:fld>
            <a:endParaRPr lang="en-US" dirty="0"/>
          </a:p>
        </p:txBody>
      </p:sp>
      <p:pic>
        <p:nvPicPr>
          <p:cNvPr id="7" name="Picture 6">
            <a:extLst>
              <a:ext uri="{FF2B5EF4-FFF2-40B4-BE49-F238E27FC236}">
                <a16:creationId xmlns:a16="http://schemas.microsoft.com/office/drawing/2014/main" id="{9567844B-0B63-46B3-8BE3-69435F04BDF7}"/>
              </a:ext>
            </a:extLst>
          </p:cNvPr>
          <p:cNvPicPr>
            <a:picLocks noChangeAspect="1"/>
          </p:cNvPicPr>
          <p:nvPr/>
        </p:nvPicPr>
        <p:blipFill>
          <a:blip r:embed="rId2"/>
          <a:stretch>
            <a:fillRect/>
          </a:stretch>
        </p:blipFill>
        <p:spPr>
          <a:xfrm>
            <a:off x="3429000" y="1514541"/>
            <a:ext cx="3096272" cy="1455466"/>
          </a:xfrm>
          <a:prstGeom prst="rect">
            <a:avLst/>
          </a:prstGeom>
        </p:spPr>
      </p:pic>
      <p:pic>
        <p:nvPicPr>
          <p:cNvPr id="8" name="Picture 7">
            <a:extLst>
              <a:ext uri="{FF2B5EF4-FFF2-40B4-BE49-F238E27FC236}">
                <a16:creationId xmlns:a16="http://schemas.microsoft.com/office/drawing/2014/main" id="{4E461C30-EE89-441A-8BF5-2F8E193064F6}"/>
              </a:ext>
            </a:extLst>
          </p:cNvPr>
          <p:cNvPicPr>
            <a:picLocks noChangeAspect="1"/>
          </p:cNvPicPr>
          <p:nvPr/>
        </p:nvPicPr>
        <p:blipFill>
          <a:blip r:embed="rId3"/>
          <a:stretch>
            <a:fillRect/>
          </a:stretch>
        </p:blipFill>
        <p:spPr>
          <a:xfrm>
            <a:off x="269729" y="1514541"/>
            <a:ext cx="2816371" cy="2643331"/>
          </a:xfrm>
          <a:prstGeom prst="rect">
            <a:avLst/>
          </a:prstGeom>
        </p:spPr>
      </p:pic>
    </p:spTree>
    <p:extLst>
      <p:ext uri="{BB962C8B-B14F-4D97-AF65-F5344CB8AC3E}">
        <p14:creationId xmlns:p14="http://schemas.microsoft.com/office/powerpoint/2010/main" val="1037235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8F4B-4E98-429C-BFCA-345B95AFACFC}"/>
              </a:ext>
            </a:extLst>
          </p:cNvPr>
          <p:cNvSpPr>
            <a:spLocks noGrp="1"/>
          </p:cNvSpPr>
          <p:nvPr>
            <p:ph type="title"/>
          </p:nvPr>
        </p:nvSpPr>
        <p:spPr/>
        <p:txBody>
          <a:bodyPr/>
          <a:lstStyle/>
          <a:p>
            <a:r>
              <a:rPr lang="en-US" dirty="0"/>
              <a:t>Example calculations: Complementary log-log</a:t>
            </a:r>
          </a:p>
        </p:txBody>
      </p:sp>
      <p:sp>
        <p:nvSpPr>
          <p:cNvPr id="3" name="Content Placeholder 2">
            <a:extLst>
              <a:ext uri="{FF2B5EF4-FFF2-40B4-BE49-F238E27FC236}">
                <a16:creationId xmlns:a16="http://schemas.microsoft.com/office/drawing/2014/main" id="{EC3CBFDF-80DD-43C0-B731-B213860460B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A92D2C5-8B18-44DD-8DE3-69FB91F3AB4A}"/>
              </a:ext>
            </a:extLst>
          </p:cNvPr>
          <p:cNvPicPr>
            <a:picLocks noChangeAspect="1"/>
          </p:cNvPicPr>
          <p:nvPr/>
        </p:nvPicPr>
        <p:blipFill>
          <a:blip r:embed="rId2"/>
          <a:stretch>
            <a:fillRect/>
          </a:stretch>
        </p:blipFill>
        <p:spPr>
          <a:xfrm>
            <a:off x="111985" y="1200152"/>
            <a:ext cx="5368737" cy="3578738"/>
          </a:xfrm>
          <a:prstGeom prst="rect">
            <a:avLst/>
          </a:prstGeom>
        </p:spPr>
      </p:pic>
    </p:spTree>
    <p:extLst>
      <p:ext uri="{BB962C8B-B14F-4D97-AF65-F5344CB8AC3E}">
        <p14:creationId xmlns:p14="http://schemas.microsoft.com/office/powerpoint/2010/main" val="3986123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4070-7A65-4370-BD7E-84015AE67EE4}"/>
              </a:ext>
            </a:extLst>
          </p:cNvPr>
          <p:cNvSpPr>
            <a:spLocks noGrp="1"/>
          </p:cNvSpPr>
          <p:nvPr>
            <p:ph type="title"/>
          </p:nvPr>
        </p:nvSpPr>
        <p:spPr/>
        <p:txBody>
          <a:bodyPr/>
          <a:lstStyle/>
          <a:p>
            <a:r>
              <a:rPr lang="en-US" dirty="0"/>
              <a:t>R implementation</a:t>
            </a:r>
          </a:p>
        </p:txBody>
      </p:sp>
      <p:sp>
        <p:nvSpPr>
          <p:cNvPr id="3" name="Content Placeholder 2">
            <a:extLst>
              <a:ext uri="{FF2B5EF4-FFF2-40B4-BE49-F238E27FC236}">
                <a16:creationId xmlns:a16="http://schemas.microsoft.com/office/drawing/2014/main" id="{8A13181B-0465-46F3-964C-6CFF7D9E5B7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A63DD59-B0FE-4510-AFD9-3FA0E2245032}"/>
              </a:ext>
            </a:extLst>
          </p:cNvPr>
          <p:cNvPicPr>
            <a:picLocks noChangeAspect="1"/>
          </p:cNvPicPr>
          <p:nvPr/>
        </p:nvPicPr>
        <p:blipFill>
          <a:blip r:embed="rId2"/>
          <a:stretch>
            <a:fillRect/>
          </a:stretch>
        </p:blipFill>
        <p:spPr>
          <a:xfrm>
            <a:off x="111985" y="1032972"/>
            <a:ext cx="6280331" cy="3895363"/>
          </a:xfrm>
          <a:prstGeom prst="rect">
            <a:avLst/>
          </a:prstGeom>
        </p:spPr>
      </p:pic>
    </p:spTree>
    <p:extLst>
      <p:ext uri="{BB962C8B-B14F-4D97-AF65-F5344CB8AC3E}">
        <p14:creationId xmlns:p14="http://schemas.microsoft.com/office/powerpoint/2010/main" val="2968788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7B1B1-1739-4886-B30A-EEA1B802F6DB}"/>
              </a:ext>
            </a:extLst>
          </p:cNvPr>
          <p:cNvSpPr>
            <a:spLocks noGrp="1"/>
          </p:cNvSpPr>
          <p:nvPr>
            <p:ph type="title"/>
          </p:nvPr>
        </p:nvSpPr>
        <p:spPr/>
        <p:txBody>
          <a:bodyPr/>
          <a:lstStyle/>
          <a:p>
            <a:r>
              <a:rPr lang="en-US" dirty="0"/>
              <a:t>R implementation</a:t>
            </a:r>
          </a:p>
        </p:txBody>
      </p:sp>
      <p:sp>
        <p:nvSpPr>
          <p:cNvPr id="3" name="Content Placeholder 2">
            <a:extLst>
              <a:ext uri="{FF2B5EF4-FFF2-40B4-BE49-F238E27FC236}">
                <a16:creationId xmlns:a16="http://schemas.microsoft.com/office/drawing/2014/main" id="{18DF9769-EB41-46FD-881F-2979DA67BDE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70437E3-941F-4456-9FC4-83998EB449C5}"/>
              </a:ext>
            </a:extLst>
          </p:cNvPr>
          <p:cNvPicPr>
            <a:picLocks noChangeAspect="1"/>
          </p:cNvPicPr>
          <p:nvPr/>
        </p:nvPicPr>
        <p:blipFill>
          <a:blip r:embed="rId2"/>
          <a:stretch>
            <a:fillRect/>
          </a:stretch>
        </p:blipFill>
        <p:spPr>
          <a:xfrm>
            <a:off x="199466" y="1067435"/>
            <a:ext cx="4430410" cy="4076065"/>
          </a:xfrm>
          <a:prstGeom prst="rect">
            <a:avLst/>
          </a:prstGeom>
        </p:spPr>
      </p:pic>
    </p:spTree>
    <p:extLst>
      <p:ext uri="{BB962C8B-B14F-4D97-AF65-F5344CB8AC3E}">
        <p14:creationId xmlns:p14="http://schemas.microsoft.com/office/powerpoint/2010/main" val="1880637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B1120-06FC-4148-8332-F073563AA8BC}"/>
              </a:ext>
            </a:extLst>
          </p:cNvPr>
          <p:cNvSpPr>
            <a:spLocks noGrp="1"/>
          </p:cNvSpPr>
          <p:nvPr>
            <p:ph type="title"/>
          </p:nvPr>
        </p:nvSpPr>
        <p:spPr/>
        <p:txBody>
          <a:bodyPr/>
          <a:lstStyle/>
          <a:p>
            <a:r>
              <a:rPr lang="en-US" dirty="0"/>
              <a:t>Where to next….</a:t>
            </a:r>
          </a:p>
        </p:txBody>
      </p:sp>
      <p:sp>
        <p:nvSpPr>
          <p:cNvPr id="3" name="Content Placeholder 2">
            <a:extLst>
              <a:ext uri="{FF2B5EF4-FFF2-40B4-BE49-F238E27FC236}">
                <a16:creationId xmlns:a16="http://schemas.microsoft.com/office/drawing/2014/main" id="{2358964B-1F53-4237-8167-C62A3A609402}"/>
              </a:ext>
            </a:extLst>
          </p:cNvPr>
          <p:cNvSpPr>
            <a:spLocks noGrp="1"/>
          </p:cNvSpPr>
          <p:nvPr>
            <p:ph idx="1"/>
          </p:nvPr>
        </p:nvSpPr>
        <p:spPr/>
        <p:txBody>
          <a:bodyPr/>
          <a:lstStyle/>
          <a:p>
            <a:r>
              <a:rPr lang="en-US" dirty="0"/>
              <a:t>Lab:  log-rank test comparing two survival functions</a:t>
            </a:r>
          </a:p>
          <a:p>
            <a:r>
              <a:rPr lang="en-US" dirty="0"/>
              <a:t>Thursday:  Cox proportional hazards model</a:t>
            </a:r>
          </a:p>
        </p:txBody>
      </p:sp>
      <p:sp>
        <p:nvSpPr>
          <p:cNvPr id="4" name="Content Placeholder 3">
            <a:extLst>
              <a:ext uri="{FF2B5EF4-FFF2-40B4-BE49-F238E27FC236}">
                <a16:creationId xmlns:a16="http://schemas.microsoft.com/office/drawing/2014/main" id="{9FAC55C6-AC3B-48FC-AA78-C27BCFBD12D2}"/>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EF16F09A-8069-4FE7-BBED-23FD650C9AB0}"/>
              </a:ext>
            </a:extLst>
          </p:cNvPr>
          <p:cNvSpPr>
            <a:spLocks noGrp="1"/>
          </p:cNvSpPr>
          <p:nvPr>
            <p:ph type="sldNum" sz="quarter" idx="13"/>
          </p:nvPr>
        </p:nvSpPr>
        <p:spPr/>
        <p:txBody>
          <a:bodyPr/>
          <a:lstStyle/>
          <a:p>
            <a:fld id="{8ABDC324-684B-9C44-A484-D2B69E2467CF}" type="slidenum">
              <a:rPr lang="en-US" smtClean="0"/>
              <a:pPr/>
              <a:t>33</a:t>
            </a:fld>
            <a:endParaRPr lang="en-US" dirty="0"/>
          </a:p>
        </p:txBody>
      </p:sp>
    </p:spTree>
    <p:extLst>
      <p:ext uri="{BB962C8B-B14F-4D97-AF65-F5344CB8AC3E}">
        <p14:creationId xmlns:p14="http://schemas.microsoft.com/office/powerpoint/2010/main" val="3016507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DE75-BD4F-4A5C-8153-6038C98D884E}"/>
              </a:ext>
            </a:extLst>
          </p:cNvPr>
          <p:cNvSpPr>
            <a:spLocks noGrp="1"/>
          </p:cNvSpPr>
          <p:nvPr>
            <p:ph type="title"/>
          </p:nvPr>
        </p:nvSpPr>
        <p:spPr/>
        <p:txBody>
          <a:bodyPr/>
          <a:lstStyle/>
          <a:p>
            <a:r>
              <a:rPr lang="en-US" dirty="0"/>
              <a:t>Review of Lecture 12</a:t>
            </a:r>
          </a:p>
        </p:txBody>
      </p:sp>
      <p:sp>
        <p:nvSpPr>
          <p:cNvPr id="3" name="Content Placeholder 2">
            <a:extLst>
              <a:ext uri="{FF2B5EF4-FFF2-40B4-BE49-F238E27FC236}">
                <a16:creationId xmlns:a16="http://schemas.microsoft.com/office/drawing/2014/main" id="{D46518D8-5813-43C0-A3BA-D9C99EC0FCAE}"/>
              </a:ext>
            </a:extLst>
          </p:cNvPr>
          <p:cNvSpPr>
            <a:spLocks noGrp="1"/>
          </p:cNvSpPr>
          <p:nvPr>
            <p:ph idx="1"/>
          </p:nvPr>
        </p:nvSpPr>
        <p:spPr/>
        <p:txBody>
          <a:bodyPr/>
          <a:lstStyle/>
          <a:p>
            <a:r>
              <a:rPr lang="en-US" dirty="0"/>
              <a:t>Incidence: risk per unit time of the event occurring among those that enter the interval</a:t>
            </a:r>
          </a:p>
          <a:p>
            <a:r>
              <a:rPr lang="en-US" dirty="0"/>
              <a:t>Hazard: the limit of the incidence rate as the interval width goes to zero</a:t>
            </a:r>
          </a:p>
          <a:p>
            <a:pPr lvl="1"/>
            <a:r>
              <a:rPr lang="en-US" dirty="0"/>
              <a:t>Crude estimate:  number of events divided by the person-time experienced in the interval</a:t>
            </a:r>
          </a:p>
          <a:p>
            <a:r>
              <a:rPr lang="en-US" dirty="0"/>
              <a:t>Want a smooth estimate of incidence/hazard using a log linear model:</a:t>
            </a:r>
          </a:p>
          <a:p>
            <a:r>
              <a:rPr lang="en-US" dirty="0"/>
              <a:t>Assume the number of events per interval Y</a:t>
            </a:r>
            <a:r>
              <a:rPr lang="en-US" baseline="-25000" dirty="0"/>
              <a:t>i </a:t>
            </a:r>
            <a:r>
              <a:rPr lang="en-US" dirty="0"/>
              <a:t>~ Poisson(</a:t>
            </a:r>
            <a:r>
              <a:rPr lang="en-US" dirty="0" err="1"/>
              <a:t>PT</a:t>
            </a:r>
            <a:r>
              <a:rPr lang="en-US" baseline="-25000" dirty="0" err="1"/>
              <a:t>i</a:t>
            </a:r>
            <a:r>
              <a:rPr lang="el-GR" dirty="0"/>
              <a:t>λ</a:t>
            </a:r>
            <a:r>
              <a:rPr lang="en-US" baseline="-25000" dirty="0" err="1"/>
              <a:t>i</a:t>
            </a:r>
            <a:r>
              <a:rPr lang="en-US" dirty="0"/>
              <a:t>)</a:t>
            </a:r>
          </a:p>
          <a:p>
            <a:endParaRPr lang="en-US" dirty="0"/>
          </a:p>
        </p:txBody>
      </p:sp>
      <p:sp>
        <p:nvSpPr>
          <p:cNvPr id="4" name="Content Placeholder 3">
            <a:extLst>
              <a:ext uri="{FF2B5EF4-FFF2-40B4-BE49-F238E27FC236}">
                <a16:creationId xmlns:a16="http://schemas.microsoft.com/office/drawing/2014/main" id="{C5199CA2-7246-4F17-8096-0685D93FECF0}"/>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1AB08CF5-0793-4106-ACF5-3E7D112BF9B2}"/>
              </a:ext>
            </a:extLst>
          </p:cNvPr>
          <p:cNvSpPr>
            <a:spLocks noGrp="1"/>
          </p:cNvSpPr>
          <p:nvPr>
            <p:ph type="sldNum" sz="quarter" idx="13"/>
          </p:nvPr>
        </p:nvSpPr>
        <p:spPr/>
        <p:txBody>
          <a:bodyPr/>
          <a:lstStyle/>
          <a:p>
            <a:fld id="{8ABDC324-684B-9C44-A484-D2B69E2467CF}" type="slidenum">
              <a:rPr lang="en-US" smtClean="0"/>
              <a:pPr/>
              <a:t>4</a:t>
            </a:fld>
            <a:endParaRPr lang="en-US" dirty="0"/>
          </a:p>
        </p:txBody>
      </p:sp>
      <p:pic>
        <p:nvPicPr>
          <p:cNvPr id="7" name="Picture 6">
            <a:extLst>
              <a:ext uri="{FF2B5EF4-FFF2-40B4-BE49-F238E27FC236}">
                <a16:creationId xmlns:a16="http://schemas.microsoft.com/office/drawing/2014/main" id="{0198F7EC-5D30-4EAF-9EB9-6755870A3163}"/>
              </a:ext>
            </a:extLst>
          </p:cNvPr>
          <p:cNvPicPr>
            <a:picLocks noChangeAspect="1"/>
          </p:cNvPicPr>
          <p:nvPr/>
        </p:nvPicPr>
        <p:blipFill rotWithShape="1">
          <a:blip r:embed="rId2"/>
          <a:srcRect l="9182"/>
          <a:stretch/>
        </p:blipFill>
        <p:spPr>
          <a:xfrm>
            <a:off x="4815839" y="2191668"/>
            <a:ext cx="1560822" cy="380082"/>
          </a:xfrm>
          <a:prstGeom prst="rect">
            <a:avLst/>
          </a:prstGeom>
        </p:spPr>
      </p:pic>
      <p:pic>
        <p:nvPicPr>
          <p:cNvPr id="9" name="Picture 8">
            <a:extLst>
              <a:ext uri="{FF2B5EF4-FFF2-40B4-BE49-F238E27FC236}">
                <a16:creationId xmlns:a16="http://schemas.microsoft.com/office/drawing/2014/main" id="{725A1437-EE3B-453A-BE48-91AF2BAA15CE}"/>
              </a:ext>
            </a:extLst>
          </p:cNvPr>
          <p:cNvPicPr>
            <a:picLocks noChangeAspect="1"/>
          </p:cNvPicPr>
          <p:nvPr/>
        </p:nvPicPr>
        <p:blipFill>
          <a:blip r:embed="rId3"/>
          <a:stretch>
            <a:fillRect/>
          </a:stretch>
        </p:blipFill>
        <p:spPr>
          <a:xfrm>
            <a:off x="277441" y="2923004"/>
            <a:ext cx="3503813" cy="353596"/>
          </a:xfrm>
          <a:prstGeom prst="rect">
            <a:avLst/>
          </a:prstGeom>
        </p:spPr>
      </p:pic>
    </p:spTree>
    <p:extLst>
      <p:ext uri="{BB962C8B-B14F-4D97-AF65-F5344CB8AC3E}">
        <p14:creationId xmlns:p14="http://schemas.microsoft.com/office/powerpoint/2010/main" val="767505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0B37D-157D-464D-AF27-D64001F35BB2}"/>
              </a:ext>
            </a:extLst>
          </p:cNvPr>
          <p:cNvSpPr>
            <a:spLocks noGrp="1"/>
          </p:cNvSpPr>
          <p:nvPr>
            <p:ph type="title"/>
          </p:nvPr>
        </p:nvSpPr>
        <p:spPr/>
        <p:txBody>
          <a:bodyPr/>
          <a:lstStyle/>
          <a:p>
            <a:r>
              <a:rPr lang="en-US" dirty="0"/>
              <a:t>Review of Lecture 12</a:t>
            </a:r>
          </a:p>
        </p:txBody>
      </p:sp>
      <p:sp>
        <p:nvSpPr>
          <p:cNvPr id="3" name="Content Placeholder 2">
            <a:extLst>
              <a:ext uri="{FF2B5EF4-FFF2-40B4-BE49-F238E27FC236}">
                <a16:creationId xmlns:a16="http://schemas.microsoft.com/office/drawing/2014/main" id="{9702812B-F3AA-4B49-BD29-17B8CB52A671}"/>
              </a:ext>
            </a:extLst>
          </p:cNvPr>
          <p:cNvSpPr>
            <a:spLocks noGrp="1"/>
          </p:cNvSpPr>
          <p:nvPr>
            <p:ph idx="1"/>
          </p:nvPr>
        </p:nvSpPr>
        <p:spPr/>
        <p:txBody>
          <a:bodyPr/>
          <a:lstStyle/>
          <a:p>
            <a:r>
              <a:rPr lang="en-US" dirty="0"/>
              <a:t>Model A:</a:t>
            </a:r>
          </a:p>
        </p:txBody>
      </p:sp>
      <p:sp>
        <p:nvSpPr>
          <p:cNvPr id="4" name="Content Placeholder 3">
            <a:extLst>
              <a:ext uri="{FF2B5EF4-FFF2-40B4-BE49-F238E27FC236}">
                <a16:creationId xmlns:a16="http://schemas.microsoft.com/office/drawing/2014/main" id="{1D4FAAA8-B3B9-4D53-8081-6BA7E7F3E8FB}"/>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1F06B66E-AC73-47BE-A779-0AADCA062431}"/>
              </a:ext>
            </a:extLst>
          </p:cNvPr>
          <p:cNvSpPr>
            <a:spLocks noGrp="1"/>
          </p:cNvSpPr>
          <p:nvPr>
            <p:ph type="sldNum" sz="quarter" idx="13"/>
          </p:nvPr>
        </p:nvSpPr>
        <p:spPr/>
        <p:txBody>
          <a:bodyPr/>
          <a:lstStyle/>
          <a:p>
            <a:fld id="{8ABDC324-684B-9C44-A484-D2B69E2467CF}" type="slidenum">
              <a:rPr lang="en-US" smtClean="0"/>
              <a:pPr/>
              <a:t>5</a:t>
            </a:fld>
            <a:endParaRPr lang="en-US" dirty="0"/>
          </a:p>
        </p:txBody>
      </p:sp>
      <p:pic>
        <p:nvPicPr>
          <p:cNvPr id="7" name="Picture 6">
            <a:extLst>
              <a:ext uri="{FF2B5EF4-FFF2-40B4-BE49-F238E27FC236}">
                <a16:creationId xmlns:a16="http://schemas.microsoft.com/office/drawing/2014/main" id="{A1BB3DDE-54FA-4BEF-89D1-59910961A984}"/>
              </a:ext>
            </a:extLst>
          </p:cNvPr>
          <p:cNvPicPr>
            <a:picLocks noChangeAspect="1"/>
          </p:cNvPicPr>
          <p:nvPr/>
        </p:nvPicPr>
        <p:blipFill>
          <a:blip r:embed="rId2"/>
          <a:stretch>
            <a:fillRect/>
          </a:stretch>
        </p:blipFill>
        <p:spPr>
          <a:xfrm>
            <a:off x="396607" y="1510734"/>
            <a:ext cx="4693186" cy="765672"/>
          </a:xfrm>
          <a:prstGeom prst="rect">
            <a:avLst/>
          </a:prstGeom>
        </p:spPr>
      </p:pic>
      <p:pic>
        <p:nvPicPr>
          <p:cNvPr id="9" name="Picture 8">
            <a:extLst>
              <a:ext uri="{FF2B5EF4-FFF2-40B4-BE49-F238E27FC236}">
                <a16:creationId xmlns:a16="http://schemas.microsoft.com/office/drawing/2014/main" id="{41A4AF1D-D7AB-4AD3-95B7-BBFBC4455A2C}"/>
              </a:ext>
            </a:extLst>
          </p:cNvPr>
          <p:cNvPicPr>
            <a:picLocks noChangeAspect="1"/>
          </p:cNvPicPr>
          <p:nvPr/>
        </p:nvPicPr>
        <p:blipFill>
          <a:blip r:embed="rId3"/>
          <a:stretch>
            <a:fillRect/>
          </a:stretch>
        </p:blipFill>
        <p:spPr>
          <a:xfrm>
            <a:off x="396607" y="2375190"/>
            <a:ext cx="4583017" cy="743639"/>
          </a:xfrm>
          <a:prstGeom prst="rect">
            <a:avLst/>
          </a:prstGeom>
        </p:spPr>
      </p:pic>
      <p:pic>
        <p:nvPicPr>
          <p:cNvPr id="11" name="Picture 10">
            <a:extLst>
              <a:ext uri="{FF2B5EF4-FFF2-40B4-BE49-F238E27FC236}">
                <a16:creationId xmlns:a16="http://schemas.microsoft.com/office/drawing/2014/main" id="{826DF564-968B-4583-B978-88B29339F9CA}"/>
              </a:ext>
            </a:extLst>
          </p:cNvPr>
          <p:cNvPicPr>
            <a:picLocks noChangeAspect="1"/>
          </p:cNvPicPr>
          <p:nvPr/>
        </p:nvPicPr>
        <p:blipFill>
          <a:blip r:embed="rId4"/>
          <a:stretch>
            <a:fillRect/>
          </a:stretch>
        </p:blipFill>
        <p:spPr>
          <a:xfrm>
            <a:off x="396607" y="3267025"/>
            <a:ext cx="4847422" cy="661012"/>
          </a:xfrm>
          <a:prstGeom prst="rect">
            <a:avLst/>
          </a:prstGeom>
        </p:spPr>
      </p:pic>
    </p:spTree>
    <p:extLst>
      <p:ext uri="{BB962C8B-B14F-4D97-AF65-F5344CB8AC3E}">
        <p14:creationId xmlns:p14="http://schemas.microsoft.com/office/powerpoint/2010/main" val="2862446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006C3-268C-485A-8AFC-9556C229C4E8}"/>
              </a:ext>
            </a:extLst>
          </p:cNvPr>
          <p:cNvSpPr>
            <a:spLocks noGrp="1"/>
          </p:cNvSpPr>
          <p:nvPr>
            <p:ph type="title"/>
          </p:nvPr>
        </p:nvSpPr>
        <p:spPr/>
        <p:txBody>
          <a:bodyPr/>
          <a:lstStyle/>
          <a:p>
            <a:r>
              <a:rPr lang="en-US" dirty="0"/>
              <a:t>Review of Lecture 12</a:t>
            </a:r>
          </a:p>
        </p:txBody>
      </p:sp>
      <p:sp>
        <p:nvSpPr>
          <p:cNvPr id="3" name="Content Placeholder 2">
            <a:extLst>
              <a:ext uri="{FF2B5EF4-FFF2-40B4-BE49-F238E27FC236}">
                <a16:creationId xmlns:a16="http://schemas.microsoft.com/office/drawing/2014/main" id="{E9413E37-0200-4B16-88CD-AFF6BE58863A}"/>
              </a:ext>
            </a:extLst>
          </p:cNvPr>
          <p:cNvSpPr>
            <a:spLocks noGrp="1"/>
          </p:cNvSpPr>
          <p:nvPr>
            <p:ph idx="1"/>
          </p:nvPr>
        </p:nvSpPr>
        <p:spPr/>
        <p:txBody>
          <a:bodyPr/>
          <a:lstStyle/>
          <a:p>
            <a:r>
              <a:rPr lang="en-US" dirty="0"/>
              <a:t>Model fitted values, i.e. Expected deaths per interval time</a:t>
            </a:r>
          </a:p>
        </p:txBody>
      </p:sp>
      <p:sp>
        <p:nvSpPr>
          <p:cNvPr id="4" name="Content Placeholder 3">
            <a:extLst>
              <a:ext uri="{FF2B5EF4-FFF2-40B4-BE49-F238E27FC236}">
                <a16:creationId xmlns:a16="http://schemas.microsoft.com/office/drawing/2014/main" id="{329C4932-F1CD-48A2-BBFB-13CE343F7B2D}"/>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2FA2CD52-8F50-4AB0-9B59-71C318735B19}"/>
              </a:ext>
            </a:extLst>
          </p:cNvPr>
          <p:cNvSpPr>
            <a:spLocks noGrp="1"/>
          </p:cNvSpPr>
          <p:nvPr>
            <p:ph type="sldNum" sz="quarter" idx="13"/>
          </p:nvPr>
        </p:nvSpPr>
        <p:spPr/>
        <p:txBody>
          <a:bodyPr/>
          <a:lstStyle/>
          <a:p>
            <a:fld id="{8ABDC324-684B-9C44-A484-D2B69E2467CF}" type="slidenum">
              <a:rPr lang="en-US" smtClean="0"/>
              <a:pPr/>
              <a:t>6</a:t>
            </a:fld>
            <a:endParaRPr lang="en-US" dirty="0"/>
          </a:p>
        </p:txBody>
      </p:sp>
      <p:pic>
        <p:nvPicPr>
          <p:cNvPr id="7" name="Picture 6">
            <a:extLst>
              <a:ext uri="{FF2B5EF4-FFF2-40B4-BE49-F238E27FC236}">
                <a16:creationId xmlns:a16="http://schemas.microsoft.com/office/drawing/2014/main" id="{9FD33721-E453-4496-9E4E-B3D71941D043}"/>
              </a:ext>
            </a:extLst>
          </p:cNvPr>
          <p:cNvPicPr>
            <a:picLocks noChangeAspect="1"/>
          </p:cNvPicPr>
          <p:nvPr/>
        </p:nvPicPr>
        <p:blipFill>
          <a:blip r:embed="rId2"/>
          <a:stretch>
            <a:fillRect/>
          </a:stretch>
        </p:blipFill>
        <p:spPr>
          <a:xfrm>
            <a:off x="426720" y="1520373"/>
            <a:ext cx="3657600" cy="1432193"/>
          </a:xfrm>
          <a:prstGeom prst="rect">
            <a:avLst/>
          </a:prstGeom>
        </p:spPr>
      </p:pic>
    </p:spTree>
    <p:extLst>
      <p:ext uri="{BB962C8B-B14F-4D97-AF65-F5344CB8AC3E}">
        <p14:creationId xmlns:p14="http://schemas.microsoft.com/office/powerpoint/2010/main" val="401557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6DD4-D207-4931-AA89-D4D95036A0B1}"/>
              </a:ext>
            </a:extLst>
          </p:cNvPr>
          <p:cNvSpPr>
            <a:spLocks noGrp="1"/>
          </p:cNvSpPr>
          <p:nvPr>
            <p:ph type="title"/>
          </p:nvPr>
        </p:nvSpPr>
        <p:spPr/>
        <p:txBody>
          <a:bodyPr/>
          <a:lstStyle/>
          <a:p>
            <a:r>
              <a:rPr lang="en-US" dirty="0"/>
              <a:t>Log-linear model, Model B</a:t>
            </a:r>
          </a:p>
        </p:txBody>
      </p:sp>
      <p:sp>
        <p:nvSpPr>
          <p:cNvPr id="3" name="Content Placeholder 2">
            <a:extLst>
              <a:ext uri="{FF2B5EF4-FFF2-40B4-BE49-F238E27FC236}">
                <a16:creationId xmlns:a16="http://schemas.microsoft.com/office/drawing/2014/main" id="{E75DF28F-6D3C-4385-8F2A-FA7B9DB8F7E9}"/>
              </a:ext>
            </a:extLst>
          </p:cNvPr>
          <p:cNvSpPr>
            <a:spLocks noGrp="1"/>
          </p:cNvSpPr>
          <p:nvPr>
            <p:ph idx="1"/>
          </p:nvPr>
        </p:nvSpPr>
        <p:spPr/>
        <p:txBody>
          <a:bodyPr/>
          <a:lstStyle/>
          <a:p>
            <a:r>
              <a:rPr lang="en-US" dirty="0"/>
              <a:t>Model B</a:t>
            </a:r>
          </a:p>
        </p:txBody>
      </p:sp>
      <p:sp>
        <p:nvSpPr>
          <p:cNvPr id="4" name="Content Placeholder 3">
            <a:extLst>
              <a:ext uri="{FF2B5EF4-FFF2-40B4-BE49-F238E27FC236}">
                <a16:creationId xmlns:a16="http://schemas.microsoft.com/office/drawing/2014/main" id="{757A20F3-962D-42A4-BBF6-0CB278784A04}"/>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C847CA27-253D-43D7-B0F2-63EE9AFCA0A5}"/>
              </a:ext>
            </a:extLst>
          </p:cNvPr>
          <p:cNvSpPr>
            <a:spLocks noGrp="1"/>
          </p:cNvSpPr>
          <p:nvPr>
            <p:ph type="sldNum" sz="quarter" idx="13"/>
          </p:nvPr>
        </p:nvSpPr>
        <p:spPr/>
        <p:txBody>
          <a:bodyPr/>
          <a:lstStyle/>
          <a:p>
            <a:fld id="{8ABDC324-684B-9C44-A484-D2B69E2467CF}" type="slidenum">
              <a:rPr lang="en-US" smtClean="0"/>
              <a:pPr/>
              <a:t>7</a:t>
            </a:fld>
            <a:endParaRPr lang="en-US" dirty="0"/>
          </a:p>
        </p:txBody>
      </p:sp>
      <p:pic>
        <p:nvPicPr>
          <p:cNvPr id="7" name="Picture 6">
            <a:extLst>
              <a:ext uri="{FF2B5EF4-FFF2-40B4-BE49-F238E27FC236}">
                <a16:creationId xmlns:a16="http://schemas.microsoft.com/office/drawing/2014/main" id="{6A061F64-8C39-450D-9117-19FA92F4211D}"/>
              </a:ext>
            </a:extLst>
          </p:cNvPr>
          <p:cNvPicPr>
            <a:picLocks noChangeAspect="1"/>
          </p:cNvPicPr>
          <p:nvPr/>
        </p:nvPicPr>
        <p:blipFill>
          <a:blip r:embed="rId2"/>
          <a:stretch>
            <a:fillRect/>
          </a:stretch>
        </p:blipFill>
        <p:spPr>
          <a:xfrm>
            <a:off x="277717" y="1456291"/>
            <a:ext cx="6222508" cy="867809"/>
          </a:xfrm>
          <a:prstGeom prst="rect">
            <a:avLst/>
          </a:prstGeom>
        </p:spPr>
      </p:pic>
      <p:pic>
        <p:nvPicPr>
          <p:cNvPr id="9" name="Picture 8">
            <a:extLst>
              <a:ext uri="{FF2B5EF4-FFF2-40B4-BE49-F238E27FC236}">
                <a16:creationId xmlns:a16="http://schemas.microsoft.com/office/drawing/2014/main" id="{5B6B4AA1-27FD-4C54-AF61-E45B89B613B4}"/>
              </a:ext>
            </a:extLst>
          </p:cNvPr>
          <p:cNvPicPr>
            <a:picLocks noChangeAspect="1"/>
          </p:cNvPicPr>
          <p:nvPr/>
        </p:nvPicPr>
        <p:blipFill>
          <a:blip r:embed="rId3"/>
          <a:stretch>
            <a:fillRect/>
          </a:stretch>
        </p:blipFill>
        <p:spPr>
          <a:xfrm>
            <a:off x="277717" y="2479896"/>
            <a:ext cx="4399446" cy="725048"/>
          </a:xfrm>
          <a:prstGeom prst="rect">
            <a:avLst/>
          </a:prstGeom>
        </p:spPr>
      </p:pic>
    </p:spTree>
    <p:extLst>
      <p:ext uri="{BB962C8B-B14F-4D97-AF65-F5344CB8AC3E}">
        <p14:creationId xmlns:p14="http://schemas.microsoft.com/office/powerpoint/2010/main" val="418595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189AD-BAD5-4D60-96FC-8D13CA1C1E45}"/>
              </a:ext>
            </a:extLst>
          </p:cNvPr>
          <p:cNvSpPr>
            <a:spLocks noGrp="1"/>
          </p:cNvSpPr>
          <p:nvPr>
            <p:ph type="title"/>
          </p:nvPr>
        </p:nvSpPr>
        <p:spPr/>
        <p:txBody>
          <a:bodyPr/>
          <a:lstStyle/>
          <a:p>
            <a:r>
              <a:rPr lang="en-US" dirty="0"/>
              <a:t>Log-linear model; Model B</a:t>
            </a:r>
          </a:p>
        </p:txBody>
      </p:sp>
      <p:sp>
        <p:nvSpPr>
          <p:cNvPr id="3" name="Content Placeholder 2">
            <a:extLst>
              <a:ext uri="{FF2B5EF4-FFF2-40B4-BE49-F238E27FC236}">
                <a16:creationId xmlns:a16="http://schemas.microsoft.com/office/drawing/2014/main" id="{5A5972EA-1001-4C93-9E83-B85A4665F51D}"/>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F67F0342-68F7-4ADE-BA55-2A4AC97D2A2C}"/>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EFB5AE80-7518-4DE6-AD29-AF4BD2B5D9F5}"/>
              </a:ext>
            </a:extLst>
          </p:cNvPr>
          <p:cNvSpPr>
            <a:spLocks noGrp="1"/>
          </p:cNvSpPr>
          <p:nvPr>
            <p:ph type="sldNum" sz="quarter" idx="13"/>
          </p:nvPr>
        </p:nvSpPr>
        <p:spPr/>
        <p:txBody>
          <a:bodyPr/>
          <a:lstStyle/>
          <a:p>
            <a:fld id="{8ABDC324-684B-9C44-A484-D2B69E2467CF}" type="slidenum">
              <a:rPr lang="en-US" smtClean="0"/>
              <a:pPr/>
              <a:t>8</a:t>
            </a:fld>
            <a:endParaRPr lang="en-US" dirty="0"/>
          </a:p>
        </p:txBody>
      </p:sp>
      <p:pic>
        <p:nvPicPr>
          <p:cNvPr id="6" name="Picture 5">
            <a:extLst>
              <a:ext uri="{FF2B5EF4-FFF2-40B4-BE49-F238E27FC236}">
                <a16:creationId xmlns:a16="http://schemas.microsoft.com/office/drawing/2014/main" id="{8D18225E-FF15-4F14-B413-807456DA36A8}"/>
              </a:ext>
            </a:extLst>
          </p:cNvPr>
          <p:cNvPicPr>
            <a:picLocks noChangeAspect="1"/>
          </p:cNvPicPr>
          <p:nvPr/>
        </p:nvPicPr>
        <p:blipFill>
          <a:blip r:embed="rId2"/>
          <a:stretch>
            <a:fillRect/>
          </a:stretch>
        </p:blipFill>
        <p:spPr>
          <a:xfrm>
            <a:off x="153295" y="1194740"/>
            <a:ext cx="6057005" cy="1098453"/>
          </a:xfrm>
          <a:prstGeom prst="rect">
            <a:avLst/>
          </a:prstGeom>
        </p:spPr>
      </p:pic>
    </p:spTree>
    <p:extLst>
      <p:ext uri="{BB962C8B-B14F-4D97-AF65-F5344CB8AC3E}">
        <p14:creationId xmlns:p14="http://schemas.microsoft.com/office/powerpoint/2010/main" val="2299353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F354-E46F-45DA-A597-CA0EBADD9E4D}"/>
              </a:ext>
            </a:extLst>
          </p:cNvPr>
          <p:cNvSpPr>
            <a:spLocks noGrp="1"/>
          </p:cNvSpPr>
          <p:nvPr>
            <p:ph type="title"/>
          </p:nvPr>
        </p:nvSpPr>
        <p:spPr/>
        <p:txBody>
          <a:bodyPr/>
          <a:lstStyle/>
          <a:p>
            <a:r>
              <a:rPr lang="en-US" dirty="0"/>
              <a:t>Log-linear model; Models C and D</a:t>
            </a:r>
          </a:p>
        </p:txBody>
      </p:sp>
      <p:sp>
        <p:nvSpPr>
          <p:cNvPr id="3" name="Content Placeholder 2">
            <a:extLst>
              <a:ext uri="{FF2B5EF4-FFF2-40B4-BE49-F238E27FC236}">
                <a16:creationId xmlns:a16="http://schemas.microsoft.com/office/drawing/2014/main" id="{7B9A47F7-C5B6-4974-A8DA-390C7F5D3798}"/>
              </a:ext>
            </a:extLst>
          </p:cNvPr>
          <p:cNvSpPr>
            <a:spLocks noGrp="1"/>
          </p:cNvSpPr>
          <p:nvPr>
            <p:ph idx="1"/>
          </p:nvPr>
        </p:nvSpPr>
        <p:spPr/>
        <p:txBody>
          <a:bodyPr/>
          <a:lstStyle/>
          <a:p>
            <a:r>
              <a:rPr lang="en-US" dirty="0"/>
              <a:t>We would expect the hazard of death to depend on how long one has been in the hospital since we do not live forever. Models C and D estimate the relative risk of death for men as compared to women, controlling for a time-varying baseline hazard</a:t>
            </a:r>
          </a:p>
          <a:p>
            <a:r>
              <a:rPr lang="en-US" dirty="0"/>
              <a:t>In survival analysis, we refer to the "baseline hazard" as the hazard function when setting exposure variables to 0.</a:t>
            </a:r>
          </a:p>
        </p:txBody>
      </p:sp>
      <p:sp>
        <p:nvSpPr>
          <p:cNvPr id="4" name="Content Placeholder 3">
            <a:extLst>
              <a:ext uri="{FF2B5EF4-FFF2-40B4-BE49-F238E27FC236}">
                <a16:creationId xmlns:a16="http://schemas.microsoft.com/office/drawing/2014/main" id="{BB6452CE-A192-41EC-AF81-445A1BA5A7BC}"/>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84315ED0-C0AC-47FE-BDF0-C5A03D969387}"/>
              </a:ext>
            </a:extLst>
          </p:cNvPr>
          <p:cNvSpPr>
            <a:spLocks noGrp="1"/>
          </p:cNvSpPr>
          <p:nvPr>
            <p:ph type="sldNum" sz="quarter" idx="13"/>
          </p:nvPr>
        </p:nvSpPr>
        <p:spPr/>
        <p:txBody>
          <a:bodyPr/>
          <a:lstStyle/>
          <a:p>
            <a:fld id="{8ABDC324-684B-9C44-A484-D2B69E2467CF}" type="slidenum">
              <a:rPr lang="en-US" smtClean="0"/>
              <a:pPr/>
              <a:t>9</a:t>
            </a:fld>
            <a:endParaRPr lang="en-US" dirty="0"/>
          </a:p>
        </p:txBody>
      </p:sp>
      <p:pic>
        <p:nvPicPr>
          <p:cNvPr id="7" name="Picture 6">
            <a:extLst>
              <a:ext uri="{FF2B5EF4-FFF2-40B4-BE49-F238E27FC236}">
                <a16:creationId xmlns:a16="http://schemas.microsoft.com/office/drawing/2014/main" id="{D984F47E-658B-4768-966F-DDC505A60EB3}"/>
              </a:ext>
            </a:extLst>
          </p:cNvPr>
          <p:cNvPicPr>
            <a:picLocks noChangeAspect="1"/>
          </p:cNvPicPr>
          <p:nvPr/>
        </p:nvPicPr>
        <p:blipFill>
          <a:blip r:embed="rId2"/>
          <a:stretch>
            <a:fillRect/>
          </a:stretch>
        </p:blipFill>
        <p:spPr>
          <a:xfrm>
            <a:off x="1200375" y="2497753"/>
            <a:ext cx="4278956" cy="382607"/>
          </a:xfrm>
          <a:prstGeom prst="rect">
            <a:avLst/>
          </a:prstGeom>
        </p:spPr>
      </p:pic>
      <p:pic>
        <p:nvPicPr>
          <p:cNvPr id="9" name="Picture 8">
            <a:extLst>
              <a:ext uri="{FF2B5EF4-FFF2-40B4-BE49-F238E27FC236}">
                <a16:creationId xmlns:a16="http://schemas.microsoft.com/office/drawing/2014/main" id="{DB3E5B04-F468-4E89-AB92-915D783F5634}"/>
              </a:ext>
            </a:extLst>
          </p:cNvPr>
          <p:cNvPicPr>
            <a:picLocks noChangeAspect="1"/>
          </p:cNvPicPr>
          <p:nvPr/>
        </p:nvPicPr>
        <p:blipFill rotWithShape="1">
          <a:blip r:embed="rId3"/>
          <a:srcRect r="3126"/>
          <a:stretch/>
        </p:blipFill>
        <p:spPr>
          <a:xfrm>
            <a:off x="57150" y="3091017"/>
            <a:ext cx="6743700" cy="1036919"/>
          </a:xfrm>
          <a:prstGeom prst="rect">
            <a:avLst/>
          </a:prstGeom>
        </p:spPr>
      </p:pic>
    </p:spTree>
    <p:extLst>
      <p:ext uri="{BB962C8B-B14F-4D97-AF65-F5344CB8AC3E}">
        <p14:creationId xmlns:p14="http://schemas.microsoft.com/office/powerpoint/2010/main" val="17725102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heme/theme1.xml><?xml version="1.0" encoding="utf-8"?>
<a:theme xmlns:a="http://schemas.openxmlformats.org/drawingml/2006/main" name="TITLES, SECTIONS, ONE-LINERS">
  <a:themeElements>
    <a:clrScheme name="Custom 1">
      <a:dk1>
        <a:srgbClr val="000000"/>
      </a:dk1>
      <a:lt1>
        <a:srgbClr val="FFFFFF"/>
      </a:lt1>
      <a:dk2>
        <a:srgbClr val="000000"/>
      </a:dk2>
      <a:lt2>
        <a:srgbClr val="F8F8F8"/>
      </a:lt2>
      <a:accent1>
        <a:srgbClr val="062C71"/>
      </a:accent1>
      <a:accent2>
        <a:srgbClr val="418EDE"/>
      </a:accent2>
      <a:accent3>
        <a:srgbClr val="719949"/>
      </a:accent3>
      <a:accent4>
        <a:srgbClr val="F98319"/>
      </a:accent4>
      <a:accent5>
        <a:srgbClr val="CF4520"/>
      </a:accent5>
      <a:accent6>
        <a:srgbClr val="F1C3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SPH-2020-71320" id="{92F53CF7-7D36-9B47-A0B8-67464E65C650}" vid="{D67BD42C-6396-4747-B28B-B1F47681D038}"/>
    </a:ext>
  </a:extLst>
</a:theme>
</file>

<file path=ppt/theme/theme2.xml><?xml version="1.0" encoding="utf-8"?>
<a:theme xmlns:a="http://schemas.openxmlformats.org/drawingml/2006/main" name="jhsph-logo-bullets">
  <a:themeElements>
    <a:clrScheme name="Custom 2">
      <a:dk1>
        <a:srgbClr val="000000"/>
      </a:dk1>
      <a:lt1>
        <a:srgbClr val="FFFFFF"/>
      </a:lt1>
      <a:dk2>
        <a:srgbClr val="000000"/>
      </a:dk2>
      <a:lt2>
        <a:srgbClr val="F8F8F8"/>
      </a:lt2>
      <a:accent1>
        <a:srgbClr val="062C71"/>
      </a:accent1>
      <a:accent2>
        <a:srgbClr val="418EDE"/>
      </a:accent2>
      <a:accent3>
        <a:srgbClr val="719949"/>
      </a:accent3>
      <a:accent4>
        <a:srgbClr val="F98319"/>
      </a:accent4>
      <a:accent5>
        <a:srgbClr val="CF4520"/>
      </a:accent5>
      <a:accent6>
        <a:srgbClr val="F1C3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SPH-2020-71320" id="{92F53CF7-7D36-9B47-A0B8-67464E65C650}" vid="{AA3B6039-C9B1-3542-8C73-687D0324BA92}"/>
    </a:ext>
  </a:extLst>
</a:theme>
</file>

<file path=ppt/theme/theme3.xml><?xml version="1.0" encoding="utf-8"?>
<a:theme xmlns:a="http://schemas.openxmlformats.org/drawingml/2006/main" name="jhsph-vertical">
  <a:themeElements>
    <a:clrScheme name="Custom 1">
      <a:dk1>
        <a:srgbClr val="000000"/>
      </a:dk1>
      <a:lt1>
        <a:srgbClr val="FFFFFF"/>
      </a:lt1>
      <a:dk2>
        <a:srgbClr val="000000"/>
      </a:dk2>
      <a:lt2>
        <a:srgbClr val="F8F8F8"/>
      </a:lt2>
      <a:accent1>
        <a:srgbClr val="062C71"/>
      </a:accent1>
      <a:accent2>
        <a:srgbClr val="418EDE"/>
      </a:accent2>
      <a:accent3>
        <a:srgbClr val="719949"/>
      </a:accent3>
      <a:accent4>
        <a:srgbClr val="F98319"/>
      </a:accent4>
      <a:accent5>
        <a:srgbClr val="CF4520"/>
      </a:accent5>
      <a:accent6>
        <a:srgbClr val="F1C3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SPH-2020-71320" id="{92F53CF7-7D36-9B47-A0B8-67464E65C650}" vid="{DE2CF8AA-CCF0-8E4F-B1FE-1C32E09268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2723</TotalTime>
  <Words>762</Words>
  <Application>Microsoft Office PowerPoint</Application>
  <PresentationFormat>Custom</PresentationFormat>
  <Paragraphs>89</Paragraphs>
  <Slides>33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33</vt:i4>
      </vt:variant>
    </vt:vector>
  </HeadingPairs>
  <TitlesOfParts>
    <vt:vector size="43" baseType="lpstr">
      <vt:lpstr>Arial</vt:lpstr>
      <vt:lpstr>Bookman Old Style</vt:lpstr>
      <vt:lpstr>Calibri</vt:lpstr>
      <vt:lpstr>Cambria Math</vt:lpstr>
      <vt:lpstr>Georgia</vt:lpstr>
      <vt:lpstr>Lucida Grande</vt:lpstr>
      <vt:lpstr>Wingdings</vt:lpstr>
      <vt:lpstr>TITLES, SECTIONS, ONE-LINERS</vt:lpstr>
      <vt:lpstr>jhsph-logo-bullets</vt:lpstr>
      <vt:lpstr>jhsph-vertical</vt:lpstr>
      <vt:lpstr>Lecture 12</vt:lpstr>
      <vt:lpstr>Review of Lecture 12</vt:lpstr>
      <vt:lpstr>Review of Lecture 12</vt:lpstr>
      <vt:lpstr>Review of Lecture 12</vt:lpstr>
      <vt:lpstr>Review of Lecture 12</vt:lpstr>
      <vt:lpstr>Review of Lecture 12</vt:lpstr>
      <vt:lpstr>Log-linear model, Model B</vt:lpstr>
      <vt:lpstr>Log-linear model; Model B</vt:lpstr>
      <vt:lpstr>Log-linear model; Models C and D</vt:lpstr>
      <vt:lpstr>Log-linear model; Models C and D</vt:lpstr>
      <vt:lpstr>Log-linear model; Models C and D</vt:lpstr>
      <vt:lpstr>Log-linear models:  Model E</vt:lpstr>
      <vt:lpstr>Log-linear models: Model E</vt:lpstr>
      <vt:lpstr>Model comparison</vt:lpstr>
      <vt:lpstr>Model comparison</vt:lpstr>
      <vt:lpstr>Continuous time survival analysis</vt:lpstr>
      <vt:lpstr>Continuous time survival analysis</vt:lpstr>
      <vt:lpstr>Key survival analysis definitions</vt:lpstr>
      <vt:lpstr>Key survival analysis definitions</vt:lpstr>
      <vt:lpstr>PowerPoint Presentation</vt:lpstr>
      <vt:lpstr>Common Parametric Models: Gamma</vt:lpstr>
      <vt:lpstr>Common Parametric Models: Weibull</vt:lpstr>
      <vt:lpstr>Analysis of survival analysis outcomes in continuous time</vt:lpstr>
      <vt:lpstr>Kaplan-Meier estimate of the survival function</vt:lpstr>
      <vt:lpstr>Kaplan-Meier estimate of the survival function</vt:lpstr>
      <vt:lpstr>Kaplan-Meier estimate of survival function</vt:lpstr>
      <vt:lpstr>Greenwood’s formula for variance of S(t)</vt:lpstr>
      <vt:lpstr>Variance of S(t) estimate based on complementary log-log</vt:lpstr>
      <vt:lpstr>Example calculations: Greenwood’s formula</vt:lpstr>
      <vt:lpstr>Example calculations: Complementary log-log</vt:lpstr>
      <vt:lpstr>R implementation</vt:lpstr>
      <vt:lpstr>R implementation</vt:lpstr>
      <vt:lpstr>Where to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racism as a moderator for racial disparities in COVID-19 mortality </dc:title>
  <dc:creator>Nagpal, Anisha</dc:creator>
  <cp:lastModifiedBy>Elizabeth</cp:lastModifiedBy>
  <cp:revision>223</cp:revision>
  <dcterms:created xsi:type="dcterms:W3CDTF">2021-01-09T15:59:12Z</dcterms:created>
  <dcterms:modified xsi:type="dcterms:W3CDTF">2021-05-11T00:49:38Z</dcterms:modified>
</cp:coreProperties>
</file>