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ags/tag14.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79" r:id="rId2"/>
    <p:sldMasterId id="2147483711" r:id="rId3"/>
  </p:sldMasterIdLst>
  <p:notesMasterIdLst>
    <p:notesMasterId r:id="rId26"/>
  </p:notesMasterIdLst>
  <p:handoutMasterIdLst>
    <p:handoutMasterId r:id="rId27"/>
  </p:handoutMasterIdLst>
  <p:sldIdLst>
    <p:sldId id="256" r:id="rId4"/>
    <p:sldId id="270" r:id="rId5"/>
    <p:sldId id="463" r:id="rId6"/>
    <p:sldId id="271" r:id="rId7"/>
    <p:sldId id="272" r:id="rId8"/>
    <p:sldId id="273" r:id="rId9"/>
    <p:sldId id="274" r:id="rId10"/>
    <p:sldId id="275" r:id="rId11"/>
    <p:sldId id="276" r:id="rId12"/>
    <p:sldId id="277" r:id="rId13"/>
    <p:sldId id="279" r:id="rId14"/>
    <p:sldId id="278" r:id="rId15"/>
    <p:sldId id="285" r:id="rId16"/>
    <p:sldId id="464" r:id="rId17"/>
    <p:sldId id="465" r:id="rId18"/>
    <p:sldId id="466" r:id="rId19"/>
    <p:sldId id="286" r:id="rId20"/>
    <p:sldId id="287" r:id="rId21"/>
    <p:sldId id="288" r:id="rId22"/>
    <p:sldId id="289" r:id="rId23"/>
    <p:sldId id="290" r:id="rId24"/>
    <p:sldId id="467" r:id="rId25"/>
  </p:sldIdLst>
  <p:sldSz cx="6858000" cy="51435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6" userDrawn="1">
          <p15:clr>
            <a:srgbClr val="A4A3A4"/>
          </p15:clr>
        </p15:guide>
        <p15:guide id="2" orient="horz" pos="2548" userDrawn="1">
          <p15:clr>
            <a:srgbClr val="A4A3A4"/>
          </p15:clr>
        </p15:guide>
        <p15:guide id="3" orient="horz" pos="1620" userDrawn="1">
          <p15:clr>
            <a:srgbClr val="A4A3A4"/>
          </p15:clr>
        </p15:guide>
        <p15:guide id="4" orient="horz" pos="613" userDrawn="1">
          <p15:clr>
            <a:srgbClr val="A4A3A4"/>
          </p15:clr>
        </p15:guide>
        <p15:guide id="5" orient="horz" pos="754" userDrawn="1">
          <p15:clr>
            <a:srgbClr val="A4A3A4"/>
          </p15:clr>
        </p15:guide>
        <p15:guide id="6" orient="horz" pos="2887" userDrawn="1">
          <p15:clr>
            <a:srgbClr val="A4A3A4"/>
          </p15:clr>
        </p15:guide>
        <p15:guide id="7" pos="4256" userDrawn="1">
          <p15:clr>
            <a:srgbClr val="A4A3A4"/>
          </p15:clr>
        </p15:guide>
        <p15:guide id="8" pos="2747" userDrawn="1">
          <p15:clr>
            <a:srgbClr val="A4A3A4"/>
          </p15:clr>
        </p15:guide>
        <p15:guide id="9" pos="194" userDrawn="1">
          <p15:clr>
            <a:srgbClr val="A4A3A4"/>
          </p15:clr>
        </p15:guide>
        <p15:guide id="10" pos="2160" userDrawn="1">
          <p15:clr>
            <a:srgbClr val="A4A3A4"/>
          </p15:clr>
        </p15:guide>
        <p15:guide id="11" pos="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izabeth Colantuoni" initials="EC" lastIdx="1" clrIdx="0">
    <p:extLst>
      <p:ext uri="{19B8F6BF-5375-455C-9EA6-DF929625EA0E}">
        <p15:presenceInfo xmlns:p15="http://schemas.microsoft.com/office/powerpoint/2012/main" userId="9a37ea1d221b3c9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E"/>
    <a:srgbClr val="418EDF"/>
    <a:srgbClr val="C15105"/>
    <a:srgbClr val="286140"/>
    <a:srgbClr val="76232F"/>
    <a:srgbClr val="51284F"/>
    <a:srgbClr val="C0504D"/>
    <a:srgbClr val="062D72"/>
    <a:srgbClr val="9BBB59"/>
    <a:srgbClr val="428E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610" autoAdjust="0"/>
    <p:restoredTop sz="93792" autoAdjust="0"/>
  </p:normalViewPr>
  <p:slideViewPr>
    <p:cSldViewPr snapToGrid="0" snapToObjects="1">
      <p:cViewPr varScale="1">
        <p:scale>
          <a:sx n="84" d="100"/>
          <a:sy n="84" d="100"/>
        </p:scale>
        <p:origin x="876" y="64"/>
      </p:cViewPr>
      <p:guideLst>
        <p:guide orient="horz" pos="926"/>
        <p:guide orient="horz" pos="2548"/>
        <p:guide orient="horz" pos="1620"/>
        <p:guide orient="horz" pos="613"/>
        <p:guide orient="horz" pos="754"/>
        <p:guide orient="horz" pos="2887"/>
        <p:guide pos="4256"/>
        <p:guide pos="2747"/>
        <p:guide pos="194"/>
        <p:guide pos="2160"/>
        <p:guide pos="65"/>
      </p:guideLst>
    </p:cSldViewPr>
  </p:slideViewPr>
  <p:outlineViewPr>
    <p:cViewPr>
      <p:scale>
        <a:sx n="33" d="100"/>
        <a:sy n="33" d="100"/>
      </p:scale>
      <p:origin x="0" y="-35496"/>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148" d="100"/>
          <a:sy n="148" d="100"/>
        </p:scale>
        <p:origin x="554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D7D3A2-31E4-8E42-BFE4-E1D5C718E739}" type="datetimeFigureOut">
              <a:rPr lang="en-US" smtClean="0"/>
              <a:pPr/>
              <a:t>5/11/2021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598F7A4-CE3D-804B-A1DB-4079A629C97B}" type="slidenum">
              <a:rPr lang="en-US" smtClean="0"/>
              <a:pPr/>
              <a:t>‹#›</a:t>
            </a:fld>
            <a:endParaRPr lang="en-US" dirty="0"/>
          </a:p>
        </p:txBody>
      </p:sp>
    </p:spTree>
    <p:extLst>
      <p:ext uri="{BB962C8B-B14F-4D97-AF65-F5344CB8AC3E}">
        <p14:creationId xmlns:p14="http://schemas.microsoft.com/office/powerpoint/2010/main" val="3295679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0E2176-2878-124F-9D1F-E150291074BD}" type="datetimeFigureOut">
              <a:rPr lang="en-US" smtClean="0"/>
              <a:pPr/>
              <a:t>5/11/2021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D3DDD1-A2AC-0143-A10E-767D06A6F773}" type="slidenum">
              <a:rPr lang="en-US" smtClean="0"/>
              <a:pPr/>
              <a:t>‹#›</a:t>
            </a:fld>
            <a:endParaRPr lang="en-US" dirty="0"/>
          </a:p>
        </p:txBody>
      </p:sp>
    </p:spTree>
    <p:extLst>
      <p:ext uri="{BB962C8B-B14F-4D97-AF65-F5344CB8AC3E}">
        <p14:creationId xmlns:p14="http://schemas.microsoft.com/office/powerpoint/2010/main" val="383555749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speaker">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4">
            <a:lum bright="6000" contrast="9000"/>
          </a:blip>
          <a:stretch>
            <a:fillRect/>
          </a:stretch>
        </p:blipFill>
        <p:spPr>
          <a:xfrm>
            <a:off x="1" y="170644"/>
            <a:ext cx="2671010" cy="4972857"/>
          </a:xfrm>
          <a:prstGeom prst="rect">
            <a:avLst/>
          </a:prstGeom>
        </p:spPr>
      </p:pic>
      <p:pic>
        <p:nvPicPr>
          <p:cNvPr id="15" name="JHSPH Logo" descr="Johns Hopkins Bloomberg School of Public Health logo—shield with torch and name.">
            <a:extLst>
              <a:ext uri="{FF2B5EF4-FFF2-40B4-BE49-F238E27FC236}">
                <a16:creationId xmlns:a16="http://schemas.microsoft.com/office/drawing/2014/main" id="{37FA446E-D53D-6D45-99E8-06AF286630AF}"/>
              </a:ext>
              <a:ext uri="{C183D7F6-B498-43B3-948B-1728B52AA6E4}">
                <adec:decorative xmlns:adec="http://schemas.microsoft.com/office/drawing/2017/decorative" val="0"/>
              </a:ext>
            </a:extLst>
          </p:cNvPr>
          <p:cNvPicPr>
            <a:picLocks noChangeAspect="1"/>
          </p:cNvPicPr>
          <p:nvPr userDrawn="1"/>
        </p:nvPicPr>
        <p:blipFill>
          <a:blip r:embed="rId5"/>
          <a:stretch>
            <a:fillRect/>
          </a:stretch>
        </p:blipFill>
        <p:spPr>
          <a:xfrm>
            <a:off x="0" y="1253511"/>
            <a:ext cx="1460754" cy="1323350"/>
          </a:xfrm>
          <a:prstGeom prst="rect">
            <a:avLst/>
          </a:prstGeom>
        </p:spPr>
      </p:pic>
      <p:sp>
        <p:nvSpPr>
          <p:cNvPr id="11" name="Title">
            <a:extLst>
              <a:ext uri="{FF2B5EF4-FFF2-40B4-BE49-F238E27FC236}">
                <a16:creationId xmlns:a16="http://schemas.microsoft.com/office/drawing/2014/main" id="{83146688-4522-C14B-9258-3C0296D2831E}"/>
              </a:ext>
            </a:extLst>
          </p:cNvPr>
          <p:cNvSpPr>
            <a:spLocks noGrp="1" noChangeArrowheads="1"/>
          </p:cNvSpPr>
          <p:nvPr>
            <p:ph type="ctrTitle" hasCustomPrompt="1"/>
            <p:custDataLst>
              <p:tags r:id="rId1"/>
            </p:custDataLst>
          </p:nvPr>
        </p:nvSpPr>
        <p:spPr bwMode="auto">
          <a:xfrm>
            <a:off x="2671011" y="1593001"/>
            <a:ext cx="3977656" cy="1101329"/>
          </a:xfrm>
          <a:prstGeom prst="rect">
            <a:avLst/>
          </a:prstGeom>
          <a:noFill/>
          <a:ln>
            <a:miter lim="800000"/>
            <a:headEnd/>
            <a:tailEnd/>
          </a:ln>
        </p:spPr>
        <p:txBody>
          <a:bodyPr lIns="91418" tIns="45710" rIns="91418" bIns="45710" anchor="b">
            <a:noAutofit/>
          </a:bodyPr>
          <a:lstStyle>
            <a:lvl1pPr>
              <a:defRPr sz="1800">
                <a:latin typeface="Georgia" panose="02040502050405020303" pitchFamily="18" charset="0"/>
                <a:cs typeface="Calibri"/>
              </a:defRPr>
            </a:lvl1pPr>
          </a:lstStyle>
          <a:p>
            <a:r>
              <a:rPr lang="en-US" dirty="0"/>
              <a:t>Click to add presentation title</a:t>
            </a:r>
          </a:p>
        </p:txBody>
      </p:sp>
      <p:sp>
        <p:nvSpPr>
          <p:cNvPr id="6" name="Faculty Name"/>
          <p:cNvSpPr>
            <a:spLocks noGrp="1" noChangeArrowheads="1"/>
          </p:cNvSpPr>
          <p:nvPr>
            <p:ph type="subTitle" idx="1" hasCustomPrompt="1"/>
            <p:custDataLst>
              <p:tags r:id="rId2"/>
            </p:custDataLst>
          </p:nvPr>
        </p:nvSpPr>
        <p:spPr bwMode="auto">
          <a:xfrm>
            <a:off x="1924663" y="2887619"/>
            <a:ext cx="3652225" cy="1070928"/>
          </a:xfrm>
          <a:prstGeom prst="rect">
            <a:avLst/>
          </a:prstGeom>
          <a:noFill/>
          <a:ln>
            <a:noFill/>
            <a:miter lim="800000"/>
            <a:headEnd/>
            <a:tailEnd/>
          </a:ln>
        </p:spPr>
        <p:txBody>
          <a:bodyPr lIns="91429" tIns="45715" rIns="91429" bIns="45715">
            <a:noAutofit/>
          </a:bodyPr>
          <a:lstStyle>
            <a:lvl1pPr marL="0" indent="0" algn="r">
              <a:spcBef>
                <a:spcPct val="0"/>
              </a:spcBef>
              <a:buFont typeface="Wingdings" pitchFamily="-84" charset="2"/>
              <a:buNone/>
              <a:defRPr sz="1350" baseline="0">
                <a:solidFill>
                  <a:srgbClr val="FFE0B3"/>
                </a:solidFill>
                <a:latin typeface="Georgia" panose="02040502050405020303" pitchFamily="18" charset="0"/>
                <a:cs typeface="Calibri"/>
              </a:defRPr>
            </a:lvl1pPr>
          </a:lstStyle>
          <a:p>
            <a:r>
              <a:rPr lang="en-US" dirty="0"/>
              <a:t>Click to add faculty name</a:t>
            </a:r>
          </a:p>
        </p:txBody>
      </p:sp>
      <p:sp>
        <p:nvSpPr>
          <p:cNvPr id="7" name="Faculty Photo"/>
          <p:cNvSpPr>
            <a:spLocks noGrp="1"/>
          </p:cNvSpPr>
          <p:nvPr>
            <p:ph type="pic" sz="quarter" idx="11" hasCustomPrompt="1"/>
          </p:nvPr>
        </p:nvSpPr>
        <p:spPr>
          <a:xfrm>
            <a:off x="5619966" y="2887619"/>
            <a:ext cx="1028700" cy="137160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dirty="0"/>
              <a:t>Drag image to placeholder or click icon to add</a:t>
            </a:r>
          </a:p>
        </p:txBody>
      </p:sp>
      <p:sp>
        <p:nvSpPr>
          <p:cNvPr id="14" name="Copyright">
            <a:extLst>
              <a:ext uri="{FF2B5EF4-FFF2-40B4-BE49-F238E27FC236}">
                <a16:creationId xmlns:a16="http://schemas.microsoft.com/office/drawing/2014/main" id="{365E64C5-BBD3-8949-A94D-C405E77BA4F2}"/>
              </a:ext>
            </a:extLst>
          </p:cNvPr>
          <p:cNvSpPr/>
          <p:nvPr userDrawn="1"/>
        </p:nvSpPr>
        <p:spPr>
          <a:xfrm>
            <a:off x="1241429" y="4712814"/>
            <a:ext cx="4374830"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cxnSp>
        <p:nvCxnSpPr>
          <p:cNvPr id="13" name="Rule">
            <a:extLst>
              <a:ext uri="{FF2B5EF4-FFF2-40B4-BE49-F238E27FC236}">
                <a16:creationId xmlns:a16="http://schemas.microsoft.com/office/drawing/2014/main" id="{77EA13D3-A16B-DD46-A5F9-A95655B9B3C9}"/>
              </a:ext>
              <a:ext uri="{C183D7F6-B498-43B3-948B-1728B52AA6E4}">
                <adec:decorative xmlns:adec="http://schemas.microsoft.com/office/drawing/2017/decorative" val="1"/>
              </a:ext>
            </a:extLst>
          </p:cNvPr>
          <p:cNvCxnSpPr>
            <a:cxnSpLocks noChangeShapeType="1"/>
          </p:cNvCxnSpPr>
          <p:nvPr userDrawn="1"/>
        </p:nvCxnSpPr>
        <p:spPr bwMode="auto">
          <a:xfrm>
            <a:off x="2671011" y="2800451"/>
            <a:ext cx="3977656" cy="0"/>
          </a:xfrm>
          <a:prstGeom prst="line">
            <a:avLst/>
          </a:prstGeom>
          <a:noFill/>
          <a:ln w="9525">
            <a:solidFill>
              <a:srgbClr val="418EDF">
                <a:alpha val="30000"/>
              </a:srgbClr>
            </a:solidFill>
            <a:round/>
            <a:headEnd type="none" w="sm" len="sm"/>
            <a:tailEnd type="none" w="sm" len="sm"/>
          </a:ln>
        </p:spPr>
      </p:cxnSp>
      <p:sp>
        <p:nvSpPr>
          <p:cNvPr id="2" name="Slide Number">
            <a:extLst>
              <a:ext uri="{FF2B5EF4-FFF2-40B4-BE49-F238E27FC236}">
                <a16:creationId xmlns:a16="http://schemas.microsoft.com/office/drawing/2014/main" id="{121299DB-AEF3-5F4A-AB50-7091CB3CC2C6}"/>
              </a:ext>
            </a:extLst>
          </p:cNvPr>
          <p:cNvSpPr>
            <a:spLocks noGrp="1"/>
          </p:cNvSpPr>
          <p:nvPr>
            <p:ph type="sldNum" sz="quarter" idx="12"/>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323164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liner orange">
    <p:bg>
      <p:bgPr>
        <a:solidFill>
          <a:srgbClr val="C15105"/>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F66B26C-6273-9840-B5AA-1C606EFB6EAB}"/>
              </a:ext>
            </a:extLst>
          </p:cNvPr>
          <p:cNvSpPr>
            <a:spLocks noGrp="1"/>
          </p:cNvSpPr>
          <p:nvPr>
            <p:ph type="title" hasCustomPrompt="1"/>
          </p:nvPr>
        </p:nvSpPr>
        <p:spPr>
          <a:xfrm>
            <a:off x="107190" y="2143125"/>
            <a:ext cx="6643621" cy="857250"/>
          </a:xfrm>
        </p:spPr>
        <p:txBody>
          <a:bodyPr/>
          <a:lstStyle>
            <a:lvl1pPr algn="ctr">
              <a:defRPr>
                <a:solidFill>
                  <a:schemeClr val="bg1"/>
                </a:solidFill>
              </a:defRPr>
            </a:lvl1pPr>
          </a:lstStyle>
          <a:p>
            <a:r>
              <a:rPr lang="en-US" dirty="0"/>
              <a:t>Click to add slide title</a:t>
            </a:r>
          </a:p>
        </p:txBody>
      </p:sp>
      <p:sp>
        <p:nvSpPr>
          <p:cNvPr id="3" name="Source">
            <a:extLst>
              <a:ext uri="{FF2B5EF4-FFF2-40B4-BE49-F238E27FC236}">
                <a16:creationId xmlns:a16="http://schemas.microsoft.com/office/drawing/2014/main" id="{0A7E4179-6CF5-024A-87A2-BB006ADC58F2}"/>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E733594A-1DD9-1D43-B7C1-36AAFD3C3D55}"/>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060116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liner green">
    <p:bg>
      <p:bgPr>
        <a:solidFill>
          <a:srgbClr val="286140"/>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F66B26C-6273-9840-B5AA-1C606EFB6EAB}"/>
              </a:ext>
            </a:extLst>
          </p:cNvPr>
          <p:cNvSpPr>
            <a:spLocks noGrp="1"/>
          </p:cNvSpPr>
          <p:nvPr>
            <p:ph type="title" hasCustomPrompt="1"/>
          </p:nvPr>
        </p:nvSpPr>
        <p:spPr>
          <a:xfrm>
            <a:off x="107190" y="2143125"/>
            <a:ext cx="6643621" cy="857250"/>
          </a:xfrm>
        </p:spPr>
        <p:txBody>
          <a:bodyPr/>
          <a:lstStyle>
            <a:lvl1pPr algn="ctr">
              <a:defRPr>
                <a:solidFill>
                  <a:schemeClr val="bg1"/>
                </a:solidFill>
              </a:defRPr>
            </a:lvl1pPr>
          </a:lstStyle>
          <a:p>
            <a:r>
              <a:rPr lang="en-US" dirty="0"/>
              <a:t>Click to add slide title</a:t>
            </a:r>
          </a:p>
        </p:txBody>
      </p:sp>
      <p:sp>
        <p:nvSpPr>
          <p:cNvPr id="3" name="Source">
            <a:extLst>
              <a:ext uri="{FF2B5EF4-FFF2-40B4-BE49-F238E27FC236}">
                <a16:creationId xmlns:a16="http://schemas.microsoft.com/office/drawing/2014/main" id="{0A7E4179-6CF5-024A-87A2-BB006ADC58F2}"/>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59DEAB3F-4083-1544-B60F-DC592FC8E7BF}"/>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039004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liner half photo dark blue">
    <p:bg>
      <p:bgPr>
        <a:solidFill>
          <a:srgbClr val="062D72"/>
        </a:solidFill>
        <a:effectLst/>
      </p:bgPr>
    </p:bg>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BDE1333B-7FA9-D947-B686-90476FE38CED}"/>
              </a:ext>
            </a:extLst>
          </p:cNvPr>
          <p:cNvSpPr>
            <a:spLocks noGrp="1" noChangeArrowheads="1"/>
          </p:cNvSpPr>
          <p:nvPr>
            <p:ph type="ctrTitle" hasCustomPrompt="1"/>
            <p:custDataLst>
              <p:tags r:id="rId1"/>
            </p:custDataLst>
          </p:nvPr>
        </p:nvSpPr>
        <p:spPr bwMode="auto">
          <a:xfrm>
            <a:off x="10872" y="2114550"/>
            <a:ext cx="3407256" cy="914400"/>
          </a:xfrm>
          <a:prstGeom prst="rect">
            <a:avLst/>
          </a:prstGeom>
          <a:noFill/>
          <a:ln>
            <a:miter lim="800000"/>
            <a:headEnd/>
            <a:tailEnd/>
          </a:ln>
        </p:spPr>
        <p:txBody>
          <a:bodyPr lIns="91418" tIns="45710" rIns="91418" bIns="45710" anchor="ctr">
            <a:noAutofit/>
          </a:bodyPr>
          <a:lstStyle>
            <a:lvl1pPr algn="ctr">
              <a:defRPr sz="1800">
                <a:latin typeface="Georgia" panose="02040502050405020303" pitchFamily="18" charset="0"/>
                <a:cs typeface="Calibri"/>
              </a:defRPr>
            </a:lvl1pPr>
          </a:lstStyle>
          <a:p>
            <a:r>
              <a:rPr lang="en-US" dirty="0"/>
              <a:t>Click to add slide title</a:t>
            </a:r>
          </a:p>
        </p:txBody>
      </p:sp>
      <p:sp>
        <p:nvSpPr>
          <p:cNvPr id="4" name="Photo">
            <a:extLst>
              <a:ext uri="{FF2B5EF4-FFF2-40B4-BE49-F238E27FC236}">
                <a16:creationId xmlns:a16="http://schemas.microsoft.com/office/drawing/2014/main" id="{C3541F8D-03C9-504A-9502-AE03B38D0901}"/>
              </a:ext>
            </a:extLst>
          </p:cNvPr>
          <p:cNvSpPr>
            <a:spLocks noGrp="1"/>
          </p:cNvSpPr>
          <p:nvPr>
            <p:ph type="pic" sz="quarter" idx="10"/>
          </p:nvPr>
        </p:nvSpPr>
        <p:spPr>
          <a:xfrm>
            <a:off x="3429000" y="0"/>
            <a:ext cx="3429000" cy="5143500"/>
          </a:xfrm>
          <a:prstGeom prst="rect">
            <a:avLst/>
          </a:prstGeom>
          <a:ln w="9525"/>
        </p:spPr>
        <p:txBody>
          <a:bodyPr/>
          <a:lstStyle>
            <a:lvl1pPr marL="0" indent="0">
              <a:buFontTx/>
              <a:buNone/>
              <a:defRPr>
                <a:solidFill>
                  <a:schemeClr val="bg1"/>
                </a:solidFill>
              </a:defRPr>
            </a:lvl1pPr>
          </a:lstStyle>
          <a:p>
            <a:r>
              <a:rPr lang="en-US"/>
              <a:t>Click icon to add picture</a:t>
            </a:r>
          </a:p>
        </p:txBody>
      </p:sp>
      <p:sp>
        <p:nvSpPr>
          <p:cNvPr id="5" name="Source">
            <a:extLst>
              <a:ext uri="{FF2B5EF4-FFF2-40B4-BE49-F238E27FC236}">
                <a16:creationId xmlns:a16="http://schemas.microsoft.com/office/drawing/2014/main" id="{79550BE7-1E12-C742-A5C6-D540895F8661}"/>
              </a:ext>
            </a:extLst>
          </p:cNvPr>
          <p:cNvSpPr>
            <a:spLocks noGrp="1"/>
          </p:cNvSpPr>
          <p:nvPr>
            <p:ph idx="12" hasCustomPrompt="1"/>
          </p:nvPr>
        </p:nvSpPr>
        <p:spPr>
          <a:xfrm>
            <a:off x="3467101" y="4768214"/>
            <a:ext cx="274698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47E43D4A-75E6-5D4D-9D51-A18366F8831B}"/>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950075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liner half photo spirit blue">
    <p:bg>
      <p:bgPr>
        <a:solidFill>
          <a:srgbClr val="0072CE"/>
        </a:solidFill>
        <a:effectLst/>
      </p:bgPr>
    </p:bg>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BDE1333B-7FA9-D947-B686-90476FE38CED}"/>
              </a:ext>
            </a:extLst>
          </p:cNvPr>
          <p:cNvSpPr>
            <a:spLocks noGrp="1" noChangeArrowheads="1"/>
          </p:cNvSpPr>
          <p:nvPr>
            <p:ph type="ctrTitle" hasCustomPrompt="1"/>
            <p:custDataLst>
              <p:tags r:id="rId1"/>
            </p:custDataLst>
          </p:nvPr>
        </p:nvSpPr>
        <p:spPr bwMode="auto">
          <a:xfrm>
            <a:off x="10872" y="2114550"/>
            <a:ext cx="3407256" cy="914400"/>
          </a:xfrm>
          <a:prstGeom prst="rect">
            <a:avLst/>
          </a:prstGeom>
          <a:noFill/>
          <a:ln>
            <a:miter lim="800000"/>
            <a:headEnd/>
            <a:tailEnd/>
          </a:ln>
        </p:spPr>
        <p:txBody>
          <a:bodyPr lIns="91418" tIns="45710" rIns="91418" bIns="45710" anchor="ctr">
            <a:noAutofit/>
          </a:bodyPr>
          <a:lstStyle>
            <a:lvl1pPr algn="ctr">
              <a:defRPr sz="1800">
                <a:latin typeface="Georgia" panose="02040502050405020303" pitchFamily="18" charset="0"/>
                <a:cs typeface="Calibri"/>
              </a:defRPr>
            </a:lvl1pPr>
          </a:lstStyle>
          <a:p>
            <a:r>
              <a:rPr lang="en-US" dirty="0"/>
              <a:t>Click to add slide title</a:t>
            </a:r>
          </a:p>
        </p:txBody>
      </p:sp>
      <p:sp>
        <p:nvSpPr>
          <p:cNvPr id="4" name="Photo">
            <a:extLst>
              <a:ext uri="{FF2B5EF4-FFF2-40B4-BE49-F238E27FC236}">
                <a16:creationId xmlns:a16="http://schemas.microsoft.com/office/drawing/2014/main" id="{C3541F8D-03C9-504A-9502-AE03B38D0901}"/>
              </a:ext>
            </a:extLst>
          </p:cNvPr>
          <p:cNvSpPr>
            <a:spLocks noGrp="1"/>
          </p:cNvSpPr>
          <p:nvPr>
            <p:ph type="pic" sz="quarter" idx="10"/>
          </p:nvPr>
        </p:nvSpPr>
        <p:spPr>
          <a:xfrm>
            <a:off x="3429000" y="0"/>
            <a:ext cx="3429000" cy="5143500"/>
          </a:xfrm>
          <a:prstGeom prst="rect">
            <a:avLst/>
          </a:prstGeom>
          <a:ln w="9525"/>
        </p:spPr>
        <p:txBody>
          <a:bodyPr/>
          <a:lstStyle>
            <a:lvl1pPr marL="0" indent="0">
              <a:buFontTx/>
              <a:buNone/>
              <a:defRPr>
                <a:solidFill>
                  <a:schemeClr val="bg1"/>
                </a:solidFill>
              </a:defRPr>
            </a:lvl1pPr>
          </a:lstStyle>
          <a:p>
            <a:r>
              <a:rPr lang="en-US"/>
              <a:t>Click icon to add picture</a:t>
            </a:r>
          </a:p>
        </p:txBody>
      </p:sp>
      <p:sp>
        <p:nvSpPr>
          <p:cNvPr id="5" name="Source">
            <a:extLst>
              <a:ext uri="{FF2B5EF4-FFF2-40B4-BE49-F238E27FC236}">
                <a16:creationId xmlns:a16="http://schemas.microsoft.com/office/drawing/2014/main" id="{998601ED-A6CD-224F-8938-614DBFC60575}"/>
              </a:ext>
            </a:extLst>
          </p:cNvPr>
          <p:cNvSpPr>
            <a:spLocks noGrp="1"/>
          </p:cNvSpPr>
          <p:nvPr>
            <p:ph idx="12" hasCustomPrompt="1"/>
          </p:nvPr>
        </p:nvSpPr>
        <p:spPr>
          <a:xfrm>
            <a:off x="3467100" y="4768214"/>
            <a:ext cx="2746981"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30DC34D9-2C67-F74A-A4CB-0264DFF71BDC}"/>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724302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liner half photo green">
    <p:bg>
      <p:bgPr>
        <a:solidFill>
          <a:srgbClr val="286140"/>
        </a:solidFill>
        <a:effectLst/>
      </p:bgPr>
    </p:bg>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BDE1333B-7FA9-D947-B686-90476FE38CED}"/>
              </a:ext>
            </a:extLst>
          </p:cNvPr>
          <p:cNvSpPr>
            <a:spLocks noGrp="1" noChangeArrowheads="1"/>
          </p:cNvSpPr>
          <p:nvPr>
            <p:ph type="ctrTitle" hasCustomPrompt="1"/>
            <p:custDataLst>
              <p:tags r:id="rId1"/>
            </p:custDataLst>
          </p:nvPr>
        </p:nvSpPr>
        <p:spPr bwMode="auto">
          <a:xfrm>
            <a:off x="10872" y="2114550"/>
            <a:ext cx="3407256" cy="914400"/>
          </a:xfrm>
          <a:prstGeom prst="rect">
            <a:avLst/>
          </a:prstGeom>
          <a:noFill/>
          <a:ln>
            <a:miter lim="800000"/>
            <a:headEnd/>
            <a:tailEnd/>
          </a:ln>
        </p:spPr>
        <p:txBody>
          <a:bodyPr lIns="91418" tIns="45710" rIns="91418" bIns="45710" anchor="ctr">
            <a:noAutofit/>
          </a:bodyPr>
          <a:lstStyle>
            <a:lvl1pPr algn="ctr">
              <a:defRPr sz="1800">
                <a:latin typeface="Georgia" panose="02040502050405020303" pitchFamily="18" charset="0"/>
                <a:cs typeface="Calibri"/>
              </a:defRPr>
            </a:lvl1pPr>
          </a:lstStyle>
          <a:p>
            <a:r>
              <a:rPr lang="en-US" dirty="0"/>
              <a:t>Click to add slide title</a:t>
            </a:r>
          </a:p>
        </p:txBody>
      </p:sp>
      <p:sp>
        <p:nvSpPr>
          <p:cNvPr id="4" name="Photo">
            <a:extLst>
              <a:ext uri="{FF2B5EF4-FFF2-40B4-BE49-F238E27FC236}">
                <a16:creationId xmlns:a16="http://schemas.microsoft.com/office/drawing/2014/main" id="{C3541F8D-03C9-504A-9502-AE03B38D0901}"/>
              </a:ext>
            </a:extLst>
          </p:cNvPr>
          <p:cNvSpPr>
            <a:spLocks noGrp="1"/>
          </p:cNvSpPr>
          <p:nvPr>
            <p:ph type="pic" sz="quarter" idx="10"/>
          </p:nvPr>
        </p:nvSpPr>
        <p:spPr>
          <a:xfrm>
            <a:off x="3429000" y="0"/>
            <a:ext cx="3429000" cy="5143500"/>
          </a:xfrm>
          <a:prstGeom prst="rect">
            <a:avLst/>
          </a:prstGeom>
          <a:ln w="9525"/>
        </p:spPr>
        <p:txBody>
          <a:bodyPr/>
          <a:lstStyle>
            <a:lvl1pPr marL="0" indent="0">
              <a:buFontTx/>
              <a:buNone/>
              <a:defRPr>
                <a:solidFill>
                  <a:schemeClr val="bg1"/>
                </a:solidFill>
              </a:defRPr>
            </a:lvl1pPr>
          </a:lstStyle>
          <a:p>
            <a:r>
              <a:rPr lang="en-US"/>
              <a:t>Click icon to add picture</a:t>
            </a:r>
          </a:p>
        </p:txBody>
      </p:sp>
      <p:sp>
        <p:nvSpPr>
          <p:cNvPr id="5" name="Source">
            <a:extLst>
              <a:ext uri="{FF2B5EF4-FFF2-40B4-BE49-F238E27FC236}">
                <a16:creationId xmlns:a16="http://schemas.microsoft.com/office/drawing/2014/main" id="{998601ED-A6CD-224F-8938-614DBFC60575}"/>
              </a:ext>
            </a:extLst>
          </p:cNvPr>
          <p:cNvSpPr>
            <a:spLocks noGrp="1"/>
          </p:cNvSpPr>
          <p:nvPr>
            <p:ph idx="12" hasCustomPrompt="1"/>
          </p:nvPr>
        </p:nvSpPr>
        <p:spPr>
          <a:xfrm>
            <a:off x="3467100" y="4768214"/>
            <a:ext cx="2746981"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BA5D1829-4DF8-3342-88D6-4526B0459858}"/>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875206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liner half photo orange">
    <p:bg>
      <p:bgPr>
        <a:solidFill>
          <a:srgbClr val="C15105"/>
        </a:solidFill>
        <a:effectLst/>
      </p:bgPr>
    </p:bg>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BDE1333B-7FA9-D947-B686-90476FE38CED}"/>
              </a:ext>
            </a:extLst>
          </p:cNvPr>
          <p:cNvSpPr>
            <a:spLocks noGrp="1" noChangeArrowheads="1"/>
          </p:cNvSpPr>
          <p:nvPr>
            <p:ph type="ctrTitle" hasCustomPrompt="1"/>
            <p:custDataLst>
              <p:tags r:id="rId1"/>
            </p:custDataLst>
          </p:nvPr>
        </p:nvSpPr>
        <p:spPr bwMode="auto">
          <a:xfrm>
            <a:off x="10872" y="2114550"/>
            <a:ext cx="3407256" cy="914400"/>
          </a:xfrm>
          <a:prstGeom prst="rect">
            <a:avLst/>
          </a:prstGeom>
          <a:noFill/>
          <a:ln>
            <a:miter lim="800000"/>
            <a:headEnd/>
            <a:tailEnd/>
          </a:ln>
        </p:spPr>
        <p:txBody>
          <a:bodyPr lIns="91418" tIns="45710" rIns="91418" bIns="45710" anchor="ctr">
            <a:noAutofit/>
          </a:bodyPr>
          <a:lstStyle>
            <a:lvl1pPr algn="ctr">
              <a:defRPr sz="1800">
                <a:latin typeface="Georgia" panose="02040502050405020303" pitchFamily="18" charset="0"/>
                <a:cs typeface="Calibri"/>
              </a:defRPr>
            </a:lvl1pPr>
          </a:lstStyle>
          <a:p>
            <a:r>
              <a:rPr lang="en-US" dirty="0"/>
              <a:t>Click to add slide title</a:t>
            </a:r>
          </a:p>
        </p:txBody>
      </p:sp>
      <p:sp>
        <p:nvSpPr>
          <p:cNvPr id="4" name="Photo">
            <a:extLst>
              <a:ext uri="{FF2B5EF4-FFF2-40B4-BE49-F238E27FC236}">
                <a16:creationId xmlns:a16="http://schemas.microsoft.com/office/drawing/2014/main" id="{C3541F8D-03C9-504A-9502-AE03B38D0901}"/>
              </a:ext>
            </a:extLst>
          </p:cNvPr>
          <p:cNvSpPr>
            <a:spLocks noGrp="1"/>
          </p:cNvSpPr>
          <p:nvPr>
            <p:ph type="pic" sz="quarter" idx="10"/>
          </p:nvPr>
        </p:nvSpPr>
        <p:spPr>
          <a:xfrm>
            <a:off x="3429000" y="0"/>
            <a:ext cx="3429000" cy="5143500"/>
          </a:xfrm>
          <a:prstGeom prst="rect">
            <a:avLst/>
          </a:prstGeom>
          <a:ln w="9525"/>
        </p:spPr>
        <p:txBody>
          <a:bodyPr/>
          <a:lstStyle>
            <a:lvl1pPr marL="0" indent="0">
              <a:buFontTx/>
              <a:buNone/>
              <a:defRPr>
                <a:solidFill>
                  <a:schemeClr val="bg1"/>
                </a:solidFill>
              </a:defRPr>
            </a:lvl1pPr>
          </a:lstStyle>
          <a:p>
            <a:r>
              <a:rPr lang="en-US"/>
              <a:t>Click icon to add picture</a:t>
            </a:r>
          </a:p>
        </p:txBody>
      </p:sp>
      <p:sp>
        <p:nvSpPr>
          <p:cNvPr id="5" name="Source">
            <a:extLst>
              <a:ext uri="{FF2B5EF4-FFF2-40B4-BE49-F238E27FC236}">
                <a16:creationId xmlns:a16="http://schemas.microsoft.com/office/drawing/2014/main" id="{79550BE7-1E12-C742-A5C6-D540895F8661}"/>
              </a:ext>
            </a:extLst>
          </p:cNvPr>
          <p:cNvSpPr>
            <a:spLocks noGrp="1"/>
          </p:cNvSpPr>
          <p:nvPr>
            <p:ph idx="12" hasCustomPrompt="1"/>
          </p:nvPr>
        </p:nvSpPr>
        <p:spPr>
          <a:xfrm>
            <a:off x="3467101" y="4768214"/>
            <a:ext cx="274698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C7B0AD15-F6A9-9945-96E6-D233F7A746AF}"/>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209079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T A LAYOUT">
    <p:bg>
      <p:bgPr>
        <a:solidFill>
          <a:srgbClr val="9BBB59"/>
        </a:solidFill>
        <a:effectLst/>
      </p:bgPr>
    </p:bg>
    <p:spTree>
      <p:nvGrpSpPr>
        <p:cNvPr id="1" name=""/>
        <p:cNvGrpSpPr/>
        <p:nvPr/>
      </p:nvGrpSpPr>
      <p:grpSpPr>
        <a:xfrm>
          <a:off x="0" y="0"/>
          <a:ext cx="0" cy="0"/>
          <a:chOff x="0" y="0"/>
          <a:chExt cx="0" cy="0"/>
        </a:xfrm>
      </p:grpSpPr>
      <p:sp>
        <p:nvSpPr>
          <p:cNvPr id="6" name="Notice Only">
            <a:extLst>
              <a:ext uri="{FF2B5EF4-FFF2-40B4-BE49-F238E27FC236}">
                <a16:creationId xmlns:a16="http://schemas.microsoft.com/office/drawing/2014/main" id="{1B2CBA6A-CED2-3245-BC84-ABF64722021C}"/>
              </a:ext>
            </a:extLst>
          </p:cNvPr>
          <p:cNvSpPr/>
          <p:nvPr userDrawn="1"/>
        </p:nvSpPr>
        <p:spPr>
          <a:xfrm>
            <a:off x="1255655" y="1248311"/>
            <a:ext cx="4346691" cy="2369880"/>
          </a:xfrm>
          <a:prstGeom prst="rect">
            <a:avLst/>
          </a:prstGeom>
          <a:solidFill>
            <a:srgbClr val="9BBB59"/>
          </a:solidFill>
          <a:ln>
            <a:solidFill>
              <a:srgbClr val="062D72"/>
            </a:solidFill>
          </a:ln>
        </p:spPr>
        <p:txBody>
          <a:bodyPr wrap="square">
            <a:noAutofit/>
          </a:bodyPr>
          <a:lstStyle/>
          <a:p>
            <a:pPr algn="ctr"/>
            <a:r>
              <a:rPr lang="en-US" sz="1800" b="1" dirty="0">
                <a:solidFill>
                  <a:schemeClr val="tx1"/>
                </a:solidFill>
                <a:latin typeface="Georgia" panose="02040502050405020303" pitchFamily="18" charset="0"/>
              </a:rPr>
              <a:t>THIS SLIDE IS FOR NOTICE ONLY</a:t>
            </a:r>
            <a:br>
              <a:rPr lang="en-US" sz="1800" dirty="0">
                <a:solidFill>
                  <a:schemeClr val="tx1"/>
                </a:solidFill>
                <a:latin typeface="Georgia" panose="02040502050405020303" pitchFamily="18" charset="0"/>
              </a:rPr>
            </a:br>
            <a:r>
              <a:rPr lang="en-US" sz="1200" dirty="0">
                <a:solidFill>
                  <a:schemeClr val="tx1"/>
                </a:solidFill>
                <a:latin typeface="Georgia" panose="02040502050405020303" pitchFamily="18" charset="0"/>
              </a:rPr>
              <a:t>and is not intended to be used in a presentation</a:t>
            </a:r>
            <a:br>
              <a:rPr lang="en-US" sz="1200" dirty="0">
                <a:solidFill>
                  <a:schemeClr val="tx1"/>
                </a:solidFill>
                <a:latin typeface="Georgia" panose="02040502050405020303" pitchFamily="18" charset="0"/>
              </a:rPr>
            </a:br>
            <a:br>
              <a:rPr lang="en-US" sz="1350" dirty="0">
                <a:solidFill>
                  <a:schemeClr val="tx1"/>
                </a:solidFill>
                <a:latin typeface="Georgia" panose="02040502050405020303" pitchFamily="18" charset="0"/>
              </a:rPr>
            </a:br>
            <a:r>
              <a:rPr lang="en-US" sz="1350" dirty="0">
                <a:solidFill>
                  <a:schemeClr val="tx1"/>
                </a:solidFill>
                <a:latin typeface="Georgia" panose="02040502050405020303" pitchFamily="18" charset="0"/>
              </a:rPr>
              <a:t>This</a:t>
            </a:r>
            <a:r>
              <a:rPr lang="en-US" sz="1350" baseline="0" dirty="0">
                <a:solidFill>
                  <a:schemeClr val="tx1"/>
                </a:solidFill>
                <a:latin typeface="Georgia" panose="02040502050405020303" pitchFamily="18" charset="0"/>
              </a:rPr>
              <a:t> PowerPoint template was developed by:</a:t>
            </a:r>
            <a:br>
              <a:rPr lang="en-US" sz="1350" baseline="0" dirty="0">
                <a:solidFill>
                  <a:schemeClr val="tx1"/>
                </a:solidFill>
                <a:latin typeface="Georgia" panose="02040502050405020303" pitchFamily="18" charset="0"/>
              </a:rPr>
            </a:br>
            <a:r>
              <a:rPr lang="en-US" sz="1350" i="1" baseline="0" dirty="0">
                <a:solidFill>
                  <a:schemeClr val="tx1"/>
                </a:solidFill>
                <a:latin typeface="Georgia" panose="02040502050405020303" pitchFamily="18" charset="0"/>
              </a:rPr>
              <a:t>The Center for Teaching and Learning at the</a:t>
            </a:r>
            <a:br>
              <a:rPr lang="en-US" sz="1350" i="1" baseline="0" dirty="0">
                <a:solidFill>
                  <a:schemeClr val="tx1"/>
                </a:solidFill>
                <a:latin typeface="Georgia" panose="02040502050405020303" pitchFamily="18" charset="0"/>
              </a:rPr>
            </a:br>
            <a:r>
              <a:rPr lang="en-US" sz="1350" i="1" baseline="0" dirty="0">
                <a:solidFill>
                  <a:schemeClr val="tx1"/>
                </a:solidFill>
                <a:latin typeface="Georgia" panose="02040502050405020303" pitchFamily="18" charset="0"/>
              </a:rPr>
              <a:t>Johns Hopkins Bloomberg School of Public Health</a:t>
            </a:r>
            <a:br>
              <a:rPr lang="en-US" sz="1350" i="1" baseline="0" dirty="0">
                <a:solidFill>
                  <a:schemeClr val="tx1"/>
                </a:solidFill>
                <a:latin typeface="Georgia" panose="02040502050405020303" pitchFamily="18" charset="0"/>
              </a:rPr>
            </a:br>
            <a:br>
              <a:rPr lang="en-US" sz="1350" i="1" baseline="0" dirty="0">
                <a:solidFill>
                  <a:schemeClr val="tx1"/>
                </a:solidFill>
                <a:latin typeface="Georgia" panose="02040502050405020303" pitchFamily="18" charset="0"/>
              </a:rPr>
            </a:br>
            <a:r>
              <a:rPr lang="en-US" sz="1350" dirty="0">
                <a:solidFill>
                  <a:schemeClr val="tx1"/>
                </a:solidFill>
                <a:latin typeface="Georgia" panose="02040502050405020303" pitchFamily="18" charset="0"/>
              </a:rPr>
              <a:t>Last</a:t>
            </a:r>
            <a:r>
              <a:rPr lang="en-US" sz="1350" baseline="0" dirty="0">
                <a:solidFill>
                  <a:schemeClr val="tx1"/>
                </a:solidFill>
                <a:latin typeface="Georgia" panose="02040502050405020303" pitchFamily="18" charset="0"/>
              </a:rPr>
              <a:t> modified: 26 October 2020</a:t>
            </a:r>
            <a:endParaRPr lang="en-US" sz="1350" dirty="0">
              <a:solidFill>
                <a:schemeClr val="tx1"/>
              </a:solidFill>
              <a:latin typeface="Georgia" panose="02040502050405020303" pitchFamily="18" charset="0"/>
            </a:endParaRPr>
          </a:p>
        </p:txBody>
      </p:sp>
    </p:spTree>
    <p:extLst>
      <p:ext uri="{BB962C8B-B14F-4D97-AF65-F5344CB8AC3E}">
        <p14:creationId xmlns:p14="http://schemas.microsoft.com/office/powerpoint/2010/main" val="2973284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rmal">
    <p:bg>
      <p:bgPr>
        <a:solidFill>
          <a:srgbClr val="FFFFFF"/>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1985" y="53975"/>
            <a:ext cx="6643621" cy="857250"/>
          </a:xfrm>
        </p:spPr>
        <p:txBody>
          <a:bodyPr/>
          <a:lstStyle/>
          <a:p>
            <a:r>
              <a:rPr lang="en-US" dirty="0"/>
              <a:t>Click to add slide title</a:t>
            </a:r>
          </a:p>
        </p:txBody>
      </p:sp>
      <p:sp>
        <p:nvSpPr>
          <p:cNvPr id="7" name="Box">
            <a:extLst>
              <a:ext uri="{FF2B5EF4-FFF2-40B4-BE49-F238E27FC236}">
                <a16:creationId xmlns:a16="http://schemas.microsoft.com/office/drawing/2014/main" id="{7C60B256-AB51-AF4E-8137-B91D1CF9FC88}"/>
              </a:ext>
            </a:extLst>
          </p:cNvPr>
          <p:cNvSpPr>
            <a:spLocks noGrp="1"/>
          </p:cNvSpPr>
          <p:nvPr>
            <p:ph idx="1"/>
          </p:nvPr>
        </p:nvSpPr>
        <p:spPr>
          <a:xfrm>
            <a:off x="111985" y="1200152"/>
            <a:ext cx="6631715" cy="3390899"/>
          </a:xfrm>
          <a:prstGeom prst="rect">
            <a:avLst/>
          </a:prstGeom>
          <a:ln>
            <a:solidFill>
              <a:srgbClr val="6CACE4">
                <a:alpha val="25000"/>
              </a:srgbClr>
            </a:solidFill>
          </a:ln>
        </p:spPr>
        <p:txBody>
          <a:bodyPr vert="horz" lIns="91440" tIns="45720" rIns="91440" bIns="45720" rtlCol="0">
            <a:normAutofit/>
          </a:bodyPr>
          <a:lstStyle/>
          <a:p>
            <a:pPr lvl="0"/>
            <a:r>
              <a:rPr lang="en-US" dirty="0"/>
              <a:t>Click to add first-level bullet</a:t>
            </a:r>
          </a:p>
          <a:p>
            <a:pPr lvl="1"/>
            <a:r>
              <a:rPr lang="en-US" dirty="0"/>
              <a:t>Second level</a:t>
            </a:r>
          </a:p>
          <a:p>
            <a:pPr lvl="2"/>
            <a:r>
              <a:rPr lang="en-US" dirty="0"/>
              <a:t>Third level</a:t>
            </a:r>
          </a:p>
        </p:txBody>
      </p:sp>
      <p:sp>
        <p:nvSpPr>
          <p:cNvPr id="8" name="Source">
            <a:extLst>
              <a:ext uri="{FF2B5EF4-FFF2-40B4-BE49-F238E27FC236}">
                <a16:creationId xmlns:a16="http://schemas.microsoft.com/office/drawing/2014/main" id="{0249B332-CABF-854E-B6E9-46A2BE5A2C6D}"/>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4" name="Slide Number ">
            <a:extLst>
              <a:ext uri="{FF2B5EF4-FFF2-40B4-BE49-F238E27FC236}">
                <a16:creationId xmlns:a16="http://schemas.microsoft.com/office/drawing/2014/main" id="{EF0C2086-C256-6E42-A847-C3F176454950}"/>
              </a:ext>
            </a:extLst>
          </p:cNvPr>
          <p:cNvSpPr>
            <a:spLocks noGrp="1"/>
          </p:cNvSpPr>
          <p:nvPr>
            <p:ph type="sldNum" sz="quarter" idx="13"/>
          </p:nvPr>
        </p:nvSpPr>
        <p:spPr>
          <a:xfrm>
            <a:off x="6256750" y="4773614"/>
            <a:ext cx="486950" cy="274637"/>
          </a:xfrm>
        </p:spPr>
        <p:txBody>
          <a:bodyPr/>
          <a:lstStyle/>
          <a:p>
            <a:fld id="{8ABDC324-684B-9C44-A484-D2B69E2467CF}" type="slidenum">
              <a:rPr lang="en-US" smtClean="0"/>
              <a:pPr/>
              <a:t>‹#›</a:t>
            </a:fld>
            <a:endParaRPr lang="en-US" dirty="0"/>
          </a:p>
        </p:txBody>
      </p:sp>
    </p:spTree>
    <p:extLst>
      <p:ext uri="{BB962C8B-B14F-4D97-AF65-F5344CB8AC3E}">
        <p14:creationId xmlns:p14="http://schemas.microsoft.com/office/powerpoint/2010/main" val="3006430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Box"/>
          <p:cNvSpPr>
            <a:spLocks noGrp="1"/>
          </p:cNvSpPr>
          <p:nvPr>
            <p:ph idx="13" hasCustomPrompt="1"/>
          </p:nvPr>
        </p:nvSpPr>
        <p:spPr>
          <a:xfrm>
            <a:off x="111985" y="1200152"/>
            <a:ext cx="3284565" cy="3393200"/>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Box"/>
          <p:cNvSpPr>
            <a:spLocks noGrp="1"/>
          </p:cNvSpPr>
          <p:nvPr>
            <p:ph idx="12" hasCustomPrompt="1"/>
          </p:nvPr>
        </p:nvSpPr>
        <p:spPr>
          <a:xfrm>
            <a:off x="3461450" y="1201422"/>
            <a:ext cx="3282251" cy="3391930"/>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035A0F40-518B-B546-B0B2-A1824EC12054}"/>
              </a:ext>
            </a:extLst>
          </p:cNvPr>
          <p:cNvSpPr>
            <a:spLocks noGrp="1"/>
          </p:cNvSpPr>
          <p:nvPr>
            <p:ph type="sldNum" sz="quarter" idx="16"/>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877217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 top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0" name="Caption">
            <a:extLst>
              <a:ext uri="{FF2B5EF4-FFF2-40B4-BE49-F238E27FC236}">
                <a16:creationId xmlns:a16="http://schemas.microsoft.com/office/drawing/2014/main" id="{8B37B293-A260-7A40-879C-C745FD04AF7A}"/>
              </a:ext>
            </a:extLst>
          </p:cNvPr>
          <p:cNvSpPr>
            <a:spLocks noGrp="1"/>
          </p:cNvSpPr>
          <p:nvPr>
            <p:ph type="body" sz="quarter" idx="17" hasCustomPrompt="1"/>
          </p:nvPr>
        </p:nvSpPr>
        <p:spPr>
          <a:xfrm>
            <a:off x="106269" y="1200150"/>
            <a:ext cx="329184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8" name="Box"/>
          <p:cNvSpPr>
            <a:spLocks noGrp="1"/>
          </p:cNvSpPr>
          <p:nvPr>
            <p:ph idx="13" hasCustomPrompt="1"/>
          </p:nvPr>
        </p:nvSpPr>
        <p:spPr>
          <a:xfrm>
            <a:off x="111985" y="1732479"/>
            <a:ext cx="3284565" cy="2860873"/>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E1366CE7-594B-2C44-9137-C4F594D4D4DD}"/>
              </a:ext>
            </a:extLst>
          </p:cNvPr>
          <p:cNvSpPr>
            <a:spLocks noGrp="1"/>
          </p:cNvSpPr>
          <p:nvPr>
            <p:ph type="body" sz="quarter" idx="18" hasCustomPrompt="1"/>
          </p:nvPr>
        </p:nvSpPr>
        <p:spPr>
          <a:xfrm>
            <a:off x="3461449" y="1201308"/>
            <a:ext cx="328225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7" name="Box"/>
          <p:cNvSpPr>
            <a:spLocks noGrp="1"/>
          </p:cNvSpPr>
          <p:nvPr>
            <p:ph idx="12" hasCustomPrompt="1"/>
          </p:nvPr>
        </p:nvSpPr>
        <p:spPr>
          <a:xfrm>
            <a:off x="3461450" y="1733550"/>
            <a:ext cx="3282251" cy="285980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B4232E93-E99A-9E42-9AE6-9CECC488A9D2}"/>
              </a:ext>
            </a:extLst>
          </p:cNvPr>
          <p:cNvSpPr>
            <a:spLocks noGrp="1"/>
          </p:cNvSpPr>
          <p:nvPr>
            <p:ph type="sldNum" sz="quarter" idx="19"/>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107660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1 speaker with logos">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4">
            <a:lum bright="6000" contrast="9000"/>
          </a:blip>
          <a:stretch>
            <a:fillRect/>
          </a:stretch>
        </p:blipFill>
        <p:spPr>
          <a:xfrm>
            <a:off x="1" y="170644"/>
            <a:ext cx="2671010" cy="4972857"/>
          </a:xfrm>
          <a:prstGeom prst="rect">
            <a:avLst/>
          </a:prstGeom>
        </p:spPr>
      </p:pic>
      <p:pic>
        <p:nvPicPr>
          <p:cNvPr id="15" name="JHSPH Logo" descr="Johns Hopkins Bloomberg School of Public Health logo—shield with torch and name.">
            <a:extLst>
              <a:ext uri="{FF2B5EF4-FFF2-40B4-BE49-F238E27FC236}">
                <a16:creationId xmlns:a16="http://schemas.microsoft.com/office/drawing/2014/main" id="{37FA446E-D53D-6D45-99E8-06AF286630AF}"/>
              </a:ext>
              <a:ext uri="{C183D7F6-B498-43B3-948B-1728B52AA6E4}">
                <adec:decorative xmlns:adec="http://schemas.microsoft.com/office/drawing/2017/decorative" val="0"/>
              </a:ext>
            </a:extLst>
          </p:cNvPr>
          <p:cNvPicPr>
            <a:picLocks noChangeAspect="1"/>
          </p:cNvPicPr>
          <p:nvPr userDrawn="1"/>
        </p:nvPicPr>
        <p:blipFill>
          <a:blip r:embed="rId5"/>
          <a:stretch>
            <a:fillRect/>
          </a:stretch>
        </p:blipFill>
        <p:spPr>
          <a:xfrm>
            <a:off x="0" y="1253511"/>
            <a:ext cx="1460754" cy="1323350"/>
          </a:xfrm>
          <a:prstGeom prst="rect">
            <a:avLst/>
          </a:prstGeom>
        </p:spPr>
      </p:pic>
      <p:sp>
        <p:nvSpPr>
          <p:cNvPr id="17" name="Additional Logo">
            <a:extLst>
              <a:ext uri="{FF2B5EF4-FFF2-40B4-BE49-F238E27FC236}">
                <a16:creationId xmlns:a16="http://schemas.microsoft.com/office/drawing/2014/main" id="{0D94E88F-DB35-CA4A-9BD8-B09F38DC9000}"/>
              </a:ext>
            </a:extLst>
          </p:cNvPr>
          <p:cNvSpPr>
            <a:spLocks noGrp="1"/>
          </p:cNvSpPr>
          <p:nvPr>
            <p:ph type="pic" sz="quarter" idx="16"/>
          </p:nvPr>
        </p:nvSpPr>
        <p:spPr>
          <a:xfrm>
            <a:off x="2999959" y="169864"/>
            <a:ext cx="1028700" cy="1246187"/>
          </a:xfrm>
          <a:prstGeom prst="rect">
            <a:avLst/>
          </a:prstGeom>
        </p:spPr>
        <p:txBody>
          <a:bodyPr/>
          <a:lstStyle>
            <a:lvl1pPr marL="0" indent="0">
              <a:buFontTx/>
              <a:buNone/>
              <a:defRPr>
                <a:solidFill>
                  <a:schemeClr val="bg1"/>
                </a:solidFill>
              </a:defRPr>
            </a:lvl1pPr>
          </a:lstStyle>
          <a:p>
            <a:r>
              <a:rPr lang="en-US"/>
              <a:t>Click icon to add picture</a:t>
            </a:r>
            <a:endParaRPr lang="en-US" dirty="0"/>
          </a:p>
        </p:txBody>
      </p:sp>
      <p:sp>
        <p:nvSpPr>
          <p:cNvPr id="16" name="Additional Logo">
            <a:extLst>
              <a:ext uri="{FF2B5EF4-FFF2-40B4-BE49-F238E27FC236}">
                <a16:creationId xmlns:a16="http://schemas.microsoft.com/office/drawing/2014/main" id="{53B9FB52-03C7-9C4A-B5C6-13E938720B02}"/>
              </a:ext>
            </a:extLst>
          </p:cNvPr>
          <p:cNvSpPr>
            <a:spLocks noGrp="1"/>
          </p:cNvSpPr>
          <p:nvPr>
            <p:ph type="pic" sz="quarter" idx="15"/>
          </p:nvPr>
        </p:nvSpPr>
        <p:spPr>
          <a:xfrm>
            <a:off x="4309962" y="169864"/>
            <a:ext cx="1028700" cy="1246187"/>
          </a:xfrm>
          <a:prstGeom prst="rect">
            <a:avLst/>
          </a:prstGeom>
        </p:spPr>
        <p:txBody>
          <a:bodyPr/>
          <a:lstStyle>
            <a:lvl1pPr marL="0" indent="0">
              <a:buFontTx/>
              <a:buNone/>
              <a:defRPr>
                <a:solidFill>
                  <a:schemeClr val="bg1"/>
                </a:solidFill>
              </a:defRPr>
            </a:lvl1pPr>
          </a:lstStyle>
          <a:p>
            <a:r>
              <a:rPr lang="en-US"/>
              <a:t>Click icon to add picture</a:t>
            </a:r>
            <a:endParaRPr lang="en-US" dirty="0"/>
          </a:p>
        </p:txBody>
      </p:sp>
      <p:sp>
        <p:nvSpPr>
          <p:cNvPr id="3" name="Additional Logo">
            <a:extLst>
              <a:ext uri="{FF2B5EF4-FFF2-40B4-BE49-F238E27FC236}">
                <a16:creationId xmlns:a16="http://schemas.microsoft.com/office/drawing/2014/main" id="{C785B726-545C-694B-9BDA-FD97A745BDB6}"/>
              </a:ext>
            </a:extLst>
          </p:cNvPr>
          <p:cNvSpPr>
            <a:spLocks noGrp="1"/>
          </p:cNvSpPr>
          <p:nvPr>
            <p:ph type="pic" sz="quarter" idx="14"/>
          </p:nvPr>
        </p:nvSpPr>
        <p:spPr>
          <a:xfrm>
            <a:off x="5619966" y="169864"/>
            <a:ext cx="1028700" cy="1246187"/>
          </a:xfrm>
          <a:prstGeom prst="rect">
            <a:avLst/>
          </a:prstGeom>
        </p:spPr>
        <p:txBody>
          <a:bodyPr/>
          <a:lstStyle>
            <a:lvl1pPr marL="0" indent="0">
              <a:buFontTx/>
              <a:buNone/>
              <a:defRPr>
                <a:solidFill>
                  <a:schemeClr val="bg1"/>
                </a:solidFill>
              </a:defRPr>
            </a:lvl1pPr>
          </a:lstStyle>
          <a:p>
            <a:r>
              <a:rPr lang="en-US"/>
              <a:t>Click icon to add picture</a:t>
            </a:r>
            <a:endParaRPr lang="en-US" dirty="0"/>
          </a:p>
        </p:txBody>
      </p:sp>
      <p:sp>
        <p:nvSpPr>
          <p:cNvPr id="11" name="Title">
            <a:extLst>
              <a:ext uri="{FF2B5EF4-FFF2-40B4-BE49-F238E27FC236}">
                <a16:creationId xmlns:a16="http://schemas.microsoft.com/office/drawing/2014/main" id="{83146688-4522-C14B-9258-3C0296D2831E}"/>
              </a:ext>
            </a:extLst>
          </p:cNvPr>
          <p:cNvSpPr>
            <a:spLocks noGrp="1" noChangeArrowheads="1"/>
          </p:cNvSpPr>
          <p:nvPr>
            <p:ph type="ctrTitle" hasCustomPrompt="1"/>
            <p:custDataLst>
              <p:tags r:id="rId1"/>
            </p:custDataLst>
          </p:nvPr>
        </p:nvSpPr>
        <p:spPr bwMode="auto">
          <a:xfrm>
            <a:off x="2671011" y="1593001"/>
            <a:ext cx="3977656" cy="1101329"/>
          </a:xfrm>
          <a:prstGeom prst="rect">
            <a:avLst/>
          </a:prstGeom>
          <a:noFill/>
          <a:ln>
            <a:miter lim="800000"/>
            <a:headEnd/>
            <a:tailEnd/>
          </a:ln>
        </p:spPr>
        <p:txBody>
          <a:bodyPr lIns="91418" tIns="45710" rIns="91418" bIns="45710" anchor="b">
            <a:noAutofit/>
          </a:bodyPr>
          <a:lstStyle>
            <a:lvl1pPr>
              <a:defRPr sz="1800">
                <a:latin typeface="Georgia" panose="02040502050405020303" pitchFamily="18" charset="0"/>
                <a:cs typeface="Calibri"/>
              </a:defRPr>
            </a:lvl1pPr>
          </a:lstStyle>
          <a:p>
            <a:r>
              <a:rPr lang="en-US" dirty="0"/>
              <a:t>Click to add presentation title</a:t>
            </a:r>
          </a:p>
        </p:txBody>
      </p:sp>
      <p:sp>
        <p:nvSpPr>
          <p:cNvPr id="6" name="Faculty Name"/>
          <p:cNvSpPr>
            <a:spLocks noGrp="1" noChangeArrowheads="1"/>
          </p:cNvSpPr>
          <p:nvPr>
            <p:ph type="subTitle" idx="1" hasCustomPrompt="1"/>
            <p:custDataLst>
              <p:tags r:id="rId2"/>
            </p:custDataLst>
          </p:nvPr>
        </p:nvSpPr>
        <p:spPr bwMode="auto">
          <a:xfrm>
            <a:off x="1924663" y="2887619"/>
            <a:ext cx="3652225" cy="1070928"/>
          </a:xfrm>
          <a:prstGeom prst="rect">
            <a:avLst/>
          </a:prstGeom>
          <a:noFill/>
          <a:ln>
            <a:noFill/>
            <a:miter lim="800000"/>
            <a:headEnd/>
            <a:tailEnd/>
          </a:ln>
        </p:spPr>
        <p:txBody>
          <a:bodyPr lIns="91429" tIns="45715" rIns="91429" bIns="45715">
            <a:noAutofit/>
          </a:bodyPr>
          <a:lstStyle>
            <a:lvl1pPr marL="0" indent="0" algn="r">
              <a:spcBef>
                <a:spcPct val="0"/>
              </a:spcBef>
              <a:buFont typeface="Wingdings" pitchFamily="-84" charset="2"/>
              <a:buNone/>
              <a:defRPr sz="1350" baseline="0">
                <a:solidFill>
                  <a:srgbClr val="FFE0B3"/>
                </a:solidFill>
                <a:latin typeface="Georgia" panose="02040502050405020303" pitchFamily="18" charset="0"/>
                <a:cs typeface="Calibri"/>
              </a:defRPr>
            </a:lvl1pPr>
          </a:lstStyle>
          <a:p>
            <a:r>
              <a:rPr lang="en-US" dirty="0"/>
              <a:t>Click to add faculty name</a:t>
            </a:r>
          </a:p>
        </p:txBody>
      </p:sp>
      <p:sp>
        <p:nvSpPr>
          <p:cNvPr id="7" name="Faculty Photo"/>
          <p:cNvSpPr>
            <a:spLocks noGrp="1"/>
          </p:cNvSpPr>
          <p:nvPr>
            <p:ph type="pic" sz="quarter" idx="11" hasCustomPrompt="1"/>
          </p:nvPr>
        </p:nvSpPr>
        <p:spPr>
          <a:xfrm>
            <a:off x="5619966" y="2887619"/>
            <a:ext cx="1028700" cy="137160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dirty="0"/>
              <a:t>Drag image to placeholder or click icon to add</a:t>
            </a:r>
          </a:p>
        </p:txBody>
      </p:sp>
      <p:sp>
        <p:nvSpPr>
          <p:cNvPr id="14" name="Copyright">
            <a:extLst>
              <a:ext uri="{FF2B5EF4-FFF2-40B4-BE49-F238E27FC236}">
                <a16:creationId xmlns:a16="http://schemas.microsoft.com/office/drawing/2014/main" id="{365E64C5-BBD3-8949-A94D-C405E77BA4F2}"/>
              </a:ext>
            </a:extLst>
          </p:cNvPr>
          <p:cNvSpPr/>
          <p:nvPr userDrawn="1"/>
        </p:nvSpPr>
        <p:spPr>
          <a:xfrm>
            <a:off x="1241429" y="4712814"/>
            <a:ext cx="4374830"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cxnSp>
        <p:nvCxnSpPr>
          <p:cNvPr id="13" name="Rule">
            <a:extLst>
              <a:ext uri="{FF2B5EF4-FFF2-40B4-BE49-F238E27FC236}">
                <a16:creationId xmlns:a16="http://schemas.microsoft.com/office/drawing/2014/main" id="{77EA13D3-A16B-DD46-A5F9-A95655B9B3C9}"/>
              </a:ext>
              <a:ext uri="{C183D7F6-B498-43B3-948B-1728B52AA6E4}">
                <adec:decorative xmlns:adec="http://schemas.microsoft.com/office/drawing/2017/decorative" val="1"/>
              </a:ext>
            </a:extLst>
          </p:cNvPr>
          <p:cNvCxnSpPr>
            <a:cxnSpLocks noChangeShapeType="1"/>
          </p:cNvCxnSpPr>
          <p:nvPr userDrawn="1"/>
        </p:nvCxnSpPr>
        <p:spPr bwMode="auto">
          <a:xfrm>
            <a:off x="2671011" y="2800451"/>
            <a:ext cx="3977656" cy="0"/>
          </a:xfrm>
          <a:prstGeom prst="line">
            <a:avLst/>
          </a:prstGeom>
          <a:noFill/>
          <a:ln w="9525">
            <a:solidFill>
              <a:srgbClr val="418EDF">
                <a:alpha val="30000"/>
              </a:srgbClr>
            </a:solidFill>
            <a:round/>
            <a:headEnd type="none" w="sm" len="sm"/>
            <a:tailEnd type="none" w="sm" len="sm"/>
          </a:ln>
        </p:spPr>
      </p:cxnSp>
      <p:sp>
        <p:nvSpPr>
          <p:cNvPr id="4" name="Slide Number">
            <a:extLst>
              <a:ext uri="{FF2B5EF4-FFF2-40B4-BE49-F238E27FC236}">
                <a16:creationId xmlns:a16="http://schemas.microsoft.com/office/drawing/2014/main" id="{C1E55460-6645-2240-AC14-1BCD2CDAE20F}"/>
              </a:ext>
            </a:extLst>
          </p:cNvPr>
          <p:cNvSpPr>
            <a:spLocks noGrp="1"/>
          </p:cNvSpPr>
          <p:nvPr>
            <p:ph type="sldNum" sz="quarter" idx="1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8625349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 bottom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Box"/>
          <p:cNvSpPr>
            <a:spLocks noGrp="1"/>
          </p:cNvSpPr>
          <p:nvPr>
            <p:ph idx="13" hasCustomPrompt="1"/>
          </p:nvPr>
        </p:nvSpPr>
        <p:spPr>
          <a:xfrm>
            <a:off x="111985" y="1198879"/>
            <a:ext cx="3284565" cy="3394473"/>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Caption">
            <a:extLst>
              <a:ext uri="{FF2B5EF4-FFF2-40B4-BE49-F238E27FC236}">
                <a16:creationId xmlns:a16="http://schemas.microsoft.com/office/drawing/2014/main" id="{8B37B293-A260-7A40-879C-C745FD04AF7A}"/>
              </a:ext>
            </a:extLst>
          </p:cNvPr>
          <p:cNvSpPr>
            <a:spLocks noGrp="1"/>
          </p:cNvSpPr>
          <p:nvPr>
            <p:ph type="body" sz="quarter" idx="17" hasCustomPrompt="1"/>
          </p:nvPr>
        </p:nvSpPr>
        <p:spPr>
          <a:xfrm>
            <a:off x="106269" y="4141343"/>
            <a:ext cx="329184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7" name="Box"/>
          <p:cNvSpPr>
            <a:spLocks noGrp="1"/>
          </p:cNvSpPr>
          <p:nvPr>
            <p:ph idx="12" hasCustomPrompt="1"/>
          </p:nvPr>
        </p:nvSpPr>
        <p:spPr>
          <a:xfrm>
            <a:off x="3461450" y="1200150"/>
            <a:ext cx="3282251" cy="339320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E1366CE7-594B-2C44-9137-C4F594D4D4DD}"/>
              </a:ext>
            </a:extLst>
          </p:cNvPr>
          <p:cNvSpPr>
            <a:spLocks noGrp="1"/>
          </p:cNvSpPr>
          <p:nvPr>
            <p:ph type="body" sz="quarter" idx="18" hasCustomPrompt="1"/>
          </p:nvPr>
        </p:nvSpPr>
        <p:spPr>
          <a:xfrm>
            <a:off x="3461449" y="4142501"/>
            <a:ext cx="328225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27E2FAF6-E048-FA43-85A3-66709CDB3F58}"/>
              </a:ext>
            </a:extLst>
          </p:cNvPr>
          <p:cNvSpPr>
            <a:spLocks noGrp="1"/>
          </p:cNvSpPr>
          <p:nvPr>
            <p:ph type="sldNum" sz="quarter" idx="19"/>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5422178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 table left">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0" name="Caption">
            <a:extLst>
              <a:ext uri="{FF2B5EF4-FFF2-40B4-BE49-F238E27FC236}">
                <a16:creationId xmlns:a16="http://schemas.microsoft.com/office/drawing/2014/main" id="{8B37B293-A260-7A40-879C-C745FD04AF7A}"/>
              </a:ext>
            </a:extLst>
          </p:cNvPr>
          <p:cNvSpPr>
            <a:spLocks noGrp="1"/>
          </p:cNvSpPr>
          <p:nvPr>
            <p:ph type="body" sz="quarter" idx="17" hasCustomPrompt="1"/>
          </p:nvPr>
        </p:nvSpPr>
        <p:spPr>
          <a:xfrm>
            <a:off x="106269" y="1200150"/>
            <a:ext cx="329184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8" name="Box"/>
          <p:cNvSpPr>
            <a:spLocks noGrp="1"/>
          </p:cNvSpPr>
          <p:nvPr>
            <p:ph idx="13" hasCustomPrompt="1"/>
          </p:nvPr>
        </p:nvSpPr>
        <p:spPr>
          <a:xfrm>
            <a:off x="111985" y="1732479"/>
            <a:ext cx="3284565" cy="2860873"/>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Box"/>
          <p:cNvSpPr>
            <a:spLocks noGrp="1"/>
          </p:cNvSpPr>
          <p:nvPr>
            <p:ph idx="12" hasCustomPrompt="1"/>
          </p:nvPr>
        </p:nvSpPr>
        <p:spPr>
          <a:xfrm>
            <a:off x="3461450" y="1200150"/>
            <a:ext cx="3282251" cy="339320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A99857AD-EF38-344F-9DB2-381017A53D5A}"/>
              </a:ext>
            </a:extLst>
          </p:cNvPr>
          <p:cNvSpPr>
            <a:spLocks noGrp="1"/>
          </p:cNvSpPr>
          <p:nvPr>
            <p:ph type="sldNum" sz="quarter" idx="1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6270207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l table right">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Box"/>
          <p:cNvSpPr>
            <a:spLocks noGrp="1"/>
          </p:cNvSpPr>
          <p:nvPr>
            <p:ph idx="13" hasCustomPrompt="1"/>
          </p:nvPr>
        </p:nvSpPr>
        <p:spPr>
          <a:xfrm>
            <a:off x="111985" y="1201309"/>
            <a:ext cx="3284565" cy="3392043"/>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E1366CE7-594B-2C44-9137-C4F594D4D4DD}"/>
              </a:ext>
            </a:extLst>
          </p:cNvPr>
          <p:cNvSpPr>
            <a:spLocks noGrp="1"/>
          </p:cNvSpPr>
          <p:nvPr>
            <p:ph type="body" sz="quarter" idx="18" hasCustomPrompt="1"/>
          </p:nvPr>
        </p:nvSpPr>
        <p:spPr>
          <a:xfrm>
            <a:off x="3461449" y="1201308"/>
            <a:ext cx="328225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7" name="Box"/>
          <p:cNvSpPr>
            <a:spLocks noGrp="1"/>
          </p:cNvSpPr>
          <p:nvPr>
            <p:ph idx="12" hasCustomPrompt="1"/>
          </p:nvPr>
        </p:nvSpPr>
        <p:spPr>
          <a:xfrm>
            <a:off x="3461450" y="1733550"/>
            <a:ext cx="3282251" cy="285980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0EA6F4E2-BACB-E94F-A7ED-E5489A75FA58}"/>
              </a:ext>
            </a:extLst>
          </p:cNvPr>
          <p:cNvSpPr>
            <a:spLocks noGrp="1"/>
          </p:cNvSpPr>
          <p:nvPr>
            <p:ph type="sldNum" sz="quarter" idx="19"/>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4969375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 title and captions">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8" name="Caption">
            <a:extLst>
              <a:ext uri="{FF2B5EF4-FFF2-40B4-BE49-F238E27FC236}">
                <a16:creationId xmlns:a16="http://schemas.microsoft.com/office/drawing/2014/main" id="{32AB41CC-EBC0-1C48-BE6D-CB034EC38E3C}"/>
              </a:ext>
            </a:extLst>
          </p:cNvPr>
          <p:cNvSpPr>
            <a:spLocks noGrp="1"/>
          </p:cNvSpPr>
          <p:nvPr>
            <p:ph type="body" sz="quarter" idx="15" hasCustomPrompt="1"/>
          </p:nvPr>
        </p:nvSpPr>
        <p:spPr>
          <a:xfrm>
            <a:off x="114300" y="1696074"/>
            <a:ext cx="3283809" cy="384175"/>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3" name="Box"/>
          <p:cNvSpPr>
            <a:spLocks noGrp="1"/>
          </p:cNvSpPr>
          <p:nvPr>
            <p:ph idx="1" hasCustomPrompt="1"/>
          </p:nvPr>
        </p:nvSpPr>
        <p:spPr>
          <a:xfrm>
            <a:off x="111985" y="2126479"/>
            <a:ext cx="3286061" cy="2464572"/>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A4957100-72FC-2A42-8D11-3C05EDC1A526}"/>
              </a:ext>
            </a:extLst>
          </p:cNvPr>
          <p:cNvSpPr>
            <a:spLocks noGrp="1"/>
          </p:cNvSpPr>
          <p:nvPr>
            <p:ph type="body" sz="quarter" idx="18" hasCustomPrompt="1"/>
          </p:nvPr>
        </p:nvSpPr>
        <p:spPr>
          <a:xfrm>
            <a:off x="3461449" y="1697232"/>
            <a:ext cx="3282251" cy="383017"/>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6" name="Box"/>
          <p:cNvSpPr>
            <a:spLocks noGrp="1"/>
          </p:cNvSpPr>
          <p:nvPr>
            <p:ph idx="12" hasCustomPrompt="1"/>
          </p:nvPr>
        </p:nvSpPr>
        <p:spPr>
          <a:xfrm>
            <a:off x="3457640" y="2126480"/>
            <a:ext cx="3297966" cy="2464571"/>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474625B6-927F-3845-94E5-FA6284044949}"/>
              </a:ext>
            </a:extLst>
          </p:cNvPr>
          <p:cNvSpPr>
            <a:spLocks noGrp="1"/>
          </p:cNvSpPr>
          <p:nvPr>
            <p:ph idx="16"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2537B3CC-36F5-6348-ADBA-0F2C88D56821}"/>
              </a:ext>
            </a:extLst>
          </p:cNvPr>
          <p:cNvSpPr>
            <a:spLocks noGrp="1"/>
          </p:cNvSpPr>
          <p:nvPr>
            <p:ph type="sldNum" sz="quarter" idx="20"/>
          </p:nvPr>
        </p:nvSpPr>
        <p:spPr/>
        <p:txBody>
          <a:bodyPr/>
          <a:lstStyle/>
          <a:p>
            <a:fld id="{8ABDC324-684B-9C44-A484-D2B69E2467CF}" type="slidenum">
              <a:rPr lang="en-US" smtClean="0"/>
              <a:pPr/>
              <a:t>‹#›</a:t>
            </a:fld>
            <a:endParaRPr lang="en-US" dirty="0"/>
          </a:p>
        </p:txBody>
      </p:sp>
      <p:sp>
        <p:nvSpPr>
          <p:cNvPr id="10" name="Caption">
            <a:extLst>
              <a:ext uri="{FF2B5EF4-FFF2-40B4-BE49-F238E27FC236}">
                <a16:creationId xmlns:a16="http://schemas.microsoft.com/office/drawing/2014/main" id="{63632CCB-8FB5-1640-A946-280D1B262A6B}"/>
              </a:ext>
            </a:extLst>
          </p:cNvPr>
          <p:cNvSpPr>
            <a:spLocks noGrp="1"/>
          </p:cNvSpPr>
          <p:nvPr>
            <p:ph type="body" sz="quarter" idx="17" hasCustomPrompt="1"/>
          </p:nvPr>
        </p:nvSpPr>
        <p:spPr>
          <a:xfrm>
            <a:off x="106269" y="1200150"/>
            <a:ext cx="663743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Tree>
    <p:extLst>
      <p:ext uri="{BB962C8B-B14F-4D97-AF65-F5344CB8AC3E}">
        <p14:creationId xmlns:p14="http://schemas.microsoft.com/office/powerpoint/2010/main" val="1721262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rmal with subtitle">
    <p:bg>
      <p:bgPr>
        <a:solidFill>
          <a:srgbClr val="FFFFFF"/>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3" name="Box"/>
          <p:cNvSpPr>
            <a:spLocks noGrp="1"/>
          </p:cNvSpPr>
          <p:nvPr>
            <p:ph idx="1" hasCustomPrompt="1"/>
          </p:nvPr>
        </p:nvSpPr>
        <p:spPr>
          <a:xfrm>
            <a:off x="111985" y="1718441"/>
            <a:ext cx="6631715" cy="2876182"/>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854A1D1E-F570-DD47-9954-1C8B8C8BCD23}"/>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81CCAF77-B6EA-254F-A963-E59E78C0B915}"/>
              </a:ext>
            </a:extLst>
          </p:cNvPr>
          <p:cNvSpPr>
            <a:spLocks noGrp="1"/>
          </p:cNvSpPr>
          <p:nvPr>
            <p:ph type="sldNum" sz="quarter" idx="15"/>
          </p:nvPr>
        </p:nvSpPr>
        <p:spPr/>
        <p:txBody>
          <a:bodyPr/>
          <a:lstStyle/>
          <a:p>
            <a:fld id="{8ABDC324-684B-9C44-A484-D2B69E2467CF}" type="slidenum">
              <a:rPr lang="en-US" smtClean="0"/>
              <a:pPr/>
              <a:t>‹#›</a:t>
            </a:fld>
            <a:endParaRPr lang="en-US"/>
          </a:p>
        </p:txBody>
      </p:sp>
      <p:sp>
        <p:nvSpPr>
          <p:cNvPr id="11" name="Caption">
            <a:extLst>
              <a:ext uri="{FF2B5EF4-FFF2-40B4-BE49-F238E27FC236}">
                <a16:creationId xmlns:a16="http://schemas.microsoft.com/office/drawing/2014/main" id="{1F55D65F-DFFC-FC4A-A7A1-5282732454C1}"/>
              </a:ext>
            </a:extLst>
          </p:cNvPr>
          <p:cNvSpPr>
            <a:spLocks noGrp="1"/>
          </p:cNvSpPr>
          <p:nvPr>
            <p:ph type="body" sz="quarter" idx="17" hasCustomPrompt="1"/>
          </p:nvPr>
        </p:nvSpPr>
        <p:spPr>
          <a:xfrm>
            <a:off x="106270" y="1200150"/>
            <a:ext cx="663743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Tree>
    <p:extLst>
      <p:ext uri="{BB962C8B-B14F-4D97-AF65-F5344CB8AC3E}">
        <p14:creationId xmlns:p14="http://schemas.microsoft.com/office/powerpoint/2010/main" val="36686924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 quote on left">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Quote"/>
          <p:cNvSpPr>
            <a:spLocks noGrp="1"/>
          </p:cNvSpPr>
          <p:nvPr>
            <p:ph idx="13" hasCustomPrompt="1"/>
          </p:nvPr>
        </p:nvSpPr>
        <p:spPr>
          <a:xfrm>
            <a:off x="111985" y="1200152"/>
            <a:ext cx="3284565" cy="3393200"/>
          </a:xfrm>
          <a:solidFill>
            <a:srgbClr val="418EDF">
              <a:alpha val="40000"/>
            </a:srgbClr>
          </a:solidFill>
        </p:spPr>
        <p:txBody>
          <a:bodyPr anchor="ctr"/>
          <a:lstStyle>
            <a:lvl1pPr marL="0" indent="0" algn="l">
              <a:buFontTx/>
              <a:buNone/>
              <a:defRPr baseline="0">
                <a:latin typeface="Georgia" panose="02040502050405020303" pitchFamily="18" charset="0"/>
              </a:defRPr>
            </a:lvl1pPr>
            <a:lvl2pPr marL="213122" indent="0" algn="l">
              <a:buFontTx/>
              <a:buNone/>
              <a:defRPr>
                <a:latin typeface="Georgia" panose="02040502050405020303" pitchFamily="18" charset="0"/>
              </a:defRPr>
            </a:lvl2pPr>
            <a:lvl3pPr marL="429816" indent="0" algn="l">
              <a:buFontTx/>
              <a:buNone/>
              <a:tabLst/>
              <a:defRPr>
                <a:latin typeface="Georgia" panose="02040502050405020303" pitchFamily="18" charset="0"/>
              </a:defRPr>
            </a:lvl3pPr>
            <a:lvl4pPr marL="1028700" indent="0">
              <a:buNone/>
              <a:defRPr/>
            </a:lvl4pPr>
            <a:lvl5pPr marL="1371600" indent="0">
              <a:buNone/>
              <a:defRPr/>
            </a:lvl5pPr>
          </a:lstStyle>
          <a:p>
            <a:pPr lvl="0"/>
            <a:r>
              <a:rPr lang="en-US" dirty="0"/>
              <a:t>Click to add first-level bullet</a:t>
            </a:r>
          </a:p>
        </p:txBody>
      </p:sp>
      <p:sp>
        <p:nvSpPr>
          <p:cNvPr id="7" name="Box"/>
          <p:cNvSpPr>
            <a:spLocks noGrp="1"/>
          </p:cNvSpPr>
          <p:nvPr>
            <p:ph idx="12" hasCustomPrompt="1"/>
          </p:nvPr>
        </p:nvSpPr>
        <p:spPr>
          <a:xfrm>
            <a:off x="3461450" y="1201422"/>
            <a:ext cx="3282251" cy="3391930"/>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7FF1ADCC-B5A4-164E-B850-77B49E1210D4}"/>
              </a:ext>
            </a:extLst>
          </p:cNvPr>
          <p:cNvSpPr>
            <a:spLocks noGrp="1"/>
          </p:cNvSpPr>
          <p:nvPr>
            <p:ph type="sldNum" sz="quarter" idx="16"/>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583119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ubble quote on left">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3" name="Quote">
            <a:extLst>
              <a:ext uri="{FF2B5EF4-FFF2-40B4-BE49-F238E27FC236}">
                <a16:creationId xmlns:a16="http://schemas.microsoft.com/office/drawing/2014/main" id="{A3FCDE5C-6B97-0243-B26A-C140F4426B9F}"/>
              </a:ext>
            </a:extLst>
          </p:cNvPr>
          <p:cNvSpPr>
            <a:spLocks noGrp="1"/>
          </p:cNvSpPr>
          <p:nvPr>
            <p:ph idx="13" hasCustomPrompt="1"/>
          </p:nvPr>
        </p:nvSpPr>
        <p:spPr>
          <a:xfrm>
            <a:off x="243987" y="1362809"/>
            <a:ext cx="3989510" cy="3068515"/>
          </a:xfrm>
          <a:noFill/>
          <a:ln>
            <a:noFill/>
          </a:ln>
        </p:spPr>
        <p:txBody>
          <a:bodyPr anchor="ctr"/>
          <a:lstStyle>
            <a:lvl1pPr marL="0" indent="0" algn="l">
              <a:buFontTx/>
              <a:buNone/>
              <a:defRPr baseline="0">
                <a:latin typeface="Georgia" panose="02040502050405020303" pitchFamily="18" charset="0"/>
              </a:defRPr>
            </a:lvl1pPr>
            <a:lvl2pPr marL="213122" indent="0" algn="l">
              <a:buFontTx/>
              <a:buNone/>
              <a:defRPr>
                <a:latin typeface="Georgia" panose="02040502050405020303" pitchFamily="18" charset="0"/>
              </a:defRPr>
            </a:lvl2pPr>
            <a:lvl3pPr marL="429816" indent="0" algn="l">
              <a:buFontTx/>
              <a:buNone/>
              <a:tabLst/>
              <a:defRPr>
                <a:latin typeface="Georgia" panose="02040502050405020303" pitchFamily="18" charset="0"/>
              </a:defRPr>
            </a:lvl3pPr>
            <a:lvl4pPr marL="1028700" indent="0">
              <a:buNone/>
              <a:defRPr/>
            </a:lvl4pPr>
            <a:lvl5pPr marL="1371600" indent="0">
              <a:buNone/>
              <a:defRPr/>
            </a:lvl5pPr>
          </a:lstStyle>
          <a:p>
            <a:pPr lvl="0"/>
            <a:r>
              <a:rPr lang="en-US" dirty="0"/>
              <a:t>Click to add first-level bullet</a:t>
            </a:r>
          </a:p>
        </p:txBody>
      </p:sp>
      <p:sp>
        <p:nvSpPr>
          <p:cNvPr id="7" name="Box"/>
          <p:cNvSpPr>
            <a:spLocks noGrp="1"/>
          </p:cNvSpPr>
          <p:nvPr>
            <p:ph idx="12" hasCustomPrompt="1"/>
          </p:nvPr>
        </p:nvSpPr>
        <p:spPr>
          <a:xfrm>
            <a:off x="3461450" y="1201422"/>
            <a:ext cx="3282251" cy="3391930"/>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7FF1ADCC-B5A4-164E-B850-77B49E1210D4}"/>
              </a:ext>
            </a:extLst>
          </p:cNvPr>
          <p:cNvSpPr>
            <a:spLocks noGrp="1"/>
          </p:cNvSpPr>
          <p:nvPr>
            <p:ph type="sldNum" sz="quarter" idx="16"/>
          </p:nvPr>
        </p:nvSpPr>
        <p:spPr/>
        <p:txBody>
          <a:bodyPr/>
          <a:lstStyle/>
          <a:p>
            <a:fld id="{8ABDC324-684B-9C44-A484-D2B69E2467CF}" type="slidenum">
              <a:rPr lang="en-US" smtClean="0"/>
              <a:pPr/>
              <a:t>‹#›</a:t>
            </a:fld>
            <a:endParaRPr lang="en-US"/>
          </a:p>
        </p:txBody>
      </p:sp>
      <p:sp>
        <p:nvSpPr>
          <p:cNvPr id="12" name="Speech Bubble: Rectangle with Corners Rounded 6">
            <a:extLst>
              <a:ext uri="{FF2B5EF4-FFF2-40B4-BE49-F238E27FC236}">
                <a16:creationId xmlns:a16="http://schemas.microsoft.com/office/drawing/2014/main" id="{57C85359-8772-D948-8EC2-CDAD41A9EF43}"/>
              </a:ext>
              <a:ext uri="{C183D7F6-B498-43B3-948B-1728B52AA6E4}">
                <adec:decorative xmlns:adec="http://schemas.microsoft.com/office/drawing/2017/decorative" val="1"/>
              </a:ext>
            </a:extLst>
          </p:cNvPr>
          <p:cNvSpPr/>
          <p:nvPr userDrawn="1"/>
        </p:nvSpPr>
        <p:spPr>
          <a:xfrm>
            <a:off x="111985" y="1201423"/>
            <a:ext cx="4253282" cy="3391930"/>
          </a:xfrm>
          <a:prstGeom prst="wedgeRoundRectCallout">
            <a:avLst>
              <a:gd name="adj1" fmla="val 62953"/>
              <a:gd name="adj2" fmla="val 4749"/>
              <a:gd name="adj3" fmla="val 16667"/>
            </a:avLst>
          </a:prstGeom>
          <a:solidFill>
            <a:srgbClr val="418EDF">
              <a:alpha val="39608"/>
            </a:srgbClr>
          </a:solidFill>
          <a:ln w="6350">
            <a:solidFill>
              <a:srgbClr val="6CACE4">
                <a:alpha val="25098"/>
              </a:srgbClr>
            </a:solid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350" dirty="0">
              <a:latin typeface="Georgia" panose="02040502050405020303" pitchFamily="18" charset="0"/>
              <a:cs typeface="Calibri"/>
            </a:endParaRPr>
          </a:p>
        </p:txBody>
      </p:sp>
    </p:spTree>
    <p:extLst>
      <p:ext uri="{BB962C8B-B14F-4D97-AF65-F5344CB8AC3E}">
        <p14:creationId xmlns:p14="http://schemas.microsoft.com/office/powerpoint/2010/main" val="39126369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 quote on right">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Box"/>
          <p:cNvSpPr>
            <a:spLocks noGrp="1"/>
          </p:cNvSpPr>
          <p:nvPr>
            <p:ph idx="13" hasCustomPrompt="1"/>
          </p:nvPr>
        </p:nvSpPr>
        <p:spPr>
          <a:xfrm>
            <a:off x="111985" y="1200152"/>
            <a:ext cx="3284565" cy="3393200"/>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Quote"/>
          <p:cNvSpPr>
            <a:spLocks noGrp="1"/>
          </p:cNvSpPr>
          <p:nvPr>
            <p:ph idx="12" hasCustomPrompt="1"/>
          </p:nvPr>
        </p:nvSpPr>
        <p:spPr>
          <a:xfrm>
            <a:off x="3461450" y="1201422"/>
            <a:ext cx="3282251" cy="3391930"/>
          </a:xfrm>
          <a:prstGeom prst="rect">
            <a:avLst/>
          </a:prstGeom>
          <a:solidFill>
            <a:srgbClr val="418EDF">
              <a:alpha val="40000"/>
            </a:srgbClr>
          </a:solidFill>
          <a:ln>
            <a:solidFill>
              <a:srgbClr val="6CACE4">
                <a:alpha val="20000"/>
              </a:srgbClr>
            </a:solidFill>
          </a:ln>
        </p:spPr>
        <p:txBody>
          <a:bodyPr vert="horz" lIns="91440" tIns="45720" rIns="91440" bIns="45720" rtlCol="0" anchor="ctr">
            <a:normAutofit/>
          </a:bodyPr>
          <a:lstStyle>
            <a:lvl1pPr marL="0" indent="0">
              <a:buFontTx/>
              <a:buNone/>
              <a:defRPr lang="en-US" sz="1200" kern="1200" baseline="0" dirty="0" smtClean="0">
                <a:solidFill>
                  <a:schemeClr val="tx1"/>
                </a:solidFill>
                <a:latin typeface="Georgia" panose="02040502050405020303" pitchFamily="18" charset="0"/>
                <a:ea typeface="+mn-ea"/>
                <a:cs typeface="+mn-cs"/>
              </a:defRPr>
            </a:lvl1pPr>
            <a:lvl2pPr marL="213122" indent="0">
              <a:buFontTx/>
              <a:buNone/>
              <a:defRPr>
                <a:latin typeface="Georgia" panose="02040502050405020303" pitchFamily="18" charset="0"/>
              </a:defRPr>
            </a:lvl2pPr>
            <a:lvl3pPr marL="426244" indent="0">
              <a:buFontTx/>
              <a:buNone/>
              <a:defRPr>
                <a:latin typeface="Georgia" panose="02040502050405020303" pitchFamily="18" charset="0"/>
              </a:defRPr>
            </a:lvl3pPr>
          </a:lstStyle>
          <a:p>
            <a:pPr lvl="0"/>
            <a:r>
              <a:rPr lang="en-US" dirty="0"/>
              <a:t>Click to add first-level bullet</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A9F907EE-2A75-D94C-BB94-E68F459CB90B}"/>
              </a:ext>
            </a:extLst>
          </p:cNvPr>
          <p:cNvSpPr>
            <a:spLocks noGrp="1"/>
          </p:cNvSpPr>
          <p:nvPr>
            <p:ph type="sldNum" sz="quarter" idx="16"/>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588655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ormal wide">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3" name="Box"/>
          <p:cNvSpPr>
            <a:spLocks noGrp="1"/>
          </p:cNvSpPr>
          <p:nvPr>
            <p:ph idx="1" hasCustomPrompt="1"/>
          </p:nvPr>
        </p:nvSpPr>
        <p:spPr>
          <a:xfrm>
            <a:off x="111985" y="1200152"/>
            <a:ext cx="6631715"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Box">
            <a:extLst>
              <a:ext uri="{FF2B5EF4-FFF2-40B4-BE49-F238E27FC236}">
                <a16:creationId xmlns:a16="http://schemas.microsoft.com/office/drawing/2014/main" id="{E7C68EF4-EEA6-3542-99D5-BFE95DDC826A}"/>
              </a:ext>
            </a:extLst>
          </p:cNvPr>
          <p:cNvSpPr>
            <a:spLocks noGrp="1"/>
          </p:cNvSpPr>
          <p:nvPr>
            <p:ph idx="16" hasCustomPrompt="1"/>
          </p:nvPr>
        </p:nvSpPr>
        <p:spPr>
          <a:xfrm>
            <a:off x="111985" y="2926081"/>
            <a:ext cx="6631716" cy="1668542"/>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A13E9811-B15D-DB4A-A025-045406E1FDC6}"/>
              </a:ext>
            </a:extLst>
          </p:cNvPr>
          <p:cNvSpPr>
            <a:spLocks noGrp="1"/>
          </p:cNvSpPr>
          <p:nvPr>
            <p:ph idx="14"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DB859A34-2E93-5043-82FD-B9D7706159B0}"/>
              </a:ext>
            </a:extLst>
          </p:cNvPr>
          <p:cNvSpPr>
            <a:spLocks noGrp="1"/>
          </p:cNvSpPr>
          <p:nvPr>
            <p:ph type="sldNum" sz="quarter" idx="1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143677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stacked above 1 wide">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3" name="Box"/>
          <p:cNvSpPr>
            <a:spLocks noGrp="1"/>
          </p:cNvSpPr>
          <p:nvPr>
            <p:ph idx="1" hasCustomPrompt="1"/>
          </p:nvPr>
        </p:nvSpPr>
        <p:spPr>
          <a:xfrm>
            <a:off x="111985" y="120015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Box"/>
          <p:cNvSpPr>
            <a:spLocks noGrp="1"/>
          </p:cNvSpPr>
          <p:nvPr>
            <p:ph idx="13" hasCustomPrompt="1"/>
          </p:nvPr>
        </p:nvSpPr>
        <p:spPr>
          <a:xfrm>
            <a:off x="3457640" y="120015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8" name="Box">
            <a:extLst>
              <a:ext uri="{FF2B5EF4-FFF2-40B4-BE49-F238E27FC236}">
                <a16:creationId xmlns:a16="http://schemas.microsoft.com/office/drawing/2014/main" id="{60B4135F-3A7E-1A4E-967C-135820232CF9}"/>
              </a:ext>
            </a:extLst>
          </p:cNvPr>
          <p:cNvSpPr>
            <a:spLocks noGrp="1"/>
          </p:cNvSpPr>
          <p:nvPr>
            <p:ph idx="17" hasCustomPrompt="1"/>
          </p:nvPr>
        </p:nvSpPr>
        <p:spPr>
          <a:xfrm>
            <a:off x="111985" y="2926081"/>
            <a:ext cx="6631716" cy="1668542"/>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98443134-A840-5445-A8FC-0029D8A11D27}"/>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9BD4753A-493E-144C-B822-E2BF2B99E1DA}"/>
              </a:ext>
            </a:extLst>
          </p:cNvPr>
          <p:cNvSpPr>
            <a:spLocks noGrp="1"/>
          </p:cNvSpPr>
          <p:nvPr>
            <p:ph type="sldNum" sz="quarter" idx="1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30400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for 2-3-4 speakers">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3">
            <a:lum bright="6000" contrast="9000"/>
          </a:blip>
          <a:stretch>
            <a:fillRect/>
          </a:stretch>
        </p:blipFill>
        <p:spPr>
          <a:xfrm>
            <a:off x="1" y="170644"/>
            <a:ext cx="2671010" cy="4972857"/>
          </a:xfrm>
          <a:prstGeom prst="rect">
            <a:avLst/>
          </a:prstGeom>
        </p:spPr>
      </p:pic>
      <p:pic>
        <p:nvPicPr>
          <p:cNvPr id="15" name="JHSPH Logo" descr="Johns Hopkins Bloomberg School of Public Health logo—shield with torch and name.">
            <a:extLst>
              <a:ext uri="{FF2B5EF4-FFF2-40B4-BE49-F238E27FC236}">
                <a16:creationId xmlns:a16="http://schemas.microsoft.com/office/drawing/2014/main" id="{37FA446E-D53D-6D45-99E8-06AF286630AF}"/>
              </a:ext>
              <a:ext uri="{C183D7F6-B498-43B3-948B-1728B52AA6E4}">
                <adec:decorative xmlns:adec="http://schemas.microsoft.com/office/drawing/2017/decorative" val="0"/>
              </a:ext>
            </a:extLst>
          </p:cNvPr>
          <p:cNvPicPr>
            <a:picLocks noChangeAspect="1"/>
          </p:cNvPicPr>
          <p:nvPr userDrawn="1"/>
        </p:nvPicPr>
        <p:blipFill>
          <a:blip r:embed="rId4"/>
          <a:stretch>
            <a:fillRect/>
          </a:stretch>
        </p:blipFill>
        <p:spPr>
          <a:xfrm>
            <a:off x="0" y="1253511"/>
            <a:ext cx="1460754" cy="1323350"/>
          </a:xfrm>
          <a:prstGeom prst="rect">
            <a:avLst/>
          </a:prstGeom>
        </p:spPr>
      </p:pic>
      <p:sp>
        <p:nvSpPr>
          <p:cNvPr id="10" name="Title"/>
          <p:cNvSpPr>
            <a:spLocks noGrp="1" noChangeArrowheads="1"/>
          </p:cNvSpPr>
          <p:nvPr>
            <p:ph type="ctrTitle" hasCustomPrompt="1"/>
            <p:custDataLst>
              <p:tags r:id="rId1"/>
            </p:custDataLst>
          </p:nvPr>
        </p:nvSpPr>
        <p:spPr bwMode="auto">
          <a:xfrm>
            <a:off x="2671011" y="1593001"/>
            <a:ext cx="3977656" cy="1101329"/>
          </a:xfrm>
          <a:prstGeom prst="rect">
            <a:avLst/>
          </a:prstGeom>
          <a:noFill/>
          <a:ln>
            <a:miter lim="800000"/>
            <a:headEnd/>
            <a:tailEnd/>
          </a:ln>
        </p:spPr>
        <p:txBody>
          <a:bodyPr lIns="91418" tIns="45710" rIns="91418" bIns="45710" anchor="b">
            <a:noAutofit/>
          </a:bodyPr>
          <a:lstStyle>
            <a:lvl1pPr>
              <a:defRPr sz="1800">
                <a:latin typeface="Georgia" panose="02040502050405020303" pitchFamily="18" charset="0"/>
                <a:cs typeface="Calibri"/>
              </a:defRPr>
            </a:lvl1pPr>
          </a:lstStyle>
          <a:p>
            <a:r>
              <a:rPr lang="en-US" dirty="0"/>
              <a:t>Click to add presentation title</a:t>
            </a:r>
          </a:p>
        </p:txBody>
      </p:sp>
      <p:sp>
        <p:nvSpPr>
          <p:cNvPr id="23" name="Faculty Photo">
            <a:extLst>
              <a:ext uri="{FF2B5EF4-FFF2-40B4-BE49-F238E27FC236}">
                <a16:creationId xmlns:a16="http://schemas.microsoft.com/office/drawing/2014/main" id="{6F1E17FC-A7D8-3A41-B489-2C0ED504C3E1}"/>
              </a:ext>
            </a:extLst>
          </p:cNvPr>
          <p:cNvSpPr>
            <a:spLocks noGrp="1"/>
          </p:cNvSpPr>
          <p:nvPr>
            <p:ph type="pic" sz="quarter" idx="23"/>
          </p:nvPr>
        </p:nvSpPr>
        <p:spPr>
          <a:xfrm>
            <a:off x="2732356" y="2889622"/>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26" name="Text Placeholder 2">
            <a:extLst>
              <a:ext uri="{FF2B5EF4-FFF2-40B4-BE49-F238E27FC236}">
                <a16:creationId xmlns:a16="http://schemas.microsoft.com/office/drawing/2014/main" id="{E56E9B7C-3A86-8741-B0BB-C778988173FE}"/>
              </a:ext>
            </a:extLst>
          </p:cNvPr>
          <p:cNvSpPr>
            <a:spLocks noGrp="1"/>
          </p:cNvSpPr>
          <p:nvPr>
            <p:ph type="body" sz="quarter" idx="26" hasCustomPrompt="1"/>
          </p:nvPr>
        </p:nvSpPr>
        <p:spPr>
          <a:xfrm>
            <a:off x="2737967" y="4212869"/>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22" name="Faculty Photo">
            <a:extLst>
              <a:ext uri="{FF2B5EF4-FFF2-40B4-BE49-F238E27FC236}">
                <a16:creationId xmlns:a16="http://schemas.microsoft.com/office/drawing/2014/main" id="{AA74C99B-AD3C-AB4D-BC90-95DC437A578A}"/>
              </a:ext>
            </a:extLst>
          </p:cNvPr>
          <p:cNvSpPr>
            <a:spLocks noGrp="1"/>
          </p:cNvSpPr>
          <p:nvPr>
            <p:ph type="pic" sz="quarter" idx="22"/>
          </p:nvPr>
        </p:nvSpPr>
        <p:spPr>
          <a:xfrm>
            <a:off x="3728173" y="2887421"/>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0BEC50DC-A764-B545-B204-57089E34AF57}"/>
              </a:ext>
            </a:extLst>
          </p:cNvPr>
          <p:cNvSpPr>
            <a:spLocks noGrp="1"/>
          </p:cNvSpPr>
          <p:nvPr>
            <p:ph type="body" sz="quarter" idx="25" hasCustomPrompt="1"/>
          </p:nvPr>
        </p:nvSpPr>
        <p:spPr>
          <a:xfrm>
            <a:off x="3731913" y="4212869"/>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20" name="Faculty Photo">
            <a:extLst>
              <a:ext uri="{FF2B5EF4-FFF2-40B4-BE49-F238E27FC236}">
                <a16:creationId xmlns:a16="http://schemas.microsoft.com/office/drawing/2014/main" id="{C5392346-4926-2641-8ACC-E009E70D1CBE}"/>
              </a:ext>
            </a:extLst>
          </p:cNvPr>
          <p:cNvSpPr>
            <a:spLocks noGrp="1"/>
          </p:cNvSpPr>
          <p:nvPr>
            <p:ph type="pic" sz="quarter" idx="21"/>
          </p:nvPr>
        </p:nvSpPr>
        <p:spPr>
          <a:xfrm>
            <a:off x="4723990" y="2887449"/>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8254A18E-7A4F-C843-B179-9EAC5F844C79}"/>
              </a:ext>
            </a:extLst>
          </p:cNvPr>
          <p:cNvSpPr>
            <a:spLocks noGrp="1"/>
          </p:cNvSpPr>
          <p:nvPr>
            <p:ph type="body" sz="quarter" idx="24" hasCustomPrompt="1"/>
          </p:nvPr>
        </p:nvSpPr>
        <p:spPr>
          <a:xfrm>
            <a:off x="4725860" y="4212870"/>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19" name="Faculty Photo">
            <a:extLst>
              <a:ext uri="{FF2B5EF4-FFF2-40B4-BE49-F238E27FC236}">
                <a16:creationId xmlns:a16="http://schemas.microsoft.com/office/drawing/2014/main" id="{C742C1C4-6EB2-8943-B2F4-F32B68587C22}"/>
              </a:ext>
            </a:extLst>
          </p:cNvPr>
          <p:cNvSpPr>
            <a:spLocks noGrp="1"/>
          </p:cNvSpPr>
          <p:nvPr>
            <p:ph type="pic" sz="quarter" idx="11"/>
          </p:nvPr>
        </p:nvSpPr>
        <p:spPr>
          <a:xfrm>
            <a:off x="5719806" y="2887421"/>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18" name="Text Placeholder 2">
            <a:extLst>
              <a:ext uri="{FF2B5EF4-FFF2-40B4-BE49-F238E27FC236}">
                <a16:creationId xmlns:a16="http://schemas.microsoft.com/office/drawing/2014/main" id="{18DF5D3B-D8C8-8B4C-8BA4-E0D848E0CF5F}"/>
              </a:ext>
            </a:extLst>
          </p:cNvPr>
          <p:cNvSpPr>
            <a:spLocks noGrp="1"/>
          </p:cNvSpPr>
          <p:nvPr>
            <p:ph type="body" sz="quarter" idx="20" hasCustomPrompt="1"/>
          </p:nvPr>
        </p:nvSpPr>
        <p:spPr>
          <a:xfrm>
            <a:off x="5719806" y="4212871"/>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21" name="Copyright">
            <a:extLst>
              <a:ext uri="{FF2B5EF4-FFF2-40B4-BE49-F238E27FC236}">
                <a16:creationId xmlns:a16="http://schemas.microsoft.com/office/drawing/2014/main" id="{E0978AC2-BD22-0344-BDB7-A71381135A41}"/>
              </a:ext>
            </a:extLst>
          </p:cNvPr>
          <p:cNvSpPr/>
          <p:nvPr userDrawn="1"/>
        </p:nvSpPr>
        <p:spPr>
          <a:xfrm>
            <a:off x="1241429" y="4712814"/>
            <a:ext cx="4374830"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cxnSp>
        <p:nvCxnSpPr>
          <p:cNvPr id="9" name="Rule">
            <a:extLst>
              <a:ext uri="{C183D7F6-B498-43B3-948B-1728B52AA6E4}">
                <adec:decorative xmlns:adec="http://schemas.microsoft.com/office/drawing/2017/decorative" val="1"/>
              </a:ext>
            </a:extLst>
          </p:cNvPr>
          <p:cNvCxnSpPr>
            <a:cxnSpLocks noChangeShapeType="1"/>
          </p:cNvCxnSpPr>
          <p:nvPr userDrawn="1"/>
        </p:nvCxnSpPr>
        <p:spPr bwMode="auto">
          <a:xfrm>
            <a:off x="2671011" y="2800451"/>
            <a:ext cx="3977656" cy="0"/>
          </a:xfrm>
          <a:prstGeom prst="line">
            <a:avLst/>
          </a:prstGeom>
          <a:noFill/>
          <a:ln w="9525">
            <a:solidFill>
              <a:srgbClr val="418EDF">
                <a:alpha val="30000"/>
              </a:srgbClr>
            </a:solidFill>
            <a:round/>
            <a:headEnd type="none" w="sm" len="sm"/>
            <a:tailEnd type="none" w="sm" len="sm"/>
          </a:ln>
        </p:spPr>
      </p:cxnSp>
      <p:sp>
        <p:nvSpPr>
          <p:cNvPr id="3" name="Slide Number">
            <a:extLst>
              <a:ext uri="{FF2B5EF4-FFF2-40B4-BE49-F238E27FC236}">
                <a16:creationId xmlns:a16="http://schemas.microsoft.com/office/drawing/2014/main" id="{4FBBC852-6DB3-6347-94AE-DB6FE1FFCADB}"/>
              </a:ext>
            </a:extLst>
          </p:cNvPr>
          <p:cNvSpPr>
            <a:spLocks noGrp="1"/>
          </p:cNvSpPr>
          <p:nvPr>
            <p:ph type="sldNum" sz="quarter" idx="2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7365107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stacked below one wide">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3" name="Box"/>
          <p:cNvSpPr>
            <a:spLocks noGrp="1"/>
          </p:cNvSpPr>
          <p:nvPr>
            <p:ph idx="1" hasCustomPrompt="1"/>
          </p:nvPr>
        </p:nvSpPr>
        <p:spPr>
          <a:xfrm>
            <a:off x="111985" y="1200152"/>
            <a:ext cx="6631715"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Box"/>
          <p:cNvSpPr>
            <a:spLocks noGrp="1"/>
          </p:cNvSpPr>
          <p:nvPr>
            <p:ph idx="12" hasCustomPrompt="1"/>
          </p:nvPr>
        </p:nvSpPr>
        <p:spPr>
          <a:xfrm>
            <a:off x="111985" y="292608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Box"/>
          <p:cNvSpPr>
            <a:spLocks noGrp="1"/>
          </p:cNvSpPr>
          <p:nvPr>
            <p:ph idx="14" hasCustomPrompt="1"/>
          </p:nvPr>
        </p:nvSpPr>
        <p:spPr>
          <a:xfrm>
            <a:off x="3457639" y="292608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474625B6-927F-3845-94E5-FA6284044949}"/>
              </a:ext>
            </a:extLst>
          </p:cNvPr>
          <p:cNvSpPr>
            <a:spLocks noGrp="1"/>
          </p:cNvSpPr>
          <p:nvPr>
            <p:ph idx="16"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C3344012-2CDA-A84E-A8AA-DB53FCF92F26}"/>
              </a:ext>
            </a:extLst>
          </p:cNvPr>
          <p:cNvSpPr>
            <a:spLocks noGrp="1"/>
          </p:cNvSpPr>
          <p:nvPr>
            <p:ph type="sldNum" sz="quarter" idx="1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6678527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on left, 1 on righ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3" name="Box"/>
          <p:cNvSpPr>
            <a:spLocks noGrp="1"/>
          </p:cNvSpPr>
          <p:nvPr>
            <p:ph idx="1" hasCustomPrompt="1"/>
          </p:nvPr>
        </p:nvSpPr>
        <p:spPr>
          <a:xfrm>
            <a:off x="111985" y="120015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Box"/>
          <p:cNvSpPr>
            <a:spLocks noGrp="1"/>
          </p:cNvSpPr>
          <p:nvPr>
            <p:ph idx="12" hasCustomPrompt="1"/>
          </p:nvPr>
        </p:nvSpPr>
        <p:spPr>
          <a:xfrm>
            <a:off x="111985" y="292608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Box"/>
          <p:cNvSpPr>
            <a:spLocks noGrp="1"/>
          </p:cNvSpPr>
          <p:nvPr>
            <p:ph idx="14" hasCustomPrompt="1"/>
          </p:nvPr>
        </p:nvSpPr>
        <p:spPr>
          <a:xfrm>
            <a:off x="3457639" y="1200152"/>
            <a:ext cx="3286061" cy="339089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474625B6-927F-3845-94E5-FA6284044949}"/>
              </a:ext>
            </a:extLst>
          </p:cNvPr>
          <p:cNvSpPr>
            <a:spLocks noGrp="1"/>
          </p:cNvSpPr>
          <p:nvPr>
            <p:ph idx="16"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67CD6385-6F4D-3F44-BD78-F89F4928FA8A}"/>
              </a:ext>
            </a:extLst>
          </p:cNvPr>
          <p:cNvSpPr>
            <a:spLocks noGrp="1"/>
          </p:cNvSpPr>
          <p:nvPr>
            <p:ph type="sldNum" sz="quarter" idx="1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2026899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 on left, 2 on righ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3" name="Box"/>
          <p:cNvSpPr>
            <a:spLocks noGrp="1"/>
          </p:cNvSpPr>
          <p:nvPr>
            <p:ph idx="1" hasCustomPrompt="1"/>
          </p:nvPr>
        </p:nvSpPr>
        <p:spPr>
          <a:xfrm>
            <a:off x="111985" y="1200152"/>
            <a:ext cx="3286061" cy="339089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Box"/>
          <p:cNvSpPr>
            <a:spLocks noGrp="1"/>
          </p:cNvSpPr>
          <p:nvPr>
            <p:ph idx="14" hasCustomPrompt="1"/>
          </p:nvPr>
        </p:nvSpPr>
        <p:spPr>
          <a:xfrm>
            <a:off x="3457639" y="120015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Box"/>
          <p:cNvSpPr>
            <a:spLocks noGrp="1"/>
          </p:cNvSpPr>
          <p:nvPr>
            <p:ph idx="12" hasCustomPrompt="1"/>
          </p:nvPr>
        </p:nvSpPr>
        <p:spPr>
          <a:xfrm>
            <a:off x="3457640" y="2926082"/>
            <a:ext cx="3297966"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474625B6-927F-3845-94E5-FA6284044949}"/>
              </a:ext>
            </a:extLst>
          </p:cNvPr>
          <p:cNvSpPr>
            <a:spLocks noGrp="1"/>
          </p:cNvSpPr>
          <p:nvPr>
            <p:ph idx="16"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0F1B3B74-CA45-9F43-8241-CF5C9EA05722}"/>
              </a:ext>
            </a:extLst>
          </p:cNvPr>
          <p:cNvSpPr>
            <a:spLocks noGrp="1"/>
          </p:cNvSpPr>
          <p:nvPr>
            <p:ph type="sldNum" sz="quarter" idx="1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7748394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 col">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7" name="Box"/>
          <p:cNvSpPr>
            <a:spLocks noGrp="1"/>
          </p:cNvSpPr>
          <p:nvPr>
            <p:ph idx="1" hasCustomPrompt="1"/>
          </p:nvPr>
        </p:nvSpPr>
        <p:spPr>
          <a:xfrm>
            <a:off x="111985" y="1200151"/>
            <a:ext cx="2124011" cy="339447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3" name="Box"/>
          <p:cNvSpPr>
            <a:spLocks noGrp="1"/>
          </p:cNvSpPr>
          <p:nvPr>
            <p:ph idx="13" hasCustomPrompt="1"/>
          </p:nvPr>
        </p:nvSpPr>
        <p:spPr>
          <a:xfrm>
            <a:off x="2365837" y="1200151"/>
            <a:ext cx="2124011" cy="339447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2" name="Box"/>
          <p:cNvSpPr>
            <a:spLocks noGrp="1"/>
          </p:cNvSpPr>
          <p:nvPr>
            <p:ph idx="12" hasCustomPrompt="1"/>
          </p:nvPr>
        </p:nvSpPr>
        <p:spPr>
          <a:xfrm>
            <a:off x="4619690" y="1200151"/>
            <a:ext cx="2124011" cy="339447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DC7D71D7-8E0A-1B4F-ADA2-1A44518C473C}"/>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7BCEF632-72BE-BB4D-AE8C-524A9756AB33}"/>
              </a:ext>
            </a:extLst>
          </p:cNvPr>
          <p:cNvSpPr>
            <a:spLocks noGrp="1"/>
          </p:cNvSpPr>
          <p:nvPr>
            <p:ph type="sldNum" sz="quarter" idx="16"/>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4593367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col and 3 top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7" name="Caption"/>
          <p:cNvSpPr>
            <a:spLocks noGrp="1"/>
          </p:cNvSpPr>
          <p:nvPr>
            <p:ph type="body" sz="quarter" idx="15" hasCustomPrompt="1"/>
          </p:nvPr>
        </p:nvSpPr>
        <p:spPr>
          <a:xfrm>
            <a:off x="106270" y="1200151"/>
            <a:ext cx="2129727"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7" name="Box"/>
          <p:cNvSpPr>
            <a:spLocks noGrp="1"/>
          </p:cNvSpPr>
          <p:nvPr>
            <p:ph idx="1" hasCustomPrompt="1"/>
          </p:nvPr>
        </p:nvSpPr>
        <p:spPr>
          <a:xfrm>
            <a:off x="111985" y="1745580"/>
            <a:ext cx="2124011" cy="285684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8" name="Caption"/>
          <p:cNvSpPr>
            <a:spLocks noGrp="1"/>
          </p:cNvSpPr>
          <p:nvPr>
            <p:ph type="body" sz="quarter" idx="19" hasCustomPrompt="1"/>
          </p:nvPr>
        </p:nvSpPr>
        <p:spPr>
          <a:xfrm>
            <a:off x="2362201" y="1200151"/>
            <a:ext cx="212401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3" name="Box"/>
          <p:cNvSpPr>
            <a:spLocks noGrp="1"/>
          </p:cNvSpPr>
          <p:nvPr>
            <p:ph idx="13" hasCustomPrompt="1"/>
          </p:nvPr>
        </p:nvSpPr>
        <p:spPr>
          <a:xfrm>
            <a:off x="2365838" y="1745580"/>
            <a:ext cx="2124011" cy="285684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9" name="Caption"/>
          <p:cNvSpPr>
            <a:spLocks noGrp="1"/>
          </p:cNvSpPr>
          <p:nvPr>
            <p:ph type="body" sz="quarter" idx="20" hasCustomPrompt="1"/>
          </p:nvPr>
        </p:nvSpPr>
        <p:spPr>
          <a:xfrm>
            <a:off x="4612071" y="1200151"/>
            <a:ext cx="212401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2" name="Box"/>
          <p:cNvSpPr>
            <a:spLocks noGrp="1"/>
          </p:cNvSpPr>
          <p:nvPr>
            <p:ph idx="12" hasCustomPrompt="1"/>
          </p:nvPr>
        </p:nvSpPr>
        <p:spPr>
          <a:xfrm>
            <a:off x="4619690" y="1745580"/>
            <a:ext cx="2124011" cy="285684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4" name="Source">
            <a:extLst>
              <a:ext uri="{FF2B5EF4-FFF2-40B4-BE49-F238E27FC236}">
                <a16:creationId xmlns:a16="http://schemas.microsoft.com/office/drawing/2014/main" id="{16128668-BD60-7E44-98F0-A1984EAD04B8}"/>
              </a:ext>
            </a:extLst>
          </p:cNvPr>
          <p:cNvSpPr>
            <a:spLocks noGrp="1"/>
          </p:cNvSpPr>
          <p:nvPr>
            <p:ph idx="2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CAC8A6A1-1096-3B41-8E67-16AA81B19F7F}"/>
              </a:ext>
            </a:extLst>
          </p:cNvPr>
          <p:cNvSpPr>
            <a:spLocks noGrp="1"/>
          </p:cNvSpPr>
          <p:nvPr>
            <p:ph type="sldNum" sz="quarter" idx="2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5568510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 and 3 bottom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7" name="Box"/>
          <p:cNvSpPr>
            <a:spLocks noGrp="1"/>
          </p:cNvSpPr>
          <p:nvPr>
            <p:ph idx="1" hasCustomPrompt="1"/>
          </p:nvPr>
        </p:nvSpPr>
        <p:spPr>
          <a:xfrm>
            <a:off x="111985" y="1200151"/>
            <a:ext cx="2124011" cy="285684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7" name="Caption"/>
          <p:cNvSpPr>
            <a:spLocks noGrp="1"/>
          </p:cNvSpPr>
          <p:nvPr>
            <p:ph type="body" sz="quarter" idx="15" hasCustomPrompt="1"/>
          </p:nvPr>
        </p:nvSpPr>
        <p:spPr>
          <a:xfrm>
            <a:off x="106665" y="4140200"/>
            <a:ext cx="212401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3" name="Box"/>
          <p:cNvSpPr>
            <a:spLocks noGrp="1"/>
          </p:cNvSpPr>
          <p:nvPr>
            <p:ph idx="13" hasCustomPrompt="1"/>
          </p:nvPr>
        </p:nvSpPr>
        <p:spPr>
          <a:xfrm>
            <a:off x="2365838" y="1200151"/>
            <a:ext cx="2124011" cy="285684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8" name="Caption"/>
          <p:cNvSpPr>
            <a:spLocks noGrp="1"/>
          </p:cNvSpPr>
          <p:nvPr>
            <p:ph type="body" sz="quarter" idx="19" hasCustomPrompt="1"/>
          </p:nvPr>
        </p:nvSpPr>
        <p:spPr>
          <a:xfrm>
            <a:off x="2362201" y="4140200"/>
            <a:ext cx="212401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2" name="Box"/>
          <p:cNvSpPr>
            <a:spLocks noGrp="1"/>
          </p:cNvSpPr>
          <p:nvPr>
            <p:ph idx="12" hasCustomPrompt="1"/>
          </p:nvPr>
        </p:nvSpPr>
        <p:spPr>
          <a:xfrm>
            <a:off x="4619690" y="1200151"/>
            <a:ext cx="2124011" cy="285684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9" name="Caption"/>
          <p:cNvSpPr>
            <a:spLocks noGrp="1"/>
          </p:cNvSpPr>
          <p:nvPr>
            <p:ph type="body" sz="quarter" idx="20" hasCustomPrompt="1"/>
          </p:nvPr>
        </p:nvSpPr>
        <p:spPr>
          <a:xfrm>
            <a:off x="4612071" y="4140200"/>
            <a:ext cx="212401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4" name="Source">
            <a:extLst>
              <a:ext uri="{FF2B5EF4-FFF2-40B4-BE49-F238E27FC236}">
                <a16:creationId xmlns:a16="http://schemas.microsoft.com/office/drawing/2014/main" id="{7DED2B87-6241-2942-B898-13C525101BE7}"/>
              </a:ext>
            </a:extLst>
          </p:cNvPr>
          <p:cNvSpPr>
            <a:spLocks noGrp="1"/>
          </p:cNvSpPr>
          <p:nvPr>
            <p:ph idx="2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FA219B8C-1C75-2743-BE01-F5A178A5CDBE}"/>
              </a:ext>
            </a:extLst>
          </p:cNvPr>
          <p:cNvSpPr>
            <a:spLocks noGrp="1"/>
          </p:cNvSpPr>
          <p:nvPr>
            <p:ph type="sldNum" sz="quarter" idx="2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42255327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9" name="Box">
            <a:extLst>
              <a:ext uri="{FF2B5EF4-FFF2-40B4-BE49-F238E27FC236}">
                <a16:creationId xmlns:a16="http://schemas.microsoft.com/office/drawing/2014/main" id="{320901F1-5615-9445-8877-7C38D152ACB3}"/>
              </a:ext>
            </a:extLst>
          </p:cNvPr>
          <p:cNvSpPr>
            <a:spLocks noGrp="1"/>
          </p:cNvSpPr>
          <p:nvPr>
            <p:ph idx="23" hasCustomPrompt="1"/>
          </p:nvPr>
        </p:nvSpPr>
        <p:spPr>
          <a:xfrm>
            <a:off x="112363" y="1200152"/>
            <a:ext cx="1602515" cy="3401479"/>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2" name="Box">
            <a:extLst>
              <a:ext uri="{FF2B5EF4-FFF2-40B4-BE49-F238E27FC236}">
                <a16:creationId xmlns:a16="http://schemas.microsoft.com/office/drawing/2014/main" id="{D6209DD7-63FB-524C-82F9-D954FCA32434}"/>
              </a:ext>
            </a:extLst>
          </p:cNvPr>
          <p:cNvSpPr>
            <a:spLocks noGrp="1"/>
          </p:cNvSpPr>
          <p:nvPr>
            <p:ph idx="20" hasCustomPrompt="1"/>
          </p:nvPr>
        </p:nvSpPr>
        <p:spPr>
          <a:xfrm>
            <a:off x="1783135" y="1198880"/>
            <a:ext cx="1604049" cy="340147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4" name="Box">
            <a:extLst>
              <a:ext uri="{FF2B5EF4-FFF2-40B4-BE49-F238E27FC236}">
                <a16:creationId xmlns:a16="http://schemas.microsoft.com/office/drawing/2014/main" id="{EA390478-31CD-D446-9187-12E5BF0AC69C}"/>
              </a:ext>
            </a:extLst>
          </p:cNvPr>
          <p:cNvSpPr>
            <a:spLocks noGrp="1"/>
          </p:cNvSpPr>
          <p:nvPr>
            <p:ph idx="22" hasCustomPrompt="1"/>
          </p:nvPr>
        </p:nvSpPr>
        <p:spPr>
          <a:xfrm>
            <a:off x="3467345" y="1198880"/>
            <a:ext cx="1604049" cy="340147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7" name="Box"/>
          <p:cNvSpPr>
            <a:spLocks noGrp="1"/>
          </p:cNvSpPr>
          <p:nvPr>
            <p:ph idx="12" hasCustomPrompt="1"/>
          </p:nvPr>
        </p:nvSpPr>
        <p:spPr>
          <a:xfrm>
            <a:off x="5139652" y="1198880"/>
            <a:ext cx="1604049" cy="340147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36F230DE-5E92-6B46-9F5D-66DB4D20FF43}"/>
              </a:ext>
            </a:extLst>
          </p:cNvPr>
          <p:cNvSpPr>
            <a:spLocks noGrp="1"/>
          </p:cNvSpPr>
          <p:nvPr>
            <p:ph idx="18"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72BBB55E-7AC7-D64C-B251-6D158172D5BD}"/>
              </a:ext>
            </a:extLst>
          </p:cNvPr>
          <p:cNvSpPr>
            <a:spLocks noGrp="1"/>
          </p:cNvSpPr>
          <p:nvPr>
            <p:ph type="sldNum" sz="quarter" idx="24"/>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3752096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col and 4 top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5" name="Caption">
            <a:extLst>
              <a:ext uri="{FF2B5EF4-FFF2-40B4-BE49-F238E27FC236}">
                <a16:creationId xmlns:a16="http://schemas.microsoft.com/office/drawing/2014/main" id="{6493E223-62E1-5543-8067-3FFB76481E55}"/>
              </a:ext>
            </a:extLst>
          </p:cNvPr>
          <p:cNvSpPr>
            <a:spLocks noGrp="1"/>
          </p:cNvSpPr>
          <p:nvPr>
            <p:ph type="body" sz="quarter" idx="15" hasCustomPrompt="1"/>
          </p:nvPr>
        </p:nvSpPr>
        <p:spPr>
          <a:xfrm>
            <a:off x="106269" y="1201421"/>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9" name="Box">
            <a:extLst>
              <a:ext uri="{FF2B5EF4-FFF2-40B4-BE49-F238E27FC236}">
                <a16:creationId xmlns:a16="http://schemas.microsoft.com/office/drawing/2014/main" id="{320901F1-5615-9445-8877-7C38D152ACB3}"/>
              </a:ext>
            </a:extLst>
          </p:cNvPr>
          <p:cNvSpPr>
            <a:spLocks noGrp="1"/>
          </p:cNvSpPr>
          <p:nvPr>
            <p:ph idx="23" hasCustomPrompt="1"/>
          </p:nvPr>
        </p:nvSpPr>
        <p:spPr>
          <a:xfrm>
            <a:off x="112363" y="1734822"/>
            <a:ext cx="1602515" cy="2866808"/>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CC34C4B7-5BEB-4543-84E4-5640460752CF}"/>
              </a:ext>
            </a:extLst>
          </p:cNvPr>
          <p:cNvSpPr>
            <a:spLocks noGrp="1"/>
          </p:cNvSpPr>
          <p:nvPr>
            <p:ph type="body" sz="quarter" idx="21" hasCustomPrompt="1"/>
          </p:nvPr>
        </p:nvSpPr>
        <p:spPr>
          <a:xfrm>
            <a:off x="1783134" y="1201421"/>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2" name="Box">
            <a:extLst>
              <a:ext uri="{FF2B5EF4-FFF2-40B4-BE49-F238E27FC236}">
                <a16:creationId xmlns:a16="http://schemas.microsoft.com/office/drawing/2014/main" id="{D6209DD7-63FB-524C-82F9-D954FCA32434}"/>
              </a:ext>
            </a:extLst>
          </p:cNvPr>
          <p:cNvSpPr>
            <a:spLocks noGrp="1"/>
          </p:cNvSpPr>
          <p:nvPr>
            <p:ph idx="20" hasCustomPrompt="1"/>
          </p:nvPr>
        </p:nvSpPr>
        <p:spPr>
          <a:xfrm>
            <a:off x="1783135" y="1733550"/>
            <a:ext cx="1604049" cy="2866808"/>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3" name="Caption">
            <a:extLst>
              <a:ext uri="{FF2B5EF4-FFF2-40B4-BE49-F238E27FC236}">
                <a16:creationId xmlns:a16="http://schemas.microsoft.com/office/drawing/2014/main" id="{5DA989E4-90E9-574F-80F4-FC480B877201}"/>
              </a:ext>
            </a:extLst>
          </p:cNvPr>
          <p:cNvSpPr>
            <a:spLocks noGrp="1"/>
          </p:cNvSpPr>
          <p:nvPr>
            <p:ph type="body" sz="quarter" idx="25" hasCustomPrompt="1"/>
          </p:nvPr>
        </p:nvSpPr>
        <p:spPr>
          <a:xfrm>
            <a:off x="3467345" y="1200150"/>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4" name="Box">
            <a:extLst>
              <a:ext uri="{FF2B5EF4-FFF2-40B4-BE49-F238E27FC236}">
                <a16:creationId xmlns:a16="http://schemas.microsoft.com/office/drawing/2014/main" id="{EA390478-31CD-D446-9187-12E5BF0AC69C}"/>
              </a:ext>
            </a:extLst>
          </p:cNvPr>
          <p:cNvSpPr>
            <a:spLocks noGrp="1"/>
          </p:cNvSpPr>
          <p:nvPr>
            <p:ph idx="22" hasCustomPrompt="1"/>
          </p:nvPr>
        </p:nvSpPr>
        <p:spPr>
          <a:xfrm>
            <a:off x="3467345" y="1733550"/>
            <a:ext cx="1604049" cy="2866808"/>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9" name="Caption">
            <a:extLst>
              <a:ext uri="{FF2B5EF4-FFF2-40B4-BE49-F238E27FC236}">
                <a16:creationId xmlns:a16="http://schemas.microsoft.com/office/drawing/2014/main" id="{C1C122F1-C751-7344-9C5D-C7B96C7DD50E}"/>
              </a:ext>
            </a:extLst>
          </p:cNvPr>
          <p:cNvSpPr>
            <a:spLocks noGrp="1"/>
          </p:cNvSpPr>
          <p:nvPr>
            <p:ph type="body" sz="quarter" idx="19" hasCustomPrompt="1"/>
          </p:nvPr>
        </p:nvSpPr>
        <p:spPr>
          <a:xfrm>
            <a:off x="5139651" y="1200150"/>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7" name="Box"/>
          <p:cNvSpPr>
            <a:spLocks noGrp="1"/>
          </p:cNvSpPr>
          <p:nvPr>
            <p:ph idx="12" hasCustomPrompt="1"/>
          </p:nvPr>
        </p:nvSpPr>
        <p:spPr>
          <a:xfrm>
            <a:off x="5139652" y="1733550"/>
            <a:ext cx="1604049" cy="2866808"/>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36F230DE-5E92-6B46-9F5D-66DB4D20FF43}"/>
              </a:ext>
            </a:extLst>
          </p:cNvPr>
          <p:cNvSpPr>
            <a:spLocks noGrp="1"/>
          </p:cNvSpPr>
          <p:nvPr>
            <p:ph idx="18"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FF0DDDC4-A9A2-F24C-8E5C-5E86ECC70CD8}"/>
              </a:ext>
            </a:extLst>
          </p:cNvPr>
          <p:cNvSpPr>
            <a:spLocks noGrp="1"/>
          </p:cNvSpPr>
          <p:nvPr>
            <p:ph type="sldNum" sz="quarter" idx="26"/>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9900078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 col and 4 bottom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9" name="Box">
            <a:extLst>
              <a:ext uri="{FF2B5EF4-FFF2-40B4-BE49-F238E27FC236}">
                <a16:creationId xmlns:a16="http://schemas.microsoft.com/office/drawing/2014/main" id="{416E5DA1-136A-384D-85B8-D3676B29E3F3}"/>
              </a:ext>
            </a:extLst>
          </p:cNvPr>
          <p:cNvSpPr>
            <a:spLocks noGrp="1"/>
          </p:cNvSpPr>
          <p:nvPr>
            <p:ph idx="13" hasCustomPrompt="1"/>
          </p:nvPr>
        </p:nvSpPr>
        <p:spPr>
          <a:xfrm>
            <a:off x="111986" y="1198879"/>
            <a:ext cx="1604049" cy="2852928"/>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aption"/>
          <p:cNvSpPr>
            <a:spLocks noGrp="1"/>
          </p:cNvSpPr>
          <p:nvPr>
            <p:ph type="body" sz="quarter" idx="15" hasCustomPrompt="1"/>
          </p:nvPr>
        </p:nvSpPr>
        <p:spPr>
          <a:xfrm>
            <a:off x="106269" y="4140200"/>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2" name="Box">
            <a:extLst>
              <a:ext uri="{FF2B5EF4-FFF2-40B4-BE49-F238E27FC236}">
                <a16:creationId xmlns:a16="http://schemas.microsoft.com/office/drawing/2014/main" id="{D6209DD7-63FB-524C-82F9-D954FCA32434}"/>
              </a:ext>
            </a:extLst>
          </p:cNvPr>
          <p:cNvSpPr>
            <a:spLocks noGrp="1"/>
          </p:cNvSpPr>
          <p:nvPr>
            <p:ph idx="20" hasCustomPrompt="1"/>
          </p:nvPr>
        </p:nvSpPr>
        <p:spPr>
          <a:xfrm>
            <a:off x="1783135" y="1198880"/>
            <a:ext cx="1598333" cy="285292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3" name="Caption">
            <a:extLst>
              <a:ext uri="{FF2B5EF4-FFF2-40B4-BE49-F238E27FC236}">
                <a16:creationId xmlns:a16="http://schemas.microsoft.com/office/drawing/2014/main" id="{EDD1DE12-0BA4-B145-9486-015B603AE781}"/>
              </a:ext>
            </a:extLst>
          </p:cNvPr>
          <p:cNvSpPr>
            <a:spLocks noGrp="1"/>
          </p:cNvSpPr>
          <p:nvPr>
            <p:ph type="body" sz="quarter" idx="21" hasCustomPrompt="1"/>
          </p:nvPr>
        </p:nvSpPr>
        <p:spPr>
          <a:xfrm>
            <a:off x="1783134" y="4140200"/>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4" name="Box">
            <a:extLst>
              <a:ext uri="{FF2B5EF4-FFF2-40B4-BE49-F238E27FC236}">
                <a16:creationId xmlns:a16="http://schemas.microsoft.com/office/drawing/2014/main" id="{EA390478-31CD-D446-9187-12E5BF0AC69C}"/>
              </a:ext>
            </a:extLst>
          </p:cNvPr>
          <p:cNvSpPr>
            <a:spLocks noGrp="1"/>
          </p:cNvSpPr>
          <p:nvPr>
            <p:ph idx="22" hasCustomPrompt="1"/>
          </p:nvPr>
        </p:nvSpPr>
        <p:spPr>
          <a:xfrm>
            <a:off x="3467345" y="1198880"/>
            <a:ext cx="1604049" cy="285292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5" name="Caption">
            <a:extLst>
              <a:ext uri="{FF2B5EF4-FFF2-40B4-BE49-F238E27FC236}">
                <a16:creationId xmlns:a16="http://schemas.microsoft.com/office/drawing/2014/main" id="{319416A7-ED6C-B24A-AFAF-A5B75A980488}"/>
              </a:ext>
            </a:extLst>
          </p:cNvPr>
          <p:cNvSpPr>
            <a:spLocks noGrp="1"/>
          </p:cNvSpPr>
          <p:nvPr>
            <p:ph type="body" sz="quarter" idx="23" hasCustomPrompt="1"/>
          </p:nvPr>
        </p:nvSpPr>
        <p:spPr>
          <a:xfrm>
            <a:off x="3467345" y="4140200"/>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7" name="Box"/>
          <p:cNvSpPr>
            <a:spLocks noGrp="1"/>
          </p:cNvSpPr>
          <p:nvPr>
            <p:ph idx="12" hasCustomPrompt="1"/>
          </p:nvPr>
        </p:nvSpPr>
        <p:spPr>
          <a:xfrm>
            <a:off x="5139652" y="1198880"/>
            <a:ext cx="1604049" cy="285292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D0FFB876-B606-7D40-AAF7-965A40885FB9}"/>
              </a:ext>
            </a:extLst>
          </p:cNvPr>
          <p:cNvSpPr>
            <a:spLocks noGrp="1"/>
          </p:cNvSpPr>
          <p:nvPr>
            <p:ph type="body" sz="quarter" idx="19" hasCustomPrompt="1"/>
          </p:nvPr>
        </p:nvSpPr>
        <p:spPr>
          <a:xfrm>
            <a:off x="5139651" y="4140200"/>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0" name="Source">
            <a:extLst>
              <a:ext uri="{FF2B5EF4-FFF2-40B4-BE49-F238E27FC236}">
                <a16:creationId xmlns:a16="http://schemas.microsoft.com/office/drawing/2014/main" id="{36F230DE-5E92-6B46-9F5D-66DB4D20FF43}"/>
              </a:ext>
            </a:extLst>
          </p:cNvPr>
          <p:cNvSpPr>
            <a:spLocks noGrp="1"/>
          </p:cNvSpPr>
          <p:nvPr>
            <p:ph idx="18"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35468B1C-F8D9-EF42-BC01-36CBB39F389B}"/>
              </a:ext>
            </a:extLst>
          </p:cNvPr>
          <p:cNvSpPr>
            <a:spLocks noGrp="1"/>
          </p:cNvSpPr>
          <p:nvPr>
            <p:ph type="sldNum" sz="quarter" idx="24"/>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1040553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 col">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9" name="Box">
            <a:extLst>
              <a:ext uri="{FF2B5EF4-FFF2-40B4-BE49-F238E27FC236}">
                <a16:creationId xmlns:a16="http://schemas.microsoft.com/office/drawing/2014/main" id="{416E5DA1-136A-384D-85B8-D3676B29E3F3}"/>
              </a:ext>
            </a:extLst>
          </p:cNvPr>
          <p:cNvSpPr>
            <a:spLocks noGrp="1"/>
          </p:cNvSpPr>
          <p:nvPr>
            <p:ph idx="13" hasCustomPrompt="1"/>
          </p:nvPr>
        </p:nvSpPr>
        <p:spPr>
          <a:xfrm>
            <a:off x="111985" y="1198878"/>
            <a:ext cx="1235165" cy="3396023"/>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7" name="Box">
            <a:extLst>
              <a:ext uri="{FF2B5EF4-FFF2-40B4-BE49-F238E27FC236}">
                <a16:creationId xmlns:a16="http://schemas.microsoft.com/office/drawing/2014/main" id="{A514C5D4-6321-9940-AA7B-6DD9C2896472}"/>
              </a:ext>
            </a:extLst>
          </p:cNvPr>
          <p:cNvSpPr>
            <a:spLocks noGrp="1"/>
          </p:cNvSpPr>
          <p:nvPr>
            <p:ph idx="27" hasCustomPrompt="1"/>
          </p:nvPr>
        </p:nvSpPr>
        <p:spPr>
          <a:xfrm>
            <a:off x="1461123" y="1193423"/>
            <a:ext cx="1235165" cy="3396024"/>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6" name="Box">
            <a:extLst>
              <a:ext uri="{FF2B5EF4-FFF2-40B4-BE49-F238E27FC236}">
                <a16:creationId xmlns:a16="http://schemas.microsoft.com/office/drawing/2014/main" id="{7BAF17F4-7FA8-2B40-BF9E-55A8E4E91B05}"/>
              </a:ext>
            </a:extLst>
          </p:cNvPr>
          <p:cNvSpPr>
            <a:spLocks noGrp="1"/>
          </p:cNvSpPr>
          <p:nvPr>
            <p:ph idx="26" hasCustomPrompt="1"/>
          </p:nvPr>
        </p:nvSpPr>
        <p:spPr>
          <a:xfrm>
            <a:off x="2810260" y="1193422"/>
            <a:ext cx="1235165" cy="3396023"/>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5" name="Box">
            <a:extLst>
              <a:ext uri="{FF2B5EF4-FFF2-40B4-BE49-F238E27FC236}">
                <a16:creationId xmlns:a16="http://schemas.microsoft.com/office/drawing/2014/main" id="{18A288B6-F1B3-BD44-ADC4-D449FA33766B}"/>
              </a:ext>
            </a:extLst>
          </p:cNvPr>
          <p:cNvSpPr>
            <a:spLocks noGrp="1"/>
          </p:cNvSpPr>
          <p:nvPr>
            <p:ph idx="25" hasCustomPrompt="1"/>
          </p:nvPr>
        </p:nvSpPr>
        <p:spPr>
          <a:xfrm>
            <a:off x="4159398" y="1193422"/>
            <a:ext cx="1235165" cy="3396023"/>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4" name="Box">
            <a:extLst>
              <a:ext uri="{FF2B5EF4-FFF2-40B4-BE49-F238E27FC236}">
                <a16:creationId xmlns:a16="http://schemas.microsoft.com/office/drawing/2014/main" id="{9D2AB08B-3B1E-854B-864B-C1FD8C306D83}"/>
              </a:ext>
            </a:extLst>
          </p:cNvPr>
          <p:cNvSpPr>
            <a:spLocks noGrp="1"/>
          </p:cNvSpPr>
          <p:nvPr>
            <p:ph idx="24" hasCustomPrompt="1"/>
          </p:nvPr>
        </p:nvSpPr>
        <p:spPr>
          <a:xfrm>
            <a:off x="5508535" y="1193422"/>
            <a:ext cx="1235165" cy="3396023"/>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36F230DE-5E92-6B46-9F5D-66DB4D20FF43}"/>
              </a:ext>
            </a:extLst>
          </p:cNvPr>
          <p:cNvSpPr>
            <a:spLocks noGrp="1"/>
          </p:cNvSpPr>
          <p:nvPr>
            <p:ph idx="18"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C746464B-6D50-0444-88FB-F2C6D2DA4234}"/>
              </a:ext>
            </a:extLst>
          </p:cNvPr>
          <p:cNvSpPr>
            <a:spLocks noGrp="1"/>
          </p:cNvSpPr>
          <p:nvPr>
            <p:ph type="sldNum" sz="quarter" idx="2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4238874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for 2-3-4 speakers with logos">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3">
            <a:lum bright="6000" contrast="9000"/>
          </a:blip>
          <a:stretch>
            <a:fillRect/>
          </a:stretch>
        </p:blipFill>
        <p:spPr>
          <a:xfrm>
            <a:off x="1" y="170644"/>
            <a:ext cx="2671010" cy="4972857"/>
          </a:xfrm>
          <a:prstGeom prst="rect">
            <a:avLst/>
          </a:prstGeom>
        </p:spPr>
      </p:pic>
      <p:pic>
        <p:nvPicPr>
          <p:cNvPr id="15" name="JHSPH Logo" descr="Johns Hopkins Bloomberg School of Public Health logo—shield with torch and name.">
            <a:extLst>
              <a:ext uri="{FF2B5EF4-FFF2-40B4-BE49-F238E27FC236}">
                <a16:creationId xmlns:a16="http://schemas.microsoft.com/office/drawing/2014/main" id="{37FA446E-D53D-6D45-99E8-06AF286630AF}"/>
              </a:ext>
              <a:ext uri="{C183D7F6-B498-43B3-948B-1728B52AA6E4}">
                <adec:decorative xmlns:adec="http://schemas.microsoft.com/office/drawing/2017/decorative" val="0"/>
              </a:ext>
            </a:extLst>
          </p:cNvPr>
          <p:cNvPicPr>
            <a:picLocks noChangeAspect="1"/>
          </p:cNvPicPr>
          <p:nvPr userDrawn="1"/>
        </p:nvPicPr>
        <p:blipFill>
          <a:blip r:embed="rId4"/>
          <a:stretch>
            <a:fillRect/>
          </a:stretch>
        </p:blipFill>
        <p:spPr>
          <a:xfrm>
            <a:off x="0" y="1253511"/>
            <a:ext cx="1460754" cy="1323350"/>
          </a:xfrm>
          <a:prstGeom prst="rect">
            <a:avLst/>
          </a:prstGeom>
        </p:spPr>
      </p:pic>
      <p:sp>
        <p:nvSpPr>
          <p:cNvPr id="28" name="Additional Logo">
            <a:extLst>
              <a:ext uri="{FF2B5EF4-FFF2-40B4-BE49-F238E27FC236}">
                <a16:creationId xmlns:a16="http://schemas.microsoft.com/office/drawing/2014/main" id="{120CEE6F-B78B-BE40-BE0D-F85CD06B580B}"/>
              </a:ext>
            </a:extLst>
          </p:cNvPr>
          <p:cNvSpPr>
            <a:spLocks noGrp="1"/>
          </p:cNvSpPr>
          <p:nvPr>
            <p:ph type="pic" sz="quarter" idx="16"/>
          </p:nvPr>
        </p:nvSpPr>
        <p:spPr>
          <a:xfrm>
            <a:off x="2999959" y="169864"/>
            <a:ext cx="1028700" cy="1246187"/>
          </a:xfrm>
          <a:prstGeom prst="rect">
            <a:avLst/>
          </a:prstGeom>
        </p:spPr>
        <p:txBody>
          <a:bodyPr/>
          <a:lstStyle>
            <a:lvl1pPr marL="0" indent="0">
              <a:buFontTx/>
              <a:buNone/>
              <a:defRPr>
                <a:solidFill>
                  <a:schemeClr val="bg1"/>
                </a:solidFill>
              </a:defRPr>
            </a:lvl1pPr>
          </a:lstStyle>
          <a:p>
            <a:r>
              <a:rPr lang="en-US"/>
              <a:t>Click icon to add picture</a:t>
            </a:r>
            <a:endParaRPr lang="en-US" dirty="0"/>
          </a:p>
        </p:txBody>
      </p:sp>
      <p:sp>
        <p:nvSpPr>
          <p:cNvPr id="27" name="Additional Logo">
            <a:extLst>
              <a:ext uri="{FF2B5EF4-FFF2-40B4-BE49-F238E27FC236}">
                <a16:creationId xmlns:a16="http://schemas.microsoft.com/office/drawing/2014/main" id="{7D8962F0-B81A-D143-BF04-8054A2AABB98}"/>
              </a:ext>
            </a:extLst>
          </p:cNvPr>
          <p:cNvSpPr>
            <a:spLocks noGrp="1"/>
          </p:cNvSpPr>
          <p:nvPr>
            <p:ph type="pic" sz="quarter" idx="15"/>
          </p:nvPr>
        </p:nvSpPr>
        <p:spPr>
          <a:xfrm>
            <a:off x="4309962" y="169864"/>
            <a:ext cx="1028700" cy="1246187"/>
          </a:xfrm>
          <a:prstGeom prst="rect">
            <a:avLst/>
          </a:prstGeom>
        </p:spPr>
        <p:txBody>
          <a:bodyPr/>
          <a:lstStyle>
            <a:lvl1pPr marL="0" indent="0">
              <a:buFontTx/>
              <a:buNone/>
              <a:defRPr>
                <a:solidFill>
                  <a:schemeClr val="bg1"/>
                </a:solidFill>
              </a:defRPr>
            </a:lvl1pPr>
          </a:lstStyle>
          <a:p>
            <a:r>
              <a:rPr lang="en-US"/>
              <a:t>Click icon to add picture</a:t>
            </a:r>
            <a:endParaRPr lang="en-US" dirty="0"/>
          </a:p>
        </p:txBody>
      </p:sp>
      <p:sp>
        <p:nvSpPr>
          <p:cNvPr id="16" name="Additional Logo">
            <a:extLst>
              <a:ext uri="{FF2B5EF4-FFF2-40B4-BE49-F238E27FC236}">
                <a16:creationId xmlns:a16="http://schemas.microsoft.com/office/drawing/2014/main" id="{36B09C78-C18D-2142-9364-A32AD46D4205}"/>
              </a:ext>
            </a:extLst>
          </p:cNvPr>
          <p:cNvSpPr>
            <a:spLocks noGrp="1"/>
          </p:cNvSpPr>
          <p:nvPr>
            <p:ph type="pic" sz="quarter" idx="14"/>
          </p:nvPr>
        </p:nvSpPr>
        <p:spPr>
          <a:xfrm>
            <a:off x="5619966" y="169864"/>
            <a:ext cx="1028700" cy="1246187"/>
          </a:xfrm>
          <a:prstGeom prst="rect">
            <a:avLst/>
          </a:prstGeom>
        </p:spPr>
        <p:txBody>
          <a:bodyPr/>
          <a:lstStyle>
            <a:lvl1pPr marL="0" indent="0">
              <a:buFontTx/>
              <a:buNone/>
              <a:defRPr>
                <a:solidFill>
                  <a:schemeClr val="bg1"/>
                </a:solidFill>
              </a:defRPr>
            </a:lvl1pPr>
          </a:lstStyle>
          <a:p>
            <a:r>
              <a:rPr lang="en-US"/>
              <a:t>Click icon to add picture</a:t>
            </a:r>
            <a:endParaRPr lang="en-US" dirty="0"/>
          </a:p>
        </p:txBody>
      </p:sp>
      <p:sp>
        <p:nvSpPr>
          <p:cNvPr id="10" name="Title"/>
          <p:cNvSpPr>
            <a:spLocks noGrp="1" noChangeArrowheads="1"/>
          </p:cNvSpPr>
          <p:nvPr>
            <p:ph type="ctrTitle" hasCustomPrompt="1"/>
            <p:custDataLst>
              <p:tags r:id="rId1"/>
            </p:custDataLst>
          </p:nvPr>
        </p:nvSpPr>
        <p:spPr bwMode="auto">
          <a:xfrm>
            <a:off x="2671011" y="1593001"/>
            <a:ext cx="3977656" cy="1101329"/>
          </a:xfrm>
          <a:prstGeom prst="rect">
            <a:avLst/>
          </a:prstGeom>
          <a:noFill/>
          <a:ln>
            <a:miter lim="800000"/>
            <a:headEnd/>
            <a:tailEnd/>
          </a:ln>
        </p:spPr>
        <p:txBody>
          <a:bodyPr lIns="91418" tIns="45710" rIns="91418" bIns="45710" anchor="b">
            <a:noAutofit/>
          </a:bodyPr>
          <a:lstStyle>
            <a:lvl1pPr>
              <a:defRPr sz="1800">
                <a:latin typeface="Georgia" panose="02040502050405020303" pitchFamily="18" charset="0"/>
                <a:cs typeface="Calibri"/>
              </a:defRPr>
            </a:lvl1pPr>
          </a:lstStyle>
          <a:p>
            <a:r>
              <a:rPr lang="en-US" dirty="0"/>
              <a:t>Click to add presentation title</a:t>
            </a:r>
          </a:p>
        </p:txBody>
      </p:sp>
      <p:sp>
        <p:nvSpPr>
          <p:cNvPr id="23" name="Faculty Photo">
            <a:extLst>
              <a:ext uri="{FF2B5EF4-FFF2-40B4-BE49-F238E27FC236}">
                <a16:creationId xmlns:a16="http://schemas.microsoft.com/office/drawing/2014/main" id="{6F1E17FC-A7D8-3A41-B489-2C0ED504C3E1}"/>
              </a:ext>
            </a:extLst>
          </p:cNvPr>
          <p:cNvSpPr>
            <a:spLocks noGrp="1"/>
          </p:cNvSpPr>
          <p:nvPr>
            <p:ph type="pic" sz="quarter" idx="23"/>
          </p:nvPr>
        </p:nvSpPr>
        <p:spPr>
          <a:xfrm>
            <a:off x="2732356" y="2889622"/>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26" name="Text Placeholder 2">
            <a:extLst>
              <a:ext uri="{FF2B5EF4-FFF2-40B4-BE49-F238E27FC236}">
                <a16:creationId xmlns:a16="http://schemas.microsoft.com/office/drawing/2014/main" id="{E56E9B7C-3A86-8741-B0BB-C778988173FE}"/>
              </a:ext>
            </a:extLst>
          </p:cNvPr>
          <p:cNvSpPr>
            <a:spLocks noGrp="1"/>
          </p:cNvSpPr>
          <p:nvPr>
            <p:ph type="body" sz="quarter" idx="26" hasCustomPrompt="1"/>
          </p:nvPr>
        </p:nvSpPr>
        <p:spPr>
          <a:xfrm>
            <a:off x="2737967" y="4212869"/>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22" name="Faculty Photo">
            <a:extLst>
              <a:ext uri="{FF2B5EF4-FFF2-40B4-BE49-F238E27FC236}">
                <a16:creationId xmlns:a16="http://schemas.microsoft.com/office/drawing/2014/main" id="{AA74C99B-AD3C-AB4D-BC90-95DC437A578A}"/>
              </a:ext>
            </a:extLst>
          </p:cNvPr>
          <p:cNvSpPr>
            <a:spLocks noGrp="1"/>
          </p:cNvSpPr>
          <p:nvPr>
            <p:ph type="pic" sz="quarter" idx="22"/>
          </p:nvPr>
        </p:nvSpPr>
        <p:spPr>
          <a:xfrm>
            <a:off x="3728173" y="2887421"/>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0BEC50DC-A764-B545-B204-57089E34AF57}"/>
              </a:ext>
            </a:extLst>
          </p:cNvPr>
          <p:cNvSpPr>
            <a:spLocks noGrp="1"/>
          </p:cNvSpPr>
          <p:nvPr>
            <p:ph type="body" sz="quarter" idx="25" hasCustomPrompt="1"/>
          </p:nvPr>
        </p:nvSpPr>
        <p:spPr>
          <a:xfrm>
            <a:off x="3731913" y="4212869"/>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20" name="Faculty Photo">
            <a:extLst>
              <a:ext uri="{FF2B5EF4-FFF2-40B4-BE49-F238E27FC236}">
                <a16:creationId xmlns:a16="http://schemas.microsoft.com/office/drawing/2014/main" id="{C5392346-4926-2641-8ACC-E009E70D1CBE}"/>
              </a:ext>
            </a:extLst>
          </p:cNvPr>
          <p:cNvSpPr>
            <a:spLocks noGrp="1"/>
          </p:cNvSpPr>
          <p:nvPr>
            <p:ph type="pic" sz="quarter" idx="21"/>
          </p:nvPr>
        </p:nvSpPr>
        <p:spPr>
          <a:xfrm>
            <a:off x="4723990" y="2887449"/>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8254A18E-7A4F-C843-B179-9EAC5F844C79}"/>
              </a:ext>
            </a:extLst>
          </p:cNvPr>
          <p:cNvSpPr>
            <a:spLocks noGrp="1"/>
          </p:cNvSpPr>
          <p:nvPr>
            <p:ph type="body" sz="quarter" idx="24" hasCustomPrompt="1"/>
          </p:nvPr>
        </p:nvSpPr>
        <p:spPr>
          <a:xfrm>
            <a:off x="4725860" y="4212870"/>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19" name="Faculty Photo">
            <a:extLst>
              <a:ext uri="{FF2B5EF4-FFF2-40B4-BE49-F238E27FC236}">
                <a16:creationId xmlns:a16="http://schemas.microsoft.com/office/drawing/2014/main" id="{C742C1C4-6EB2-8943-B2F4-F32B68587C22}"/>
              </a:ext>
            </a:extLst>
          </p:cNvPr>
          <p:cNvSpPr>
            <a:spLocks noGrp="1"/>
          </p:cNvSpPr>
          <p:nvPr>
            <p:ph type="pic" sz="quarter" idx="11"/>
          </p:nvPr>
        </p:nvSpPr>
        <p:spPr>
          <a:xfrm>
            <a:off x="5719806" y="2887421"/>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18" name="Text Placeholder 2">
            <a:extLst>
              <a:ext uri="{FF2B5EF4-FFF2-40B4-BE49-F238E27FC236}">
                <a16:creationId xmlns:a16="http://schemas.microsoft.com/office/drawing/2014/main" id="{18DF5D3B-D8C8-8B4C-8BA4-E0D848E0CF5F}"/>
              </a:ext>
            </a:extLst>
          </p:cNvPr>
          <p:cNvSpPr>
            <a:spLocks noGrp="1"/>
          </p:cNvSpPr>
          <p:nvPr>
            <p:ph type="body" sz="quarter" idx="20" hasCustomPrompt="1"/>
          </p:nvPr>
        </p:nvSpPr>
        <p:spPr>
          <a:xfrm>
            <a:off x="5719806" y="4212871"/>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21" name="Copyright">
            <a:extLst>
              <a:ext uri="{FF2B5EF4-FFF2-40B4-BE49-F238E27FC236}">
                <a16:creationId xmlns:a16="http://schemas.microsoft.com/office/drawing/2014/main" id="{E0978AC2-BD22-0344-BDB7-A71381135A41}"/>
              </a:ext>
            </a:extLst>
          </p:cNvPr>
          <p:cNvSpPr/>
          <p:nvPr userDrawn="1"/>
        </p:nvSpPr>
        <p:spPr>
          <a:xfrm>
            <a:off x="1241429" y="4712814"/>
            <a:ext cx="4374830"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cxnSp>
        <p:nvCxnSpPr>
          <p:cNvPr id="9" name="Rule">
            <a:extLst>
              <a:ext uri="{C183D7F6-B498-43B3-948B-1728B52AA6E4}">
                <adec:decorative xmlns:adec="http://schemas.microsoft.com/office/drawing/2017/decorative" val="1"/>
              </a:ext>
            </a:extLst>
          </p:cNvPr>
          <p:cNvCxnSpPr>
            <a:cxnSpLocks noChangeShapeType="1"/>
          </p:cNvCxnSpPr>
          <p:nvPr userDrawn="1"/>
        </p:nvCxnSpPr>
        <p:spPr bwMode="auto">
          <a:xfrm>
            <a:off x="2671011" y="2800451"/>
            <a:ext cx="3977656" cy="0"/>
          </a:xfrm>
          <a:prstGeom prst="line">
            <a:avLst/>
          </a:prstGeom>
          <a:noFill/>
          <a:ln w="9525">
            <a:solidFill>
              <a:srgbClr val="418EDF">
                <a:alpha val="30000"/>
              </a:srgbClr>
            </a:solidFill>
            <a:round/>
            <a:headEnd type="none" w="sm" len="sm"/>
            <a:tailEnd type="none" w="sm" len="sm"/>
          </a:ln>
        </p:spPr>
      </p:cxnSp>
      <p:sp>
        <p:nvSpPr>
          <p:cNvPr id="3" name="Slide Number">
            <a:extLst>
              <a:ext uri="{FF2B5EF4-FFF2-40B4-BE49-F238E27FC236}">
                <a16:creationId xmlns:a16="http://schemas.microsoft.com/office/drawing/2014/main" id="{117E89DB-E077-014B-BB88-DF0941E638E3}"/>
              </a:ext>
            </a:extLst>
          </p:cNvPr>
          <p:cNvSpPr>
            <a:spLocks noGrp="1"/>
          </p:cNvSpPr>
          <p:nvPr>
            <p:ph type="sldNum" sz="quarter" idx="2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3480219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 col and 5 top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1" name="Caption">
            <a:extLst>
              <a:ext uri="{FF2B5EF4-FFF2-40B4-BE49-F238E27FC236}">
                <a16:creationId xmlns:a16="http://schemas.microsoft.com/office/drawing/2014/main" id="{BB745127-661B-9745-8FCF-E340BA695B9D}"/>
              </a:ext>
            </a:extLst>
          </p:cNvPr>
          <p:cNvSpPr>
            <a:spLocks noGrp="1"/>
          </p:cNvSpPr>
          <p:nvPr>
            <p:ph type="body" sz="quarter" idx="15" hasCustomPrompt="1"/>
          </p:nvPr>
        </p:nvSpPr>
        <p:spPr>
          <a:xfrm>
            <a:off x="111985" y="1193315"/>
            <a:ext cx="1231934"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9" name="Box">
            <a:extLst>
              <a:ext uri="{FF2B5EF4-FFF2-40B4-BE49-F238E27FC236}">
                <a16:creationId xmlns:a16="http://schemas.microsoft.com/office/drawing/2014/main" id="{416E5DA1-136A-384D-85B8-D3676B29E3F3}"/>
              </a:ext>
            </a:extLst>
          </p:cNvPr>
          <p:cNvSpPr>
            <a:spLocks noGrp="1"/>
          </p:cNvSpPr>
          <p:nvPr>
            <p:ph idx="13" hasCustomPrompt="1"/>
          </p:nvPr>
        </p:nvSpPr>
        <p:spPr>
          <a:xfrm>
            <a:off x="111985" y="1739007"/>
            <a:ext cx="1235165" cy="2855895"/>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7" name="Caption">
            <a:extLst>
              <a:ext uri="{FF2B5EF4-FFF2-40B4-BE49-F238E27FC236}">
                <a16:creationId xmlns:a16="http://schemas.microsoft.com/office/drawing/2014/main" id="{1A66F37F-CE60-7A4C-AE09-7B3BAA75FFFA}"/>
              </a:ext>
            </a:extLst>
          </p:cNvPr>
          <p:cNvSpPr>
            <a:spLocks noGrp="1"/>
          </p:cNvSpPr>
          <p:nvPr>
            <p:ph type="body" sz="quarter" idx="29" hasCustomPrompt="1"/>
          </p:nvPr>
        </p:nvSpPr>
        <p:spPr>
          <a:xfrm>
            <a:off x="1461123" y="1193315"/>
            <a:ext cx="1231934"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7" name="Box">
            <a:extLst>
              <a:ext uri="{FF2B5EF4-FFF2-40B4-BE49-F238E27FC236}">
                <a16:creationId xmlns:a16="http://schemas.microsoft.com/office/drawing/2014/main" id="{A514C5D4-6321-9940-AA7B-6DD9C2896472}"/>
              </a:ext>
            </a:extLst>
          </p:cNvPr>
          <p:cNvSpPr>
            <a:spLocks noGrp="1"/>
          </p:cNvSpPr>
          <p:nvPr>
            <p:ph idx="27" hasCustomPrompt="1"/>
          </p:nvPr>
        </p:nvSpPr>
        <p:spPr>
          <a:xfrm>
            <a:off x="1461123" y="1733551"/>
            <a:ext cx="1235165" cy="2855896"/>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8" name="Caption">
            <a:extLst>
              <a:ext uri="{FF2B5EF4-FFF2-40B4-BE49-F238E27FC236}">
                <a16:creationId xmlns:a16="http://schemas.microsoft.com/office/drawing/2014/main" id="{6BCAA78E-33F4-9B41-A03A-FD2F0EFDD7C6}"/>
              </a:ext>
            </a:extLst>
          </p:cNvPr>
          <p:cNvSpPr>
            <a:spLocks noGrp="1"/>
          </p:cNvSpPr>
          <p:nvPr>
            <p:ph type="body" sz="quarter" idx="30" hasCustomPrompt="1"/>
          </p:nvPr>
        </p:nvSpPr>
        <p:spPr>
          <a:xfrm>
            <a:off x="2810260" y="1193315"/>
            <a:ext cx="1231934"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6" name="Box">
            <a:extLst>
              <a:ext uri="{FF2B5EF4-FFF2-40B4-BE49-F238E27FC236}">
                <a16:creationId xmlns:a16="http://schemas.microsoft.com/office/drawing/2014/main" id="{7BAF17F4-7FA8-2B40-BF9E-55A8E4E91B05}"/>
              </a:ext>
            </a:extLst>
          </p:cNvPr>
          <p:cNvSpPr>
            <a:spLocks noGrp="1"/>
          </p:cNvSpPr>
          <p:nvPr>
            <p:ph idx="26" hasCustomPrompt="1"/>
          </p:nvPr>
        </p:nvSpPr>
        <p:spPr>
          <a:xfrm>
            <a:off x="2810260" y="1733551"/>
            <a:ext cx="1235165" cy="2855895"/>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0" name="Caption">
            <a:extLst>
              <a:ext uri="{FF2B5EF4-FFF2-40B4-BE49-F238E27FC236}">
                <a16:creationId xmlns:a16="http://schemas.microsoft.com/office/drawing/2014/main" id="{E9C0D689-A19A-624C-B850-755B195EA6B4}"/>
              </a:ext>
            </a:extLst>
          </p:cNvPr>
          <p:cNvSpPr>
            <a:spLocks noGrp="1"/>
          </p:cNvSpPr>
          <p:nvPr>
            <p:ph type="body" sz="quarter" idx="31" hasCustomPrompt="1"/>
          </p:nvPr>
        </p:nvSpPr>
        <p:spPr>
          <a:xfrm>
            <a:off x="4159398" y="1193315"/>
            <a:ext cx="1231934"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5" name="Box">
            <a:extLst>
              <a:ext uri="{FF2B5EF4-FFF2-40B4-BE49-F238E27FC236}">
                <a16:creationId xmlns:a16="http://schemas.microsoft.com/office/drawing/2014/main" id="{18A288B6-F1B3-BD44-ADC4-D449FA33766B}"/>
              </a:ext>
            </a:extLst>
          </p:cNvPr>
          <p:cNvSpPr>
            <a:spLocks noGrp="1"/>
          </p:cNvSpPr>
          <p:nvPr>
            <p:ph idx="25" hasCustomPrompt="1"/>
          </p:nvPr>
        </p:nvSpPr>
        <p:spPr>
          <a:xfrm>
            <a:off x="4159398" y="1733551"/>
            <a:ext cx="1235165" cy="2855895"/>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1" name="Caption">
            <a:extLst>
              <a:ext uri="{FF2B5EF4-FFF2-40B4-BE49-F238E27FC236}">
                <a16:creationId xmlns:a16="http://schemas.microsoft.com/office/drawing/2014/main" id="{4E426E23-1667-1B4E-AF61-2206D7F1AE56}"/>
              </a:ext>
            </a:extLst>
          </p:cNvPr>
          <p:cNvSpPr>
            <a:spLocks noGrp="1"/>
          </p:cNvSpPr>
          <p:nvPr>
            <p:ph type="body" sz="quarter" idx="32" hasCustomPrompt="1"/>
          </p:nvPr>
        </p:nvSpPr>
        <p:spPr>
          <a:xfrm>
            <a:off x="5508535" y="1193315"/>
            <a:ext cx="1231934"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4" name="Box">
            <a:extLst>
              <a:ext uri="{FF2B5EF4-FFF2-40B4-BE49-F238E27FC236}">
                <a16:creationId xmlns:a16="http://schemas.microsoft.com/office/drawing/2014/main" id="{9D2AB08B-3B1E-854B-864B-C1FD8C306D83}"/>
              </a:ext>
            </a:extLst>
          </p:cNvPr>
          <p:cNvSpPr>
            <a:spLocks noGrp="1"/>
          </p:cNvSpPr>
          <p:nvPr>
            <p:ph idx="24" hasCustomPrompt="1"/>
          </p:nvPr>
        </p:nvSpPr>
        <p:spPr>
          <a:xfrm>
            <a:off x="5508535" y="1733551"/>
            <a:ext cx="1235165" cy="2855895"/>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36F230DE-5E92-6B46-9F5D-66DB4D20FF43}"/>
              </a:ext>
            </a:extLst>
          </p:cNvPr>
          <p:cNvSpPr>
            <a:spLocks noGrp="1"/>
          </p:cNvSpPr>
          <p:nvPr>
            <p:ph idx="18"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D3B8EB7D-BD26-C942-9526-4280491D4C0A}"/>
              </a:ext>
            </a:extLst>
          </p:cNvPr>
          <p:cNvSpPr>
            <a:spLocks noGrp="1"/>
          </p:cNvSpPr>
          <p:nvPr>
            <p:ph type="sldNum" sz="quarter" idx="3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5376873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 col and 5 bottom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9" name="Box">
            <a:extLst>
              <a:ext uri="{FF2B5EF4-FFF2-40B4-BE49-F238E27FC236}">
                <a16:creationId xmlns:a16="http://schemas.microsoft.com/office/drawing/2014/main" id="{416E5DA1-136A-384D-85B8-D3676B29E3F3}"/>
              </a:ext>
            </a:extLst>
          </p:cNvPr>
          <p:cNvSpPr>
            <a:spLocks noGrp="1"/>
          </p:cNvSpPr>
          <p:nvPr>
            <p:ph idx="13" hasCustomPrompt="1"/>
          </p:nvPr>
        </p:nvSpPr>
        <p:spPr>
          <a:xfrm>
            <a:off x="111985" y="1193316"/>
            <a:ext cx="1235165" cy="2869790"/>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5" name="Caption">
            <a:extLst>
              <a:ext uri="{FF2B5EF4-FFF2-40B4-BE49-F238E27FC236}">
                <a16:creationId xmlns:a16="http://schemas.microsoft.com/office/drawing/2014/main" id="{B40349D6-932C-9040-BBA4-56765862890B}"/>
              </a:ext>
            </a:extLst>
          </p:cNvPr>
          <p:cNvSpPr>
            <a:spLocks noGrp="1"/>
          </p:cNvSpPr>
          <p:nvPr>
            <p:ph type="body" sz="quarter" idx="33" hasCustomPrompt="1"/>
          </p:nvPr>
        </p:nvSpPr>
        <p:spPr>
          <a:xfrm>
            <a:off x="115215" y="4149508"/>
            <a:ext cx="124098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7" name="Box">
            <a:extLst>
              <a:ext uri="{FF2B5EF4-FFF2-40B4-BE49-F238E27FC236}">
                <a16:creationId xmlns:a16="http://schemas.microsoft.com/office/drawing/2014/main" id="{A514C5D4-6321-9940-AA7B-6DD9C2896472}"/>
              </a:ext>
            </a:extLst>
          </p:cNvPr>
          <p:cNvSpPr>
            <a:spLocks noGrp="1"/>
          </p:cNvSpPr>
          <p:nvPr>
            <p:ph idx="27" hasCustomPrompt="1"/>
          </p:nvPr>
        </p:nvSpPr>
        <p:spPr>
          <a:xfrm>
            <a:off x="1461123" y="1187861"/>
            <a:ext cx="1235165" cy="2869791"/>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2" name="Caption">
            <a:extLst>
              <a:ext uri="{FF2B5EF4-FFF2-40B4-BE49-F238E27FC236}">
                <a16:creationId xmlns:a16="http://schemas.microsoft.com/office/drawing/2014/main" id="{F14D6E3B-AF9B-BE47-AF94-6625E87FFCB0}"/>
              </a:ext>
            </a:extLst>
          </p:cNvPr>
          <p:cNvSpPr>
            <a:spLocks noGrp="1"/>
          </p:cNvSpPr>
          <p:nvPr>
            <p:ph type="body" sz="quarter" idx="34" hasCustomPrompt="1"/>
          </p:nvPr>
        </p:nvSpPr>
        <p:spPr>
          <a:xfrm>
            <a:off x="1458215" y="4149508"/>
            <a:ext cx="124098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6" name="Box">
            <a:extLst>
              <a:ext uri="{FF2B5EF4-FFF2-40B4-BE49-F238E27FC236}">
                <a16:creationId xmlns:a16="http://schemas.microsoft.com/office/drawing/2014/main" id="{7BAF17F4-7FA8-2B40-BF9E-55A8E4E91B05}"/>
              </a:ext>
            </a:extLst>
          </p:cNvPr>
          <p:cNvSpPr>
            <a:spLocks noGrp="1"/>
          </p:cNvSpPr>
          <p:nvPr>
            <p:ph idx="26" hasCustomPrompt="1"/>
          </p:nvPr>
        </p:nvSpPr>
        <p:spPr>
          <a:xfrm>
            <a:off x="2810260" y="1187860"/>
            <a:ext cx="1235165" cy="2869790"/>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3" name="Caption">
            <a:extLst>
              <a:ext uri="{FF2B5EF4-FFF2-40B4-BE49-F238E27FC236}">
                <a16:creationId xmlns:a16="http://schemas.microsoft.com/office/drawing/2014/main" id="{6F360711-13BC-BE4F-9AF8-2EADB23241C9}"/>
              </a:ext>
            </a:extLst>
          </p:cNvPr>
          <p:cNvSpPr>
            <a:spLocks noGrp="1"/>
          </p:cNvSpPr>
          <p:nvPr>
            <p:ph type="body" sz="quarter" idx="35" hasCustomPrompt="1"/>
          </p:nvPr>
        </p:nvSpPr>
        <p:spPr>
          <a:xfrm>
            <a:off x="2801214" y="4149508"/>
            <a:ext cx="124098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5" name="Box">
            <a:extLst>
              <a:ext uri="{FF2B5EF4-FFF2-40B4-BE49-F238E27FC236}">
                <a16:creationId xmlns:a16="http://schemas.microsoft.com/office/drawing/2014/main" id="{18A288B6-F1B3-BD44-ADC4-D449FA33766B}"/>
              </a:ext>
            </a:extLst>
          </p:cNvPr>
          <p:cNvSpPr>
            <a:spLocks noGrp="1"/>
          </p:cNvSpPr>
          <p:nvPr>
            <p:ph idx="25" hasCustomPrompt="1"/>
          </p:nvPr>
        </p:nvSpPr>
        <p:spPr>
          <a:xfrm>
            <a:off x="4159398" y="1187860"/>
            <a:ext cx="1235165" cy="2869790"/>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8" name="Caption">
            <a:extLst>
              <a:ext uri="{FF2B5EF4-FFF2-40B4-BE49-F238E27FC236}">
                <a16:creationId xmlns:a16="http://schemas.microsoft.com/office/drawing/2014/main" id="{59E347D3-CDD7-8C4A-87D0-E5A9695AF2D9}"/>
              </a:ext>
            </a:extLst>
          </p:cNvPr>
          <p:cNvSpPr>
            <a:spLocks noGrp="1"/>
          </p:cNvSpPr>
          <p:nvPr>
            <p:ph type="body" sz="quarter" idx="36" hasCustomPrompt="1"/>
          </p:nvPr>
        </p:nvSpPr>
        <p:spPr>
          <a:xfrm>
            <a:off x="4158807" y="4149508"/>
            <a:ext cx="124098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4" name="Box">
            <a:extLst>
              <a:ext uri="{FF2B5EF4-FFF2-40B4-BE49-F238E27FC236}">
                <a16:creationId xmlns:a16="http://schemas.microsoft.com/office/drawing/2014/main" id="{9D2AB08B-3B1E-854B-864B-C1FD8C306D83}"/>
              </a:ext>
            </a:extLst>
          </p:cNvPr>
          <p:cNvSpPr>
            <a:spLocks noGrp="1"/>
          </p:cNvSpPr>
          <p:nvPr>
            <p:ph idx="24" hasCustomPrompt="1"/>
          </p:nvPr>
        </p:nvSpPr>
        <p:spPr>
          <a:xfrm>
            <a:off x="5508535" y="1187860"/>
            <a:ext cx="1235165" cy="2869790"/>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9" name="Caption">
            <a:extLst>
              <a:ext uri="{FF2B5EF4-FFF2-40B4-BE49-F238E27FC236}">
                <a16:creationId xmlns:a16="http://schemas.microsoft.com/office/drawing/2014/main" id="{2688850F-B675-3D49-A922-78AD18ECD4FB}"/>
              </a:ext>
            </a:extLst>
          </p:cNvPr>
          <p:cNvSpPr>
            <a:spLocks noGrp="1"/>
          </p:cNvSpPr>
          <p:nvPr>
            <p:ph type="body" sz="quarter" idx="37" hasCustomPrompt="1"/>
          </p:nvPr>
        </p:nvSpPr>
        <p:spPr>
          <a:xfrm>
            <a:off x="5510750" y="4149508"/>
            <a:ext cx="124098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0" name="Source">
            <a:extLst>
              <a:ext uri="{FF2B5EF4-FFF2-40B4-BE49-F238E27FC236}">
                <a16:creationId xmlns:a16="http://schemas.microsoft.com/office/drawing/2014/main" id="{36F230DE-5E92-6B46-9F5D-66DB4D20FF43}"/>
              </a:ext>
            </a:extLst>
          </p:cNvPr>
          <p:cNvSpPr>
            <a:spLocks noGrp="1"/>
          </p:cNvSpPr>
          <p:nvPr>
            <p:ph idx="18"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4BC8A5FA-C424-BF4A-AF06-3E67A4481F3A}"/>
              </a:ext>
            </a:extLst>
          </p:cNvPr>
          <p:cNvSpPr>
            <a:spLocks noGrp="1"/>
          </p:cNvSpPr>
          <p:nvPr>
            <p:ph type="sldNum" sz="quarter" idx="3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5616675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horiz-boxe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Box"/>
          <p:cNvSpPr>
            <a:spLocks noGrp="1"/>
          </p:cNvSpPr>
          <p:nvPr>
            <p:ph idx="13" hasCustomPrompt="1"/>
          </p:nvPr>
        </p:nvSpPr>
        <p:spPr>
          <a:xfrm>
            <a:off x="111985" y="1200151"/>
            <a:ext cx="3293636" cy="1641020"/>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Box"/>
          <p:cNvSpPr>
            <a:spLocks noGrp="1"/>
          </p:cNvSpPr>
          <p:nvPr>
            <p:ph idx="15" hasCustomPrompt="1"/>
          </p:nvPr>
        </p:nvSpPr>
        <p:spPr>
          <a:xfrm>
            <a:off x="111985" y="2954953"/>
            <a:ext cx="3293636" cy="1641020"/>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Box"/>
          <p:cNvSpPr>
            <a:spLocks noGrp="1"/>
          </p:cNvSpPr>
          <p:nvPr>
            <p:ph idx="12" hasCustomPrompt="1"/>
          </p:nvPr>
        </p:nvSpPr>
        <p:spPr>
          <a:xfrm>
            <a:off x="3461450" y="1201423"/>
            <a:ext cx="3282251" cy="163974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1" name="Box"/>
          <p:cNvSpPr>
            <a:spLocks noGrp="1"/>
          </p:cNvSpPr>
          <p:nvPr>
            <p:ph idx="14" hasCustomPrompt="1"/>
          </p:nvPr>
        </p:nvSpPr>
        <p:spPr>
          <a:xfrm>
            <a:off x="3461450" y="2956225"/>
            <a:ext cx="3294155" cy="163974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E8A549A6-7736-A545-9DCD-CB4DD032E598}"/>
              </a:ext>
            </a:extLst>
          </p:cNvPr>
          <p:cNvSpPr>
            <a:spLocks noGrp="1"/>
          </p:cNvSpPr>
          <p:nvPr>
            <p:ph idx="17"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49A5C684-826F-0442-8631-7E4E2B374D8D}"/>
              </a:ext>
            </a:extLst>
          </p:cNvPr>
          <p:cNvSpPr>
            <a:spLocks noGrp="1"/>
          </p:cNvSpPr>
          <p:nvPr>
            <p:ph type="sldNum" sz="quarter" idx="1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8200749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arge photo or table">
    <p:spTree>
      <p:nvGrpSpPr>
        <p:cNvPr id="1" name=""/>
        <p:cNvGrpSpPr/>
        <p:nvPr/>
      </p:nvGrpSpPr>
      <p:grpSpPr>
        <a:xfrm>
          <a:off x="0" y="0"/>
          <a:ext cx="0" cy="0"/>
          <a:chOff x="0" y="0"/>
          <a:chExt cx="0" cy="0"/>
        </a:xfrm>
      </p:grpSpPr>
      <p:sp>
        <p:nvSpPr>
          <p:cNvPr id="7"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5" name="Photo">
            <a:extLst>
              <a:ext uri="{FF2B5EF4-FFF2-40B4-BE49-F238E27FC236}">
                <a16:creationId xmlns:a16="http://schemas.microsoft.com/office/drawing/2014/main" id="{02EA4496-355A-B54A-BBF9-F684A72148AE}"/>
              </a:ext>
            </a:extLst>
          </p:cNvPr>
          <p:cNvSpPr>
            <a:spLocks noGrp="1"/>
          </p:cNvSpPr>
          <p:nvPr>
            <p:ph sz="quarter" idx="15"/>
          </p:nvPr>
        </p:nvSpPr>
        <p:spPr>
          <a:xfrm>
            <a:off x="0" y="974726"/>
            <a:ext cx="6858000" cy="4168775"/>
          </a:xfrm>
          <a:ln>
            <a:noFill/>
          </a:ln>
        </p:spPr>
        <p:txBody>
          <a:bodyPr/>
          <a:lstStyle>
            <a:lvl1pPr marL="0" indent="0">
              <a:buFontTx/>
              <a:buNone/>
              <a:defRPr/>
            </a:lvl1pPr>
          </a:lstStyle>
          <a:p>
            <a:pPr lvl="0"/>
            <a:r>
              <a:rPr lang="en-US" dirty="0"/>
              <a:t>Click to edit Master text styles</a:t>
            </a:r>
          </a:p>
        </p:txBody>
      </p:sp>
      <p:sp>
        <p:nvSpPr>
          <p:cNvPr id="8" name="Source">
            <a:extLst>
              <a:ext uri="{FF2B5EF4-FFF2-40B4-BE49-F238E27FC236}">
                <a16:creationId xmlns:a16="http://schemas.microsoft.com/office/drawing/2014/main" id="{09009DDA-DCFC-F748-A811-BF00305DDAD9}"/>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F83A9E29-5FE0-3D4D-94E8-4C25C00D63D5}"/>
              </a:ext>
            </a:extLst>
          </p:cNvPr>
          <p:cNvSpPr>
            <a:spLocks noGrp="1"/>
          </p:cNvSpPr>
          <p:nvPr>
            <p:ph type="sldNum" sz="quarter" idx="16"/>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7881325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 large photo or table">
    <p:spTree>
      <p:nvGrpSpPr>
        <p:cNvPr id="1" name=""/>
        <p:cNvGrpSpPr/>
        <p:nvPr/>
      </p:nvGrpSpPr>
      <p:grpSpPr>
        <a:xfrm>
          <a:off x="0" y="0"/>
          <a:ext cx="0" cy="0"/>
          <a:chOff x="0" y="0"/>
          <a:chExt cx="0" cy="0"/>
        </a:xfrm>
      </p:grpSpPr>
      <p:sp>
        <p:nvSpPr>
          <p:cNvPr id="7"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0" name="Photo">
            <a:extLst>
              <a:ext uri="{FF2B5EF4-FFF2-40B4-BE49-F238E27FC236}">
                <a16:creationId xmlns:a16="http://schemas.microsoft.com/office/drawing/2014/main" id="{425F25A5-CCE4-394B-9E1E-17C6BF7265C4}"/>
              </a:ext>
            </a:extLst>
          </p:cNvPr>
          <p:cNvSpPr>
            <a:spLocks noGrp="1"/>
          </p:cNvSpPr>
          <p:nvPr>
            <p:ph sz="quarter" idx="15"/>
          </p:nvPr>
        </p:nvSpPr>
        <p:spPr>
          <a:xfrm>
            <a:off x="0" y="974726"/>
            <a:ext cx="3406469" cy="4168775"/>
          </a:xfrm>
          <a:ln>
            <a:noFill/>
          </a:ln>
        </p:spPr>
        <p:txBody>
          <a:bodyPr/>
          <a:lstStyle>
            <a:lvl1pPr marL="0" indent="0">
              <a:buFontTx/>
              <a:buNone/>
              <a:defRPr/>
            </a:lvl1pPr>
          </a:lstStyle>
          <a:p>
            <a:pPr lvl="0"/>
            <a:r>
              <a:rPr lang="en-US" dirty="0"/>
              <a:t>Click to edit Master text styles</a:t>
            </a:r>
          </a:p>
        </p:txBody>
      </p:sp>
      <p:sp>
        <p:nvSpPr>
          <p:cNvPr id="9" name="Photo">
            <a:extLst>
              <a:ext uri="{FF2B5EF4-FFF2-40B4-BE49-F238E27FC236}">
                <a16:creationId xmlns:a16="http://schemas.microsoft.com/office/drawing/2014/main" id="{6804ED59-039D-2442-97AD-5034913325E9}"/>
              </a:ext>
            </a:extLst>
          </p:cNvPr>
          <p:cNvSpPr>
            <a:spLocks noGrp="1"/>
          </p:cNvSpPr>
          <p:nvPr>
            <p:ph sz="quarter" idx="16"/>
          </p:nvPr>
        </p:nvSpPr>
        <p:spPr>
          <a:xfrm>
            <a:off x="3451532" y="974726"/>
            <a:ext cx="3408426" cy="4168775"/>
          </a:xfrm>
          <a:ln>
            <a:noFill/>
          </a:ln>
        </p:spPr>
        <p:txBody>
          <a:bodyPr/>
          <a:lstStyle>
            <a:lvl1pPr marL="0" indent="0">
              <a:buFontTx/>
              <a:buNone/>
              <a:defRPr/>
            </a:lvl1pPr>
          </a:lstStyle>
          <a:p>
            <a:pPr lvl="0"/>
            <a:r>
              <a:rPr lang="en-US" dirty="0"/>
              <a:t>Click to edit Master text styles</a:t>
            </a:r>
          </a:p>
        </p:txBody>
      </p:sp>
      <p:sp>
        <p:nvSpPr>
          <p:cNvPr id="8" name="Source">
            <a:extLst>
              <a:ext uri="{FF2B5EF4-FFF2-40B4-BE49-F238E27FC236}">
                <a16:creationId xmlns:a16="http://schemas.microsoft.com/office/drawing/2014/main" id="{09009DDA-DCFC-F748-A811-BF00305DDAD9}"/>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79BA57E4-A61E-0F43-96A7-D6F928E8868B}"/>
              </a:ext>
            </a:extLst>
          </p:cNvPr>
          <p:cNvSpPr>
            <a:spLocks noGrp="1"/>
          </p:cNvSpPr>
          <p:nvPr>
            <p:ph type="sldNum" sz="quarter" idx="1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519982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IDDEN titl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1985" y="1116711"/>
            <a:ext cx="6643621" cy="857250"/>
          </a:xfrm>
        </p:spPr>
        <p:txBody>
          <a:bodyPr/>
          <a:lstStyle>
            <a:lvl1pPr>
              <a:defRPr baseline="0">
                <a:solidFill>
                  <a:schemeClr val="tx1"/>
                </a:solidFill>
              </a:defRPr>
            </a:lvl1pPr>
          </a:lstStyle>
          <a:p>
            <a:r>
              <a:rPr lang="en-US" dirty="0"/>
              <a:t>Add title in Outline view</a:t>
            </a:r>
          </a:p>
        </p:txBody>
      </p:sp>
      <p:sp>
        <p:nvSpPr>
          <p:cNvPr id="4" name="Photo"/>
          <p:cNvSpPr>
            <a:spLocks noGrp="1"/>
          </p:cNvSpPr>
          <p:nvPr>
            <p:ph type="pic" sz="quarter" idx="13" hasCustomPrompt="1"/>
          </p:nvPr>
        </p:nvSpPr>
        <p:spPr>
          <a:xfrm>
            <a:off x="0" y="0"/>
            <a:ext cx="6858000" cy="5143500"/>
          </a:xfrm>
          <a:ln>
            <a:noFill/>
          </a:ln>
        </p:spPr>
        <p:txBody>
          <a:bodyPr/>
          <a:lstStyle>
            <a:lvl1pPr marL="0" indent="0">
              <a:buNone/>
              <a:defRPr baseline="0">
                <a:solidFill>
                  <a:schemeClr val="bg1"/>
                </a:solidFill>
              </a:defRPr>
            </a:lvl1pPr>
          </a:lstStyle>
          <a:p>
            <a:r>
              <a:rPr lang="en-US" dirty="0"/>
              <a:t>Click icon to add full-slide image</a:t>
            </a:r>
          </a:p>
        </p:txBody>
      </p:sp>
      <p:sp>
        <p:nvSpPr>
          <p:cNvPr id="7" name="Source">
            <a:extLst>
              <a:ext uri="{FF2B5EF4-FFF2-40B4-BE49-F238E27FC236}">
                <a16:creationId xmlns:a16="http://schemas.microsoft.com/office/drawing/2014/main" id="{A20D78D4-2BDB-A44F-8D2A-AD311AE30537}"/>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9C0EBDEC-E0F6-554C-96E0-9FBD98D92467}"/>
              </a:ext>
            </a:extLst>
          </p:cNvPr>
          <p:cNvSpPr>
            <a:spLocks noGrp="1"/>
          </p:cNvSpPr>
          <p:nvPr>
            <p:ph type="sldNum" sz="quarter" idx="14"/>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9015600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DB091-24BD-49D2-A3FB-C22168074B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ACAF6-D372-4EE6-8755-10CAC237F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986B2-39BD-437E-A131-98FA68F90990}"/>
              </a:ext>
            </a:extLst>
          </p:cNvPr>
          <p:cNvSpPr>
            <a:spLocks noGrp="1"/>
          </p:cNvSpPr>
          <p:nvPr>
            <p:ph type="dt" sz="half" idx="10"/>
          </p:nvPr>
        </p:nvSpPr>
        <p:spPr/>
        <p:txBody>
          <a:bodyPr/>
          <a:lstStyle/>
          <a:p>
            <a:fld id="{4CEA048E-1093-4B75-B8D7-34C981C10724}" type="datetimeFigureOut">
              <a:rPr lang="en-US" smtClean="0"/>
              <a:t>5/11/2021</a:t>
            </a:fld>
            <a:endParaRPr lang="en-US"/>
          </a:p>
        </p:txBody>
      </p:sp>
      <p:sp>
        <p:nvSpPr>
          <p:cNvPr id="5" name="Footer Placeholder 4">
            <a:extLst>
              <a:ext uri="{FF2B5EF4-FFF2-40B4-BE49-F238E27FC236}">
                <a16:creationId xmlns:a16="http://schemas.microsoft.com/office/drawing/2014/main" id="{501C4706-1167-44E1-AE0F-380EC3D8F4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8F13F4-ADCA-4190-A0D9-EEF2161E6005}"/>
              </a:ext>
            </a:extLst>
          </p:cNvPr>
          <p:cNvSpPr>
            <a:spLocks noGrp="1"/>
          </p:cNvSpPr>
          <p:nvPr>
            <p:ph type="sldNum" sz="quarter" idx="12"/>
          </p:nvPr>
        </p:nvSpPr>
        <p:spPr/>
        <p:txBody>
          <a:bodyPr/>
          <a:lstStyle/>
          <a:p>
            <a:fld id="{4BBE5E08-0C02-4B34-AC81-E1B226095D32}" type="slidenum">
              <a:rPr lang="en-US" smtClean="0"/>
              <a:t>‹#›</a:t>
            </a:fld>
            <a:endParaRPr lang="en-US"/>
          </a:p>
        </p:txBody>
      </p:sp>
    </p:spTree>
    <p:extLst>
      <p:ext uri="{BB962C8B-B14F-4D97-AF65-F5344CB8AC3E}">
        <p14:creationId xmlns:p14="http://schemas.microsoft.com/office/powerpoint/2010/main" val="15141439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vertical large photo">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845D2855-4BDC-2949-A7F8-15C653BAFD76}"/>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6" name="Subtitle">
            <a:extLst>
              <a:ext uri="{FF2B5EF4-FFF2-40B4-BE49-F238E27FC236}">
                <a16:creationId xmlns:a16="http://schemas.microsoft.com/office/drawing/2014/main" id="{73F8CCE4-3BC7-E04F-94AE-1C9657EF5270}"/>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4" name="Photo"/>
          <p:cNvSpPr>
            <a:spLocks noGrp="1"/>
          </p:cNvSpPr>
          <p:nvPr>
            <p:ph type="pic" sz="quarter" idx="11" hasCustomPrompt="1"/>
          </p:nvPr>
        </p:nvSpPr>
        <p:spPr>
          <a:xfrm>
            <a:off x="1904524" y="0"/>
            <a:ext cx="4953476" cy="5143500"/>
          </a:xfrm>
          <a:prstGeom prst="rect">
            <a:avLst/>
          </a:prstGeom>
        </p:spPr>
        <p:txBody>
          <a:bodyPr vert="horz"/>
          <a:lstStyle>
            <a:lvl1pPr marL="0" indent="0">
              <a:buNone/>
              <a:defRPr sz="1350" baseline="0"/>
            </a:lvl1pPr>
          </a:lstStyle>
          <a:p>
            <a:r>
              <a:rPr lang="en-US" dirty="0"/>
              <a:t>Click icon to add image or drag and drop image to placeholder</a:t>
            </a:r>
          </a:p>
        </p:txBody>
      </p:sp>
      <p:sp>
        <p:nvSpPr>
          <p:cNvPr id="8" name="Source">
            <a:extLst>
              <a:ext uri="{FF2B5EF4-FFF2-40B4-BE49-F238E27FC236}">
                <a16:creationId xmlns:a16="http://schemas.microsoft.com/office/drawing/2014/main" id="{904D3AB3-06BD-EC46-AEC4-64AAD3E51B9D}"/>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2" name="Slide Number">
            <a:extLst>
              <a:ext uri="{FF2B5EF4-FFF2-40B4-BE49-F238E27FC236}">
                <a16:creationId xmlns:a16="http://schemas.microsoft.com/office/drawing/2014/main" id="{C17433F5-B937-B647-A06F-CB66175E77BC}"/>
              </a:ext>
            </a:extLst>
          </p:cNvPr>
          <p:cNvSpPr>
            <a:spLocks noGrp="1"/>
          </p:cNvSpPr>
          <p:nvPr>
            <p:ph type="sldNum" sz="quarter" idx="15"/>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23533936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1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erticle bullet">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6" name="Box"/>
          <p:cNvSpPr>
            <a:spLocks noGrp="1"/>
          </p:cNvSpPr>
          <p:nvPr>
            <p:ph idx="1" hasCustomPrompt="1"/>
          </p:nvPr>
        </p:nvSpPr>
        <p:spPr>
          <a:xfrm>
            <a:off x="1995608" y="133351"/>
            <a:ext cx="4764641" cy="4453388"/>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8" name="Source">
            <a:extLst>
              <a:ext uri="{FF2B5EF4-FFF2-40B4-BE49-F238E27FC236}">
                <a16:creationId xmlns:a16="http://schemas.microsoft.com/office/drawing/2014/main" id="{927F2F75-61C2-7F4D-B62A-0F7C84901C38}"/>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30B9C482-9F3A-D44D-B933-0895BD3D6A85}"/>
              </a:ext>
            </a:extLst>
          </p:cNvPr>
          <p:cNvSpPr>
            <a:spLocks noGrp="1"/>
          </p:cNvSpPr>
          <p:nvPr>
            <p:ph type="sldNum" sz="quarter" idx="15"/>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165186517"/>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erticle bullet top caption">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7" name="Caption">
            <a:extLst>
              <a:ext uri="{FF2B5EF4-FFF2-40B4-BE49-F238E27FC236}">
                <a16:creationId xmlns:a16="http://schemas.microsoft.com/office/drawing/2014/main" id="{BF0B0AC2-CB02-3441-9CFB-637D27B1BC44}"/>
              </a:ext>
            </a:extLst>
          </p:cNvPr>
          <p:cNvSpPr>
            <a:spLocks noGrp="1"/>
          </p:cNvSpPr>
          <p:nvPr>
            <p:ph type="body" sz="quarter" idx="17" hasCustomPrompt="1"/>
          </p:nvPr>
        </p:nvSpPr>
        <p:spPr>
          <a:xfrm>
            <a:off x="1995608" y="133350"/>
            <a:ext cx="4764641" cy="386080"/>
          </a:xfrm>
          <a:prstGeom prst="rect">
            <a:avLst/>
          </a:prstGeom>
          <a:solidFill>
            <a:srgbClr val="418EDF">
              <a:alpha val="40000"/>
            </a:srgbClr>
          </a:solidFill>
          <a:ln>
            <a:noFill/>
          </a:ln>
        </p:spPr>
        <p:txBody>
          <a:bodyPr vert="horz" anchor="ctr"/>
          <a:lstStyle>
            <a:lvl1pPr marL="0" indent="0" algn="ctr">
              <a:buNone/>
              <a:defRPr sz="1050" baseline="0">
                <a:latin typeface="Georgia" panose="02040502050405020303" pitchFamily="18" charset="0"/>
              </a:defRPr>
            </a:lvl1pPr>
            <a:lvl2pPr marL="342900" indent="0">
              <a:buNone/>
              <a:defRPr/>
            </a:lvl2pPr>
          </a:lstStyle>
          <a:p>
            <a:pPr lvl="0"/>
            <a:r>
              <a:rPr lang="en-US" dirty="0"/>
              <a:t>Click to add subtitle</a:t>
            </a:r>
          </a:p>
        </p:txBody>
      </p:sp>
      <p:sp>
        <p:nvSpPr>
          <p:cNvPr id="6" name="Box"/>
          <p:cNvSpPr>
            <a:spLocks noGrp="1"/>
          </p:cNvSpPr>
          <p:nvPr>
            <p:ph idx="1" hasCustomPrompt="1"/>
          </p:nvPr>
        </p:nvSpPr>
        <p:spPr>
          <a:xfrm>
            <a:off x="1995608" y="615462"/>
            <a:ext cx="4764641" cy="3971274"/>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Source">
            <a:extLst>
              <a:ext uri="{FF2B5EF4-FFF2-40B4-BE49-F238E27FC236}">
                <a16:creationId xmlns:a16="http://schemas.microsoft.com/office/drawing/2014/main" id="{36165B48-FFD2-4145-8F08-E540D52C377E}"/>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44011FEB-98C2-574D-A4C2-E73E660161CC}"/>
              </a:ext>
            </a:extLst>
          </p:cNvPr>
          <p:cNvSpPr>
            <a:spLocks noGrp="1"/>
          </p:cNvSpPr>
          <p:nvPr>
            <p:ph type="sldNum" sz="quarter" idx="1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770756452"/>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3">
            <a:lum bright="6000" contrast="9000"/>
          </a:blip>
          <a:stretch>
            <a:fillRect/>
          </a:stretch>
        </p:blipFill>
        <p:spPr>
          <a:xfrm>
            <a:off x="1" y="170644"/>
            <a:ext cx="2671010" cy="4972857"/>
          </a:xfrm>
          <a:prstGeom prst="rect">
            <a:avLst/>
          </a:prstGeom>
        </p:spPr>
      </p:pic>
      <p:sp>
        <p:nvSpPr>
          <p:cNvPr id="11" name="Blue Bar">
            <a:extLst>
              <a:ext uri="{FF2B5EF4-FFF2-40B4-BE49-F238E27FC236}">
                <a16:creationId xmlns:a16="http://schemas.microsoft.com/office/drawing/2014/main" id="{2699B6E2-CA26-4B4B-BF1C-C49897F4F222}"/>
              </a:ext>
              <a:ext uri="{C183D7F6-B498-43B3-948B-1728B52AA6E4}">
                <adec:decorative xmlns:adec="http://schemas.microsoft.com/office/drawing/2017/decorative" val="1"/>
              </a:ext>
            </a:extLst>
          </p:cNvPr>
          <p:cNvSpPr/>
          <p:nvPr userDrawn="1"/>
        </p:nvSpPr>
        <p:spPr>
          <a:xfrm>
            <a:off x="1930195" y="1472513"/>
            <a:ext cx="4927805" cy="914400"/>
          </a:xfrm>
          <a:prstGeom prst="rect">
            <a:avLst/>
          </a:prstGeom>
          <a:solidFill>
            <a:srgbClr val="418ED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7" name="Title">
            <a:extLst>
              <a:ext uri="{FF2B5EF4-FFF2-40B4-BE49-F238E27FC236}">
                <a16:creationId xmlns:a16="http://schemas.microsoft.com/office/drawing/2014/main" id="{02526154-0C64-2643-A4AA-DFE1748B74E2}"/>
              </a:ext>
            </a:extLst>
          </p:cNvPr>
          <p:cNvSpPr>
            <a:spLocks noGrp="1" noChangeArrowheads="1"/>
          </p:cNvSpPr>
          <p:nvPr>
            <p:ph type="ctrTitle" hasCustomPrompt="1"/>
            <p:custDataLst>
              <p:tags r:id="rId1"/>
            </p:custDataLst>
          </p:nvPr>
        </p:nvSpPr>
        <p:spPr bwMode="auto">
          <a:xfrm>
            <a:off x="1951940" y="1472513"/>
            <a:ext cx="4906060" cy="914400"/>
          </a:xfrm>
          <a:prstGeom prst="rect">
            <a:avLst/>
          </a:prstGeom>
          <a:noFill/>
          <a:ln>
            <a:miter lim="800000"/>
            <a:headEnd/>
            <a:tailEnd/>
          </a:ln>
        </p:spPr>
        <p:txBody>
          <a:bodyPr lIns="91418" tIns="45710" rIns="91418" bIns="45710" anchor="ctr">
            <a:noAutofit/>
          </a:bodyPr>
          <a:lstStyle>
            <a:lvl1pPr algn="ctr">
              <a:defRPr sz="1800">
                <a:latin typeface="Georgia" panose="02040502050405020303" pitchFamily="18" charset="0"/>
                <a:cs typeface="Calibri"/>
              </a:defRPr>
            </a:lvl1pPr>
          </a:lstStyle>
          <a:p>
            <a:r>
              <a:rPr lang="en-US" dirty="0"/>
              <a:t>Click to add section title</a:t>
            </a:r>
          </a:p>
        </p:txBody>
      </p:sp>
      <p:sp>
        <p:nvSpPr>
          <p:cNvPr id="8" name="Copyright">
            <a:extLst>
              <a:ext uri="{FF2B5EF4-FFF2-40B4-BE49-F238E27FC236}">
                <a16:creationId xmlns:a16="http://schemas.microsoft.com/office/drawing/2014/main" id="{57B007A3-1DCE-EC47-BE08-1D955C4A5185}"/>
              </a:ext>
            </a:extLst>
          </p:cNvPr>
          <p:cNvSpPr/>
          <p:nvPr userDrawn="1"/>
        </p:nvSpPr>
        <p:spPr>
          <a:xfrm>
            <a:off x="1245136" y="4520604"/>
            <a:ext cx="4374830"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sp>
        <p:nvSpPr>
          <p:cNvPr id="2" name="JHSPH Text">
            <a:extLst>
              <a:ext uri="{FF2B5EF4-FFF2-40B4-BE49-F238E27FC236}">
                <a16:creationId xmlns:a16="http://schemas.microsoft.com/office/drawing/2014/main" id="{B05537E3-8448-4B43-A68B-0ED2C462209F}"/>
              </a:ext>
            </a:extLst>
          </p:cNvPr>
          <p:cNvSpPr/>
          <p:nvPr userDrawn="1"/>
        </p:nvSpPr>
        <p:spPr>
          <a:xfrm>
            <a:off x="1714500" y="4859157"/>
            <a:ext cx="3429000" cy="184666"/>
          </a:xfrm>
          <a:prstGeom prst="rect">
            <a:avLst/>
          </a:prstGeom>
        </p:spPr>
        <p:txBody>
          <a:bodyPr>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Georgia"/>
                <a:ea typeface="+mn-ea"/>
              </a:rPr>
              <a:t>Johns Hopkins Bloomberg School of Public Health</a:t>
            </a:r>
          </a:p>
        </p:txBody>
      </p:sp>
      <p:sp>
        <p:nvSpPr>
          <p:cNvPr id="4" name="Slide Number">
            <a:extLst>
              <a:ext uri="{FF2B5EF4-FFF2-40B4-BE49-F238E27FC236}">
                <a16:creationId xmlns:a16="http://schemas.microsoft.com/office/drawing/2014/main" id="{64715A6E-760B-D84A-ADAD-BE5FD6E48B5D}"/>
              </a:ext>
            </a:extLst>
          </p:cNvPr>
          <p:cNvSpPr>
            <a:spLocks noGrp="1"/>
          </p:cNvSpPr>
          <p:nvPr>
            <p:ph type="sldNum" sz="quarter" idx="10"/>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9485099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verticle bullet bottom caption">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6" name="Box"/>
          <p:cNvSpPr>
            <a:spLocks noGrp="1"/>
          </p:cNvSpPr>
          <p:nvPr>
            <p:ph idx="1" hasCustomPrompt="1"/>
          </p:nvPr>
        </p:nvSpPr>
        <p:spPr>
          <a:xfrm>
            <a:off x="1995608" y="133351"/>
            <a:ext cx="4764641" cy="4046855"/>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aption">
            <a:extLst>
              <a:ext uri="{FF2B5EF4-FFF2-40B4-BE49-F238E27FC236}">
                <a16:creationId xmlns:a16="http://schemas.microsoft.com/office/drawing/2014/main" id="{170E650C-7BC4-504B-B5E1-CD2B065D7BE1}"/>
              </a:ext>
            </a:extLst>
          </p:cNvPr>
          <p:cNvSpPr>
            <a:spLocks noGrp="1"/>
          </p:cNvSpPr>
          <p:nvPr>
            <p:ph type="body" sz="quarter" idx="17" hasCustomPrompt="1"/>
          </p:nvPr>
        </p:nvSpPr>
        <p:spPr>
          <a:xfrm>
            <a:off x="1995608" y="4200659"/>
            <a:ext cx="4764641" cy="386080"/>
          </a:xfrm>
          <a:prstGeom prst="rect">
            <a:avLst/>
          </a:prstGeom>
          <a:solidFill>
            <a:srgbClr val="418EDF">
              <a:alpha val="40000"/>
            </a:srgbClr>
          </a:solidFill>
          <a:ln>
            <a:noFill/>
          </a:ln>
        </p:spPr>
        <p:txBody>
          <a:bodyPr vert="horz" anchor="ctr"/>
          <a:lstStyle>
            <a:lvl1pPr marL="0" indent="0" algn="ctr">
              <a:buNone/>
              <a:defRPr sz="1050" baseline="0">
                <a:latin typeface="Georgia" panose="02040502050405020303" pitchFamily="18" charset="0"/>
              </a:defRPr>
            </a:lvl1pPr>
            <a:lvl2pPr marL="342900" indent="0">
              <a:buNone/>
              <a:defRPr/>
            </a:lvl2pPr>
          </a:lstStyle>
          <a:p>
            <a:pPr lvl="0"/>
            <a:r>
              <a:rPr lang="en-US" dirty="0"/>
              <a:t>Click to add caption</a:t>
            </a:r>
          </a:p>
        </p:txBody>
      </p:sp>
      <p:sp>
        <p:nvSpPr>
          <p:cNvPr id="11" name="Source">
            <a:extLst>
              <a:ext uri="{FF2B5EF4-FFF2-40B4-BE49-F238E27FC236}">
                <a16:creationId xmlns:a16="http://schemas.microsoft.com/office/drawing/2014/main" id="{C9DCADE6-0E0E-FA47-818D-FA310DA45624}"/>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D7810D85-70E0-A244-91F9-3B441F4C644C}"/>
              </a:ext>
            </a:extLst>
          </p:cNvPr>
          <p:cNvSpPr>
            <a:spLocks noGrp="1"/>
          </p:cNvSpPr>
          <p:nvPr>
            <p:ph type="sldNum" sz="quarter" idx="1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55545132"/>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erticle bullet 2 col">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133350"/>
            <a:ext cx="2330208" cy="4453390"/>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3" name="Box">
            <a:extLst>
              <a:ext uri="{FF2B5EF4-FFF2-40B4-BE49-F238E27FC236}">
                <a16:creationId xmlns:a16="http://schemas.microsoft.com/office/drawing/2014/main" id="{FEBC8032-C187-4042-83C3-7E9A8BC37CEF}"/>
              </a:ext>
            </a:extLst>
          </p:cNvPr>
          <p:cNvSpPr>
            <a:spLocks noGrp="1"/>
          </p:cNvSpPr>
          <p:nvPr>
            <p:ph idx="20" hasCustomPrompt="1"/>
          </p:nvPr>
        </p:nvSpPr>
        <p:spPr>
          <a:xfrm>
            <a:off x="4429795" y="133349"/>
            <a:ext cx="2330208" cy="4453390"/>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4" name="Source">
            <a:extLst>
              <a:ext uri="{FF2B5EF4-FFF2-40B4-BE49-F238E27FC236}">
                <a16:creationId xmlns:a16="http://schemas.microsoft.com/office/drawing/2014/main" id="{09381382-8F19-FB4E-BF17-77735A328C5D}"/>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0E449127-7A5A-2B4F-AF5F-1185952D7945}"/>
              </a:ext>
            </a:extLst>
          </p:cNvPr>
          <p:cNvSpPr>
            <a:spLocks noGrp="1"/>
          </p:cNvSpPr>
          <p:nvPr>
            <p:ph type="sldNum" sz="quarter" idx="21"/>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956670181"/>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erticle bullet 2 col top captions">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1" name="Caption">
            <a:extLst>
              <a:ext uri="{FF2B5EF4-FFF2-40B4-BE49-F238E27FC236}">
                <a16:creationId xmlns:a16="http://schemas.microsoft.com/office/drawing/2014/main" id="{869B4F58-4CDC-2144-927E-9EA537048354}"/>
              </a:ext>
            </a:extLst>
          </p:cNvPr>
          <p:cNvSpPr>
            <a:spLocks noGrp="1"/>
          </p:cNvSpPr>
          <p:nvPr>
            <p:ph type="body" sz="quarter" idx="17" hasCustomPrompt="1"/>
          </p:nvPr>
        </p:nvSpPr>
        <p:spPr>
          <a:xfrm>
            <a:off x="1995608" y="133350"/>
            <a:ext cx="2330209" cy="386080"/>
          </a:xfrm>
          <a:prstGeom prst="rect">
            <a:avLst/>
          </a:prstGeom>
          <a:solidFill>
            <a:srgbClr val="418EDF">
              <a:alpha val="40000"/>
            </a:srgbClr>
          </a:solidFill>
          <a:ln>
            <a:noFill/>
          </a:ln>
        </p:spPr>
        <p:txBody>
          <a:bodyPr vert="horz" anchor="ctr"/>
          <a:lstStyle>
            <a:lvl1pPr marL="0" indent="0" algn="ctr">
              <a:buNone/>
              <a:defRPr sz="1050" baseline="0">
                <a:latin typeface="Georgia" panose="02040502050405020303" pitchFamily="18" charset="0"/>
              </a:defRPr>
            </a:lvl1pPr>
            <a:lvl2pPr marL="342900" indent="0">
              <a:buNone/>
              <a:defRPr/>
            </a:lvl2pPr>
          </a:lstStyle>
          <a:p>
            <a:pPr lvl="0"/>
            <a:r>
              <a:rPr lang="en-US" dirty="0"/>
              <a:t>Click to add caption</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615464"/>
            <a:ext cx="2330208" cy="3971276"/>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4" name="Caption">
            <a:extLst>
              <a:ext uri="{FF2B5EF4-FFF2-40B4-BE49-F238E27FC236}">
                <a16:creationId xmlns:a16="http://schemas.microsoft.com/office/drawing/2014/main" id="{B674A30E-6509-0A40-92D9-053CCD45D384}"/>
              </a:ext>
            </a:extLst>
          </p:cNvPr>
          <p:cNvSpPr>
            <a:spLocks noGrp="1"/>
          </p:cNvSpPr>
          <p:nvPr>
            <p:ph type="body" sz="quarter" idx="21" hasCustomPrompt="1"/>
          </p:nvPr>
        </p:nvSpPr>
        <p:spPr>
          <a:xfrm>
            <a:off x="4429795" y="133350"/>
            <a:ext cx="2330209" cy="386080"/>
          </a:xfrm>
          <a:prstGeom prst="rect">
            <a:avLst/>
          </a:prstGeom>
          <a:solidFill>
            <a:srgbClr val="418EDF">
              <a:alpha val="40000"/>
            </a:srgbClr>
          </a:solidFill>
          <a:ln>
            <a:noFill/>
          </a:ln>
        </p:spPr>
        <p:txBody>
          <a:bodyPr vert="horz" anchor="ctr"/>
          <a:lstStyle>
            <a:lvl1pPr marL="0" indent="0" algn="ctr">
              <a:buNone/>
              <a:defRPr sz="1050" baseline="0">
                <a:latin typeface="Georgia" panose="02040502050405020303" pitchFamily="18" charset="0"/>
              </a:defRPr>
            </a:lvl1pPr>
            <a:lvl2pPr marL="342900" indent="0">
              <a:buNone/>
              <a:defRPr/>
            </a:lvl2pPr>
          </a:lstStyle>
          <a:p>
            <a:pPr lvl="0"/>
            <a:r>
              <a:rPr lang="en-US" dirty="0"/>
              <a:t>Click to add caption</a:t>
            </a:r>
          </a:p>
        </p:txBody>
      </p:sp>
      <p:sp>
        <p:nvSpPr>
          <p:cNvPr id="13" name="Box">
            <a:extLst>
              <a:ext uri="{FF2B5EF4-FFF2-40B4-BE49-F238E27FC236}">
                <a16:creationId xmlns:a16="http://schemas.microsoft.com/office/drawing/2014/main" id="{FEBC8032-C187-4042-83C3-7E9A8BC37CEF}"/>
              </a:ext>
            </a:extLst>
          </p:cNvPr>
          <p:cNvSpPr>
            <a:spLocks noGrp="1"/>
          </p:cNvSpPr>
          <p:nvPr>
            <p:ph idx="20" hasCustomPrompt="1"/>
          </p:nvPr>
        </p:nvSpPr>
        <p:spPr>
          <a:xfrm>
            <a:off x="4429795" y="615463"/>
            <a:ext cx="2330208" cy="3971276"/>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5" name="Source">
            <a:extLst>
              <a:ext uri="{FF2B5EF4-FFF2-40B4-BE49-F238E27FC236}">
                <a16:creationId xmlns:a16="http://schemas.microsoft.com/office/drawing/2014/main" id="{6317246C-0721-764A-A9F2-B4C69CFB3AE0}"/>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50C1AADE-E6C0-904B-9516-1E7498EA3F8E}"/>
              </a:ext>
            </a:extLst>
          </p:cNvPr>
          <p:cNvSpPr>
            <a:spLocks noGrp="1"/>
          </p:cNvSpPr>
          <p:nvPr>
            <p:ph type="sldNum" sz="quarter" idx="22"/>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542705514"/>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verticle bullet 2 col bottom captions">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133350"/>
            <a:ext cx="2330208" cy="3981452"/>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3" name="Box">
            <a:extLst>
              <a:ext uri="{FF2B5EF4-FFF2-40B4-BE49-F238E27FC236}">
                <a16:creationId xmlns:a16="http://schemas.microsoft.com/office/drawing/2014/main" id="{FEBC8032-C187-4042-83C3-7E9A8BC37CEF}"/>
              </a:ext>
            </a:extLst>
          </p:cNvPr>
          <p:cNvSpPr>
            <a:spLocks noGrp="1"/>
          </p:cNvSpPr>
          <p:nvPr>
            <p:ph idx="20" hasCustomPrompt="1"/>
          </p:nvPr>
        </p:nvSpPr>
        <p:spPr>
          <a:xfrm>
            <a:off x="4429795" y="133349"/>
            <a:ext cx="2330208" cy="3981452"/>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5C39C08A-4462-C44E-A880-B694B5192231}"/>
              </a:ext>
            </a:extLst>
          </p:cNvPr>
          <p:cNvSpPr>
            <a:spLocks noGrp="1"/>
          </p:cNvSpPr>
          <p:nvPr>
            <p:ph type="body" sz="quarter" idx="17" hasCustomPrompt="1"/>
          </p:nvPr>
        </p:nvSpPr>
        <p:spPr>
          <a:xfrm>
            <a:off x="1995608" y="4190431"/>
            <a:ext cx="4764641" cy="386080"/>
          </a:xfrm>
          <a:prstGeom prst="rect">
            <a:avLst/>
          </a:prstGeom>
          <a:solidFill>
            <a:srgbClr val="418EDF">
              <a:alpha val="40000"/>
            </a:srgbClr>
          </a:solidFill>
          <a:ln>
            <a:noFill/>
          </a:ln>
        </p:spPr>
        <p:txBody>
          <a:bodyPr vert="horz" anchor="ctr"/>
          <a:lstStyle>
            <a:lvl1pPr marL="0" indent="0" algn="ctr">
              <a:buNone/>
              <a:defRPr sz="1050" baseline="0">
                <a:latin typeface="Georgia" panose="02040502050405020303" pitchFamily="18" charset="0"/>
              </a:defRPr>
            </a:lvl1pPr>
            <a:lvl2pPr marL="342900" indent="0">
              <a:buNone/>
              <a:defRPr/>
            </a:lvl2pPr>
          </a:lstStyle>
          <a:p>
            <a:pPr lvl="0"/>
            <a:r>
              <a:rPr lang="en-US" dirty="0"/>
              <a:t>Click to add caption</a:t>
            </a:r>
          </a:p>
        </p:txBody>
      </p:sp>
      <p:sp>
        <p:nvSpPr>
          <p:cNvPr id="14" name="Source">
            <a:extLst>
              <a:ext uri="{FF2B5EF4-FFF2-40B4-BE49-F238E27FC236}">
                <a16:creationId xmlns:a16="http://schemas.microsoft.com/office/drawing/2014/main" id="{09F910CD-F8FA-F649-9583-4256CE0EB7AD}"/>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90221ECA-E1AF-124D-9390-96DEA33D7569}"/>
              </a:ext>
            </a:extLst>
          </p:cNvPr>
          <p:cNvSpPr>
            <a:spLocks noGrp="1"/>
          </p:cNvSpPr>
          <p:nvPr>
            <p:ph type="sldNum" sz="quarter" idx="21"/>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4188945956"/>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erticle bullet 2 col wide">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133351"/>
            <a:ext cx="4766310"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4" name="Box">
            <a:extLst>
              <a:ext uri="{FF2B5EF4-FFF2-40B4-BE49-F238E27FC236}">
                <a16:creationId xmlns:a16="http://schemas.microsoft.com/office/drawing/2014/main" id="{10DBC93F-DCA9-E145-9D20-F57AF65E7EE5}"/>
              </a:ext>
            </a:extLst>
          </p:cNvPr>
          <p:cNvSpPr>
            <a:spLocks noGrp="1"/>
          </p:cNvSpPr>
          <p:nvPr>
            <p:ph idx="20" hasCustomPrompt="1"/>
          </p:nvPr>
        </p:nvSpPr>
        <p:spPr>
          <a:xfrm>
            <a:off x="1989296" y="2405759"/>
            <a:ext cx="4766310"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5" name="Source">
            <a:extLst>
              <a:ext uri="{FF2B5EF4-FFF2-40B4-BE49-F238E27FC236}">
                <a16:creationId xmlns:a16="http://schemas.microsoft.com/office/drawing/2014/main" id="{021AEA16-6280-1349-9E46-7DC0644E7B1B}"/>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BDAAC521-DAD1-2745-8E38-B6A04E6F5582}"/>
              </a:ext>
            </a:extLst>
          </p:cNvPr>
          <p:cNvSpPr>
            <a:spLocks noGrp="1"/>
          </p:cNvSpPr>
          <p:nvPr>
            <p:ph type="sldNum" sz="quarter" idx="21"/>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273077340"/>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verticle bullet 2 col wide">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0" name="Caption">
            <a:extLst>
              <a:ext uri="{FF2B5EF4-FFF2-40B4-BE49-F238E27FC236}">
                <a16:creationId xmlns:a16="http://schemas.microsoft.com/office/drawing/2014/main" id="{8FC52B27-8752-6142-B35B-9B69B01A006F}"/>
              </a:ext>
            </a:extLst>
          </p:cNvPr>
          <p:cNvSpPr>
            <a:spLocks noGrp="1"/>
          </p:cNvSpPr>
          <p:nvPr>
            <p:ph type="body" sz="quarter" idx="17" hasCustomPrompt="1"/>
          </p:nvPr>
        </p:nvSpPr>
        <p:spPr>
          <a:xfrm>
            <a:off x="1995608" y="133350"/>
            <a:ext cx="4764641" cy="386080"/>
          </a:xfrm>
          <a:prstGeom prst="rect">
            <a:avLst/>
          </a:prstGeom>
          <a:solidFill>
            <a:srgbClr val="418EDF">
              <a:alpha val="40000"/>
            </a:srgbClr>
          </a:solidFill>
          <a:ln>
            <a:noFill/>
          </a:ln>
        </p:spPr>
        <p:txBody>
          <a:bodyPr vert="horz" anchor="ctr"/>
          <a:lstStyle>
            <a:lvl1pPr marL="0" indent="0" algn="ctr">
              <a:buNone/>
              <a:defRPr sz="1050" baseline="0">
                <a:latin typeface="Georgia" panose="02040502050405020303" pitchFamily="18" charset="0"/>
              </a:defRPr>
            </a:lvl1pPr>
            <a:lvl2pPr marL="342900" indent="0">
              <a:buNone/>
              <a:defRPr/>
            </a:lvl2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606973"/>
            <a:ext cx="4766310" cy="1940147"/>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4" name="Box">
            <a:extLst>
              <a:ext uri="{FF2B5EF4-FFF2-40B4-BE49-F238E27FC236}">
                <a16:creationId xmlns:a16="http://schemas.microsoft.com/office/drawing/2014/main" id="{10DBC93F-DCA9-E145-9D20-F57AF65E7EE5}"/>
              </a:ext>
            </a:extLst>
          </p:cNvPr>
          <p:cNvSpPr>
            <a:spLocks noGrp="1"/>
          </p:cNvSpPr>
          <p:nvPr>
            <p:ph idx="20" hasCustomPrompt="1"/>
          </p:nvPr>
        </p:nvSpPr>
        <p:spPr>
          <a:xfrm>
            <a:off x="1989296" y="2659292"/>
            <a:ext cx="4766310" cy="1940147"/>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5" name="Source">
            <a:extLst>
              <a:ext uri="{FF2B5EF4-FFF2-40B4-BE49-F238E27FC236}">
                <a16:creationId xmlns:a16="http://schemas.microsoft.com/office/drawing/2014/main" id="{021AEA16-6280-1349-9E46-7DC0644E7B1B}"/>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BDAAC521-DAD1-2745-8E38-B6A04E6F5582}"/>
              </a:ext>
            </a:extLst>
          </p:cNvPr>
          <p:cNvSpPr>
            <a:spLocks noGrp="1"/>
          </p:cNvSpPr>
          <p:nvPr>
            <p:ph type="sldNum" sz="quarter" idx="21"/>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286650179"/>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erticle bullet 2 col stacked top">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9" y="133351"/>
            <a:ext cx="2330207"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1" name="Box">
            <a:extLst>
              <a:ext uri="{FF2B5EF4-FFF2-40B4-BE49-F238E27FC236}">
                <a16:creationId xmlns:a16="http://schemas.microsoft.com/office/drawing/2014/main" id="{5E4AB30B-0FD2-6B48-B41C-7A5D8D919019}"/>
              </a:ext>
            </a:extLst>
          </p:cNvPr>
          <p:cNvSpPr>
            <a:spLocks noGrp="1"/>
          </p:cNvSpPr>
          <p:nvPr>
            <p:ph idx="21" hasCustomPrompt="1"/>
          </p:nvPr>
        </p:nvSpPr>
        <p:spPr>
          <a:xfrm>
            <a:off x="4433759" y="133351"/>
            <a:ext cx="2330207"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0" name="Box">
            <a:extLst>
              <a:ext uri="{FF2B5EF4-FFF2-40B4-BE49-F238E27FC236}">
                <a16:creationId xmlns:a16="http://schemas.microsoft.com/office/drawing/2014/main" id="{7D2094D8-727F-884C-B534-4721A403446C}"/>
              </a:ext>
            </a:extLst>
          </p:cNvPr>
          <p:cNvSpPr>
            <a:spLocks noGrp="1"/>
          </p:cNvSpPr>
          <p:nvPr>
            <p:ph idx="20" hasCustomPrompt="1"/>
          </p:nvPr>
        </p:nvSpPr>
        <p:spPr>
          <a:xfrm>
            <a:off x="1989296" y="2405759"/>
            <a:ext cx="4766310"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6" name="Source">
            <a:extLst>
              <a:ext uri="{FF2B5EF4-FFF2-40B4-BE49-F238E27FC236}">
                <a16:creationId xmlns:a16="http://schemas.microsoft.com/office/drawing/2014/main" id="{C7A9D561-E47D-9647-95B7-65C3DD45AA54}"/>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C2DEE139-40C3-C149-A025-3CC8CB95B784}"/>
              </a:ext>
            </a:extLst>
          </p:cNvPr>
          <p:cNvSpPr>
            <a:spLocks noGrp="1"/>
          </p:cNvSpPr>
          <p:nvPr>
            <p:ph type="sldNum" sz="quarter" idx="22"/>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4176886777"/>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erticle bullet 2 col stacked bottom">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133351"/>
            <a:ext cx="4766310"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0" name="Box">
            <a:extLst>
              <a:ext uri="{FF2B5EF4-FFF2-40B4-BE49-F238E27FC236}">
                <a16:creationId xmlns:a16="http://schemas.microsoft.com/office/drawing/2014/main" id="{7D2094D8-727F-884C-B534-4721A403446C}"/>
              </a:ext>
            </a:extLst>
          </p:cNvPr>
          <p:cNvSpPr>
            <a:spLocks noGrp="1"/>
          </p:cNvSpPr>
          <p:nvPr>
            <p:ph idx="20" hasCustomPrompt="1"/>
          </p:nvPr>
        </p:nvSpPr>
        <p:spPr>
          <a:xfrm>
            <a:off x="1989295" y="2405759"/>
            <a:ext cx="2335055"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3" name="Box">
            <a:extLst>
              <a:ext uri="{FF2B5EF4-FFF2-40B4-BE49-F238E27FC236}">
                <a16:creationId xmlns:a16="http://schemas.microsoft.com/office/drawing/2014/main" id="{616E69F8-6862-C642-934F-74BF0576856F}"/>
              </a:ext>
            </a:extLst>
          </p:cNvPr>
          <p:cNvSpPr>
            <a:spLocks noGrp="1"/>
          </p:cNvSpPr>
          <p:nvPr>
            <p:ph idx="21" hasCustomPrompt="1"/>
          </p:nvPr>
        </p:nvSpPr>
        <p:spPr>
          <a:xfrm>
            <a:off x="4420551" y="2405759"/>
            <a:ext cx="2335055"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6" name="Source">
            <a:extLst>
              <a:ext uri="{FF2B5EF4-FFF2-40B4-BE49-F238E27FC236}">
                <a16:creationId xmlns:a16="http://schemas.microsoft.com/office/drawing/2014/main" id="{C7A9D561-E47D-9647-95B7-65C3DD45AA54}"/>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19DA7242-61BC-2648-A081-C49539DD22CC}"/>
              </a:ext>
            </a:extLst>
          </p:cNvPr>
          <p:cNvSpPr>
            <a:spLocks noGrp="1"/>
          </p:cNvSpPr>
          <p:nvPr>
            <p:ph type="sldNum" sz="quarter" idx="22"/>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485018487"/>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erticle bullet 4 box">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9" y="133351"/>
            <a:ext cx="2330207"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4" name="Box">
            <a:extLst>
              <a:ext uri="{FF2B5EF4-FFF2-40B4-BE49-F238E27FC236}">
                <a16:creationId xmlns:a16="http://schemas.microsoft.com/office/drawing/2014/main" id="{10DBC93F-DCA9-E145-9D20-F57AF65E7EE5}"/>
              </a:ext>
            </a:extLst>
          </p:cNvPr>
          <p:cNvSpPr>
            <a:spLocks noGrp="1"/>
          </p:cNvSpPr>
          <p:nvPr>
            <p:ph idx="20" hasCustomPrompt="1"/>
          </p:nvPr>
        </p:nvSpPr>
        <p:spPr>
          <a:xfrm>
            <a:off x="1989296" y="2405760"/>
            <a:ext cx="2336520"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1" name="Box">
            <a:extLst>
              <a:ext uri="{FF2B5EF4-FFF2-40B4-BE49-F238E27FC236}">
                <a16:creationId xmlns:a16="http://schemas.microsoft.com/office/drawing/2014/main" id="{5E4AB30B-0FD2-6B48-B41C-7A5D8D919019}"/>
              </a:ext>
            </a:extLst>
          </p:cNvPr>
          <p:cNvSpPr>
            <a:spLocks noGrp="1"/>
          </p:cNvSpPr>
          <p:nvPr>
            <p:ph idx="21" hasCustomPrompt="1"/>
          </p:nvPr>
        </p:nvSpPr>
        <p:spPr>
          <a:xfrm>
            <a:off x="4428997" y="133351"/>
            <a:ext cx="2330207"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3" name="Box">
            <a:extLst>
              <a:ext uri="{FF2B5EF4-FFF2-40B4-BE49-F238E27FC236}">
                <a16:creationId xmlns:a16="http://schemas.microsoft.com/office/drawing/2014/main" id="{42458099-3A90-C247-84C6-E7D22E142591}"/>
              </a:ext>
            </a:extLst>
          </p:cNvPr>
          <p:cNvSpPr>
            <a:spLocks noGrp="1"/>
          </p:cNvSpPr>
          <p:nvPr>
            <p:ph idx="22" hasCustomPrompt="1"/>
          </p:nvPr>
        </p:nvSpPr>
        <p:spPr>
          <a:xfrm>
            <a:off x="4419470" y="2405759"/>
            <a:ext cx="2331720"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5" name="Source">
            <a:extLst>
              <a:ext uri="{FF2B5EF4-FFF2-40B4-BE49-F238E27FC236}">
                <a16:creationId xmlns:a16="http://schemas.microsoft.com/office/drawing/2014/main" id="{09DAFD96-322A-954E-B591-9667275294F4}"/>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DD9C25E2-854F-494E-B9A7-115E3C7AA053}"/>
              </a:ext>
            </a:extLst>
          </p:cNvPr>
          <p:cNvSpPr>
            <a:spLocks noGrp="1"/>
          </p:cNvSpPr>
          <p:nvPr>
            <p:ph type="sldNum" sz="quarter" idx="2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517792715"/>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verticle bullet 4 box wide">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133351"/>
            <a:ext cx="4766310" cy="1005840"/>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0" name="Box">
            <a:extLst>
              <a:ext uri="{FF2B5EF4-FFF2-40B4-BE49-F238E27FC236}">
                <a16:creationId xmlns:a16="http://schemas.microsoft.com/office/drawing/2014/main" id="{6561FD89-36AF-9849-BEFA-913F923250CF}"/>
              </a:ext>
            </a:extLst>
          </p:cNvPr>
          <p:cNvSpPr>
            <a:spLocks noGrp="1"/>
          </p:cNvSpPr>
          <p:nvPr>
            <p:ph idx="21" hasCustomPrompt="1"/>
          </p:nvPr>
        </p:nvSpPr>
        <p:spPr>
          <a:xfrm>
            <a:off x="1995608" y="1284371"/>
            <a:ext cx="4766310" cy="1005840"/>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4" name="Box">
            <a:extLst>
              <a:ext uri="{FF2B5EF4-FFF2-40B4-BE49-F238E27FC236}">
                <a16:creationId xmlns:a16="http://schemas.microsoft.com/office/drawing/2014/main" id="{10DBC93F-DCA9-E145-9D20-F57AF65E7EE5}"/>
              </a:ext>
            </a:extLst>
          </p:cNvPr>
          <p:cNvSpPr>
            <a:spLocks noGrp="1"/>
          </p:cNvSpPr>
          <p:nvPr>
            <p:ph idx="20" hasCustomPrompt="1"/>
          </p:nvPr>
        </p:nvSpPr>
        <p:spPr>
          <a:xfrm>
            <a:off x="1989296" y="2435391"/>
            <a:ext cx="4766310" cy="1005840"/>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7" name="Box">
            <a:extLst>
              <a:ext uri="{FF2B5EF4-FFF2-40B4-BE49-F238E27FC236}">
                <a16:creationId xmlns:a16="http://schemas.microsoft.com/office/drawing/2014/main" id="{C312117C-C727-D846-8F0B-47CFFD132198}"/>
              </a:ext>
            </a:extLst>
          </p:cNvPr>
          <p:cNvSpPr>
            <a:spLocks noGrp="1"/>
          </p:cNvSpPr>
          <p:nvPr>
            <p:ph idx="23" hasCustomPrompt="1"/>
          </p:nvPr>
        </p:nvSpPr>
        <p:spPr>
          <a:xfrm>
            <a:off x="1984466" y="3586412"/>
            <a:ext cx="4766310" cy="1005840"/>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5" name="Source">
            <a:extLst>
              <a:ext uri="{FF2B5EF4-FFF2-40B4-BE49-F238E27FC236}">
                <a16:creationId xmlns:a16="http://schemas.microsoft.com/office/drawing/2014/main" id="{09DAFD96-322A-954E-B591-9667275294F4}"/>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B02ACC24-737E-E64D-838D-6C60EB302B1E}"/>
              </a:ext>
            </a:extLst>
          </p:cNvPr>
          <p:cNvSpPr>
            <a:spLocks noGrp="1"/>
          </p:cNvSpPr>
          <p:nvPr>
            <p:ph type="sldNum" sz="quarter" idx="24"/>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126766549"/>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bigphoto">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3">
            <a:lum bright="6000" contrast="9000"/>
          </a:blip>
          <a:stretch>
            <a:fillRect/>
          </a:stretch>
        </p:blipFill>
        <p:spPr>
          <a:xfrm>
            <a:off x="1" y="170644"/>
            <a:ext cx="2671010" cy="4972857"/>
          </a:xfrm>
          <a:prstGeom prst="rect">
            <a:avLst/>
          </a:prstGeom>
        </p:spPr>
      </p:pic>
      <p:sp>
        <p:nvSpPr>
          <p:cNvPr id="11" name="Blue Bar">
            <a:extLst>
              <a:ext uri="{FF2B5EF4-FFF2-40B4-BE49-F238E27FC236}">
                <a16:creationId xmlns:a16="http://schemas.microsoft.com/office/drawing/2014/main" id="{2699B6E2-CA26-4B4B-BF1C-C49897F4F222}"/>
              </a:ext>
              <a:ext uri="{C183D7F6-B498-43B3-948B-1728B52AA6E4}">
                <adec:decorative xmlns:adec="http://schemas.microsoft.com/office/drawing/2017/decorative" val="1"/>
              </a:ext>
            </a:extLst>
          </p:cNvPr>
          <p:cNvSpPr/>
          <p:nvPr userDrawn="1"/>
        </p:nvSpPr>
        <p:spPr>
          <a:xfrm>
            <a:off x="1" y="2060695"/>
            <a:ext cx="3428999" cy="914400"/>
          </a:xfrm>
          <a:prstGeom prst="rect">
            <a:avLst/>
          </a:prstGeom>
          <a:solidFill>
            <a:srgbClr val="418ED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7" name="Title">
            <a:extLst>
              <a:ext uri="{FF2B5EF4-FFF2-40B4-BE49-F238E27FC236}">
                <a16:creationId xmlns:a16="http://schemas.microsoft.com/office/drawing/2014/main" id="{02526154-0C64-2643-A4AA-DFE1748B74E2}"/>
              </a:ext>
            </a:extLst>
          </p:cNvPr>
          <p:cNvSpPr>
            <a:spLocks noGrp="1" noChangeArrowheads="1"/>
          </p:cNvSpPr>
          <p:nvPr>
            <p:ph type="ctrTitle" hasCustomPrompt="1"/>
            <p:custDataLst>
              <p:tags r:id="rId1"/>
            </p:custDataLst>
          </p:nvPr>
        </p:nvSpPr>
        <p:spPr bwMode="auto">
          <a:xfrm>
            <a:off x="10872" y="2060695"/>
            <a:ext cx="3407256" cy="914400"/>
          </a:xfrm>
          <a:prstGeom prst="rect">
            <a:avLst/>
          </a:prstGeom>
          <a:noFill/>
          <a:ln>
            <a:miter lim="800000"/>
            <a:headEnd/>
            <a:tailEnd/>
          </a:ln>
        </p:spPr>
        <p:txBody>
          <a:bodyPr lIns="91418" tIns="45710" rIns="91418" bIns="45710" anchor="ctr">
            <a:normAutofit/>
          </a:bodyPr>
          <a:lstStyle>
            <a:lvl1pPr algn="ctr">
              <a:defRPr sz="1800">
                <a:latin typeface="Georgia" panose="02040502050405020303" pitchFamily="18" charset="0"/>
                <a:cs typeface="Calibri"/>
              </a:defRPr>
            </a:lvl1pPr>
          </a:lstStyle>
          <a:p>
            <a:r>
              <a:rPr lang="en-US" dirty="0"/>
              <a:t>Click to add section title</a:t>
            </a:r>
          </a:p>
        </p:txBody>
      </p:sp>
      <p:sp>
        <p:nvSpPr>
          <p:cNvPr id="4" name="Photo">
            <a:extLst>
              <a:ext uri="{FF2B5EF4-FFF2-40B4-BE49-F238E27FC236}">
                <a16:creationId xmlns:a16="http://schemas.microsoft.com/office/drawing/2014/main" id="{C3541F8D-03C9-504A-9502-AE03B38D0901}"/>
              </a:ext>
            </a:extLst>
          </p:cNvPr>
          <p:cNvSpPr>
            <a:spLocks noGrp="1"/>
          </p:cNvSpPr>
          <p:nvPr>
            <p:ph type="pic" sz="quarter" idx="10"/>
          </p:nvPr>
        </p:nvSpPr>
        <p:spPr>
          <a:xfrm>
            <a:off x="3429000" y="170643"/>
            <a:ext cx="3429000" cy="5143500"/>
          </a:xfrm>
          <a:prstGeom prst="rect">
            <a:avLst/>
          </a:prstGeom>
          <a:ln w="9525"/>
        </p:spPr>
        <p:txBody>
          <a:bodyPr/>
          <a:lstStyle>
            <a:lvl1pPr marL="0" indent="0">
              <a:buFontTx/>
              <a:buNone/>
              <a:defRPr>
                <a:solidFill>
                  <a:schemeClr val="bg1"/>
                </a:solidFill>
              </a:defRPr>
            </a:lvl1pPr>
          </a:lstStyle>
          <a:p>
            <a:r>
              <a:rPr lang="en-US"/>
              <a:t>Click icon to add picture</a:t>
            </a:r>
          </a:p>
        </p:txBody>
      </p:sp>
      <p:sp>
        <p:nvSpPr>
          <p:cNvPr id="9" name="Source">
            <a:extLst>
              <a:ext uri="{FF2B5EF4-FFF2-40B4-BE49-F238E27FC236}">
                <a16:creationId xmlns:a16="http://schemas.microsoft.com/office/drawing/2014/main" id="{7BDD8149-F014-424D-AC97-463D9BA8B9ED}"/>
              </a:ext>
            </a:extLst>
          </p:cNvPr>
          <p:cNvSpPr>
            <a:spLocks noGrp="1"/>
          </p:cNvSpPr>
          <p:nvPr>
            <p:ph idx="12" hasCustomPrompt="1"/>
          </p:nvPr>
        </p:nvSpPr>
        <p:spPr>
          <a:xfrm>
            <a:off x="3467101" y="4768214"/>
            <a:ext cx="2748713"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8" name="Copyright">
            <a:extLst>
              <a:ext uri="{FF2B5EF4-FFF2-40B4-BE49-F238E27FC236}">
                <a16:creationId xmlns:a16="http://schemas.microsoft.com/office/drawing/2014/main" id="{57B007A3-1DCE-EC47-BE08-1D955C4A5185}"/>
              </a:ext>
            </a:extLst>
          </p:cNvPr>
          <p:cNvSpPr/>
          <p:nvPr userDrawn="1"/>
        </p:nvSpPr>
        <p:spPr>
          <a:xfrm>
            <a:off x="29659" y="4357495"/>
            <a:ext cx="3362273"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sp>
        <p:nvSpPr>
          <p:cNvPr id="2" name="JHSPH Text">
            <a:extLst>
              <a:ext uri="{FF2B5EF4-FFF2-40B4-BE49-F238E27FC236}">
                <a16:creationId xmlns:a16="http://schemas.microsoft.com/office/drawing/2014/main" id="{B05537E3-8448-4B43-A68B-0ED2C462209F}"/>
              </a:ext>
            </a:extLst>
          </p:cNvPr>
          <p:cNvSpPr/>
          <p:nvPr userDrawn="1"/>
        </p:nvSpPr>
        <p:spPr>
          <a:xfrm>
            <a:off x="375290" y="4859157"/>
            <a:ext cx="2671010" cy="184666"/>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Georgia"/>
                <a:ea typeface="+mn-ea"/>
              </a:rPr>
              <a:t>Johns Hopkins Bloomberg School of Public Health</a:t>
            </a:r>
          </a:p>
        </p:txBody>
      </p:sp>
      <p:sp>
        <p:nvSpPr>
          <p:cNvPr id="3" name="Slide Number">
            <a:extLst>
              <a:ext uri="{FF2B5EF4-FFF2-40B4-BE49-F238E27FC236}">
                <a16:creationId xmlns:a16="http://schemas.microsoft.com/office/drawing/2014/main" id="{F6B443E7-26CC-C44C-B822-7FF65A1914F3}"/>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45214049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vertical quote">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000C02B0-5386-2149-A92A-172E36DF48A9}"/>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8" name="Subtitle">
            <a:extLst>
              <a:ext uri="{FF2B5EF4-FFF2-40B4-BE49-F238E27FC236}">
                <a16:creationId xmlns:a16="http://schemas.microsoft.com/office/drawing/2014/main" id="{1A9871A0-BF4B-744E-BDBA-A39D3EB40A6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6" name="Quote">
            <a:extLst>
              <a:ext uri="{FF2B5EF4-FFF2-40B4-BE49-F238E27FC236}">
                <a16:creationId xmlns:a16="http://schemas.microsoft.com/office/drawing/2014/main" id="{E125DA28-47C7-B041-953D-A1467317A640}"/>
              </a:ext>
            </a:extLst>
          </p:cNvPr>
          <p:cNvSpPr>
            <a:spLocks noGrp="1"/>
          </p:cNvSpPr>
          <p:nvPr>
            <p:ph type="body" sz="quarter" idx="11" hasCustomPrompt="1"/>
          </p:nvPr>
        </p:nvSpPr>
        <p:spPr>
          <a:xfrm>
            <a:off x="1992249" y="159478"/>
            <a:ext cx="4764641" cy="4427257"/>
          </a:xfrm>
          <a:prstGeom prst="rect">
            <a:avLst/>
          </a:prstGeom>
          <a:solidFill>
            <a:srgbClr val="418EDF">
              <a:alpha val="40000"/>
            </a:srgbClr>
          </a:solidFill>
          <a:ln>
            <a:solidFill>
              <a:schemeClr val="bg1">
                <a:lumMod val="75000"/>
              </a:schemeClr>
            </a:solidFill>
            <a:prstDash val="sysDash"/>
          </a:ln>
        </p:spPr>
        <p:txBody>
          <a:bodyPr vert="horz" anchor="ctr"/>
          <a:lstStyle>
            <a:lvl1pPr marL="0" indent="0">
              <a:spcBef>
                <a:spcPts val="1800"/>
              </a:spcBef>
              <a:buNone/>
              <a:defRPr sz="1200">
                <a:latin typeface="Georgia" panose="02040502050405020303" pitchFamily="18" charset="0"/>
                <a:cs typeface="Times New Roman"/>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Click to add quote</a:t>
            </a:r>
          </a:p>
        </p:txBody>
      </p:sp>
      <p:sp>
        <p:nvSpPr>
          <p:cNvPr id="9" name="Source">
            <a:extLst>
              <a:ext uri="{FF2B5EF4-FFF2-40B4-BE49-F238E27FC236}">
                <a16:creationId xmlns:a16="http://schemas.microsoft.com/office/drawing/2014/main" id="{CE4AE711-244E-204B-ADA0-EE357F6F001B}"/>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58B849A8-504F-204C-9B64-F22FABEBAEB8}"/>
              </a:ext>
            </a:extLst>
          </p:cNvPr>
          <p:cNvSpPr>
            <a:spLocks noGrp="1"/>
          </p:cNvSpPr>
          <p:nvPr>
            <p:ph type="sldNum" sz="quarter" idx="15"/>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583714183"/>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160" userDrawn="1">
          <p15:clr>
            <a:srgbClr val="FBAE40"/>
          </p15:clr>
        </p15:guide>
        <p15:guide id="3" orient="horz" pos="84" userDrawn="1">
          <p15:clr>
            <a:srgbClr val="FBAE40"/>
          </p15:clr>
        </p15:guide>
        <p15:guide id="4" pos="4248" userDrawn="1">
          <p15:clr>
            <a:srgbClr val="FBAE40"/>
          </p15:clr>
        </p15:guide>
        <p15:guide id="5" pos="122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small photo">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3">
            <a:lum bright="6000" contrast="9000"/>
          </a:blip>
          <a:stretch>
            <a:fillRect/>
          </a:stretch>
        </p:blipFill>
        <p:spPr>
          <a:xfrm>
            <a:off x="1" y="170644"/>
            <a:ext cx="2671010" cy="4972857"/>
          </a:xfrm>
          <a:prstGeom prst="rect">
            <a:avLst/>
          </a:prstGeom>
        </p:spPr>
      </p:pic>
      <p:sp>
        <p:nvSpPr>
          <p:cNvPr id="11" name="Blue Bar">
            <a:extLst>
              <a:ext uri="{FF2B5EF4-FFF2-40B4-BE49-F238E27FC236}">
                <a16:creationId xmlns:a16="http://schemas.microsoft.com/office/drawing/2014/main" id="{467E1A5B-1E8E-D041-8359-98EA7CCA59CD}"/>
              </a:ext>
              <a:ext uri="{C183D7F6-B498-43B3-948B-1728B52AA6E4}">
                <adec:decorative xmlns:adec="http://schemas.microsoft.com/office/drawing/2017/decorative" val="1"/>
              </a:ext>
            </a:extLst>
          </p:cNvPr>
          <p:cNvSpPr/>
          <p:nvPr userDrawn="1"/>
        </p:nvSpPr>
        <p:spPr>
          <a:xfrm>
            <a:off x="1245136" y="1472513"/>
            <a:ext cx="5612864" cy="914400"/>
          </a:xfrm>
          <a:prstGeom prst="rect">
            <a:avLst/>
          </a:prstGeom>
          <a:solidFill>
            <a:srgbClr val="418ED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15" name="Title">
            <a:extLst>
              <a:ext uri="{FF2B5EF4-FFF2-40B4-BE49-F238E27FC236}">
                <a16:creationId xmlns:a16="http://schemas.microsoft.com/office/drawing/2014/main" id="{D215D462-CCB6-AE4C-8B56-B0E2965C6881}"/>
              </a:ext>
            </a:extLst>
          </p:cNvPr>
          <p:cNvSpPr>
            <a:spLocks noGrp="1" noChangeArrowheads="1"/>
          </p:cNvSpPr>
          <p:nvPr>
            <p:ph type="ctrTitle" hasCustomPrompt="1"/>
            <p:custDataLst>
              <p:tags r:id="rId1"/>
            </p:custDataLst>
          </p:nvPr>
        </p:nvSpPr>
        <p:spPr bwMode="auto">
          <a:xfrm>
            <a:off x="1245137" y="1472513"/>
            <a:ext cx="3104475" cy="914400"/>
          </a:xfrm>
          <a:prstGeom prst="rect">
            <a:avLst/>
          </a:prstGeom>
          <a:noFill/>
          <a:ln>
            <a:miter lim="800000"/>
            <a:headEnd/>
            <a:tailEnd/>
          </a:ln>
        </p:spPr>
        <p:txBody>
          <a:bodyPr lIns="91418" tIns="45710" rIns="91418" bIns="45710" anchor="ctr">
            <a:normAutofit/>
          </a:bodyPr>
          <a:lstStyle>
            <a:lvl1pPr algn="ctr">
              <a:defRPr sz="1800">
                <a:latin typeface="Georgia" panose="02040502050405020303" pitchFamily="18" charset="0"/>
                <a:cs typeface="Calibri"/>
              </a:defRPr>
            </a:lvl1pPr>
          </a:lstStyle>
          <a:p>
            <a:r>
              <a:rPr lang="en-US" dirty="0"/>
              <a:t>Click to add section title</a:t>
            </a:r>
          </a:p>
        </p:txBody>
      </p:sp>
      <p:sp>
        <p:nvSpPr>
          <p:cNvPr id="8" name="Photo">
            <a:extLst>
              <a:ext uri="{FF2B5EF4-FFF2-40B4-BE49-F238E27FC236}">
                <a16:creationId xmlns:a16="http://schemas.microsoft.com/office/drawing/2014/main" id="{0E2BC210-61C9-C940-BB22-3409B0C6C83D}"/>
              </a:ext>
            </a:extLst>
          </p:cNvPr>
          <p:cNvSpPr>
            <a:spLocks noGrp="1"/>
          </p:cNvSpPr>
          <p:nvPr>
            <p:ph type="pic" sz="quarter" idx="10"/>
          </p:nvPr>
        </p:nvSpPr>
        <p:spPr>
          <a:xfrm>
            <a:off x="4349612" y="939248"/>
            <a:ext cx="2273576" cy="2310848"/>
          </a:xfrm>
          <a:prstGeom prst="rect">
            <a:avLst/>
          </a:prstGeom>
          <a:ln w="38100">
            <a:solidFill>
              <a:srgbClr val="418EDF">
                <a:alpha val="50000"/>
              </a:srgbClr>
            </a:solidFill>
            <a:miter lim="800000"/>
          </a:ln>
        </p:spPr>
        <p:txBody>
          <a:bodyPr/>
          <a:lstStyle>
            <a:lvl1pPr marL="0" indent="0">
              <a:buFontTx/>
              <a:buNone/>
              <a:defRPr>
                <a:solidFill>
                  <a:schemeClr val="bg1"/>
                </a:solidFill>
              </a:defRPr>
            </a:lvl1pPr>
          </a:lstStyle>
          <a:p>
            <a:r>
              <a:rPr lang="en-US"/>
              <a:t>Click icon to add picture</a:t>
            </a:r>
            <a:endParaRPr lang="en-US" dirty="0"/>
          </a:p>
        </p:txBody>
      </p:sp>
      <p:sp>
        <p:nvSpPr>
          <p:cNvPr id="10" name="Source">
            <a:extLst>
              <a:ext uri="{FF2B5EF4-FFF2-40B4-BE49-F238E27FC236}">
                <a16:creationId xmlns:a16="http://schemas.microsoft.com/office/drawing/2014/main" id="{DA0EFA0F-D806-D24F-B4C9-7DFBCBB47121}"/>
              </a:ext>
            </a:extLst>
          </p:cNvPr>
          <p:cNvSpPr>
            <a:spLocks noGrp="1"/>
          </p:cNvSpPr>
          <p:nvPr>
            <p:ph idx="12" hasCustomPrompt="1"/>
          </p:nvPr>
        </p:nvSpPr>
        <p:spPr>
          <a:xfrm>
            <a:off x="4349611" y="3298259"/>
            <a:ext cx="2273576" cy="280036"/>
          </a:xfrm>
          <a:prstGeom prst="rect">
            <a:avLst/>
          </a:prstGeom>
          <a:noFill/>
          <a:ln w="9525" cap="flat" cmpd="sng" algn="ctr">
            <a:noFill/>
            <a:prstDash val="solid"/>
            <a:miter lim="800000"/>
            <a:headEnd type="none" w="med" len="med"/>
            <a:tailEnd type="none" w="med" len="med"/>
          </a:ln>
        </p:spPr>
        <p:txBody>
          <a:bodyPr lIns="0" tIns="0" rIns="0" bIns="0" anchor="t">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9" name="Copyright">
            <a:extLst>
              <a:ext uri="{FF2B5EF4-FFF2-40B4-BE49-F238E27FC236}">
                <a16:creationId xmlns:a16="http://schemas.microsoft.com/office/drawing/2014/main" id="{62146131-CBD0-D344-84AC-E24F792EA192}"/>
              </a:ext>
            </a:extLst>
          </p:cNvPr>
          <p:cNvSpPr/>
          <p:nvPr userDrawn="1"/>
        </p:nvSpPr>
        <p:spPr>
          <a:xfrm>
            <a:off x="1245136" y="4520604"/>
            <a:ext cx="4374830"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sp>
        <p:nvSpPr>
          <p:cNvPr id="2" name="JHSPH Text">
            <a:extLst>
              <a:ext uri="{FF2B5EF4-FFF2-40B4-BE49-F238E27FC236}">
                <a16:creationId xmlns:a16="http://schemas.microsoft.com/office/drawing/2014/main" id="{B05537E3-8448-4B43-A68B-0ED2C462209F}"/>
              </a:ext>
            </a:extLst>
          </p:cNvPr>
          <p:cNvSpPr/>
          <p:nvPr userDrawn="1"/>
        </p:nvSpPr>
        <p:spPr>
          <a:xfrm>
            <a:off x="1714500" y="4859157"/>
            <a:ext cx="3429000" cy="184666"/>
          </a:xfrm>
          <a:prstGeom prst="rect">
            <a:avLst/>
          </a:prstGeom>
        </p:spPr>
        <p:txBody>
          <a:bodyPr>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Georgia"/>
                <a:ea typeface="+mn-ea"/>
              </a:rPr>
              <a:t>Johns Hopkins Bloomberg School of Public Health</a:t>
            </a:r>
          </a:p>
        </p:txBody>
      </p:sp>
      <p:sp>
        <p:nvSpPr>
          <p:cNvPr id="3" name="Slide Number">
            <a:extLst>
              <a:ext uri="{FF2B5EF4-FFF2-40B4-BE49-F238E27FC236}">
                <a16:creationId xmlns:a16="http://schemas.microsoft.com/office/drawing/2014/main" id="{69DFB739-4FB6-9B49-9105-25741B35E3E1}"/>
              </a:ext>
            </a:extLst>
          </p:cNvPr>
          <p:cNvSpPr>
            <a:spLocks noGrp="1"/>
          </p:cNvSpPr>
          <p:nvPr>
            <p:ph type="sldNum" sz="quarter" idx="13"/>
          </p:nvPr>
        </p:nvSpPr>
        <p:spPr>
          <a:xfrm>
            <a:off x="6107620" y="4804842"/>
            <a:ext cx="636080" cy="274637"/>
          </a:xfrm>
          <a:prstGeom prst="rect">
            <a:avLst/>
          </a:prstGeom>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756053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liner dark blue">
    <p:bg>
      <p:bgPr>
        <a:solidFill>
          <a:srgbClr val="062D7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B26C-6273-9840-B5AA-1C606EFB6EAB}"/>
              </a:ext>
            </a:extLst>
          </p:cNvPr>
          <p:cNvSpPr>
            <a:spLocks noGrp="1"/>
          </p:cNvSpPr>
          <p:nvPr>
            <p:ph type="title" hasCustomPrompt="1"/>
          </p:nvPr>
        </p:nvSpPr>
        <p:spPr>
          <a:xfrm>
            <a:off x="107190" y="2143125"/>
            <a:ext cx="6643621" cy="857250"/>
          </a:xfrm>
        </p:spPr>
        <p:txBody>
          <a:bodyPr/>
          <a:lstStyle>
            <a:lvl1pPr algn="ctr">
              <a:defRPr>
                <a:solidFill>
                  <a:schemeClr val="bg1"/>
                </a:solidFill>
              </a:defRPr>
            </a:lvl1pPr>
          </a:lstStyle>
          <a:p>
            <a:r>
              <a:rPr lang="en-US" dirty="0"/>
              <a:t>Click to add slide title</a:t>
            </a:r>
          </a:p>
        </p:txBody>
      </p:sp>
      <p:sp>
        <p:nvSpPr>
          <p:cNvPr id="3" name="Source">
            <a:extLst>
              <a:ext uri="{FF2B5EF4-FFF2-40B4-BE49-F238E27FC236}">
                <a16:creationId xmlns:a16="http://schemas.microsoft.com/office/drawing/2014/main" id="{0A7E4179-6CF5-024A-87A2-BB006ADC58F2}"/>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9AB46CEA-C2A9-4745-B672-A31849E8E9FE}"/>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191820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liner spirit blue">
    <p:bg>
      <p:bgPr>
        <a:solidFill>
          <a:srgbClr val="0072CE"/>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F66B26C-6273-9840-B5AA-1C606EFB6EAB}"/>
              </a:ext>
            </a:extLst>
          </p:cNvPr>
          <p:cNvSpPr>
            <a:spLocks noGrp="1"/>
          </p:cNvSpPr>
          <p:nvPr>
            <p:ph type="title" hasCustomPrompt="1"/>
          </p:nvPr>
        </p:nvSpPr>
        <p:spPr>
          <a:xfrm>
            <a:off x="107190" y="2143125"/>
            <a:ext cx="6643621" cy="857250"/>
          </a:xfrm>
        </p:spPr>
        <p:txBody>
          <a:bodyPr/>
          <a:lstStyle>
            <a:lvl1pPr algn="ctr">
              <a:defRPr>
                <a:solidFill>
                  <a:schemeClr val="bg1"/>
                </a:solidFill>
              </a:defRPr>
            </a:lvl1pPr>
          </a:lstStyle>
          <a:p>
            <a:r>
              <a:rPr lang="en-US" dirty="0"/>
              <a:t>Click to add slide title</a:t>
            </a:r>
          </a:p>
        </p:txBody>
      </p:sp>
      <p:sp>
        <p:nvSpPr>
          <p:cNvPr id="3" name="Source">
            <a:extLst>
              <a:ext uri="{FF2B5EF4-FFF2-40B4-BE49-F238E27FC236}">
                <a16:creationId xmlns:a16="http://schemas.microsoft.com/office/drawing/2014/main" id="{0A7E4179-6CF5-024A-87A2-BB006ADC58F2}"/>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AB1D1303-A381-C440-A140-FC52EB75A0AF}"/>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1526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33" Type="http://schemas.openxmlformats.org/officeDocument/2006/relationships/image" Target="../media/image4.png"/><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29" Type="http://schemas.openxmlformats.org/officeDocument/2006/relationships/slideLayout" Target="../slideLayouts/slideLayout45.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32" Type="http://schemas.openxmlformats.org/officeDocument/2006/relationships/tags" Target="../tags/tag14.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31" Type="http://schemas.openxmlformats.org/officeDocument/2006/relationships/theme" Target="../theme/theme2.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slideLayout" Target="../slideLayouts/slideLayout4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6" Type="http://schemas.openxmlformats.org/officeDocument/2006/relationships/image" Target="../media/image1.png"/><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theme" Target="../theme/theme3.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111985" y="2143125"/>
            <a:ext cx="6643621" cy="857250"/>
          </a:xfrm>
          <a:prstGeom prst="rect">
            <a:avLst/>
          </a:prstGeom>
        </p:spPr>
        <p:txBody>
          <a:bodyPr vert="horz" lIns="91440" tIns="45720" rIns="91440" bIns="45720" rtlCol="0" anchor="ctr">
            <a:noAutofit/>
          </a:bodyPr>
          <a:lstStyle/>
          <a:p>
            <a:r>
              <a:rPr lang="en-US"/>
              <a:t>Click to edit Master title style</a:t>
            </a:r>
            <a:endParaRPr lang="en-US" dirty="0"/>
          </a:p>
        </p:txBody>
      </p:sp>
      <p:pic>
        <p:nvPicPr>
          <p:cNvPr id="11" name="Faded Torch Logo">
            <a:extLst>
              <a:ext uri="{FF2B5EF4-FFF2-40B4-BE49-F238E27FC236}">
                <a16:creationId xmlns:a16="http://schemas.microsoft.com/office/drawing/2014/main" id="{191EB21D-4E04-BF4F-9538-1442D7687BCC}"/>
              </a:ext>
              <a:ext uri="{C183D7F6-B498-43B3-948B-1728B52AA6E4}">
                <adec:decorative xmlns:adec="http://schemas.microsoft.com/office/drawing/2017/decorative" val="1"/>
              </a:ext>
            </a:extLst>
          </p:cNvPr>
          <p:cNvPicPr>
            <a:picLocks noChangeAspect="1"/>
          </p:cNvPicPr>
          <p:nvPr userDrawn="1"/>
        </p:nvPicPr>
        <p:blipFill>
          <a:blip r:embed="rId18"/>
          <a:stretch>
            <a:fillRect/>
          </a:stretch>
        </p:blipFill>
        <p:spPr>
          <a:xfrm>
            <a:off x="0" y="4174433"/>
            <a:ext cx="636079" cy="969264"/>
          </a:xfrm>
          <a:prstGeom prst="rect">
            <a:avLst/>
          </a:prstGeom>
        </p:spPr>
      </p:pic>
      <p:sp>
        <p:nvSpPr>
          <p:cNvPr id="5" name="Slide Number">
            <a:extLst>
              <a:ext uri="{FF2B5EF4-FFF2-40B4-BE49-F238E27FC236}">
                <a16:creationId xmlns:a16="http://schemas.microsoft.com/office/drawing/2014/main" id="{0FFA83D4-AF88-D74F-8A9B-B9D1D359A036}"/>
              </a:ext>
            </a:extLst>
          </p:cNvPr>
          <p:cNvSpPr>
            <a:spLocks noGrp="1"/>
          </p:cNvSpPr>
          <p:nvPr>
            <p:ph type="sldNum" sz="quarter" idx="4"/>
          </p:nvPr>
        </p:nvSpPr>
        <p:spPr>
          <a:xfrm>
            <a:off x="6256750" y="4773614"/>
            <a:ext cx="486950" cy="274637"/>
          </a:xfrm>
          <a:prstGeom prst="rect">
            <a:avLst/>
          </a:prstGeom>
        </p:spPr>
        <p:txBody>
          <a:bodyPr vert="horz" lIns="0" tIns="0" rIns="0" bIns="0" rtlCol="0" anchor="b"/>
          <a:lstStyle>
            <a:lvl1pPr algn="r">
              <a:defRPr sz="750">
                <a:solidFill>
                  <a:schemeClr val="bg1"/>
                </a:solidFill>
              </a:defRPr>
            </a:lvl1pPr>
          </a:lstStyle>
          <a:p>
            <a:fld id="{8ABDC324-684B-9C44-A484-D2B69E2467CF}" type="slidenum">
              <a:rPr lang="en-US" smtClean="0"/>
              <a:pPr/>
              <a:t>‹#›</a:t>
            </a:fld>
            <a:endParaRPr lang="en-US"/>
          </a:p>
        </p:txBody>
      </p:sp>
    </p:spTree>
    <p:extLst>
      <p:ext uri="{BB962C8B-B14F-4D97-AF65-F5344CB8AC3E}">
        <p14:creationId xmlns:p14="http://schemas.microsoft.com/office/powerpoint/2010/main" val="2402195195"/>
      </p:ext>
    </p:extLst>
  </p:cSld>
  <p:clrMap bg1="lt1" tx1="dk1" bg2="lt2" tx2="dk2" accent1="accent1" accent2="accent2" accent3="accent3" accent4="accent4" accent5="accent5" accent6="accent6" hlink="hlink" folHlink="folHlink"/>
  <p:sldLayoutIdLst>
    <p:sldLayoutId id="2147483838" r:id="rId1"/>
    <p:sldLayoutId id="2147483943" r:id="rId2"/>
    <p:sldLayoutId id="2147483765" r:id="rId3"/>
    <p:sldLayoutId id="2147483944" r:id="rId4"/>
    <p:sldLayoutId id="2147483745" r:id="rId5"/>
    <p:sldLayoutId id="2147483877" r:id="rId6"/>
    <p:sldLayoutId id="2147483802" r:id="rId7"/>
    <p:sldLayoutId id="2147483748" r:id="rId8"/>
    <p:sldLayoutId id="2147483876" r:id="rId9"/>
    <p:sldLayoutId id="2147483938" r:id="rId10"/>
    <p:sldLayoutId id="2147483939" r:id="rId11"/>
    <p:sldLayoutId id="2147483878" r:id="rId12"/>
    <p:sldLayoutId id="2147483912" r:id="rId13"/>
    <p:sldLayoutId id="2147483940" r:id="rId14"/>
    <p:sldLayoutId id="2147483942" r:id="rId15"/>
    <p:sldLayoutId id="2147483837" r:id="rId16"/>
  </p:sldLayoutIdLst>
  <p:hf hdr="0" ftr="0" dt="0"/>
  <p:txStyles>
    <p:titleStyle>
      <a:lvl1pPr algn="l" defTabSz="342900" rtl="0" eaLnBrk="1" latinLnBrk="0" hangingPunct="1">
        <a:spcBef>
          <a:spcPct val="0"/>
        </a:spcBef>
        <a:buNone/>
        <a:defRPr sz="1800" kern="1200">
          <a:solidFill>
            <a:schemeClr val="bg1"/>
          </a:solidFill>
          <a:latin typeface="Georgia" panose="02040502050405020303" pitchFamily="18" charset="0"/>
          <a:ea typeface="+mj-ea"/>
          <a:cs typeface="+mj-cs"/>
        </a:defRPr>
      </a:lvl1pPr>
    </p:titleStyle>
    <p:bodyStyle>
      <a:lvl1pPr marL="216694" indent="-216694" algn="l" defTabSz="342900" rtl="0" eaLnBrk="1" latinLnBrk="0" hangingPunct="1">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5196" indent="-213122" algn="l" defTabSz="342900" rtl="0" eaLnBrk="1" latinLnBrk="0" hangingPunct="1">
        <a:spcBef>
          <a:spcPts val="0"/>
        </a:spcBef>
        <a:buClr>
          <a:srgbClr val="F98419"/>
        </a:buClr>
        <a:buSzPct val="80000"/>
        <a:buFont typeface="Arial" panose="020B0604020202020204" pitchFamily="34" charset="0"/>
        <a:buChar char="►"/>
        <a:defRPr sz="1200" kern="1200">
          <a:solidFill>
            <a:schemeClr val="tx1"/>
          </a:solidFill>
          <a:latin typeface="+mn-lt"/>
          <a:ea typeface="+mn-ea"/>
          <a:cs typeface="+mn-cs"/>
        </a:defRPr>
      </a:lvl2pPr>
      <a:lvl3pPr marL="425196" indent="178308" algn="l" defTabSz="342900" rtl="0" eaLnBrk="1" latinLnBrk="0" hangingPunct="1">
        <a:spcBef>
          <a:spcPts val="0"/>
        </a:spcBef>
        <a:buClr>
          <a:srgbClr val="F98419"/>
        </a:buClr>
        <a:buFont typeface="Arial" panose="020B0604020202020204" pitchFamily="34" charset="0"/>
        <a:buChar char="●"/>
        <a:defRPr sz="12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160" userDrawn="1">
          <p15:clr>
            <a:srgbClr val="F26B43"/>
          </p15:clr>
        </p15:guide>
        <p15:guide id="5" orient="horz" pos="2892" userDrawn="1">
          <p15:clr>
            <a:srgbClr val="F26B43"/>
          </p15:clr>
        </p15:guide>
        <p15:guide id="9" pos="4248" userDrawn="1">
          <p15:clr>
            <a:srgbClr val="F26B43"/>
          </p15:clr>
        </p15:guide>
        <p15:guide id="12" orient="horz" pos="3180" userDrawn="1">
          <p15:clr>
            <a:srgbClr val="F26B43"/>
          </p15:clr>
        </p15:guide>
        <p15:guide id="16" userDrawn="1">
          <p15:clr>
            <a:srgbClr val="F26B43"/>
          </p15:clr>
        </p15:guide>
        <p15:guide id="17" orient="horz" pos="756" userDrawn="1">
          <p15:clr>
            <a:srgbClr val="F26B43"/>
          </p15:clr>
        </p15:guide>
        <p15:guide id="18" pos="72" userDrawn="1">
          <p15:clr>
            <a:srgbClr val="F26B43"/>
          </p15:clr>
        </p15:guide>
        <p15:guide id="19" orient="horz" pos="1044" userDrawn="1">
          <p15:clr>
            <a:srgbClr val="F26B43"/>
          </p15:clr>
        </p15:guide>
        <p15:guide id="20" orient="horz" pos="16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Dark Blue Bar">
            <a:extLst>
              <a:ext uri="{C183D7F6-B498-43B3-948B-1728B52AA6E4}">
                <adec:decorative xmlns:adec="http://schemas.microsoft.com/office/drawing/2017/decorative" val="1"/>
              </a:ext>
            </a:extLst>
          </p:cNvPr>
          <p:cNvSpPr>
            <a:spLocks noChangeArrowheads="1"/>
          </p:cNvSpPr>
          <p:nvPr>
            <p:custDataLst>
              <p:tags r:id="rId32"/>
            </p:custDataLst>
          </p:nvPr>
        </p:nvSpPr>
        <p:spPr bwMode="auto">
          <a:xfrm>
            <a:off x="0" y="0"/>
            <a:ext cx="6858000" cy="965200"/>
          </a:xfrm>
          <a:prstGeom prst="rect">
            <a:avLst/>
          </a:prstGeom>
          <a:solidFill>
            <a:srgbClr val="062D72"/>
          </a:solidFill>
          <a:ln w="9525">
            <a:noFill/>
            <a:round/>
            <a:headEnd type="none" w="sm" len="sm"/>
            <a:tailEnd type="none" w="sm" len="sm"/>
          </a:ln>
        </p:spPr>
        <p:txBody>
          <a:bodyPr>
            <a:prstTxWarp prst="textNoShape">
              <a:avLst/>
            </a:prstTxWarp>
          </a:bodyPr>
          <a:lstStyle/>
          <a:p>
            <a:pPr>
              <a:defRPr/>
            </a:pPr>
            <a:endParaRPr lang="en-US" sz="1350" dirty="0">
              <a:latin typeface="Bookman Old Style" pitchFamily="-84" charset="0"/>
              <a:ea typeface="ＭＳ Ｐゴシック" pitchFamily="-84" charset="-128"/>
              <a:cs typeface="ＭＳ Ｐゴシック" pitchFamily="-84" charset="-128"/>
            </a:endParaRPr>
          </a:p>
        </p:txBody>
      </p:sp>
      <p:sp>
        <p:nvSpPr>
          <p:cNvPr id="2" name="Title"/>
          <p:cNvSpPr>
            <a:spLocks noGrp="1"/>
          </p:cNvSpPr>
          <p:nvPr>
            <p:ph type="title"/>
          </p:nvPr>
        </p:nvSpPr>
        <p:spPr>
          <a:xfrm>
            <a:off x="111985" y="53975"/>
            <a:ext cx="6643621" cy="857250"/>
          </a:xfrm>
          <a:prstGeom prst="rect">
            <a:avLst/>
          </a:prstGeom>
        </p:spPr>
        <p:txBody>
          <a:bodyPr vert="horz" lIns="91440" tIns="45720" rIns="91440" bIns="45720" rtlCol="0" anchor="ctr">
            <a:noAutofit/>
          </a:bodyPr>
          <a:lstStyle/>
          <a:p>
            <a:r>
              <a:rPr lang="en-US" dirty="0"/>
              <a:t>Click to edit Master title style</a:t>
            </a:r>
          </a:p>
        </p:txBody>
      </p:sp>
      <p:sp>
        <p:nvSpPr>
          <p:cNvPr id="3" name="Box"/>
          <p:cNvSpPr>
            <a:spLocks noGrp="1"/>
          </p:cNvSpPr>
          <p:nvPr>
            <p:ph type="body" idx="1"/>
          </p:nvPr>
        </p:nvSpPr>
        <p:spPr>
          <a:xfrm>
            <a:off x="111985" y="1200152"/>
            <a:ext cx="6631715" cy="3390899"/>
          </a:xfrm>
          <a:prstGeom prst="rect">
            <a:avLst/>
          </a:prstGeom>
          <a:ln>
            <a:solidFill>
              <a:srgbClr val="6CACE4">
                <a:alpha val="25000"/>
              </a:srgbClr>
            </a:solidFill>
          </a:ln>
        </p:spPr>
        <p:txBody>
          <a:bodyPr vert="horz" lIns="91440" tIns="45720" rIns="91440" bIns="45720" rtlCol="0">
            <a:noAutofit/>
          </a:bodyPr>
          <a:lstStyle/>
          <a:p>
            <a:pPr lvl="0"/>
            <a:r>
              <a:rPr lang="en-US" dirty="0"/>
              <a:t>Click to add first-level bullet</a:t>
            </a:r>
          </a:p>
          <a:p>
            <a:pPr lvl="1"/>
            <a:r>
              <a:rPr lang="en-US" dirty="0"/>
              <a:t>Second level</a:t>
            </a:r>
          </a:p>
          <a:p>
            <a:pPr lvl="2"/>
            <a:r>
              <a:rPr lang="en-US" dirty="0"/>
              <a:t>Third level</a:t>
            </a:r>
          </a:p>
        </p:txBody>
      </p:sp>
      <p:pic>
        <p:nvPicPr>
          <p:cNvPr id="9" name="Faded Torch Logo">
            <a:extLst>
              <a:ext uri="{FF2B5EF4-FFF2-40B4-BE49-F238E27FC236}">
                <a16:creationId xmlns:a16="http://schemas.microsoft.com/office/drawing/2014/main" id="{C1FB09DE-6FF1-4244-9FF3-05681138A9E8}"/>
              </a:ext>
              <a:ext uri="{C183D7F6-B498-43B3-948B-1728B52AA6E4}">
                <adec:decorative xmlns:adec="http://schemas.microsoft.com/office/drawing/2017/decorative" val="1"/>
              </a:ext>
            </a:extLst>
          </p:cNvPr>
          <p:cNvPicPr>
            <a:picLocks noChangeAspect="1"/>
          </p:cNvPicPr>
          <p:nvPr userDrawn="1"/>
        </p:nvPicPr>
        <p:blipFill>
          <a:blip r:embed="rId33"/>
          <a:stretch>
            <a:fillRect/>
          </a:stretch>
        </p:blipFill>
        <p:spPr>
          <a:xfrm>
            <a:off x="6222051" y="4174433"/>
            <a:ext cx="635949" cy="969066"/>
          </a:xfrm>
          <a:prstGeom prst="rect">
            <a:avLst/>
          </a:prstGeom>
        </p:spPr>
      </p:pic>
      <p:sp>
        <p:nvSpPr>
          <p:cNvPr id="8" name="Slide Number">
            <a:extLst>
              <a:ext uri="{FF2B5EF4-FFF2-40B4-BE49-F238E27FC236}">
                <a16:creationId xmlns:a16="http://schemas.microsoft.com/office/drawing/2014/main" id="{9045C060-0B00-7045-9125-69E17E9947A7}"/>
              </a:ext>
            </a:extLst>
          </p:cNvPr>
          <p:cNvSpPr>
            <a:spLocks noGrp="1"/>
          </p:cNvSpPr>
          <p:nvPr>
            <p:ph type="sldNum" sz="quarter" idx="4"/>
          </p:nvPr>
        </p:nvSpPr>
        <p:spPr>
          <a:xfrm>
            <a:off x="6256750" y="4773614"/>
            <a:ext cx="486950" cy="274637"/>
          </a:xfrm>
          <a:prstGeom prst="rect">
            <a:avLst/>
          </a:prstGeom>
        </p:spPr>
        <p:txBody>
          <a:bodyPr vert="horz" lIns="0" tIns="0" rIns="0" bIns="0" rtlCol="0" anchor="b"/>
          <a:lstStyle>
            <a:lvl1pPr algn="r">
              <a:defRPr sz="750">
                <a:solidFill>
                  <a:schemeClr val="tx1"/>
                </a:solidFill>
              </a:defRPr>
            </a:lvl1pPr>
          </a:lstStyle>
          <a:p>
            <a:fld id="{8ABDC324-684B-9C44-A484-D2B69E2467CF}" type="slidenum">
              <a:rPr lang="en-US" smtClean="0"/>
              <a:pPr/>
              <a:t>‹#›</a:t>
            </a:fld>
            <a:endParaRPr lang="en-US"/>
          </a:p>
        </p:txBody>
      </p:sp>
    </p:spTree>
    <p:extLst>
      <p:ext uri="{BB962C8B-B14F-4D97-AF65-F5344CB8AC3E}">
        <p14:creationId xmlns:p14="http://schemas.microsoft.com/office/powerpoint/2010/main" val="3407250304"/>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918" r:id="rId3"/>
    <p:sldLayoutId id="2147483919" r:id="rId4"/>
    <p:sldLayoutId id="2147483921" r:id="rId5"/>
    <p:sldLayoutId id="2147483920" r:id="rId6"/>
    <p:sldLayoutId id="2147483915" r:id="rId7"/>
    <p:sldLayoutId id="2147483889" r:id="rId8"/>
    <p:sldLayoutId id="2147483916" r:id="rId9"/>
    <p:sldLayoutId id="2147483945" r:id="rId10"/>
    <p:sldLayoutId id="2147483917" r:id="rId11"/>
    <p:sldLayoutId id="2147483890" r:id="rId12"/>
    <p:sldLayoutId id="2147483891" r:id="rId13"/>
    <p:sldLayoutId id="2147483892" r:id="rId14"/>
    <p:sldLayoutId id="2147483893" r:id="rId15"/>
    <p:sldLayoutId id="2147483894" r:id="rId16"/>
    <p:sldLayoutId id="2147483900" r:id="rId17"/>
    <p:sldLayoutId id="2147483901" r:id="rId18"/>
    <p:sldLayoutId id="2147483902" r:id="rId19"/>
    <p:sldLayoutId id="2147483903" r:id="rId20"/>
    <p:sldLayoutId id="2147483913" r:id="rId21"/>
    <p:sldLayoutId id="2147483905" r:id="rId22"/>
    <p:sldLayoutId id="2147483906" r:id="rId23"/>
    <p:sldLayoutId id="2147483914" r:id="rId24"/>
    <p:sldLayoutId id="2147483922" r:id="rId25"/>
    <p:sldLayoutId id="2147483909" r:id="rId26"/>
    <p:sldLayoutId id="2147483910" r:id="rId27"/>
    <p:sldLayoutId id="2147483923" r:id="rId28"/>
    <p:sldLayoutId id="2147483911" r:id="rId29"/>
    <p:sldLayoutId id="2147483947" r:id="rId30"/>
  </p:sldLayoutIdLst>
  <p:hf hdr="0" ftr="0" dt="0"/>
  <p:txStyles>
    <p:titleStyle>
      <a:lvl1pPr algn="l" defTabSz="342900" rtl="0" eaLnBrk="1" latinLnBrk="0" hangingPunct="1">
        <a:spcBef>
          <a:spcPct val="0"/>
        </a:spcBef>
        <a:buNone/>
        <a:defRPr sz="1800" kern="1200">
          <a:solidFill>
            <a:schemeClr val="bg1"/>
          </a:solidFill>
          <a:latin typeface="Georgia" panose="02040502050405020303" pitchFamily="18" charset="0"/>
          <a:ea typeface="+mj-ea"/>
          <a:cs typeface="+mj-cs"/>
        </a:defRPr>
      </a:lvl1pPr>
    </p:titleStyle>
    <p:bodyStyle>
      <a:lvl1pPr marL="219456" indent="-219456" algn="l" defTabSz="342900" rtl="0" eaLnBrk="1" latinLnBrk="0" hangingPunct="1">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5196" indent="-213122" algn="l" defTabSz="342900" rtl="0" eaLnBrk="1" latinLnBrk="0" hangingPunct="1">
        <a:spcBef>
          <a:spcPts val="0"/>
        </a:spcBef>
        <a:buClr>
          <a:srgbClr val="F98419"/>
        </a:buClr>
        <a:buSzPct val="80000"/>
        <a:buFont typeface="Arial" panose="020B0604020202020204" pitchFamily="34" charset="0"/>
        <a:buChar char="►"/>
        <a:defRPr sz="1200" kern="1200">
          <a:solidFill>
            <a:schemeClr val="tx1"/>
          </a:solidFill>
          <a:latin typeface="+mn-lt"/>
          <a:ea typeface="+mn-ea"/>
          <a:cs typeface="+mn-cs"/>
        </a:defRPr>
      </a:lvl2pPr>
      <a:lvl3pPr marL="602456" indent="-173831" algn="l" defTabSz="342900" rtl="0" eaLnBrk="1" latinLnBrk="0" hangingPunct="1">
        <a:spcBef>
          <a:spcPts val="0"/>
        </a:spcBef>
        <a:buClr>
          <a:srgbClr val="F98419"/>
        </a:buClr>
        <a:buFont typeface="Arial" panose="020B0604020202020204" pitchFamily="34" charset="0"/>
        <a:buChar char="●"/>
        <a:tabLst/>
        <a:defRPr sz="12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160" userDrawn="1">
          <p15:clr>
            <a:srgbClr val="F26B43"/>
          </p15:clr>
        </p15:guide>
        <p15:guide id="5" orient="horz" pos="1092" userDrawn="1">
          <p15:clr>
            <a:srgbClr val="F26B43"/>
          </p15:clr>
        </p15:guide>
        <p15:guide id="9" pos="4248" userDrawn="1">
          <p15:clr>
            <a:srgbClr val="F26B43"/>
          </p15:clr>
        </p15:guide>
        <p15:guide id="12" orient="horz" pos="3180" userDrawn="1">
          <p15:clr>
            <a:srgbClr val="F26B43"/>
          </p15:clr>
        </p15:guide>
        <p15:guide id="16" userDrawn="1">
          <p15:clr>
            <a:srgbClr val="F26B43"/>
          </p15:clr>
        </p15:guide>
        <p15:guide id="17" orient="horz" pos="756" userDrawn="1">
          <p15:clr>
            <a:srgbClr val="F26B43"/>
          </p15:clr>
        </p15:guide>
        <p15:guide id="18" pos="72" userDrawn="1">
          <p15:clr>
            <a:srgbClr val="F26B43"/>
          </p15:clr>
        </p15:guide>
        <p15:guide id="19" orient="horz" pos="1044" userDrawn="1">
          <p15:clr>
            <a:srgbClr val="F26B43"/>
          </p15:clr>
        </p15:guide>
        <p15:guide id="20" orient="horz" pos="1620" userDrawn="1">
          <p15:clr>
            <a:srgbClr val="F26B43"/>
          </p15:clr>
        </p15:guide>
        <p15:guide id="21" orient="horz" pos="2604" userDrawn="1">
          <p15:clr>
            <a:srgbClr val="F26B43"/>
          </p15:clr>
        </p15:guide>
        <p15:guide id="22" orient="horz" pos="2556"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Vertical Dark Blue Bar">
            <a:extLst>
              <a:ext uri="{C183D7F6-B498-43B3-948B-1728B52AA6E4}">
                <adec:decorative xmlns:adec="http://schemas.microsoft.com/office/drawing/2017/decorative" val="1"/>
              </a:ext>
            </a:extLst>
          </p:cNvPr>
          <p:cNvSpPr>
            <a:spLocks noChangeArrowheads="1"/>
          </p:cNvSpPr>
          <p:nvPr userDrawn="1"/>
        </p:nvSpPr>
        <p:spPr bwMode="auto">
          <a:xfrm>
            <a:off x="-1191" y="0"/>
            <a:ext cx="1890713" cy="5143500"/>
          </a:xfrm>
          <a:prstGeom prst="rect">
            <a:avLst/>
          </a:prstGeom>
          <a:solidFill>
            <a:srgbClr val="062D72"/>
          </a:solidFill>
          <a:ln w="9525">
            <a:noFill/>
            <a:round/>
            <a:headEnd type="none" w="sm" len="sm"/>
            <a:tailEnd type="none" w="sm" len="sm"/>
          </a:ln>
        </p:spPr>
        <p:txBody>
          <a:bodyPr>
            <a:prstTxWarp prst="textNoShape">
              <a:avLst/>
            </a:prstTxWarp>
          </a:bodyPr>
          <a:lstStyle/>
          <a:p>
            <a:pPr>
              <a:defRPr/>
            </a:pPr>
            <a:endParaRPr lang="en-US" sz="1350" dirty="0">
              <a:latin typeface="Bookman Old Style" pitchFamily="-84" charset="0"/>
              <a:ea typeface="ＭＳ Ｐゴシック" pitchFamily="-84" charset="-128"/>
              <a:cs typeface="ＭＳ Ｐゴシック" pitchFamily="-84" charset="-128"/>
            </a:endParaRPr>
          </a:p>
        </p:txBody>
      </p:sp>
      <p:sp>
        <p:nvSpPr>
          <p:cNvPr id="3" name="Title"/>
          <p:cNvSpPr>
            <a:spLocks noGrp="1"/>
          </p:cNvSpPr>
          <p:nvPr>
            <p:ph type="title"/>
          </p:nvPr>
        </p:nvSpPr>
        <p:spPr>
          <a:xfrm>
            <a:off x="109729" y="66526"/>
            <a:ext cx="1643672" cy="1243172"/>
          </a:xfrm>
          <a:prstGeom prst="rect">
            <a:avLst/>
          </a:prstGeom>
        </p:spPr>
        <p:txBody>
          <a:bodyPr vert="horz" lIns="91440" tIns="45720" rIns="91440" bIns="45720" rtlCol="0" anchor="t">
            <a:noAutofit/>
          </a:bodyPr>
          <a:lstStyle/>
          <a:p>
            <a:r>
              <a:rPr lang="en-US" dirty="0"/>
              <a:t>Click to add title</a:t>
            </a:r>
          </a:p>
        </p:txBody>
      </p:sp>
      <p:pic>
        <p:nvPicPr>
          <p:cNvPr id="8" name="JHSPH Faded Torch Logo">
            <a:extLst>
              <a:ext uri="{FF2B5EF4-FFF2-40B4-BE49-F238E27FC236}">
                <a16:creationId xmlns:a16="http://schemas.microsoft.com/office/drawing/2014/main" id="{6E9DAD4C-F581-FD45-892A-AB823604A609}"/>
              </a:ext>
              <a:ext uri="{C183D7F6-B498-43B3-948B-1728B52AA6E4}">
                <adec:decorative xmlns:adec="http://schemas.microsoft.com/office/drawing/2017/decorative" val="1"/>
              </a:ext>
            </a:extLst>
          </p:cNvPr>
          <p:cNvPicPr>
            <a:picLocks noChangeAspect="1"/>
          </p:cNvPicPr>
          <p:nvPr userDrawn="1"/>
        </p:nvPicPr>
        <p:blipFill>
          <a:blip r:embed="rId16"/>
          <a:stretch>
            <a:fillRect/>
          </a:stretch>
        </p:blipFill>
        <p:spPr>
          <a:xfrm>
            <a:off x="0" y="4174433"/>
            <a:ext cx="635949" cy="969066"/>
          </a:xfrm>
          <a:prstGeom prst="rect">
            <a:avLst/>
          </a:prstGeom>
        </p:spPr>
      </p:pic>
      <p:sp>
        <p:nvSpPr>
          <p:cNvPr id="6" name="Slide Number">
            <a:extLst>
              <a:ext uri="{FF2B5EF4-FFF2-40B4-BE49-F238E27FC236}">
                <a16:creationId xmlns:a16="http://schemas.microsoft.com/office/drawing/2014/main" id="{BC6A5A37-8EDF-654C-ABEA-48A891AEAA62}"/>
              </a:ext>
            </a:extLst>
          </p:cNvPr>
          <p:cNvSpPr>
            <a:spLocks noGrp="1"/>
          </p:cNvSpPr>
          <p:nvPr>
            <p:ph type="sldNum" sz="quarter" idx="4"/>
          </p:nvPr>
        </p:nvSpPr>
        <p:spPr>
          <a:xfrm>
            <a:off x="6256750" y="4773614"/>
            <a:ext cx="486950" cy="274637"/>
          </a:xfrm>
          <a:prstGeom prst="rect">
            <a:avLst/>
          </a:prstGeom>
        </p:spPr>
        <p:txBody>
          <a:bodyPr vert="horz" lIns="0" tIns="0" rIns="0" bIns="0" rtlCol="0" anchor="b"/>
          <a:lstStyle>
            <a:lvl1pPr algn="r">
              <a:defRPr sz="750">
                <a:solidFill>
                  <a:schemeClr val="tx1"/>
                </a:solidFill>
              </a:defRPr>
            </a:lvl1pPr>
          </a:lstStyle>
          <a:p>
            <a:fld id="{8ABDC324-684B-9C44-A484-D2B69E2467CF}" type="slidenum">
              <a:rPr lang="en-US" smtClean="0"/>
              <a:pPr/>
              <a:t>‹#›</a:t>
            </a:fld>
            <a:endParaRPr lang="en-US"/>
          </a:p>
        </p:txBody>
      </p:sp>
    </p:spTree>
    <p:extLst>
      <p:ext uri="{BB962C8B-B14F-4D97-AF65-F5344CB8AC3E}">
        <p14:creationId xmlns:p14="http://schemas.microsoft.com/office/powerpoint/2010/main" val="1871402258"/>
      </p:ext>
    </p:extLst>
  </p:cSld>
  <p:clrMap bg1="lt1" tx1="dk1" bg2="lt2" tx2="dk2" accent1="accent1" accent2="accent2" accent3="accent3" accent4="accent4" accent5="accent5" accent6="accent6" hlink="hlink" folHlink="folHlink"/>
  <p:sldLayoutIdLst>
    <p:sldLayoutId id="2147483712" r:id="rId1"/>
    <p:sldLayoutId id="2147483715" r:id="rId2"/>
    <p:sldLayoutId id="2147483926" r:id="rId3"/>
    <p:sldLayoutId id="2147483927" r:id="rId4"/>
    <p:sldLayoutId id="2147483928" r:id="rId5"/>
    <p:sldLayoutId id="2147483929" r:id="rId6"/>
    <p:sldLayoutId id="2147483930" r:id="rId7"/>
    <p:sldLayoutId id="2147483931" r:id="rId8"/>
    <p:sldLayoutId id="2147483946" r:id="rId9"/>
    <p:sldLayoutId id="2147483932" r:id="rId10"/>
    <p:sldLayoutId id="2147483936" r:id="rId11"/>
    <p:sldLayoutId id="2147483935" r:id="rId12"/>
    <p:sldLayoutId id="2147483937" r:id="rId13"/>
    <p:sldLayoutId id="2147483717" r:id="rId14"/>
  </p:sldLayoutIdLst>
  <p:txStyles>
    <p:titleStyle>
      <a:lvl1pPr algn="l" defTabSz="342900" rtl="0" eaLnBrk="1" latinLnBrk="0" hangingPunct="1">
        <a:spcBef>
          <a:spcPct val="0"/>
        </a:spcBef>
        <a:buNone/>
        <a:defRPr sz="1800" kern="1200">
          <a:solidFill>
            <a:srgbClr val="FFFFFF"/>
          </a:solidFill>
          <a:latin typeface="Georgia" panose="02040502050405020303" pitchFamily="18" charset="0"/>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3.emf"/><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0719-4098-4128-8F1F-18465DFD1DCE}"/>
              </a:ext>
            </a:extLst>
          </p:cNvPr>
          <p:cNvSpPr>
            <a:spLocks noGrp="1"/>
          </p:cNvSpPr>
          <p:nvPr>
            <p:ph type="ctrTitle"/>
          </p:nvPr>
        </p:nvSpPr>
        <p:spPr>
          <a:xfrm>
            <a:off x="2264569" y="1593001"/>
            <a:ext cx="4384098" cy="1101329"/>
          </a:xfrm>
        </p:spPr>
        <p:txBody>
          <a:bodyPr/>
          <a:lstStyle/>
          <a:p>
            <a:r>
              <a:rPr lang="en-US" dirty="0"/>
              <a:t>Lecture 14</a:t>
            </a:r>
          </a:p>
        </p:txBody>
      </p:sp>
      <p:sp>
        <p:nvSpPr>
          <p:cNvPr id="3" name="Subtitle 2">
            <a:extLst>
              <a:ext uri="{FF2B5EF4-FFF2-40B4-BE49-F238E27FC236}">
                <a16:creationId xmlns:a16="http://schemas.microsoft.com/office/drawing/2014/main" id="{BE3225C5-BFAA-4979-B451-9AFE18E9B3EA}"/>
              </a:ext>
            </a:extLst>
          </p:cNvPr>
          <p:cNvSpPr>
            <a:spLocks noGrp="1"/>
          </p:cNvSpPr>
          <p:nvPr>
            <p:ph type="subTitle" idx="1"/>
          </p:nvPr>
        </p:nvSpPr>
        <p:spPr>
          <a:xfrm>
            <a:off x="1429305" y="2887337"/>
            <a:ext cx="4933397" cy="1070928"/>
          </a:xfrm>
        </p:spPr>
        <p:txBody>
          <a:bodyPr lIns="91429" tIns="45715" rIns="91429" bIns="45715" anchor="t">
            <a:noAutofit/>
          </a:bodyPr>
          <a:lstStyle/>
          <a:p>
            <a:r>
              <a:rPr lang="en-US" sz="1400" dirty="0"/>
              <a:t>Continuous time survival analysis:</a:t>
            </a:r>
          </a:p>
          <a:p>
            <a:r>
              <a:rPr lang="en-US" sz="1400" dirty="0"/>
              <a:t>Review of survival function</a:t>
            </a:r>
          </a:p>
          <a:p>
            <a:r>
              <a:rPr lang="en-US" sz="1400" dirty="0"/>
              <a:t>Cox Proportional Hazards model</a:t>
            </a:r>
          </a:p>
          <a:p>
            <a:endParaRPr lang="en-US" dirty="0"/>
          </a:p>
        </p:txBody>
      </p:sp>
      <p:sp>
        <p:nvSpPr>
          <p:cNvPr id="5" name="Slide Number Placeholder 4">
            <a:extLst>
              <a:ext uri="{FF2B5EF4-FFF2-40B4-BE49-F238E27FC236}">
                <a16:creationId xmlns:a16="http://schemas.microsoft.com/office/drawing/2014/main" id="{ED21248D-2580-4C3D-9B64-77320DFC6B30}"/>
              </a:ext>
            </a:extLst>
          </p:cNvPr>
          <p:cNvSpPr>
            <a:spLocks noGrp="1"/>
          </p:cNvSpPr>
          <p:nvPr>
            <p:ph type="sldNum" sz="quarter" idx="12"/>
          </p:nvPr>
        </p:nvSpPr>
        <p:spPr/>
        <p:txBody>
          <a:bodyPr/>
          <a:lstStyle/>
          <a:p>
            <a:fld id="{8ABDC324-684B-9C44-A484-D2B69E2467CF}" type="slidenum">
              <a:rPr lang="en-US" smtClean="0"/>
              <a:pPr/>
              <a:t>1</a:t>
            </a:fld>
            <a:endParaRPr lang="en-US"/>
          </a:p>
        </p:txBody>
      </p:sp>
    </p:spTree>
    <p:extLst>
      <p:ext uri="{BB962C8B-B14F-4D97-AF65-F5344CB8AC3E}">
        <p14:creationId xmlns:p14="http://schemas.microsoft.com/office/powerpoint/2010/main" val="4113950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08F4B-4E98-429C-BFCA-345B95AFACFC}"/>
              </a:ext>
            </a:extLst>
          </p:cNvPr>
          <p:cNvSpPr>
            <a:spLocks noGrp="1"/>
          </p:cNvSpPr>
          <p:nvPr>
            <p:ph type="title"/>
          </p:nvPr>
        </p:nvSpPr>
        <p:spPr/>
        <p:txBody>
          <a:bodyPr/>
          <a:lstStyle/>
          <a:p>
            <a:r>
              <a:rPr lang="en-US" dirty="0"/>
              <a:t>Example calculations: Complementary log-log</a:t>
            </a:r>
          </a:p>
        </p:txBody>
      </p:sp>
      <p:sp>
        <p:nvSpPr>
          <p:cNvPr id="3" name="Content Placeholder 2">
            <a:extLst>
              <a:ext uri="{FF2B5EF4-FFF2-40B4-BE49-F238E27FC236}">
                <a16:creationId xmlns:a16="http://schemas.microsoft.com/office/drawing/2014/main" id="{EC3CBFDF-80DD-43C0-B731-B213860460B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A92D2C5-8B18-44DD-8DE3-69FB91F3AB4A}"/>
              </a:ext>
            </a:extLst>
          </p:cNvPr>
          <p:cNvPicPr>
            <a:picLocks noChangeAspect="1"/>
          </p:cNvPicPr>
          <p:nvPr/>
        </p:nvPicPr>
        <p:blipFill>
          <a:blip r:embed="rId2"/>
          <a:stretch>
            <a:fillRect/>
          </a:stretch>
        </p:blipFill>
        <p:spPr>
          <a:xfrm>
            <a:off x="111985" y="1200152"/>
            <a:ext cx="5368737" cy="3578738"/>
          </a:xfrm>
          <a:prstGeom prst="rect">
            <a:avLst/>
          </a:prstGeom>
        </p:spPr>
      </p:pic>
    </p:spTree>
    <p:extLst>
      <p:ext uri="{BB962C8B-B14F-4D97-AF65-F5344CB8AC3E}">
        <p14:creationId xmlns:p14="http://schemas.microsoft.com/office/powerpoint/2010/main" val="3986123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14070-7A65-4370-BD7E-84015AE67EE4}"/>
              </a:ext>
            </a:extLst>
          </p:cNvPr>
          <p:cNvSpPr>
            <a:spLocks noGrp="1"/>
          </p:cNvSpPr>
          <p:nvPr>
            <p:ph type="title"/>
          </p:nvPr>
        </p:nvSpPr>
        <p:spPr/>
        <p:txBody>
          <a:bodyPr/>
          <a:lstStyle/>
          <a:p>
            <a:r>
              <a:rPr lang="en-US" dirty="0"/>
              <a:t>R implementation</a:t>
            </a:r>
          </a:p>
        </p:txBody>
      </p:sp>
      <p:sp>
        <p:nvSpPr>
          <p:cNvPr id="3" name="Content Placeholder 2">
            <a:extLst>
              <a:ext uri="{FF2B5EF4-FFF2-40B4-BE49-F238E27FC236}">
                <a16:creationId xmlns:a16="http://schemas.microsoft.com/office/drawing/2014/main" id="{8A13181B-0465-46F3-964C-6CFF7D9E5B7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A63DD59-B0FE-4510-AFD9-3FA0E2245032}"/>
              </a:ext>
            </a:extLst>
          </p:cNvPr>
          <p:cNvPicPr>
            <a:picLocks noChangeAspect="1"/>
          </p:cNvPicPr>
          <p:nvPr/>
        </p:nvPicPr>
        <p:blipFill>
          <a:blip r:embed="rId2"/>
          <a:stretch>
            <a:fillRect/>
          </a:stretch>
        </p:blipFill>
        <p:spPr>
          <a:xfrm>
            <a:off x="111985" y="1032972"/>
            <a:ext cx="6280331" cy="3895363"/>
          </a:xfrm>
          <a:prstGeom prst="rect">
            <a:avLst/>
          </a:prstGeom>
        </p:spPr>
      </p:pic>
    </p:spTree>
    <p:extLst>
      <p:ext uri="{BB962C8B-B14F-4D97-AF65-F5344CB8AC3E}">
        <p14:creationId xmlns:p14="http://schemas.microsoft.com/office/powerpoint/2010/main" val="2968788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7B1B1-1739-4886-B30A-EEA1B802F6DB}"/>
              </a:ext>
            </a:extLst>
          </p:cNvPr>
          <p:cNvSpPr>
            <a:spLocks noGrp="1"/>
          </p:cNvSpPr>
          <p:nvPr>
            <p:ph type="title"/>
          </p:nvPr>
        </p:nvSpPr>
        <p:spPr/>
        <p:txBody>
          <a:bodyPr/>
          <a:lstStyle/>
          <a:p>
            <a:r>
              <a:rPr lang="en-US" dirty="0"/>
              <a:t>R implementation</a:t>
            </a:r>
          </a:p>
        </p:txBody>
      </p:sp>
      <p:sp>
        <p:nvSpPr>
          <p:cNvPr id="3" name="Content Placeholder 2">
            <a:extLst>
              <a:ext uri="{FF2B5EF4-FFF2-40B4-BE49-F238E27FC236}">
                <a16:creationId xmlns:a16="http://schemas.microsoft.com/office/drawing/2014/main" id="{18DF9769-EB41-46FD-881F-2979DA67BDE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70437E3-941F-4456-9FC4-83998EB449C5}"/>
              </a:ext>
            </a:extLst>
          </p:cNvPr>
          <p:cNvPicPr>
            <a:picLocks noChangeAspect="1"/>
          </p:cNvPicPr>
          <p:nvPr/>
        </p:nvPicPr>
        <p:blipFill>
          <a:blip r:embed="rId2"/>
          <a:stretch>
            <a:fillRect/>
          </a:stretch>
        </p:blipFill>
        <p:spPr>
          <a:xfrm>
            <a:off x="199466" y="1067435"/>
            <a:ext cx="4430410" cy="4076065"/>
          </a:xfrm>
          <a:prstGeom prst="rect">
            <a:avLst/>
          </a:prstGeom>
        </p:spPr>
      </p:pic>
    </p:spTree>
    <p:extLst>
      <p:ext uri="{BB962C8B-B14F-4D97-AF65-F5344CB8AC3E}">
        <p14:creationId xmlns:p14="http://schemas.microsoft.com/office/powerpoint/2010/main" val="1880637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F843-6527-4E11-ADE4-D0A32312B211}"/>
              </a:ext>
            </a:extLst>
          </p:cNvPr>
          <p:cNvSpPr>
            <a:spLocks noGrp="1"/>
          </p:cNvSpPr>
          <p:nvPr>
            <p:ph type="title"/>
          </p:nvPr>
        </p:nvSpPr>
        <p:spPr/>
        <p:txBody>
          <a:bodyPr/>
          <a:lstStyle/>
          <a:p>
            <a:r>
              <a:rPr lang="en-US" dirty="0"/>
              <a:t>Regression models for the hazard function</a:t>
            </a:r>
          </a:p>
        </p:txBody>
      </p:sp>
      <p:sp>
        <p:nvSpPr>
          <p:cNvPr id="3" name="Content Placeholder 2">
            <a:extLst>
              <a:ext uri="{FF2B5EF4-FFF2-40B4-BE49-F238E27FC236}">
                <a16:creationId xmlns:a16="http://schemas.microsoft.com/office/drawing/2014/main" id="{9FD20A23-9358-4AE0-A663-C821471A018B}"/>
              </a:ext>
            </a:extLst>
          </p:cNvPr>
          <p:cNvSpPr>
            <a:spLocks noGrp="1"/>
          </p:cNvSpPr>
          <p:nvPr>
            <p:ph idx="1"/>
          </p:nvPr>
        </p:nvSpPr>
        <p:spPr/>
        <p:txBody>
          <a:bodyPr/>
          <a:lstStyle/>
          <a:p>
            <a:r>
              <a:rPr lang="en-US" dirty="0"/>
              <a:t>Most famous and commonly used model: Cox proportional hazards model</a:t>
            </a:r>
          </a:p>
        </p:txBody>
      </p:sp>
      <p:pic>
        <p:nvPicPr>
          <p:cNvPr id="5" name="Picture 4">
            <a:extLst>
              <a:ext uri="{FF2B5EF4-FFF2-40B4-BE49-F238E27FC236}">
                <a16:creationId xmlns:a16="http://schemas.microsoft.com/office/drawing/2014/main" id="{770DDB47-15A5-46A9-AE53-0AABB4EADDFB}"/>
              </a:ext>
            </a:extLst>
          </p:cNvPr>
          <p:cNvPicPr>
            <a:picLocks noChangeAspect="1"/>
          </p:cNvPicPr>
          <p:nvPr/>
        </p:nvPicPr>
        <p:blipFill>
          <a:blip r:embed="rId2"/>
          <a:stretch>
            <a:fillRect/>
          </a:stretch>
        </p:blipFill>
        <p:spPr>
          <a:xfrm>
            <a:off x="1669699" y="1645196"/>
            <a:ext cx="2863282" cy="1129204"/>
          </a:xfrm>
          <a:prstGeom prst="rect">
            <a:avLst/>
          </a:prstGeom>
        </p:spPr>
      </p:pic>
      <p:pic>
        <p:nvPicPr>
          <p:cNvPr id="6" name="Picture 5">
            <a:extLst>
              <a:ext uri="{FF2B5EF4-FFF2-40B4-BE49-F238E27FC236}">
                <a16:creationId xmlns:a16="http://schemas.microsoft.com/office/drawing/2014/main" id="{EA3343C5-926F-4C6A-8C71-FE67A69FE9A9}"/>
              </a:ext>
            </a:extLst>
          </p:cNvPr>
          <p:cNvPicPr>
            <a:picLocks noChangeAspect="1"/>
          </p:cNvPicPr>
          <p:nvPr/>
        </p:nvPicPr>
        <p:blipFill>
          <a:blip r:embed="rId3"/>
          <a:stretch>
            <a:fillRect/>
          </a:stretch>
        </p:blipFill>
        <p:spPr>
          <a:xfrm>
            <a:off x="463857" y="2895601"/>
            <a:ext cx="5927969" cy="1347614"/>
          </a:xfrm>
          <a:prstGeom prst="rect">
            <a:avLst/>
          </a:prstGeom>
        </p:spPr>
      </p:pic>
    </p:spTree>
    <p:extLst>
      <p:ext uri="{BB962C8B-B14F-4D97-AF65-F5344CB8AC3E}">
        <p14:creationId xmlns:p14="http://schemas.microsoft.com/office/powerpoint/2010/main" val="431781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53155-2B2D-4990-829D-815F9C727AFE}"/>
              </a:ext>
            </a:extLst>
          </p:cNvPr>
          <p:cNvSpPr>
            <a:spLocks noGrp="1"/>
          </p:cNvSpPr>
          <p:nvPr>
            <p:ph type="title"/>
          </p:nvPr>
        </p:nvSpPr>
        <p:spPr/>
        <p:txBody>
          <a:bodyPr/>
          <a:lstStyle/>
          <a:p>
            <a:r>
              <a:rPr lang="en-US" dirty="0"/>
              <a:t>Exploring the proportional hazards assumption</a:t>
            </a:r>
          </a:p>
        </p:txBody>
      </p:sp>
      <p:sp>
        <p:nvSpPr>
          <p:cNvPr id="3" name="Content Placeholder 2">
            <a:extLst>
              <a:ext uri="{FF2B5EF4-FFF2-40B4-BE49-F238E27FC236}">
                <a16:creationId xmlns:a16="http://schemas.microsoft.com/office/drawing/2014/main" id="{38153608-E7DD-42A7-B29C-99801C572534}"/>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7FC1C782-85E0-4067-BE27-0357E6F5EFEC}"/>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35F56761-40E2-4A74-A1CD-9AFA366E7004}"/>
              </a:ext>
            </a:extLst>
          </p:cNvPr>
          <p:cNvSpPr>
            <a:spLocks noGrp="1"/>
          </p:cNvSpPr>
          <p:nvPr>
            <p:ph type="sldNum" sz="quarter" idx="13"/>
          </p:nvPr>
        </p:nvSpPr>
        <p:spPr/>
        <p:txBody>
          <a:bodyPr/>
          <a:lstStyle/>
          <a:p>
            <a:fld id="{8ABDC324-684B-9C44-A484-D2B69E2467CF}" type="slidenum">
              <a:rPr lang="en-US" smtClean="0"/>
              <a:pPr/>
              <a:t>14</a:t>
            </a:fld>
            <a:endParaRPr lang="en-US" dirty="0"/>
          </a:p>
        </p:txBody>
      </p:sp>
      <p:pic>
        <p:nvPicPr>
          <p:cNvPr id="7" name="Picture 6">
            <a:extLst>
              <a:ext uri="{FF2B5EF4-FFF2-40B4-BE49-F238E27FC236}">
                <a16:creationId xmlns:a16="http://schemas.microsoft.com/office/drawing/2014/main" id="{C73C6149-FB4D-463B-AE81-E109DB90FB7E}"/>
              </a:ext>
            </a:extLst>
          </p:cNvPr>
          <p:cNvPicPr>
            <a:picLocks noChangeAspect="1"/>
          </p:cNvPicPr>
          <p:nvPr/>
        </p:nvPicPr>
        <p:blipFill>
          <a:blip r:embed="rId2"/>
          <a:stretch>
            <a:fillRect/>
          </a:stretch>
        </p:blipFill>
        <p:spPr>
          <a:xfrm>
            <a:off x="10317" y="1146350"/>
            <a:ext cx="6741033" cy="2038809"/>
          </a:xfrm>
          <a:prstGeom prst="rect">
            <a:avLst/>
          </a:prstGeom>
        </p:spPr>
      </p:pic>
    </p:spTree>
    <p:extLst>
      <p:ext uri="{BB962C8B-B14F-4D97-AF65-F5344CB8AC3E}">
        <p14:creationId xmlns:p14="http://schemas.microsoft.com/office/powerpoint/2010/main" val="3600773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1EA0E-3689-44DD-A4E3-BEDD29DE0BA5}"/>
              </a:ext>
            </a:extLst>
          </p:cNvPr>
          <p:cNvSpPr>
            <a:spLocks noGrp="1"/>
          </p:cNvSpPr>
          <p:nvPr>
            <p:ph type="title"/>
          </p:nvPr>
        </p:nvSpPr>
        <p:spPr/>
        <p:txBody>
          <a:bodyPr/>
          <a:lstStyle/>
          <a:p>
            <a:r>
              <a:rPr lang="en-US" dirty="0"/>
              <a:t>Estimation within Cox model</a:t>
            </a:r>
          </a:p>
        </p:txBody>
      </p:sp>
      <p:sp>
        <p:nvSpPr>
          <p:cNvPr id="3" name="Content Placeholder 2">
            <a:extLst>
              <a:ext uri="{FF2B5EF4-FFF2-40B4-BE49-F238E27FC236}">
                <a16:creationId xmlns:a16="http://schemas.microsoft.com/office/drawing/2014/main" id="{28CE225C-169E-40AA-8789-7775D99C4C44}"/>
              </a:ext>
            </a:extLst>
          </p:cNvPr>
          <p:cNvSpPr>
            <a:spLocks noGrp="1"/>
          </p:cNvSpPr>
          <p:nvPr>
            <p:ph idx="1"/>
          </p:nvPr>
        </p:nvSpPr>
        <p:spPr/>
        <p:txBody>
          <a:bodyPr/>
          <a:lstStyle/>
          <a:p>
            <a:r>
              <a:rPr lang="en-US" dirty="0"/>
              <a:t>Estimation for association parameters for an arbitrary baseline hazard</a:t>
            </a:r>
          </a:p>
          <a:p>
            <a:pPr lvl="1"/>
            <a:r>
              <a:rPr lang="en-US" dirty="0"/>
              <a:t>Utilizes a partial or profile likelihood approach </a:t>
            </a:r>
          </a:p>
        </p:txBody>
      </p:sp>
      <p:sp>
        <p:nvSpPr>
          <p:cNvPr id="4" name="Content Placeholder 3">
            <a:extLst>
              <a:ext uri="{FF2B5EF4-FFF2-40B4-BE49-F238E27FC236}">
                <a16:creationId xmlns:a16="http://schemas.microsoft.com/office/drawing/2014/main" id="{DADFDCD7-9196-4367-9518-659E8297679D}"/>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3588AB15-8C50-4556-AFEA-B7BB68D13529}"/>
              </a:ext>
            </a:extLst>
          </p:cNvPr>
          <p:cNvSpPr>
            <a:spLocks noGrp="1"/>
          </p:cNvSpPr>
          <p:nvPr>
            <p:ph type="sldNum" sz="quarter" idx="13"/>
          </p:nvPr>
        </p:nvSpPr>
        <p:spPr/>
        <p:txBody>
          <a:bodyPr/>
          <a:lstStyle/>
          <a:p>
            <a:fld id="{8ABDC324-684B-9C44-A484-D2B69E2467CF}" type="slidenum">
              <a:rPr lang="en-US" smtClean="0"/>
              <a:pPr/>
              <a:t>15</a:t>
            </a:fld>
            <a:endParaRPr lang="en-US" dirty="0"/>
          </a:p>
        </p:txBody>
      </p:sp>
      <p:pic>
        <p:nvPicPr>
          <p:cNvPr id="7" name="Picture 6">
            <a:extLst>
              <a:ext uri="{FF2B5EF4-FFF2-40B4-BE49-F238E27FC236}">
                <a16:creationId xmlns:a16="http://schemas.microsoft.com/office/drawing/2014/main" id="{8B48BFDF-088C-4742-8AB0-E8CE770CDB62}"/>
              </a:ext>
            </a:extLst>
          </p:cNvPr>
          <p:cNvPicPr>
            <a:picLocks noChangeAspect="1"/>
          </p:cNvPicPr>
          <p:nvPr/>
        </p:nvPicPr>
        <p:blipFill>
          <a:blip r:embed="rId2"/>
          <a:stretch>
            <a:fillRect/>
          </a:stretch>
        </p:blipFill>
        <p:spPr>
          <a:xfrm>
            <a:off x="134918" y="1734468"/>
            <a:ext cx="6631714" cy="2773048"/>
          </a:xfrm>
          <a:prstGeom prst="rect">
            <a:avLst/>
          </a:prstGeom>
        </p:spPr>
      </p:pic>
    </p:spTree>
    <p:extLst>
      <p:ext uri="{BB962C8B-B14F-4D97-AF65-F5344CB8AC3E}">
        <p14:creationId xmlns:p14="http://schemas.microsoft.com/office/powerpoint/2010/main" val="1536568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C144-90BD-412E-9772-CF4420FFDFAC}"/>
              </a:ext>
            </a:extLst>
          </p:cNvPr>
          <p:cNvSpPr>
            <a:spLocks noGrp="1"/>
          </p:cNvSpPr>
          <p:nvPr>
            <p:ph type="title"/>
          </p:nvPr>
        </p:nvSpPr>
        <p:spPr/>
        <p:txBody>
          <a:bodyPr/>
          <a:lstStyle/>
          <a:p>
            <a:r>
              <a:rPr lang="en-US" dirty="0"/>
              <a:t>Profile likelihood</a:t>
            </a:r>
          </a:p>
        </p:txBody>
      </p:sp>
      <p:sp>
        <p:nvSpPr>
          <p:cNvPr id="3" name="Content Placeholder 2">
            <a:extLst>
              <a:ext uri="{FF2B5EF4-FFF2-40B4-BE49-F238E27FC236}">
                <a16:creationId xmlns:a16="http://schemas.microsoft.com/office/drawing/2014/main" id="{3053DAD0-711C-4172-ABCA-BEAD3585647E}"/>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The idea is that we estimate the baseline hazard using a non-parametric estimate, then estimate the association parameters assuming the baseline hazard is known/fixed.</a:t>
            </a:r>
          </a:p>
        </p:txBody>
      </p:sp>
      <p:sp>
        <p:nvSpPr>
          <p:cNvPr id="4" name="Content Placeholder 3">
            <a:extLst>
              <a:ext uri="{FF2B5EF4-FFF2-40B4-BE49-F238E27FC236}">
                <a16:creationId xmlns:a16="http://schemas.microsoft.com/office/drawing/2014/main" id="{4FAA4954-BB52-438D-9102-7A0329BEA7B4}"/>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533271BF-B943-4067-8E1A-259520DF2647}"/>
              </a:ext>
            </a:extLst>
          </p:cNvPr>
          <p:cNvSpPr>
            <a:spLocks noGrp="1"/>
          </p:cNvSpPr>
          <p:nvPr>
            <p:ph type="sldNum" sz="quarter" idx="13"/>
          </p:nvPr>
        </p:nvSpPr>
        <p:spPr/>
        <p:txBody>
          <a:bodyPr/>
          <a:lstStyle/>
          <a:p>
            <a:fld id="{8ABDC324-684B-9C44-A484-D2B69E2467CF}" type="slidenum">
              <a:rPr lang="en-US" smtClean="0"/>
              <a:pPr/>
              <a:t>16</a:t>
            </a:fld>
            <a:endParaRPr lang="en-US" dirty="0"/>
          </a:p>
        </p:txBody>
      </p:sp>
      <p:pic>
        <p:nvPicPr>
          <p:cNvPr id="7" name="Picture 6">
            <a:extLst>
              <a:ext uri="{FF2B5EF4-FFF2-40B4-BE49-F238E27FC236}">
                <a16:creationId xmlns:a16="http://schemas.microsoft.com/office/drawing/2014/main" id="{110944A6-0F11-4225-B87F-D5E8A5453F4E}"/>
              </a:ext>
            </a:extLst>
          </p:cNvPr>
          <p:cNvPicPr>
            <a:picLocks noChangeAspect="1"/>
          </p:cNvPicPr>
          <p:nvPr/>
        </p:nvPicPr>
        <p:blipFill>
          <a:blip r:embed="rId2"/>
          <a:stretch>
            <a:fillRect/>
          </a:stretch>
        </p:blipFill>
        <p:spPr>
          <a:xfrm>
            <a:off x="252837" y="1200152"/>
            <a:ext cx="6169446" cy="1911427"/>
          </a:xfrm>
          <a:prstGeom prst="rect">
            <a:avLst/>
          </a:prstGeom>
        </p:spPr>
      </p:pic>
    </p:spTree>
    <p:extLst>
      <p:ext uri="{BB962C8B-B14F-4D97-AF65-F5344CB8AC3E}">
        <p14:creationId xmlns:p14="http://schemas.microsoft.com/office/powerpoint/2010/main" val="3711789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EBBC-F3AF-4F7E-8A47-064A048EB3C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43C79CA-4BA3-4634-B91A-A8293EA5D8B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81B6949-9471-4AAD-BAB0-8443E06D0CAB}"/>
              </a:ext>
            </a:extLst>
          </p:cNvPr>
          <p:cNvPicPr>
            <a:picLocks noChangeAspect="1"/>
          </p:cNvPicPr>
          <p:nvPr/>
        </p:nvPicPr>
        <p:blipFill>
          <a:blip r:embed="rId2"/>
          <a:stretch>
            <a:fillRect/>
          </a:stretch>
        </p:blipFill>
        <p:spPr>
          <a:xfrm>
            <a:off x="313855" y="996885"/>
            <a:ext cx="6230291" cy="1045989"/>
          </a:xfrm>
          <a:prstGeom prst="rect">
            <a:avLst/>
          </a:prstGeom>
        </p:spPr>
      </p:pic>
      <p:pic>
        <p:nvPicPr>
          <p:cNvPr id="5" name="Picture 4">
            <a:extLst>
              <a:ext uri="{FF2B5EF4-FFF2-40B4-BE49-F238E27FC236}">
                <a16:creationId xmlns:a16="http://schemas.microsoft.com/office/drawing/2014/main" id="{9197C68D-324D-47B7-AD41-2802DE784D02}"/>
              </a:ext>
            </a:extLst>
          </p:cNvPr>
          <p:cNvPicPr>
            <a:picLocks noChangeAspect="1"/>
          </p:cNvPicPr>
          <p:nvPr/>
        </p:nvPicPr>
        <p:blipFill>
          <a:blip r:embed="rId3"/>
          <a:stretch>
            <a:fillRect/>
          </a:stretch>
        </p:blipFill>
        <p:spPr>
          <a:xfrm>
            <a:off x="313855" y="2128534"/>
            <a:ext cx="5041807" cy="2692640"/>
          </a:xfrm>
          <a:prstGeom prst="rect">
            <a:avLst/>
          </a:prstGeom>
        </p:spPr>
      </p:pic>
    </p:spTree>
    <p:extLst>
      <p:ext uri="{BB962C8B-B14F-4D97-AF65-F5344CB8AC3E}">
        <p14:creationId xmlns:p14="http://schemas.microsoft.com/office/powerpoint/2010/main" val="3150317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EBBC-F3AF-4F7E-8A47-064A048EB3C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43C79CA-4BA3-4634-B91A-A8293EA5D8B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81B6949-9471-4AAD-BAB0-8443E06D0CAB}"/>
              </a:ext>
            </a:extLst>
          </p:cNvPr>
          <p:cNvPicPr>
            <a:picLocks noChangeAspect="1"/>
          </p:cNvPicPr>
          <p:nvPr/>
        </p:nvPicPr>
        <p:blipFill rotWithShape="1">
          <a:blip r:embed="rId2"/>
          <a:srcRect t="77052"/>
          <a:stretch/>
        </p:blipFill>
        <p:spPr>
          <a:xfrm>
            <a:off x="111985" y="1200152"/>
            <a:ext cx="6230291" cy="240032"/>
          </a:xfrm>
          <a:prstGeom prst="rect">
            <a:avLst/>
          </a:prstGeom>
        </p:spPr>
      </p:pic>
      <p:pic>
        <p:nvPicPr>
          <p:cNvPr id="6" name="Picture 5">
            <a:extLst>
              <a:ext uri="{FF2B5EF4-FFF2-40B4-BE49-F238E27FC236}">
                <a16:creationId xmlns:a16="http://schemas.microsoft.com/office/drawing/2014/main" id="{712C3B41-13DF-46B2-8792-4F2FA89A73A3}"/>
              </a:ext>
            </a:extLst>
          </p:cNvPr>
          <p:cNvPicPr>
            <a:picLocks noChangeAspect="1"/>
          </p:cNvPicPr>
          <p:nvPr/>
        </p:nvPicPr>
        <p:blipFill>
          <a:blip r:embed="rId3"/>
          <a:stretch>
            <a:fillRect/>
          </a:stretch>
        </p:blipFill>
        <p:spPr>
          <a:xfrm>
            <a:off x="211045" y="1506379"/>
            <a:ext cx="5141883" cy="2617007"/>
          </a:xfrm>
          <a:prstGeom prst="rect">
            <a:avLst/>
          </a:prstGeom>
        </p:spPr>
      </p:pic>
    </p:spTree>
    <p:extLst>
      <p:ext uri="{BB962C8B-B14F-4D97-AF65-F5344CB8AC3E}">
        <p14:creationId xmlns:p14="http://schemas.microsoft.com/office/powerpoint/2010/main" val="1765595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32009-05B5-4D90-9DB4-8A29C224B6A8}"/>
              </a:ext>
            </a:extLst>
          </p:cNvPr>
          <p:cNvSpPr>
            <a:spLocks noGrp="1"/>
          </p:cNvSpPr>
          <p:nvPr>
            <p:ph type="title"/>
          </p:nvPr>
        </p:nvSpPr>
        <p:spPr/>
        <p:txBody>
          <a:bodyPr/>
          <a:lstStyle/>
          <a:p>
            <a:r>
              <a:rPr lang="en-US" dirty="0"/>
              <a:t>Checking the </a:t>
            </a:r>
            <a:r>
              <a:rPr lang="en-US" dirty="0" err="1"/>
              <a:t>proportaional</a:t>
            </a:r>
            <a:r>
              <a:rPr lang="en-US" dirty="0"/>
              <a:t> hazards assumption</a:t>
            </a:r>
          </a:p>
        </p:txBody>
      </p:sp>
      <p:sp>
        <p:nvSpPr>
          <p:cNvPr id="3" name="Content Placeholder 2">
            <a:extLst>
              <a:ext uri="{FF2B5EF4-FFF2-40B4-BE49-F238E27FC236}">
                <a16:creationId xmlns:a16="http://schemas.microsoft.com/office/drawing/2014/main" id="{3F4E5D9B-18DF-47EF-9175-B4E97E170054}"/>
              </a:ext>
            </a:extLst>
          </p:cNvPr>
          <p:cNvSpPr>
            <a:spLocks noGrp="1"/>
          </p:cNvSpPr>
          <p:nvPr>
            <p:ph idx="1"/>
          </p:nvPr>
        </p:nvSpPr>
        <p:spPr/>
        <p:txBody>
          <a:bodyPr/>
          <a:lstStyle/>
          <a:p>
            <a:r>
              <a:rPr lang="en-US" dirty="0"/>
              <a:t>Plot the log(- log(S(t)) as a function of log(t) separately for males and females</a:t>
            </a:r>
          </a:p>
        </p:txBody>
      </p:sp>
      <p:pic>
        <p:nvPicPr>
          <p:cNvPr id="6" name="Picture 5">
            <a:extLst>
              <a:ext uri="{FF2B5EF4-FFF2-40B4-BE49-F238E27FC236}">
                <a16:creationId xmlns:a16="http://schemas.microsoft.com/office/drawing/2014/main" id="{A2A70502-956B-4857-9185-91B30E4F7152}"/>
              </a:ext>
            </a:extLst>
          </p:cNvPr>
          <p:cNvPicPr>
            <a:picLocks noChangeAspect="1"/>
          </p:cNvPicPr>
          <p:nvPr/>
        </p:nvPicPr>
        <p:blipFill>
          <a:blip r:embed="rId2"/>
          <a:stretch>
            <a:fillRect/>
          </a:stretch>
        </p:blipFill>
        <p:spPr>
          <a:xfrm>
            <a:off x="1078858" y="1622397"/>
            <a:ext cx="4247522" cy="2806475"/>
          </a:xfrm>
          <a:prstGeom prst="rect">
            <a:avLst/>
          </a:prstGeom>
        </p:spPr>
      </p:pic>
    </p:spTree>
    <p:extLst>
      <p:ext uri="{BB962C8B-B14F-4D97-AF65-F5344CB8AC3E}">
        <p14:creationId xmlns:p14="http://schemas.microsoft.com/office/powerpoint/2010/main" val="4124175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0B99-F89F-4578-BADF-BEC3838323AE}"/>
              </a:ext>
            </a:extLst>
          </p:cNvPr>
          <p:cNvSpPr>
            <a:spLocks noGrp="1"/>
          </p:cNvSpPr>
          <p:nvPr>
            <p:ph type="title"/>
          </p:nvPr>
        </p:nvSpPr>
        <p:spPr/>
        <p:txBody>
          <a:bodyPr/>
          <a:lstStyle/>
          <a:p>
            <a:r>
              <a:rPr lang="en-US" dirty="0"/>
              <a:t>Review of Lecture 13</a:t>
            </a:r>
          </a:p>
        </p:txBody>
      </p:sp>
      <p:sp>
        <p:nvSpPr>
          <p:cNvPr id="3" name="Content Placeholder 2">
            <a:extLst>
              <a:ext uri="{FF2B5EF4-FFF2-40B4-BE49-F238E27FC236}">
                <a16:creationId xmlns:a16="http://schemas.microsoft.com/office/drawing/2014/main" id="{2C0CC2D3-B9DE-45D7-90A9-FE1D52E2838F}"/>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17DC6758-AEC4-4404-B087-36DFA703183B}"/>
              </a:ext>
            </a:extLst>
          </p:cNvPr>
          <p:cNvPicPr>
            <a:picLocks noChangeAspect="1"/>
          </p:cNvPicPr>
          <p:nvPr/>
        </p:nvPicPr>
        <p:blipFill>
          <a:blip r:embed="rId2"/>
          <a:stretch>
            <a:fillRect/>
          </a:stretch>
        </p:blipFill>
        <p:spPr>
          <a:xfrm>
            <a:off x="111985" y="1200152"/>
            <a:ext cx="6623140" cy="1146808"/>
          </a:xfrm>
          <a:prstGeom prst="rect">
            <a:avLst/>
          </a:prstGeom>
        </p:spPr>
      </p:pic>
      <p:pic>
        <p:nvPicPr>
          <p:cNvPr id="7" name="Picture 6">
            <a:extLst>
              <a:ext uri="{FF2B5EF4-FFF2-40B4-BE49-F238E27FC236}">
                <a16:creationId xmlns:a16="http://schemas.microsoft.com/office/drawing/2014/main" id="{2CC5E07F-F425-48FE-B401-B0ACC2A94161}"/>
              </a:ext>
            </a:extLst>
          </p:cNvPr>
          <p:cNvPicPr>
            <a:picLocks noChangeAspect="1"/>
          </p:cNvPicPr>
          <p:nvPr/>
        </p:nvPicPr>
        <p:blipFill>
          <a:blip r:embed="rId3"/>
          <a:stretch>
            <a:fillRect/>
          </a:stretch>
        </p:blipFill>
        <p:spPr>
          <a:xfrm>
            <a:off x="7549" y="2598902"/>
            <a:ext cx="6852492" cy="1702106"/>
          </a:xfrm>
          <a:prstGeom prst="rect">
            <a:avLst/>
          </a:prstGeom>
        </p:spPr>
      </p:pic>
    </p:spTree>
    <p:extLst>
      <p:ext uri="{BB962C8B-B14F-4D97-AF65-F5344CB8AC3E}">
        <p14:creationId xmlns:p14="http://schemas.microsoft.com/office/powerpoint/2010/main" val="26018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ABF9-17AD-4651-B2A1-F1C121099CAA}"/>
              </a:ext>
            </a:extLst>
          </p:cNvPr>
          <p:cNvSpPr>
            <a:spLocks noGrp="1"/>
          </p:cNvSpPr>
          <p:nvPr>
            <p:ph type="title"/>
          </p:nvPr>
        </p:nvSpPr>
        <p:spPr/>
        <p:txBody>
          <a:bodyPr/>
          <a:lstStyle/>
          <a:p>
            <a:r>
              <a:rPr lang="en-US" dirty="0"/>
              <a:t>Alternative evaluation of the proportional hazards assumption</a:t>
            </a:r>
          </a:p>
        </p:txBody>
      </p:sp>
      <p:sp>
        <p:nvSpPr>
          <p:cNvPr id="3" name="Content Placeholder 2">
            <a:extLst>
              <a:ext uri="{FF2B5EF4-FFF2-40B4-BE49-F238E27FC236}">
                <a16:creationId xmlns:a16="http://schemas.microsoft.com/office/drawing/2014/main" id="{62F3421A-221C-453B-B37A-59C0341E7EA9}"/>
              </a:ext>
            </a:extLst>
          </p:cNvPr>
          <p:cNvSpPr>
            <a:spLocks noGrp="1"/>
          </p:cNvSpPr>
          <p:nvPr>
            <p:ph idx="1"/>
          </p:nvPr>
        </p:nvSpPr>
        <p:spPr/>
        <p:txBody>
          <a:bodyPr/>
          <a:lstStyle/>
          <a:p>
            <a:r>
              <a:rPr lang="en-US" dirty="0"/>
              <a:t>Schoenfeld residuals plot.</a:t>
            </a:r>
          </a:p>
          <a:p>
            <a:pPr lvl="1"/>
            <a:r>
              <a:rPr lang="en-US" dirty="0"/>
              <a:t>If mean residuals are 0 across time, then proportional hazards assumption holds</a:t>
            </a:r>
          </a:p>
          <a:p>
            <a:pPr lvl="1"/>
            <a:r>
              <a:rPr lang="en-US" dirty="0"/>
              <a:t>The x-axis takes the unique event times and plots these scaled to the estimates of S(t)</a:t>
            </a:r>
          </a:p>
        </p:txBody>
      </p:sp>
      <p:pic>
        <p:nvPicPr>
          <p:cNvPr id="4" name="Picture 3">
            <a:extLst>
              <a:ext uri="{FF2B5EF4-FFF2-40B4-BE49-F238E27FC236}">
                <a16:creationId xmlns:a16="http://schemas.microsoft.com/office/drawing/2014/main" id="{D0217ACE-70CF-4D0A-AAA1-60A68AA8719B}"/>
              </a:ext>
            </a:extLst>
          </p:cNvPr>
          <p:cNvPicPr>
            <a:picLocks noChangeAspect="1"/>
          </p:cNvPicPr>
          <p:nvPr/>
        </p:nvPicPr>
        <p:blipFill>
          <a:blip r:embed="rId2"/>
          <a:stretch>
            <a:fillRect/>
          </a:stretch>
        </p:blipFill>
        <p:spPr>
          <a:xfrm>
            <a:off x="709948" y="1931216"/>
            <a:ext cx="5062580" cy="3009722"/>
          </a:xfrm>
          <a:prstGeom prst="rect">
            <a:avLst/>
          </a:prstGeom>
        </p:spPr>
      </p:pic>
    </p:spTree>
    <p:extLst>
      <p:ext uri="{BB962C8B-B14F-4D97-AF65-F5344CB8AC3E}">
        <p14:creationId xmlns:p14="http://schemas.microsoft.com/office/powerpoint/2010/main" val="2103224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7CC3E-63C6-49CD-8503-B225C1B6688C}"/>
              </a:ext>
            </a:extLst>
          </p:cNvPr>
          <p:cNvSpPr>
            <a:spLocks noGrp="1"/>
          </p:cNvSpPr>
          <p:nvPr>
            <p:ph type="title"/>
          </p:nvPr>
        </p:nvSpPr>
        <p:spPr/>
        <p:txBody>
          <a:bodyPr/>
          <a:lstStyle/>
          <a:p>
            <a:r>
              <a:rPr lang="en-US" dirty="0"/>
              <a:t>Alternative evaluation of the proportional hazards assumption</a:t>
            </a:r>
          </a:p>
        </p:txBody>
      </p:sp>
      <p:sp>
        <p:nvSpPr>
          <p:cNvPr id="3" name="Content Placeholder 2">
            <a:extLst>
              <a:ext uri="{FF2B5EF4-FFF2-40B4-BE49-F238E27FC236}">
                <a16:creationId xmlns:a16="http://schemas.microsoft.com/office/drawing/2014/main" id="{6133A710-E871-4289-B13C-7927634D4499}"/>
              </a:ext>
            </a:extLst>
          </p:cNvPr>
          <p:cNvSpPr>
            <a:spLocks noGrp="1"/>
          </p:cNvSpPr>
          <p:nvPr>
            <p:ph idx="1"/>
          </p:nvPr>
        </p:nvSpPr>
        <p:spPr>
          <a:xfrm>
            <a:off x="111985" y="1200152"/>
            <a:ext cx="6746015" cy="3676648"/>
          </a:xfrm>
        </p:spPr>
        <p:txBody>
          <a:bodyPr>
            <a:normAutofit/>
          </a:bodyPr>
          <a:lstStyle/>
          <a:p>
            <a:endParaRPr lang="en-US" dirty="0"/>
          </a:p>
          <a:p>
            <a:endParaRPr lang="en-US" dirty="0"/>
          </a:p>
          <a:p>
            <a:endParaRPr lang="en-US" dirty="0"/>
          </a:p>
          <a:p>
            <a:endParaRPr lang="en-US" dirty="0"/>
          </a:p>
          <a:p>
            <a:endParaRPr lang="en-US" dirty="0"/>
          </a:p>
          <a:p>
            <a:r>
              <a:rPr lang="en-US" dirty="0"/>
              <a:t>Looks like there is a violation of the proportional hazards assumption for age</a:t>
            </a:r>
          </a:p>
          <a:p>
            <a:pPr lvl="1"/>
            <a:r>
              <a:rPr lang="en-US" dirty="0"/>
              <a:t>There are ways to account for non-proportional hazards, e.g. estimate a time specific effect of age.  </a:t>
            </a:r>
          </a:p>
          <a:p>
            <a:r>
              <a:rPr lang="en-US" dirty="0"/>
              <a:t>Here is one vignette that is a good starting place:  </a:t>
            </a:r>
          </a:p>
          <a:p>
            <a:pPr marL="0" indent="0">
              <a:buNone/>
            </a:pPr>
            <a:r>
              <a:rPr lang="en-US" sz="1500" dirty="0"/>
              <a:t>https://cran.r-project.org/web/packages/Greg/vignettes/timeSplitter.html</a:t>
            </a:r>
          </a:p>
        </p:txBody>
      </p:sp>
      <p:pic>
        <p:nvPicPr>
          <p:cNvPr id="4" name="Picture 3">
            <a:extLst>
              <a:ext uri="{FF2B5EF4-FFF2-40B4-BE49-F238E27FC236}">
                <a16:creationId xmlns:a16="http://schemas.microsoft.com/office/drawing/2014/main" id="{D7A5B1D0-FBB9-42CE-A4D9-836DD436DDCD}"/>
              </a:ext>
            </a:extLst>
          </p:cNvPr>
          <p:cNvPicPr>
            <a:picLocks noChangeAspect="1"/>
          </p:cNvPicPr>
          <p:nvPr/>
        </p:nvPicPr>
        <p:blipFill>
          <a:blip r:embed="rId2"/>
          <a:stretch>
            <a:fillRect/>
          </a:stretch>
        </p:blipFill>
        <p:spPr>
          <a:xfrm>
            <a:off x="828283" y="1083351"/>
            <a:ext cx="4463583" cy="2184604"/>
          </a:xfrm>
          <a:prstGeom prst="rect">
            <a:avLst/>
          </a:prstGeom>
        </p:spPr>
      </p:pic>
    </p:spTree>
    <p:extLst>
      <p:ext uri="{BB962C8B-B14F-4D97-AF65-F5344CB8AC3E}">
        <p14:creationId xmlns:p14="http://schemas.microsoft.com/office/powerpoint/2010/main" val="4234103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683B-6FB2-47E0-AE8B-D1D5AF9B2C89}"/>
              </a:ext>
            </a:extLst>
          </p:cNvPr>
          <p:cNvSpPr>
            <a:spLocks noGrp="1"/>
          </p:cNvSpPr>
          <p:nvPr>
            <p:ph type="title"/>
          </p:nvPr>
        </p:nvSpPr>
        <p:spPr/>
        <p:txBody>
          <a:bodyPr/>
          <a:lstStyle/>
          <a:p>
            <a:r>
              <a:rPr lang="en-US" dirty="0"/>
              <a:t>Next time	</a:t>
            </a:r>
          </a:p>
        </p:txBody>
      </p:sp>
      <p:sp>
        <p:nvSpPr>
          <p:cNvPr id="3" name="Content Placeholder 2">
            <a:extLst>
              <a:ext uri="{FF2B5EF4-FFF2-40B4-BE49-F238E27FC236}">
                <a16:creationId xmlns:a16="http://schemas.microsoft.com/office/drawing/2014/main" id="{BEC98941-565F-4BE5-B53C-ABAD8F602D48}"/>
              </a:ext>
            </a:extLst>
          </p:cNvPr>
          <p:cNvSpPr>
            <a:spLocks noGrp="1"/>
          </p:cNvSpPr>
          <p:nvPr>
            <p:ph idx="1"/>
          </p:nvPr>
        </p:nvSpPr>
        <p:spPr/>
        <p:txBody>
          <a:bodyPr/>
          <a:lstStyle/>
          <a:p>
            <a:r>
              <a:rPr lang="en-US" dirty="0"/>
              <a:t>Special topic:</a:t>
            </a:r>
          </a:p>
          <a:p>
            <a:pPr lvl="1"/>
            <a:r>
              <a:rPr lang="en-US" dirty="0"/>
              <a:t>Post a lecture on adjustment for multiple comparisons (last year)</a:t>
            </a:r>
          </a:p>
          <a:p>
            <a:pPr lvl="1"/>
            <a:endParaRPr lang="en-US" dirty="0"/>
          </a:p>
          <a:p>
            <a:pPr lvl="1"/>
            <a:r>
              <a:rPr lang="en-US" dirty="0"/>
              <a:t>Variable selection procedures for baseline covariate adjustment to improve precision of marginal treatment effects in randomized trials</a:t>
            </a:r>
          </a:p>
        </p:txBody>
      </p:sp>
      <p:sp>
        <p:nvSpPr>
          <p:cNvPr id="4" name="Content Placeholder 3">
            <a:extLst>
              <a:ext uri="{FF2B5EF4-FFF2-40B4-BE49-F238E27FC236}">
                <a16:creationId xmlns:a16="http://schemas.microsoft.com/office/drawing/2014/main" id="{2AD0E78A-EE8D-43F4-92F0-CA74CC0D6464}"/>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FBAADFF9-0C75-4B73-B378-DCE76A3295D5}"/>
              </a:ext>
            </a:extLst>
          </p:cNvPr>
          <p:cNvSpPr>
            <a:spLocks noGrp="1"/>
          </p:cNvSpPr>
          <p:nvPr>
            <p:ph type="sldNum" sz="quarter" idx="13"/>
          </p:nvPr>
        </p:nvSpPr>
        <p:spPr/>
        <p:txBody>
          <a:bodyPr/>
          <a:lstStyle/>
          <a:p>
            <a:fld id="{8ABDC324-684B-9C44-A484-D2B69E2467CF}" type="slidenum">
              <a:rPr lang="en-US" smtClean="0"/>
              <a:pPr/>
              <a:t>22</a:t>
            </a:fld>
            <a:endParaRPr lang="en-US" dirty="0"/>
          </a:p>
        </p:txBody>
      </p:sp>
    </p:spTree>
    <p:extLst>
      <p:ext uri="{BB962C8B-B14F-4D97-AF65-F5344CB8AC3E}">
        <p14:creationId xmlns:p14="http://schemas.microsoft.com/office/powerpoint/2010/main" val="3729227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F2A3-AB4C-4A02-89F3-1FB92A411383}"/>
              </a:ext>
            </a:extLst>
          </p:cNvPr>
          <p:cNvSpPr>
            <a:spLocks noGrp="1"/>
          </p:cNvSpPr>
          <p:nvPr>
            <p:ph type="title"/>
          </p:nvPr>
        </p:nvSpPr>
        <p:spPr/>
        <p:txBody>
          <a:bodyPr/>
          <a:lstStyle/>
          <a:p>
            <a:r>
              <a:rPr lang="en-US" dirty="0"/>
              <a:t>Targets of inference and why!</a:t>
            </a:r>
          </a:p>
        </p:txBody>
      </p:sp>
      <p:sp>
        <p:nvSpPr>
          <p:cNvPr id="3" name="Content Placeholder 2">
            <a:extLst>
              <a:ext uri="{FF2B5EF4-FFF2-40B4-BE49-F238E27FC236}">
                <a16:creationId xmlns:a16="http://schemas.microsoft.com/office/drawing/2014/main" id="{D98968E8-7413-47CF-B4DA-10B5BBC0D9A6}"/>
              </a:ext>
            </a:extLst>
          </p:cNvPr>
          <p:cNvSpPr>
            <a:spLocks noGrp="1"/>
          </p:cNvSpPr>
          <p:nvPr>
            <p:ph idx="1"/>
          </p:nvPr>
        </p:nvSpPr>
        <p:spPr/>
        <p:txBody>
          <a:bodyPr/>
          <a:lstStyle/>
          <a:p>
            <a:r>
              <a:rPr lang="en-US" dirty="0"/>
              <a:t>We are primarily interested in making inference about</a:t>
            </a:r>
          </a:p>
          <a:p>
            <a:pPr lvl="1"/>
            <a:r>
              <a:rPr lang="en-US" dirty="0"/>
              <a:t>Survival function:  S(t) = </a:t>
            </a:r>
            <a:r>
              <a:rPr lang="en-US" dirty="0" err="1"/>
              <a:t>Pr</a:t>
            </a:r>
            <a:r>
              <a:rPr lang="en-US" dirty="0"/>
              <a:t>(T &gt; t)</a:t>
            </a:r>
          </a:p>
          <a:p>
            <a:pPr marL="212074" lvl="1" indent="0">
              <a:buNone/>
            </a:pPr>
            <a:endParaRPr lang="en-US" dirty="0"/>
          </a:p>
          <a:p>
            <a:pPr lvl="1"/>
            <a:r>
              <a:rPr lang="en-US" dirty="0"/>
              <a:t>Hazard function</a:t>
            </a:r>
          </a:p>
          <a:p>
            <a:pPr lvl="1"/>
            <a:endParaRPr lang="en-US" dirty="0"/>
          </a:p>
          <a:p>
            <a:r>
              <a:rPr lang="en-US" dirty="0"/>
              <a:t>But why?</a:t>
            </a:r>
          </a:p>
          <a:p>
            <a:pPr lvl="1"/>
            <a:r>
              <a:rPr lang="en-US" dirty="0"/>
              <a:t>Censoring complicates the </a:t>
            </a:r>
          </a:p>
          <a:p>
            <a:pPr marL="212074" lvl="1" indent="0">
              <a:buNone/>
            </a:pPr>
            <a:r>
              <a:rPr lang="en-US" dirty="0"/>
              <a:t>	   estimation procedures</a:t>
            </a:r>
          </a:p>
          <a:p>
            <a:pPr lvl="1"/>
            <a:r>
              <a:rPr lang="en-US" dirty="0"/>
              <a:t>Consider f(t), </a:t>
            </a:r>
          </a:p>
          <a:p>
            <a:pPr marL="212074" lvl="1" indent="0">
              <a:buNone/>
            </a:pPr>
            <a:r>
              <a:rPr lang="en-US" dirty="0"/>
              <a:t>	   with and without censoring</a:t>
            </a:r>
          </a:p>
          <a:p>
            <a:pPr marL="212074" lvl="1" indent="0">
              <a:buNone/>
            </a:pPr>
            <a:endParaRPr lang="en-US" dirty="0"/>
          </a:p>
          <a:p>
            <a:pPr marL="177784" indent="-171450"/>
            <a:r>
              <a:rPr lang="en-US" dirty="0"/>
              <a:t>Estimation / inference for S(t) and </a:t>
            </a:r>
          </a:p>
          <a:p>
            <a:pPr marL="212074" lvl="1" indent="0">
              <a:buNone/>
            </a:pPr>
            <a:r>
              <a:rPr lang="en-US" dirty="0"/>
              <a:t>h(t) can “easily” incorporate</a:t>
            </a:r>
          </a:p>
          <a:p>
            <a:pPr marL="212074" lvl="1" indent="0">
              <a:buNone/>
            </a:pPr>
            <a:r>
              <a:rPr lang="en-US" dirty="0"/>
              <a:t>censoring</a:t>
            </a:r>
          </a:p>
        </p:txBody>
      </p:sp>
      <p:sp>
        <p:nvSpPr>
          <p:cNvPr id="4" name="Content Placeholder 3">
            <a:extLst>
              <a:ext uri="{FF2B5EF4-FFF2-40B4-BE49-F238E27FC236}">
                <a16:creationId xmlns:a16="http://schemas.microsoft.com/office/drawing/2014/main" id="{0A44C0A7-1E8E-4A80-8931-EC38B765FE5C}"/>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D640F42E-FDCF-4316-9B0B-16417A36F1BA}"/>
              </a:ext>
            </a:extLst>
          </p:cNvPr>
          <p:cNvSpPr>
            <a:spLocks noGrp="1"/>
          </p:cNvSpPr>
          <p:nvPr>
            <p:ph type="sldNum" sz="quarter" idx="13"/>
          </p:nvPr>
        </p:nvSpPr>
        <p:spPr/>
        <p:txBody>
          <a:bodyPr/>
          <a:lstStyle/>
          <a:p>
            <a:fld id="{8ABDC324-684B-9C44-A484-D2B69E2467CF}" type="slidenum">
              <a:rPr lang="en-US" smtClean="0"/>
              <a:pPr/>
              <a:t>3</a:t>
            </a:fld>
            <a:endParaRPr lang="en-US" dirty="0"/>
          </a:p>
        </p:txBody>
      </p:sp>
      <p:pic>
        <p:nvPicPr>
          <p:cNvPr id="7" name="Picture 6">
            <a:extLst>
              <a:ext uri="{FF2B5EF4-FFF2-40B4-BE49-F238E27FC236}">
                <a16:creationId xmlns:a16="http://schemas.microsoft.com/office/drawing/2014/main" id="{F5C40815-3DB6-4F21-B13A-F8C16DC1A47F}"/>
              </a:ext>
            </a:extLst>
          </p:cNvPr>
          <p:cNvPicPr>
            <a:picLocks noChangeAspect="1"/>
          </p:cNvPicPr>
          <p:nvPr/>
        </p:nvPicPr>
        <p:blipFill rotWithShape="1">
          <a:blip r:embed="rId2"/>
          <a:srcRect l="8655" t="50000" r="4018" b="6919"/>
          <a:stretch/>
        </p:blipFill>
        <p:spPr>
          <a:xfrm>
            <a:off x="1798319" y="1725930"/>
            <a:ext cx="4139409" cy="499110"/>
          </a:xfrm>
          <a:prstGeom prst="rect">
            <a:avLst/>
          </a:prstGeom>
        </p:spPr>
      </p:pic>
      <p:pic>
        <p:nvPicPr>
          <p:cNvPr id="9" name="Picture 8">
            <a:extLst>
              <a:ext uri="{FF2B5EF4-FFF2-40B4-BE49-F238E27FC236}">
                <a16:creationId xmlns:a16="http://schemas.microsoft.com/office/drawing/2014/main" id="{7E2308C4-78BE-498F-8EE8-E02256EEF70E}"/>
              </a:ext>
            </a:extLst>
          </p:cNvPr>
          <p:cNvPicPr>
            <a:picLocks noChangeAspect="1"/>
          </p:cNvPicPr>
          <p:nvPr/>
        </p:nvPicPr>
        <p:blipFill>
          <a:blip r:embed="rId3"/>
          <a:stretch>
            <a:fillRect/>
          </a:stretch>
        </p:blipFill>
        <p:spPr>
          <a:xfrm>
            <a:off x="2589973" y="2402203"/>
            <a:ext cx="3888338" cy="2447921"/>
          </a:xfrm>
          <a:prstGeom prst="rect">
            <a:avLst/>
          </a:prstGeom>
        </p:spPr>
      </p:pic>
    </p:spTree>
    <p:extLst>
      <p:ext uri="{BB962C8B-B14F-4D97-AF65-F5344CB8AC3E}">
        <p14:creationId xmlns:p14="http://schemas.microsoft.com/office/powerpoint/2010/main" val="1049863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62EC4-F004-4D66-AB30-2A828B2E955B}"/>
              </a:ext>
            </a:extLst>
          </p:cNvPr>
          <p:cNvSpPr>
            <a:spLocks noGrp="1"/>
          </p:cNvSpPr>
          <p:nvPr>
            <p:ph type="title"/>
          </p:nvPr>
        </p:nvSpPr>
        <p:spPr/>
        <p:txBody>
          <a:bodyPr/>
          <a:lstStyle/>
          <a:p>
            <a:r>
              <a:rPr lang="en-US" dirty="0"/>
              <a:t>Kaplan-Meier estimate of the survival function</a:t>
            </a:r>
          </a:p>
        </p:txBody>
      </p:sp>
      <p:sp>
        <p:nvSpPr>
          <p:cNvPr id="3" name="Content Placeholder 2">
            <a:extLst>
              <a:ext uri="{FF2B5EF4-FFF2-40B4-BE49-F238E27FC236}">
                <a16:creationId xmlns:a16="http://schemas.microsoft.com/office/drawing/2014/main" id="{0191B463-8251-4A72-9A34-F34B0AEAC98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8BDB51F-834C-4DD0-AA6F-C37E2AF55C56}"/>
              </a:ext>
            </a:extLst>
          </p:cNvPr>
          <p:cNvPicPr>
            <a:picLocks noChangeAspect="1"/>
          </p:cNvPicPr>
          <p:nvPr/>
        </p:nvPicPr>
        <p:blipFill>
          <a:blip r:embed="rId2"/>
          <a:stretch>
            <a:fillRect/>
          </a:stretch>
        </p:blipFill>
        <p:spPr>
          <a:xfrm>
            <a:off x="84070" y="1017943"/>
            <a:ext cx="6773930" cy="3510701"/>
          </a:xfrm>
          <a:prstGeom prst="rect">
            <a:avLst/>
          </a:prstGeom>
        </p:spPr>
      </p:pic>
    </p:spTree>
    <p:extLst>
      <p:ext uri="{BB962C8B-B14F-4D97-AF65-F5344CB8AC3E}">
        <p14:creationId xmlns:p14="http://schemas.microsoft.com/office/powerpoint/2010/main" val="3267815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8A20-9677-4755-BEE0-B6B6329D7B05}"/>
              </a:ext>
            </a:extLst>
          </p:cNvPr>
          <p:cNvSpPr>
            <a:spLocks noGrp="1"/>
          </p:cNvSpPr>
          <p:nvPr>
            <p:ph type="title"/>
          </p:nvPr>
        </p:nvSpPr>
        <p:spPr/>
        <p:txBody>
          <a:bodyPr/>
          <a:lstStyle/>
          <a:p>
            <a:r>
              <a:rPr lang="en-US" dirty="0"/>
              <a:t>Kaplan-Meier estimate of the survival function</a:t>
            </a:r>
          </a:p>
        </p:txBody>
      </p:sp>
      <p:pic>
        <p:nvPicPr>
          <p:cNvPr id="5" name="Picture 4">
            <a:extLst>
              <a:ext uri="{FF2B5EF4-FFF2-40B4-BE49-F238E27FC236}">
                <a16:creationId xmlns:a16="http://schemas.microsoft.com/office/drawing/2014/main" id="{32B9DA68-833B-4898-B219-5734BCE395AE}"/>
              </a:ext>
            </a:extLst>
          </p:cNvPr>
          <p:cNvPicPr>
            <a:picLocks noChangeAspect="1"/>
          </p:cNvPicPr>
          <p:nvPr/>
        </p:nvPicPr>
        <p:blipFill>
          <a:blip r:embed="rId2"/>
          <a:stretch>
            <a:fillRect/>
          </a:stretch>
        </p:blipFill>
        <p:spPr>
          <a:xfrm>
            <a:off x="56578" y="1988243"/>
            <a:ext cx="6744843" cy="2394597"/>
          </a:xfrm>
          <a:prstGeom prst="rect">
            <a:avLst/>
          </a:prstGeom>
        </p:spPr>
      </p:pic>
      <p:sp>
        <p:nvSpPr>
          <p:cNvPr id="6" name="Content Placeholder 2">
            <a:extLst>
              <a:ext uri="{FF2B5EF4-FFF2-40B4-BE49-F238E27FC236}">
                <a16:creationId xmlns:a16="http://schemas.microsoft.com/office/drawing/2014/main" id="{8F444690-596F-4971-939A-C3EAE5DA2CF2}"/>
              </a:ext>
            </a:extLst>
          </p:cNvPr>
          <p:cNvSpPr>
            <a:spLocks noGrp="1"/>
          </p:cNvSpPr>
          <p:nvPr>
            <p:ph idx="1"/>
          </p:nvPr>
        </p:nvSpPr>
        <p:spPr>
          <a:xfrm>
            <a:off x="111985" y="1136721"/>
            <a:ext cx="6631715" cy="2932359"/>
          </a:xfrm>
        </p:spPr>
        <p:txBody>
          <a:bodyPr/>
          <a:lstStyle/>
          <a:p>
            <a:r>
              <a:rPr lang="en-US" dirty="0"/>
              <a:t>Using the data for inpatients hospitalized for a severe mental disorder, we will be computing the Kaplan-Meier estimate of the survival function for the female patients.  Survival time from hospitalization is in years. </a:t>
            </a:r>
          </a:p>
        </p:txBody>
      </p:sp>
    </p:spTree>
    <p:extLst>
      <p:ext uri="{BB962C8B-B14F-4D97-AF65-F5344CB8AC3E}">
        <p14:creationId xmlns:p14="http://schemas.microsoft.com/office/powerpoint/2010/main" val="147932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0CF8E-9D6B-4F8E-AFCB-E8BBF86A29ED}"/>
              </a:ext>
            </a:extLst>
          </p:cNvPr>
          <p:cNvSpPr>
            <a:spLocks noGrp="1"/>
          </p:cNvSpPr>
          <p:nvPr>
            <p:ph type="title"/>
          </p:nvPr>
        </p:nvSpPr>
        <p:spPr/>
        <p:txBody>
          <a:bodyPr/>
          <a:lstStyle/>
          <a:p>
            <a:r>
              <a:rPr lang="en-US" dirty="0"/>
              <a:t>Kaplan-Meier estimate of survival function</a:t>
            </a:r>
          </a:p>
        </p:txBody>
      </p:sp>
      <p:sp>
        <p:nvSpPr>
          <p:cNvPr id="3" name="Content Placeholder 2">
            <a:extLst>
              <a:ext uri="{FF2B5EF4-FFF2-40B4-BE49-F238E27FC236}">
                <a16:creationId xmlns:a16="http://schemas.microsoft.com/office/drawing/2014/main" id="{D2E842DB-5C5B-4C39-82C1-382A2950D33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8100848-9E66-4DD8-B212-18359AE9DAAE}"/>
              </a:ext>
            </a:extLst>
          </p:cNvPr>
          <p:cNvPicPr>
            <a:picLocks noChangeAspect="1"/>
          </p:cNvPicPr>
          <p:nvPr/>
        </p:nvPicPr>
        <p:blipFill>
          <a:blip r:embed="rId2"/>
          <a:stretch>
            <a:fillRect/>
          </a:stretch>
        </p:blipFill>
        <p:spPr>
          <a:xfrm>
            <a:off x="111984" y="1120240"/>
            <a:ext cx="5540633" cy="2986940"/>
          </a:xfrm>
          <a:prstGeom prst="rect">
            <a:avLst/>
          </a:prstGeom>
        </p:spPr>
      </p:pic>
    </p:spTree>
    <p:extLst>
      <p:ext uri="{BB962C8B-B14F-4D97-AF65-F5344CB8AC3E}">
        <p14:creationId xmlns:p14="http://schemas.microsoft.com/office/powerpoint/2010/main" val="3210625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CC0D89-7C42-467C-9594-1B76AD047ED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BB87B8B9-C1B0-41C3-A0BC-9535DCB7E2C1}"/>
              </a:ext>
            </a:extLst>
          </p:cNvPr>
          <p:cNvPicPr>
            <a:picLocks noChangeAspect="1"/>
          </p:cNvPicPr>
          <p:nvPr/>
        </p:nvPicPr>
        <p:blipFill>
          <a:blip r:embed="rId2"/>
          <a:stretch>
            <a:fillRect/>
          </a:stretch>
        </p:blipFill>
        <p:spPr>
          <a:xfrm>
            <a:off x="54928" y="1159495"/>
            <a:ext cx="6748145" cy="2215717"/>
          </a:xfrm>
          <a:prstGeom prst="rect">
            <a:avLst/>
          </a:prstGeom>
        </p:spPr>
      </p:pic>
      <p:sp>
        <p:nvSpPr>
          <p:cNvPr id="5" name="Title 1">
            <a:extLst>
              <a:ext uri="{FF2B5EF4-FFF2-40B4-BE49-F238E27FC236}">
                <a16:creationId xmlns:a16="http://schemas.microsoft.com/office/drawing/2014/main" id="{6353BBD0-BA2C-4D17-9CAC-BB6D10D9CA7C}"/>
              </a:ext>
            </a:extLst>
          </p:cNvPr>
          <p:cNvSpPr txBox="1">
            <a:spLocks/>
          </p:cNvSpPr>
          <p:nvPr/>
        </p:nvSpPr>
        <p:spPr>
          <a:xfrm>
            <a:off x="471488" y="273845"/>
            <a:ext cx="5915025" cy="60693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p>
        </p:txBody>
      </p:sp>
      <p:sp>
        <p:nvSpPr>
          <p:cNvPr id="6" name="Title 1">
            <a:extLst>
              <a:ext uri="{FF2B5EF4-FFF2-40B4-BE49-F238E27FC236}">
                <a16:creationId xmlns:a16="http://schemas.microsoft.com/office/drawing/2014/main" id="{134A7F33-C69F-48A5-9BFF-3F53C5998ABC}"/>
              </a:ext>
            </a:extLst>
          </p:cNvPr>
          <p:cNvSpPr>
            <a:spLocks noGrp="1"/>
          </p:cNvSpPr>
          <p:nvPr>
            <p:ph type="title"/>
          </p:nvPr>
        </p:nvSpPr>
        <p:spPr>
          <a:xfrm>
            <a:off x="111985" y="53975"/>
            <a:ext cx="6643621" cy="857250"/>
          </a:xfrm>
        </p:spPr>
        <p:txBody>
          <a:bodyPr/>
          <a:lstStyle/>
          <a:p>
            <a:r>
              <a:rPr lang="en-US" dirty="0"/>
              <a:t>Greenwood’s formula for variance of S(t)</a:t>
            </a:r>
          </a:p>
        </p:txBody>
      </p:sp>
    </p:spTree>
    <p:extLst>
      <p:ext uri="{BB962C8B-B14F-4D97-AF65-F5344CB8AC3E}">
        <p14:creationId xmlns:p14="http://schemas.microsoft.com/office/powerpoint/2010/main" val="3772097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CC0D89-7C42-467C-9594-1B76AD047ED5}"/>
              </a:ext>
            </a:extLst>
          </p:cNvPr>
          <p:cNvSpPr>
            <a:spLocks noGrp="1"/>
          </p:cNvSpPr>
          <p:nvPr>
            <p:ph idx="1"/>
          </p:nvPr>
        </p:nvSpPr>
        <p:spPr/>
        <p:txBody>
          <a:bodyPr/>
          <a:lstStyle/>
          <a:p>
            <a:endParaRPr lang="en-US"/>
          </a:p>
        </p:txBody>
      </p:sp>
      <p:sp>
        <p:nvSpPr>
          <p:cNvPr id="5" name="Title 1">
            <a:extLst>
              <a:ext uri="{FF2B5EF4-FFF2-40B4-BE49-F238E27FC236}">
                <a16:creationId xmlns:a16="http://schemas.microsoft.com/office/drawing/2014/main" id="{6353BBD0-BA2C-4D17-9CAC-BB6D10D9CA7C}"/>
              </a:ext>
            </a:extLst>
          </p:cNvPr>
          <p:cNvSpPr txBox="1">
            <a:spLocks/>
          </p:cNvSpPr>
          <p:nvPr/>
        </p:nvSpPr>
        <p:spPr>
          <a:xfrm>
            <a:off x="471488" y="273845"/>
            <a:ext cx="6097401" cy="82881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p>
        </p:txBody>
      </p:sp>
      <p:pic>
        <p:nvPicPr>
          <p:cNvPr id="2" name="Picture 1">
            <a:extLst>
              <a:ext uri="{FF2B5EF4-FFF2-40B4-BE49-F238E27FC236}">
                <a16:creationId xmlns:a16="http://schemas.microsoft.com/office/drawing/2014/main" id="{4ECE14CE-1E6B-4DF0-A903-5DF68D2406C0}"/>
              </a:ext>
            </a:extLst>
          </p:cNvPr>
          <p:cNvPicPr>
            <a:picLocks noChangeAspect="1"/>
          </p:cNvPicPr>
          <p:nvPr/>
        </p:nvPicPr>
        <p:blipFill>
          <a:blip r:embed="rId2"/>
          <a:stretch>
            <a:fillRect/>
          </a:stretch>
        </p:blipFill>
        <p:spPr>
          <a:xfrm>
            <a:off x="219037" y="1153378"/>
            <a:ext cx="6602303" cy="3263504"/>
          </a:xfrm>
          <a:prstGeom prst="rect">
            <a:avLst/>
          </a:prstGeom>
        </p:spPr>
      </p:pic>
      <p:sp>
        <p:nvSpPr>
          <p:cNvPr id="6" name="Title 1">
            <a:extLst>
              <a:ext uri="{FF2B5EF4-FFF2-40B4-BE49-F238E27FC236}">
                <a16:creationId xmlns:a16="http://schemas.microsoft.com/office/drawing/2014/main" id="{CE1FFCD5-B022-4BC0-A3CC-18566AE1F232}"/>
              </a:ext>
            </a:extLst>
          </p:cNvPr>
          <p:cNvSpPr>
            <a:spLocks noGrp="1"/>
          </p:cNvSpPr>
          <p:nvPr>
            <p:ph type="title"/>
          </p:nvPr>
        </p:nvSpPr>
        <p:spPr>
          <a:xfrm>
            <a:off x="111985" y="53975"/>
            <a:ext cx="6643621" cy="857250"/>
          </a:xfrm>
        </p:spPr>
        <p:txBody>
          <a:bodyPr/>
          <a:lstStyle/>
          <a:p>
            <a:r>
              <a:rPr lang="en-US" dirty="0"/>
              <a:t>Variance of S(t) estimate based on complementary log-log</a:t>
            </a:r>
          </a:p>
        </p:txBody>
      </p:sp>
    </p:spTree>
    <p:extLst>
      <p:ext uri="{BB962C8B-B14F-4D97-AF65-F5344CB8AC3E}">
        <p14:creationId xmlns:p14="http://schemas.microsoft.com/office/powerpoint/2010/main" val="3252652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A819F-BD00-4892-8871-387002C001D6}"/>
              </a:ext>
            </a:extLst>
          </p:cNvPr>
          <p:cNvSpPr>
            <a:spLocks noGrp="1"/>
          </p:cNvSpPr>
          <p:nvPr>
            <p:ph type="title"/>
          </p:nvPr>
        </p:nvSpPr>
        <p:spPr/>
        <p:txBody>
          <a:bodyPr/>
          <a:lstStyle/>
          <a:p>
            <a:r>
              <a:rPr lang="en-US" dirty="0"/>
              <a:t>Example calculations: Greenwood’s formula</a:t>
            </a:r>
          </a:p>
        </p:txBody>
      </p:sp>
      <p:sp>
        <p:nvSpPr>
          <p:cNvPr id="3" name="Content Placeholder 2">
            <a:extLst>
              <a:ext uri="{FF2B5EF4-FFF2-40B4-BE49-F238E27FC236}">
                <a16:creationId xmlns:a16="http://schemas.microsoft.com/office/drawing/2014/main" id="{8A10E71D-F494-4CEC-9774-13A613E0FC9C}"/>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DE72C9DC-D686-4625-A0F2-BEEC63F0532E}"/>
              </a:ext>
            </a:extLst>
          </p:cNvPr>
          <p:cNvPicPr>
            <a:picLocks noChangeAspect="1"/>
          </p:cNvPicPr>
          <p:nvPr/>
        </p:nvPicPr>
        <p:blipFill>
          <a:blip r:embed="rId2"/>
          <a:stretch>
            <a:fillRect/>
          </a:stretch>
        </p:blipFill>
        <p:spPr>
          <a:xfrm>
            <a:off x="111985" y="1142524"/>
            <a:ext cx="4198583" cy="2557127"/>
          </a:xfrm>
          <a:prstGeom prst="rect">
            <a:avLst/>
          </a:prstGeom>
        </p:spPr>
      </p:pic>
    </p:spTree>
    <p:extLst>
      <p:ext uri="{BB962C8B-B14F-4D97-AF65-F5344CB8AC3E}">
        <p14:creationId xmlns:p14="http://schemas.microsoft.com/office/powerpoint/2010/main" val="13831010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heme/theme1.xml><?xml version="1.0" encoding="utf-8"?>
<a:theme xmlns:a="http://schemas.openxmlformats.org/drawingml/2006/main" name="TITLES, SECTIONS, ONE-LINERS">
  <a:themeElements>
    <a:clrScheme name="Custom 1">
      <a:dk1>
        <a:srgbClr val="000000"/>
      </a:dk1>
      <a:lt1>
        <a:srgbClr val="FFFFFF"/>
      </a:lt1>
      <a:dk2>
        <a:srgbClr val="000000"/>
      </a:dk2>
      <a:lt2>
        <a:srgbClr val="F8F8F8"/>
      </a:lt2>
      <a:accent1>
        <a:srgbClr val="062C71"/>
      </a:accent1>
      <a:accent2>
        <a:srgbClr val="418EDE"/>
      </a:accent2>
      <a:accent3>
        <a:srgbClr val="719949"/>
      </a:accent3>
      <a:accent4>
        <a:srgbClr val="F98319"/>
      </a:accent4>
      <a:accent5>
        <a:srgbClr val="CF4520"/>
      </a:accent5>
      <a:accent6>
        <a:srgbClr val="F1C3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HSPH-2020-71320" id="{92F53CF7-7D36-9B47-A0B8-67464E65C650}" vid="{D67BD42C-6396-4747-B28B-B1F47681D038}"/>
    </a:ext>
  </a:extLst>
</a:theme>
</file>

<file path=ppt/theme/theme2.xml><?xml version="1.0" encoding="utf-8"?>
<a:theme xmlns:a="http://schemas.openxmlformats.org/drawingml/2006/main" name="jhsph-logo-bullets">
  <a:themeElements>
    <a:clrScheme name="Custom 2">
      <a:dk1>
        <a:srgbClr val="000000"/>
      </a:dk1>
      <a:lt1>
        <a:srgbClr val="FFFFFF"/>
      </a:lt1>
      <a:dk2>
        <a:srgbClr val="000000"/>
      </a:dk2>
      <a:lt2>
        <a:srgbClr val="F8F8F8"/>
      </a:lt2>
      <a:accent1>
        <a:srgbClr val="062C71"/>
      </a:accent1>
      <a:accent2>
        <a:srgbClr val="418EDE"/>
      </a:accent2>
      <a:accent3>
        <a:srgbClr val="719949"/>
      </a:accent3>
      <a:accent4>
        <a:srgbClr val="F98319"/>
      </a:accent4>
      <a:accent5>
        <a:srgbClr val="CF4520"/>
      </a:accent5>
      <a:accent6>
        <a:srgbClr val="F1C3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HSPH-2020-71320" id="{92F53CF7-7D36-9B47-A0B8-67464E65C650}" vid="{AA3B6039-C9B1-3542-8C73-687D0324BA92}"/>
    </a:ext>
  </a:extLst>
</a:theme>
</file>

<file path=ppt/theme/theme3.xml><?xml version="1.0" encoding="utf-8"?>
<a:theme xmlns:a="http://schemas.openxmlformats.org/drawingml/2006/main" name="jhsph-vertical">
  <a:themeElements>
    <a:clrScheme name="Custom 1">
      <a:dk1>
        <a:srgbClr val="000000"/>
      </a:dk1>
      <a:lt1>
        <a:srgbClr val="FFFFFF"/>
      </a:lt1>
      <a:dk2>
        <a:srgbClr val="000000"/>
      </a:dk2>
      <a:lt2>
        <a:srgbClr val="F8F8F8"/>
      </a:lt2>
      <a:accent1>
        <a:srgbClr val="062C71"/>
      </a:accent1>
      <a:accent2>
        <a:srgbClr val="418EDE"/>
      </a:accent2>
      <a:accent3>
        <a:srgbClr val="719949"/>
      </a:accent3>
      <a:accent4>
        <a:srgbClr val="F98319"/>
      </a:accent4>
      <a:accent5>
        <a:srgbClr val="CF4520"/>
      </a:accent5>
      <a:accent6>
        <a:srgbClr val="F1C3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HSPH-2020-71320" id="{92F53CF7-7D36-9B47-A0B8-67464E65C650}" vid="{DE2CF8AA-CCF0-8E4F-B1FE-1C32E09268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2747</TotalTime>
  <Words>433</Words>
  <Application>Microsoft Office PowerPoint</Application>
  <PresentationFormat>Custom</PresentationFormat>
  <Paragraphs>72</Paragraphs>
  <Slides>22</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22</vt:i4>
      </vt:variant>
    </vt:vector>
  </HeadingPairs>
  <TitlesOfParts>
    <vt:vector size="31" baseType="lpstr">
      <vt:lpstr>Arial</vt:lpstr>
      <vt:lpstr>Bookman Old Style</vt:lpstr>
      <vt:lpstr>Calibri</vt:lpstr>
      <vt:lpstr>Georgia</vt:lpstr>
      <vt:lpstr>Lucida Grande</vt:lpstr>
      <vt:lpstr>Wingdings</vt:lpstr>
      <vt:lpstr>TITLES, SECTIONS, ONE-LINERS</vt:lpstr>
      <vt:lpstr>jhsph-logo-bullets</vt:lpstr>
      <vt:lpstr>jhsph-vertical</vt:lpstr>
      <vt:lpstr>Lecture 14</vt:lpstr>
      <vt:lpstr>Review of Lecture 13</vt:lpstr>
      <vt:lpstr>Targets of inference and why!</vt:lpstr>
      <vt:lpstr>Kaplan-Meier estimate of the survival function</vt:lpstr>
      <vt:lpstr>Kaplan-Meier estimate of the survival function</vt:lpstr>
      <vt:lpstr>Kaplan-Meier estimate of survival function</vt:lpstr>
      <vt:lpstr>Greenwood’s formula for variance of S(t)</vt:lpstr>
      <vt:lpstr>Variance of S(t) estimate based on complementary log-log</vt:lpstr>
      <vt:lpstr>Example calculations: Greenwood’s formula</vt:lpstr>
      <vt:lpstr>Example calculations: Complementary log-log</vt:lpstr>
      <vt:lpstr>R implementation</vt:lpstr>
      <vt:lpstr>R implementation</vt:lpstr>
      <vt:lpstr>Regression models for the hazard function</vt:lpstr>
      <vt:lpstr>Exploring the proportional hazards assumption</vt:lpstr>
      <vt:lpstr>Estimation within Cox model</vt:lpstr>
      <vt:lpstr>Profile likelihood</vt:lpstr>
      <vt:lpstr>Example</vt:lpstr>
      <vt:lpstr>Example</vt:lpstr>
      <vt:lpstr>Checking the proportaional hazards assumption</vt:lpstr>
      <vt:lpstr>Alternative evaluation of the proportional hazards assumption</vt:lpstr>
      <vt:lpstr>Alternative evaluation of the proportional hazards assumption</vt:lpstr>
      <vt:lpstr>Next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Structural racism as a moderator for racial disparities in COVID-19 mortality </dc:title>
  <dc:creator>Nagpal, Anisha</dc:creator>
  <cp:lastModifiedBy>Elizabeth</cp:lastModifiedBy>
  <cp:revision>226</cp:revision>
  <dcterms:created xsi:type="dcterms:W3CDTF">2021-01-09T15:59:12Z</dcterms:created>
  <dcterms:modified xsi:type="dcterms:W3CDTF">2021-05-11T21:17:09Z</dcterms:modified>
</cp:coreProperties>
</file>