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79" r:id="rId2"/>
    <p:sldMasterId id="2147483711" r:id="rId3"/>
  </p:sldMasterIdLst>
  <p:notesMasterIdLst>
    <p:notesMasterId r:id="rId13"/>
  </p:notesMasterIdLst>
  <p:handoutMasterIdLst>
    <p:handoutMasterId r:id="rId14"/>
  </p:handoutMasterIdLst>
  <p:sldIdLst>
    <p:sldId id="256" r:id="rId4"/>
    <p:sldId id="384" r:id="rId5"/>
    <p:sldId id="417" r:id="rId6"/>
    <p:sldId id="418" r:id="rId7"/>
    <p:sldId id="419" r:id="rId8"/>
    <p:sldId id="416" r:id="rId9"/>
    <p:sldId id="420" r:id="rId10"/>
    <p:sldId id="421" r:id="rId11"/>
    <p:sldId id="423" r:id="rId12"/>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userDrawn="1">
          <p15:clr>
            <a:srgbClr val="A4A3A4"/>
          </p15:clr>
        </p15:guide>
        <p15:guide id="2" orient="horz" pos="2548" userDrawn="1">
          <p15:clr>
            <a:srgbClr val="A4A3A4"/>
          </p15:clr>
        </p15:guide>
        <p15:guide id="3" orient="horz" pos="1620" userDrawn="1">
          <p15:clr>
            <a:srgbClr val="A4A3A4"/>
          </p15:clr>
        </p15:guide>
        <p15:guide id="4" orient="horz" pos="613" userDrawn="1">
          <p15:clr>
            <a:srgbClr val="A4A3A4"/>
          </p15:clr>
        </p15:guide>
        <p15:guide id="5" orient="horz" pos="754" userDrawn="1">
          <p15:clr>
            <a:srgbClr val="A4A3A4"/>
          </p15:clr>
        </p15:guide>
        <p15:guide id="6" orient="horz" pos="2887" userDrawn="1">
          <p15:clr>
            <a:srgbClr val="A4A3A4"/>
          </p15:clr>
        </p15:guide>
        <p15:guide id="7" pos="4256" userDrawn="1">
          <p15:clr>
            <a:srgbClr val="A4A3A4"/>
          </p15:clr>
        </p15:guide>
        <p15:guide id="8" pos="2747" userDrawn="1">
          <p15:clr>
            <a:srgbClr val="A4A3A4"/>
          </p15:clr>
        </p15:guide>
        <p15:guide id="9" pos="194" userDrawn="1">
          <p15:clr>
            <a:srgbClr val="A4A3A4"/>
          </p15:clr>
        </p15:guide>
        <p15:guide id="10" pos="2160" userDrawn="1">
          <p15:clr>
            <a:srgbClr val="A4A3A4"/>
          </p15:clr>
        </p15:guide>
        <p15:guide id="11" pos="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antuoni" initials="EC" lastIdx="1" clrIdx="0">
    <p:extLst>
      <p:ext uri="{19B8F6BF-5375-455C-9EA6-DF929625EA0E}">
        <p15:presenceInfo xmlns:p15="http://schemas.microsoft.com/office/powerpoint/2012/main" userId="9a37ea1d221b3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418EDF"/>
    <a:srgbClr val="C15105"/>
    <a:srgbClr val="286140"/>
    <a:srgbClr val="76232F"/>
    <a:srgbClr val="51284F"/>
    <a:srgbClr val="C0504D"/>
    <a:srgbClr val="062D72"/>
    <a:srgbClr val="9BBB59"/>
    <a:srgbClr val="428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8FBB6A-895B-4816-9E72-939B692D6FDE}" v="873" dt="2021-01-11T00:25:17.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10" autoAdjust="0"/>
    <p:restoredTop sz="93792" autoAdjust="0"/>
  </p:normalViewPr>
  <p:slideViewPr>
    <p:cSldViewPr snapToGrid="0" snapToObjects="1">
      <p:cViewPr varScale="1">
        <p:scale>
          <a:sx n="84" d="100"/>
          <a:sy n="84" d="100"/>
        </p:scale>
        <p:origin x="876" y="64"/>
      </p:cViewPr>
      <p:guideLst>
        <p:guide orient="horz" pos="926"/>
        <p:guide orient="horz" pos="2548"/>
        <p:guide orient="horz" pos="1620"/>
        <p:guide orient="horz" pos="613"/>
        <p:guide orient="horz" pos="754"/>
        <p:guide orient="horz" pos="2887"/>
        <p:guide pos="4256"/>
        <p:guide pos="2747"/>
        <p:guide pos="194"/>
        <p:guide pos="2160"/>
        <p:guide pos="65"/>
      </p:guideLst>
    </p:cSldViewPr>
  </p:slideViewPr>
  <p:outlineViewPr>
    <p:cViewPr>
      <p:scale>
        <a:sx n="33" d="100"/>
        <a:sy n="33" d="100"/>
      </p:scale>
      <p:origin x="0" y="-354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48" d="100"/>
          <a:sy n="148" d="100"/>
        </p:scale>
        <p:origin x="5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Dougherty" userId="0ozMWokAUSSCEhqVkoK617sekOvzrNRCL2tn27mTTTc=" providerId="None" clId="Web-{A48FBB6A-895B-4816-9E72-939B692D6FDE}"/>
    <pc:docChg chg="addSld delSld modSld sldOrd">
      <pc:chgData name="Geoff Dougherty" userId="0ozMWokAUSSCEhqVkoK617sekOvzrNRCL2tn27mTTTc=" providerId="None" clId="Web-{A48FBB6A-895B-4816-9E72-939B692D6FDE}" dt="2021-01-11T00:25:17.459" v="853" actId="20577"/>
      <pc:docMkLst>
        <pc:docMk/>
      </pc:docMkLst>
      <pc:sldChg chg="modSp">
        <pc:chgData name="Geoff Dougherty" userId="0ozMWokAUSSCEhqVkoK617sekOvzrNRCL2tn27mTTTc=" providerId="None" clId="Web-{A48FBB6A-895B-4816-9E72-939B692D6FDE}" dt="2021-01-11T00:04:55.963" v="12" actId="20577"/>
        <pc:sldMkLst>
          <pc:docMk/>
          <pc:sldMk cId="4113950290" sldId="256"/>
        </pc:sldMkLst>
        <pc:spChg chg="mod">
          <ac:chgData name="Geoff Dougherty" userId="0ozMWokAUSSCEhqVkoK617sekOvzrNRCL2tn27mTTTc=" providerId="None" clId="Web-{A48FBB6A-895B-4816-9E72-939B692D6FDE}" dt="2021-01-11T00:04:55.963" v="12" actId="20577"/>
          <ac:spMkLst>
            <pc:docMk/>
            <pc:sldMk cId="4113950290" sldId="256"/>
            <ac:spMk id="3" creationId="{BE3225C5-BFAA-4979-B451-9AFE18E9B3EA}"/>
          </ac:spMkLst>
        </pc:spChg>
      </pc:sldChg>
      <pc:sldChg chg="modSp">
        <pc:chgData name="Geoff Dougherty" userId="0ozMWokAUSSCEhqVkoK617sekOvzrNRCL2tn27mTTTc=" providerId="None" clId="Web-{A48FBB6A-895B-4816-9E72-939B692D6FDE}" dt="2021-01-11T00:25:12.350" v="851" actId="20577"/>
        <pc:sldMkLst>
          <pc:docMk/>
          <pc:sldMk cId="45200269" sldId="258"/>
        </pc:sldMkLst>
        <pc:spChg chg="mod">
          <ac:chgData name="Geoff Dougherty" userId="0ozMWokAUSSCEhqVkoK617sekOvzrNRCL2tn27mTTTc=" providerId="None" clId="Web-{A48FBB6A-895B-4816-9E72-939B692D6FDE}" dt="2021-01-11T00:25:12.350" v="851" actId="20577"/>
          <ac:spMkLst>
            <pc:docMk/>
            <pc:sldMk cId="45200269" sldId="258"/>
            <ac:spMk id="3" creationId="{695CE133-8611-4BDB-B748-C7C08EF6E6AB}"/>
          </ac:spMkLst>
        </pc:spChg>
      </pc:sldChg>
      <pc:sldChg chg="addSp delSp modSp">
        <pc:chgData name="Geoff Dougherty" userId="0ozMWokAUSSCEhqVkoK617sekOvzrNRCL2tn27mTTTc=" providerId="None" clId="Web-{A48FBB6A-895B-4816-9E72-939B692D6FDE}" dt="2021-01-11T00:08:48.345" v="398"/>
        <pc:sldMkLst>
          <pc:docMk/>
          <pc:sldMk cId="2528129507" sldId="259"/>
        </pc:sldMkLst>
        <pc:spChg chg="mod">
          <ac:chgData name="Geoff Dougherty" userId="0ozMWokAUSSCEhqVkoK617sekOvzrNRCL2tn27mTTTc=" providerId="None" clId="Web-{A48FBB6A-895B-4816-9E72-939B692D6FDE}" dt="2021-01-11T00:08:31.251" v="397" actId="20577"/>
          <ac:spMkLst>
            <pc:docMk/>
            <pc:sldMk cId="2528129507" sldId="259"/>
            <ac:spMk id="2" creationId="{830D8ED3-3E0F-4B77-87E7-A442CE8635F9}"/>
          </ac:spMkLst>
        </pc:spChg>
        <pc:spChg chg="del">
          <ac:chgData name="Geoff Dougherty" userId="0ozMWokAUSSCEhqVkoK617sekOvzrNRCL2tn27mTTTc=" providerId="None" clId="Web-{A48FBB6A-895B-4816-9E72-939B692D6FDE}" dt="2021-01-11T00:08:22.829" v="388"/>
          <ac:spMkLst>
            <pc:docMk/>
            <pc:sldMk cId="2528129507" sldId="259"/>
            <ac:spMk id="3" creationId="{63FDF1FD-F2F5-477E-B63E-1F3D0D9E96C0}"/>
          </ac:spMkLst>
        </pc:spChg>
        <pc:spChg chg="del">
          <ac:chgData name="Geoff Dougherty" userId="0ozMWokAUSSCEhqVkoK617sekOvzrNRCL2tn27mTTTc=" providerId="None" clId="Web-{A48FBB6A-895B-4816-9E72-939B692D6FDE}" dt="2021-01-11T00:08:09.703" v="387"/>
          <ac:spMkLst>
            <pc:docMk/>
            <pc:sldMk cId="2528129507" sldId="259"/>
            <ac:spMk id="4" creationId="{8F25E237-C89E-43BB-A77F-D4A81B989ADF}"/>
          </ac:spMkLst>
        </pc:spChg>
        <pc:spChg chg="add del mod">
          <ac:chgData name="Geoff Dougherty" userId="0ozMWokAUSSCEhqVkoK617sekOvzrNRCL2tn27mTTTc=" providerId="None" clId="Web-{A48FBB6A-895B-4816-9E72-939B692D6FDE}" dt="2021-01-11T00:08:23.376" v="389"/>
          <ac:spMkLst>
            <pc:docMk/>
            <pc:sldMk cId="2528129507" sldId="259"/>
            <ac:spMk id="8" creationId="{87396CB9-A0EB-4D3E-B058-977504815600}"/>
          </ac:spMkLst>
        </pc:spChg>
        <pc:spChg chg="add mod">
          <ac:chgData name="Geoff Dougherty" userId="0ozMWokAUSSCEhqVkoK617sekOvzrNRCL2tn27mTTTc=" providerId="None" clId="Web-{A48FBB6A-895B-4816-9E72-939B692D6FDE}" dt="2021-01-11T00:08:48.345" v="398"/>
          <ac:spMkLst>
            <pc:docMk/>
            <pc:sldMk cId="2528129507" sldId="259"/>
            <ac:spMk id="11" creationId="{285896BB-0A11-4883-B014-23CE5055C06D}"/>
          </ac:spMkLst>
        </pc:spChg>
        <pc:picChg chg="add del mod ord">
          <ac:chgData name="Geoff Dougherty" userId="0ozMWokAUSSCEhqVkoK617sekOvzrNRCL2tn27mTTTc=" providerId="None" clId="Web-{A48FBB6A-895B-4816-9E72-939B692D6FDE}" dt="2021-01-11T00:08:48.345" v="398"/>
          <ac:picMkLst>
            <pc:docMk/>
            <pc:sldMk cId="2528129507" sldId="259"/>
            <ac:picMk id="6" creationId="{A6294D2A-B4C0-4381-A82F-71677CA4E34B}"/>
          </ac:picMkLst>
        </pc:picChg>
        <pc:picChg chg="add mod ord">
          <ac:chgData name="Geoff Dougherty" userId="0ozMWokAUSSCEhqVkoK617sekOvzrNRCL2tn27mTTTc=" providerId="None" clId="Web-{A48FBB6A-895B-4816-9E72-939B692D6FDE}" dt="2021-01-11T00:08:23.376" v="389"/>
          <ac:picMkLst>
            <pc:docMk/>
            <pc:sldMk cId="2528129507" sldId="259"/>
            <ac:picMk id="9" creationId="{1D9AFB54-5F09-4894-B04A-483A0EF7A60F}"/>
          </ac:picMkLst>
        </pc:picChg>
      </pc:sldChg>
      <pc:sldChg chg="modSp">
        <pc:chgData name="Geoff Dougherty" userId="0ozMWokAUSSCEhqVkoK617sekOvzrNRCL2tn27mTTTc=" providerId="None" clId="Web-{A48FBB6A-895B-4816-9E72-939B692D6FDE}" dt="2021-01-11T00:12:13.070" v="477" actId="20577"/>
        <pc:sldMkLst>
          <pc:docMk/>
          <pc:sldMk cId="1797830233" sldId="260"/>
        </pc:sldMkLst>
        <pc:spChg chg="mod">
          <ac:chgData name="Geoff Dougherty" userId="0ozMWokAUSSCEhqVkoK617sekOvzrNRCL2tn27mTTTc=" providerId="None" clId="Web-{A48FBB6A-895B-4816-9E72-939B692D6FDE}" dt="2021-01-11T00:11:38.960" v="424" actId="20577"/>
          <ac:spMkLst>
            <pc:docMk/>
            <pc:sldMk cId="1797830233" sldId="260"/>
            <ac:spMk id="2" creationId="{830D8ED3-3E0F-4B77-87E7-A442CE8635F9}"/>
          </ac:spMkLst>
        </pc:spChg>
        <pc:spChg chg="mod">
          <ac:chgData name="Geoff Dougherty" userId="0ozMWokAUSSCEhqVkoK617sekOvzrNRCL2tn27mTTTc=" providerId="None" clId="Web-{A48FBB6A-895B-4816-9E72-939B692D6FDE}" dt="2021-01-11T00:12:13.070" v="477" actId="20577"/>
          <ac:spMkLst>
            <pc:docMk/>
            <pc:sldMk cId="1797830233" sldId="260"/>
            <ac:spMk id="3" creationId="{63FDF1FD-F2F5-477E-B63E-1F3D0D9E96C0}"/>
          </ac:spMkLst>
        </pc:spChg>
      </pc:sldChg>
      <pc:sldChg chg="addSp delSp modSp add del replId">
        <pc:chgData name="Geoff Dougherty" userId="0ozMWokAUSSCEhqVkoK617sekOvzrNRCL2tn27mTTTc=" providerId="None" clId="Web-{A48FBB6A-895B-4816-9E72-939B692D6FDE}" dt="2021-01-11T00:22:01.993" v="745"/>
        <pc:sldMkLst>
          <pc:docMk/>
          <pc:sldMk cId="3575304680" sldId="269"/>
        </pc:sldMkLst>
        <pc:spChg chg="mod">
          <ac:chgData name="Geoff Dougherty" userId="0ozMWokAUSSCEhqVkoK617sekOvzrNRCL2tn27mTTTc=" providerId="None" clId="Web-{A48FBB6A-895B-4816-9E72-939B692D6FDE}" dt="2021-01-11T00:12:27.023" v="480" actId="20577"/>
          <ac:spMkLst>
            <pc:docMk/>
            <pc:sldMk cId="3575304680" sldId="269"/>
            <ac:spMk id="2" creationId="{830D8ED3-3E0F-4B77-87E7-A442CE8635F9}"/>
          </ac:spMkLst>
        </pc:spChg>
        <pc:spChg chg="add del mod">
          <ac:chgData name="Geoff Dougherty" userId="0ozMWokAUSSCEhqVkoK617sekOvzrNRCL2tn27mTTTc=" providerId="None" clId="Web-{A48FBB6A-895B-4816-9E72-939B692D6FDE}" dt="2021-01-11T00:12:44.790" v="488"/>
          <ac:spMkLst>
            <pc:docMk/>
            <pc:sldMk cId="3575304680" sldId="269"/>
            <ac:spMk id="3" creationId="{63FDF1FD-F2F5-477E-B63E-1F3D0D9E96C0}"/>
          </ac:spMkLst>
        </pc:spChg>
        <pc:spChg chg="add del">
          <ac:chgData name="Geoff Dougherty" userId="0ozMWokAUSSCEhqVkoK617sekOvzrNRCL2tn27mTTTc=" providerId="None" clId="Web-{A48FBB6A-895B-4816-9E72-939B692D6FDE}" dt="2021-01-11T00:13:08.196" v="492"/>
          <ac:spMkLst>
            <pc:docMk/>
            <pc:sldMk cId="3575304680" sldId="269"/>
            <ac:spMk id="4" creationId="{8F25E237-C89E-43BB-A77F-D4A81B989ADF}"/>
          </ac:spMkLst>
        </pc:spChg>
        <pc:spChg chg="add del mod">
          <ac:chgData name="Geoff Dougherty" userId="0ozMWokAUSSCEhqVkoK617sekOvzrNRCL2tn27mTTTc=" providerId="None" clId="Web-{A48FBB6A-895B-4816-9E72-939B692D6FDE}" dt="2021-01-11T00:12:35.196" v="486"/>
          <ac:spMkLst>
            <pc:docMk/>
            <pc:sldMk cId="3575304680" sldId="269"/>
            <ac:spMk id="7" creationId="{7AA2549B-F30B-4ADB-AA66-B30B7C20C733}"/>
          </ac:spMkLst>
        </pc:spChg>
        <pc:spChg chg="add del mod">
          <ac:chgData name="Geoff Dougherty" userId="0ozMWokAUSSCEhqVkoK617sekOvzrNRCL2tn27mTTTc=" providerId="None" clId="Web-{A48FBB6A-895B-4816-9E72-939B692D6FDE}" dt="2021-01-11T00:12:55.337" v="489"/>
          <ac:spMkLst>
            <pc:docMk/>
            <pc:sldMk cId="3575304680" sldId="269"/>
            <ac:spMk id="11" creationId="{097A69C9-0BA6-47E5-9E2D-75C37387C95B}"/>
          </ac:spMkLst>
        </pc:spChg>
        <pc:spChg chg="add mod">
          <ac:chgData name="Geoff Dougherty" userId="0ozMWokAUSSCEhqVkoK617sekOvzrNRCL2tn27mTTTc=" providerId="None" clId="Web-{A48FBB6A-895B-4816-9E72-939B692D6FDE}" dt="2021-01-11T00:13:54.260" v="502" actId="1076"/>
          <ac:spMkLst>
            <pc:docMk/>
            <pc:sldMk cId="3575304680" sldId="269"/>
            <ac:spMk id="14" creationId="{A2B44FA2-8D59-43FC-A03F-1DB73DE93CFC}"/>
          </ac:spMkLst>
        </pc:spChg>
        <pc:picChg chg="add del mod ord">
          <ac:chgData name="Geoff Dougherty" userId="0ozMWokAUSSCEhqVkoK617sekOvzrNRCL2tn27mTTTc=" providerId="None" clId="Web-{A48FBB6A-895B-4816-9E72-939B692D6FDE}" dt="2021-01-11T00:12:33.852" v="485"/>
          <ac:picMkLst>
            <pc:docMk/>
            <pc:sldMk cId="3575304680" sldId="269"/>
            <ac:picMk id="8" creationId="{012BC790-3237-4478-AEFA-8188FA3C55EC}"/>
          </ac:picMkLst>
        </pc:picChg>
        <pc:picChg chg="add del mod ord">
          <ac:chgData name="Geoff Dougherty" userId="0ozMWokAUSSCEhqVkoK617sekOvzrNRCL2tn27mTTTc=" providerId="None" clId="Web-{A48FBB6A-895B-4816-9E72-939B692D6FDE}" dt="2021-01-11T00:12:33.852" v="484"/>
          <ac:picMkLst>
            <pc:docMk/>
            <pc:sldMk cId="3575304680" sldId="269"/>
            <ac:picMk id="9" creationId="{01BB1A35-2B7A-49C5-963C-99424EE2B7EF}"/>
          </ac:picMkLst>
        </pc:picChg>
        <pc:picChg chg="add mod ord">
          <ac:chgData name="Geoff Dougherty" userId="0ozMWokAUSSCEhqVkoK617sekOvzrNRCL2tn27mTTTc=" providerId="None" clId="Web-{A48FBB6A-895B-4816-9E72-939B692D6FDE}" dt="2021-01-11T00:13:02.243" v="491" actId="1076"/>
          <ac:picMkLst>
            <pc:docMk/>
            <pc:sldMk cId="3575304680" sldId="269"/>
            <ac:picMk id="12" creationId="{CFD5273E-2E5B-4A4F-B2B4-35120C29DB1C}"/>
          </ac:picMkLst>
        </pc:picChg>
        <pc:picChg chg="add mod ord">
          <ac:chgData name="Geoff Dougherty" userId="0ozMWokAUSSCEhqVkoK617sekOvzrNRCL2tn27mTTTc=" providerId="None" clId="Web-{A48FBB6A-895B-4816-9E72-939B692D6FDE}" dt="2021-01-11T00:13:21.244" v="497" actId="1076"/>
          <ac:picMkLst>
            <pc:docMk/>
            <pc:sldMk cId="3575304680" sldId="269"/>
            <ac:picMk id="13" creationId="{A68069C7-9ACC-459E-9C4C-421658DBA1FB}"/>
          </ac:picMkLst>
        </pc:picChg>
      </pc:sldChg>
      <pc:sldChg chg="addSp delSp modSp add replId">
        <pc:chgData name="Geoff Dougherty" userId="0ozMWokAUSSCEhqVkoK617sekOvzrNRCL2tn27mTTTc=" providerId="None" clId="Web-{A48FBB6A-895B-4816-9E72-939B692D6FDE}" dt="2021-01-11T00:14:49.246" v="507"/>
        <pc:sldMkLst>
          <pc:docMk/>
          <pc:sldMk cId="2869462939" sldId="270"/>
        </pc:sldMkLst>
        <pc:spChg chg="add mod">
          <ac:chgData name="Geoff Dougherty" userId="0ozMWokAUSSCEhqVkoK617sekOvzrNRCL2tn27mTTTc=" providerId="None" clId="Web-{A48FBB6A-895B-4816-9E72-939B692D6FDE}" dt="2021-01-11T00:14:35.449" v="504"/>
          <ac:spMkLst>
            <pc:docMk/>
            <pc:sldMk cId="2869462939" sldId="270"/>
            <ac:spMk id="4" creationId="{00FDDD3E-6785-48D4-AEF0-5C5C5AC16E00}"/>
          </ac:spMkLst>
        </pc:spChg>
        <pc:spChg chg="add del mod">
          <ac:chgData name="Geoff Dougherty" userId="0ozMWokAUSSCEhqVkoK617sekOvzrNRCL2tn27mTTTc=" providerId="None" clId="Web-{A48FBB6A-895B-4816-9E72-939B692D6FDE}" dt="2021-01-11T00:14:43.106" v="506"/>
          <ac:spMkLst>
            <pc:docMk/>
            <pc:sldMk cId="2869462939" sldId="270"/>
            <ac:spMk id="7" creationId="{249FCB35-76ED-499A-8F58-C4892864861A}"/>
          </ac:spMkLst>
        </pc:spChg>
        <pc:spChg chg="del">
          <ac:chgData name="Geoff Dougherty" userId="0ozMWokAUSSCEhqVkoK617sekOvzrNRCL2tn27mTTTc=" providerId="None" clId="Web-{A48FBB6A-895B-4816-9E72-939B692D6FDE}" dt="2021-01-11T00:14:49.246" v="507"/>
          <ac:spMkLst>
            <pc:docMk/>
            <pc:sldMk cId="2869462939" sldId="270"/>
            <ac:spMk id="14" creationId="{A2B44FA2-8D59-43FC-A03F-1DB73DE93CFC}"/>
          </ac:spMkLst>
        </pc:spChg>
        <pc:picChg chg="add mod ord">
          <ac:chgData name="Geoff Dougherty" userId="0ozMWokAUSSCEhqVkoK617sekOvzrNRCL2tn27mTTTc=" providerId="None" clId="Web-{A48FBB6A-895B-4816-9E72-939B692D6FDE}" dt="2021-01-11T00:14:43.106" v="506"/>
          <ac:picMkLst>
            <pc:docMk/>
            <pc:sldMk cId="2869462939" sldId="270"/>
            <ac:picMk id="8" creationId="{2A6ADF34-7488-4752-B29A-9962FC907FA9}"/>
          </ac:picMkLst>
        </pc:picChg>
        <pc:picChg chg="del">
          <ac:chgData name="Geoff Dougherty" userId="0ozMWokAUSSCEhqVkoK617sekOvzrNRCL2tn27mTTTc=" providerId="None" clId="Web-{A48FBB6A-895B-4816-9E72-939B692D6FDE}" dt="2021-01-11T00:14:37.433" v="505"/>
          <ac:picMkLst>
            <pc:docMk/>
            <pc:sldMk cId="2869462939" sldId="270"/>
            <ac:picMk id="12" creationId="{CFD5273E-2E5B-4A4F-B2B4-35120C29DB1C}"/>
          </ac:picMkLst>
        </pc:picChg>
        <pc:picChg chg="del">
          <ac:chgData name="Geoff Dougherty" userId="0ozMWokAUSSCEhqVkoK617sekOvzrNRCL2tn27mTTTc=" providerId="None" clId="Web-{A48FBB6A-895B-4816-9E72-939B692D6FDE}" dt="2021-01-11T00:14:35.449" v="504"/>
          <ac:picMkLst>
            <pc:docMk/>
            <pc:sldMk cId="2869462939" sldId="270"/>
            <ac:picMk id="13" creationId="{A68069C7-9ACC-459E-9C4C-421658DBA1FB}"/>
          </ac:picMkLst>
        </pc:picChg>
      </pc:sldChg>
      <pc:sldChg chg="addSp delSp modSp add replId">
        <pc:chgData name="Geoff Dougherty" userId="0ozMWokAUSSCEhqVkoK617sekOvzrNRCL2tn27mTTTc=" providerId="None" clId="Web-{A48FBB6A-895B-4816-9E72-939B692D6FDE}" dt="2021-01-11T00:17:36.329" v="673" actId="20577"/>
        <pc:sldMkLst>
          <pc:docMk/>
          <pc:sldMk cId="3903668352" sldId="271"/>
        </pc:sldMkLst>
        <pc:spChg chg="mod">
          <ac:chgData name="Geoff Dougherty" userId="0ozMWokAUSSCEhqVkoK617sekOvzrNRCL2tn27mTTTc=" providerId="None" clId="Web-{A48FBB6A-895B-4816-9E72-939B692D6FDE}" dt="2021-01-11T00:17:36.329" v="673" actId="20577"/>
          <ac:spMkLst>
            <pc:docMk/>
            <pc:sldMk cId="3903668352" sldId="271"/>
            <ac:spMk id="2" creationId="{830D8ED3-3E0F-4B77-87E7-A442CE8635F9}"/>
          </ac:spMkLst>
        </pc:spChg>
        <pc:spChg chg="add del">
          <ac:chgData name="Geoff Dougherty" userId="0ozMWokAUSSCEhqVkoK617sekOvzrNRCL2tn27mTTTc=" providerId="None" clId="Web-{A48FBB6A-895B-4816-9E72-939B692D6FDE}" dt="2021-01-11T00:16:08.030" v="516"/>
          <ac:spMkLst>
            <pc:docMk/>
            <pc:sldMk cId="3903668352" sldId="271"/>
            <ac:spMk id="4" creationId="{00FDDD3E-6785-48D4-AEF0-5C5C5AC16E00}"/>
          </ac:spMkLst>
        </pc:spChg>
        <pc:spChg chg="add del mod">
          <ac:chgData name="Geoff Dougherty" userId="0ozMWokAUSSCEhqVkoK617sekOvzrNRCL2tn27mTTTc=" providerId="None" clId="Web-{A48FBB6A-895B-4816-9E72-939B692D6FDE}" dt="2021-01-11T00:16:15.655" v="518"/>
          <ac:spMkLst>
            <pc:docMk/>
            <pc:sldMk cId="3903668352" sldId="271"/>
            <ac:spMk id="6" creationId="{375C37AE-C90B-4A35-8627-C33E6F98F9E4}"/>
          </ac:spMkLst>
        </pc:spChg>
        <pc:spChg chg="add del mod">
          <ac:chgData name="Geoff Dougherty" userId="0ozMWokAUSSCEhqVkoK617sekOvzrNRCL2tn27mTTTc=" providerId="None" clId="Web-{A48FBB6A-895B-4816-9E72-939B692D6FDE}" dt="2021-01-11T00:16:08.030" v="515"/>
          <ac:spMkLst>
            <pc:docMk/>
            <pc:sldMk cId="3903668352" sldId="271"/>
            <ac:spMk id="11" creationId="{8D5D244C-C978-4424-A199-990F11209132}"/>
          </ac:spMkLst>
        </pc:spChg>
        <pc:spChg chg="add mod">
          <ac:chgData name="Geoff Dougherty" userId="0ozMWokAUSSCEhqVkoK617sekOvzrNRCL2tn27mTTTc=" providerId="None" clId="Web-{A48FBB6A-895B-4816-9E72-939B692D6FDE}" dt="2021-01-11T00:16:15.686" v="520"/>
          <ac:spMkLst>
            <pc:docMk/>
            <pc:sldMk cId="3903668352" sldId="271"/>
            <ac:spMk id="14" creationId="{F52CD04A-19EA-4FDB-A188-14DA34FCC045}"/>
          </ac:spMkLst>
        </pc:spChg>
        <pc:graphicFrameChg chg="add del mod ord modGraphic">
          <ac:chgData name="Geoff Dougherty" userId="0ozMWokAUSSCEhqVkoK617sekOvzrNRCL2tn27mTTTc=" providerId="None" clId="Web-{A48FBB6A-895B-4816-9E72-939B692D6FDE}" dt="2021-01-11T00:16:11.592" v="517"/>
          <ac:graphicFrameMkLst>
            <pc:docMk/>
            <pc:sldMk cId="3903668352" sldId="271"/>
            <ac:graphicFrameMk id="7" creationId="{82B71C0E-6AD3-451F-A390-08A2FBA77D46}"/>
          </ac:graphicFrameMkLst>
        </pc:graphicFrameChg>
        <pc:graphicFrameChg chg="add del mod ord modGraphic">
          <ac:chgData name="Geoff Dougherty" userId="0ozMWokAUSSCEhqVkoK617sekOvzrNRCL2tn27mTTTc=" providerId="None" clId="Web-{A48FBB6A-895B-4816-9E72-939B692D6FDE}" dt="2021-01-11T00:16:08.030" v="516"/>
          <ac:graphicFrameMkLst>
            <pc:docMk/>
            <pc:sldMk cId="3903668352" sldId="271"/>
            <ac:graphicFrameMk id="10" creationId="{D9F783BB-3CE0-46E0-A495-1DF9D1AAB1B4}"/>
          </ac:graphicFrameMkLst>
        </pc:graphicFrameChg>
        <pc:graphicFrameChg chg="add mod ord modGraphic">
          <ac:chgData name="Geoff Dougherty" userId="0ozMWokAUSSCEhqVkoK617sekOvzrNRCL2tn27mTTTc=" providerId="None" clId="Web-{A48FBB6A-895B-4816-9E72-939B692D6FDE}" dt="2021-01-11T00:17:14.672" v="655" actId="1076"/>
          <ac:graphicFrameMkLst>
            <pc:docMk/>
            <pc:sldMk cId="3903668352" sldId="271"/>
            <ac:graphicFrameMk id="13" creationId="{EF60080A-1BF2-4A1F-B8AC-AECB9691B51F}"/>
          </ac:graphicFrameMkLst>
        </pc:graphicFrameChg>
        <pc:picChg chg="del">
          <ac:chgData name="Geoff Dougherty" userId="0ozMWokAUSSCEhqVkoK617sekOvzrNRCL2tn27mTTTc=" providerId="None" clId="Web-{A48FBB6A-895B-4816-9E72-939B692D6FDE}" dt="2021-01-11T00:15:20.044" v="509"/>
          <ac:picMkLst>
            <pc:docMk/>
            <pc:sldMk cId="3903668352" sldId="271"/>
            <ac:picMk id="8" creationId="{2A6ADF34-7488-4752-B29A-9962FC907FA9}"/>
          </ac:picMkLst>
        </pc:picChg>
      </pc:sldChg>
      <pc:sldChg chg="addSp delSp modSp add ord replId">
        <pc:chgData name="Geoff Dougherty" userId="0ozMWokAUSSCEhqVkoK617sekOvzrNRCL2tn27mTTTc=" providerId="None" clId="Web-{A48FBB6A-895B-4816-9E72-939B692D6FDE}" dt="2021-01-11T00:22:47.026" v="747" actId="20577"/>
        <pc:sldMkLst>
          <pc:docMk/>
          <pc:sldMk cId="1279253923" sldId="272"/>
        </pc:sldMkLst>
        <pc:spChg chg="mod">
          <ac:chgData name="Geoff Dougherty" userId="0ozMWokAUSSCEhqVkoK617sekOvzrNRCL2tn27mTTTc=" providerId="None" clId="Web-{A48FBB6A-895B-4816-9E72-939B692D6FDE}" dt="2021-01-11T00:22:47.026" v="747" actId="20577"/>
          <ac:spMkLst>
            <pc:docMk/>
            <pc:sldMk cId="1279253923" sldId="272"/>
            <ac:spMk id="2" creationId="{830D8ED3-3E0F-4B77-87E7-A442CE8635F9}"/>
          </ac:spMkLst>
        </pc:spChg>
        <pc:spChg chg="mod">
          <ac:chgData name="Geoff Dougherty" userId="0ozMWokAUSSCEhqVkoK617sekOvzrNRCL2tn27mTTTc=" providerId="None" clId="Web-{A48FBB6A-895B-4816-9E72-939B692D6FDE}" dt="2021-01-11T00:19:03.410" v="682" actId="20577"/>
          <ac:spMkLst>
            <pc:docMk/>
            <pc:sldMk cId="1279253923" sldId="272"/>
            <ac:spMk id="4" creationId="{00FDDD3E-6785-48D4-AEF0-5C5C5AC16E00}"/>
          </ac:spMkLst>
        </pc:spChg>
        <pc:spChg chg="add del mod">
          <ac:chgData name="Geoff Dougherty" userId="0ozMWokAUSSCEhqVkoK617sekOvzrNRCL2tn27mTTTc=" providerId="None" clId="Web-{A48FBB6A-895B-4816-9E72-939B692D6FDE}" dt="2021-01-11T00:18:19.237" v="677"/>
          <ac:spMkLst>
            <pc:docMk/>
            <pc:sldMk cId="1279253923" sldId="272"/>
            <ac:spMk id="6" creationId="{4BB16581-DAA9-4B52-A03A-9160F25F8B4C}"/>
          </ac:spMkLst>
        </pc:spChg>
        <pc:spChg chg="add mod">
          <ac:chgData name="Geoff Dougherty" userId="0ozMWokAUSSCEhqVkoK617sekOvzrNRCL2tn27mTTTc=" providerId="None" clId="Web-{A48FBB6A-895B-4816-9E72-939B692D6FDE}" dt="2021-01-11T00:20:16.053" v="714" actId="1076"/>
          <ac:spMkLst>
            <pc:docMk/>
            <pc:sldMk cId="1279253923" sldId="272"/>
            <ac:spMk id="9" creationId="{79ABD2A0-D132-4B99-8D64-CAAFB562DB34}"/>
          </ac:spMkLst>
        </pc:spChg>
        <pc:picChg chg="add mod ord">
          <ac:chgData name="Geoff Dougherty" userId="0ozMWokAUSSCEhqVkoK617sekOvzrNRCL2tn27mTTTc=" providerId="None" clId="Web-{A48FBB6A-895B-4816-9E72-939B692D6FDE}" dt="2021-01-11T00:18:26.065" v="679" actId="1076"/>
          <ac:picMkLst>
            <pc:docMk/>
            <pc:sldMk cId="1279253923" sldId="272"/>
            <ac:picMk id="7" creationId="{BDFDC938-420E-4363-9632-919B2F49F322}"/>
          </ac:picMkLst>
        </pc:picChg>
        <pc:picChg chg="del">
          <ac:chgData name="Geoff Dougherty" userId="0ozMWokAUSSCEhqVkoK617sekOvzrNRCL2tn27mTTTc=" providerId="None" clId="Web-{A48FBB6A-895B-4816-9E72-939B692D6FDE}" dt="2021-01-11T00:18:18.643" v="676"/>
          <ac:picMkLst>
            <pc:docMk/>
            <pc:sldMk cId="1279253923" sldId="272"/>
            <ac:picMk id="8" creationId="{2A6ADF34-7488-4752-B29A-9962FC907FA9}"/>
          </ac:picMkLst>
        </pc:picChg>
      </pc:sldChg>
      <pc:sldChg chg="addSp delSp modSp add ord replId">
        <pc:chgData name="Geoff Dougherty" userId="0ozMWokAUSSCEhqVkoK617sekOvzrNRCL2tn27mTTTc=" providerId="None" clId="Web-{A48FBB6A-895B-4816-9E72-939B692D6FDE}" dt="2021-01-11T00:21:37.336" v="743" actId="20577"/>
        <pc:sldMkLst>
          <pc:docMk/>
          <pc:sldMk cId="99121850" sldId="273"/>
        </pc:sldMkLst>
        <pc:spChg chg="mod">
          <ac:chgData name="Geoff Dougherty" userId="0ozMWokAUSSCEhqVkoK617sekOvzrNRCL2tn27mTTTc=" providerId="None" clId="Web-{A48FBB6A-895B-4816-9E72-939B692D6FDE}" dt="2021-01-11T00:20:58.366" v="740" actId="20577"/>
          <ac:spMkLst>
            <pc:docMk/>
            <pc:sldMk cId="99121850" sldId="273"/>
            <ac:spMk id="2" creationId="{830D8ED3-3E0F-4B77-87E7-A442CE8635F9}"/>
          </ac:spMkLst>
        </pc:spChg>
        <pc:spChg chg="mod">
          <ac:chgData name="Geoff Dougherty" userId="0ozMWokAUSSCEhqVkoK617sekOvzrNRCL2tn27mTTTc=" providerId="None" clId="Web-{A48FBB6A-895B-4816-9E72-939B692D6FDE}" dt="2021-01-11T00:21:37.336" v="743" actId="20577"/>
          <ac:spMkLst>
            <pc:docMk/>
            <pc:sldMk cId="99121850" sldId="273"/>
            <ac:spMk id="4" creationId="{00FDDD3E-6785-48D4-AEF0-5C5C5AC16E00}"/>
          </ac:spMkLst>
        </pc:spChg>
        <pc:spChg chg="add del mod">
          <ac:chgData name="Geoff Dougherty" userId="0ozMWokAUSSCEhqVkoK617sekOvzrNRCL2tn27mTTTc=" providerId="None" clId="Web-{A48FBB6A-895B-4816-9E72-939B692D6FDE}" dt="2021-01-11T00:20:43.710" v="718"/>
          <ac:spMkLst>
            <pc:docMk/>
            <pc:sldMk cId="99121850" sldId="273"/>
            <ac:spMk id="6" creationId="{2DDE78DC-765D-4F16-9D4A-B2E56EABDD62}"/>
          </ac:spMkLst>
        </pc:spChg>
        <pc:picChg chg="add mod ord">
          <ac:chgData name="Geoff Dougherty" userId="0ozMWokAUSSCEhqVkoK617sekOvzrNRCL2tn27mTTTc=" providerId="None" clId="Web-{A48FBB6A-895B-4816-9E72-939B692D6FDE}" dt="2021-01-11T00:20:43.710" v="718"/>
          <ac:picMkLst>
            <pc:docMk/>
            <pc:sldMk cId="99121850" sldId="273"/>
            <ac:picMk id="7" creationId="{5A6289C8-191C-4ED4-B3E8-712BD708E635}"/>
          </ac:picMkLst>
        </pc:picChg>
        <pc:picChg chg="del">
          <ac:chgData name="Geoff Dougherty" userId="0ozMWokAUSSCEhqVkoK617sekOvzrNRCL2tn27mTTTc=" providerId="None" clId="Web-{A48FBB6A-895B-4816-9E72-939B692D6FDE}" dt="2021-01-11T00:20:43.007" v="717"/>
          <ac:picMkLst>
            <pc:docMk/>
            <pc:sldMk cId="99121850" sldId="273"/>
            <ac:picMk id="8" creationId="{2A6ADF34-7488-4752-B29A-9962FC907F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4/19/2021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4/19/2021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speaker">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2" name="Slide Number">
            <a:extLst>
              <a:ext uri="{FF2B5EF4-FFF2-40B4-BE49-F238E27FC236}">
                <a16:creationId xmlns:a16="http://schemas.microsoft.com/office/drawing/2014/main" id="{121299DB-AEF3-5F4A-AB50-7091CB3CC2C6}"/>
              </a:ext>
            </a:extLst>
          </p:cNvPr>
          <p:cNvSpPr>
            <a:spLocks noGrp="1"/>
          </p:cNvSpPr>
          <p:nvPr>
            <p:ph type="sldNum" sz="quarter" idx="1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3231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liner orange">
    <p:bg>
      <p:bgPr>
        <a:solidFill>
          <a:srgbClr val="C1510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E733594A-1DD9-1D43-B7C1-36AAFD3C3D55}"/>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06011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liner green">
    <p:bg>
      <p:bgPr>
        <a:solidFill>
          <a:srgbClr val="286140"/>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59DEAB3F-4083-1544-B60F-DC592FC8E7B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0390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r half photo dark blue">
    <p:bg>
      <p:bgPr>
        <a:solidFill>
          <a:srgbClr val="062D7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7E43D4A-75E6-5D4D-9D51-A18366F8831B}"/>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95007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r half photo spirit blue">
    <p:bg>
      <p:bgPr>
        <a:solidFill>
          <a:srgbClr val="0072CE"/>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DC34D9-2C67-F74A-A4CB-0264DFF71BDC}"/>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2430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r half photo green">
    <p:bg>
      <p:bgPr>
        <a:solidFill>
          <a:srgbClr val="286140"/>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A5D1829-4DF8-3342-88D6-4526B0459858}"/>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52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r half photo orange">
    <p:bg>
      <p:bgPr>
        <a:solidFill>
          <a:srgbClr val="C15105"/>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B0AD15-F6A9-9945-96E6-D233F7A746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90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9BBB59"/>
        </a:solidFill>
        <a:effectLst/>
      </p:bgPr>
    </p:bg>
    <p:spTree>
      <p:nvGrpSpPr>
        <p:cNvPr id="1" name=""/>
        <p:cNvGrpSpPr/>
        <p:nvPr/>
      </p:nvGrpSpPr>
      <p:grpSpPr>
        <a:xfrm>
          <a:off x="0" y="0"/>
          <a:ext cx="0" cy="0"/>
          <a:chOff x="0" y="0"/>
          <a:chExt cx="0" cy="0"/>
        </a:xfrm>
      </p:grpSpPr>
      <p:sp>
        <p:nvSpPr>
          <p:cNvPr id="6" name="Notice Only">
            <a:extLst>
              <a:ext uri="{FF2B5EF4-FFF2-40B4-BE49-F238E27FC236}">
                <a16:creationId xmlns:a16="http://schemas.microsoft.com/office/drawing/2014/main" id="{1B2CBA6A-CED2-3245-BC84-ABF64722021C}"/>
              </a:ext>
            </a:extLst>
          </p:cNvPr>
          <p:cNvSpPr/>
          <p:nvPr userDrawn="1"/>
        </p:nvSpPr>
        <p:spPr>
          <a:xfrm>
            <a:off x="1255655" y="1248311"/>
            <a:ext cx="4346691" cy="2369880"/>
          </a:xfrm>
          <a:prstGeom prst="rect">
            <a:avLst/>
          </a:prstGeom>
          <a:solidFill>
            <a:srgbClr val="9BBB59"/>
          </a:solidFill>
          <a:ln>
            <a:solidFill>
              <a:srgbClr val="062D72"/>
            </a:solidFill>
          </a:ln>
        </p:spPr>
        <p:txBody>
          <a:bodyPr wrap="square">
            <a:noAutofit/>
          </a:bodyPr>
          <a:lstStyle/>
          <a:p>
            <a:pPr algn="ctr"/>
            <a:r>
              <a:rPr lang="en-US" sz="1800" b="1" dirty="0">
                <a:solidFill>
                  <a:schemeClr val="tx1"/>
                </a:solidFill>
                <a:latin typeface="Georgia" panose="02040502050405020303" pitchFamily="18" charset="0"/>
              </a:rPr>
              <a:t>THIS SLIDE IS FOR NOTICE ONLY</a:t>
            </a:r>
            <a:br>
              <a:rPr lang="en-US" sz="1800" dirty="0">
                <a:solidFill>
                  <a:schemeClr val="tx1"/>
                </a:solidFill>
                <a:latin typeface="Georgia" panose="02040502050405020303" pitchFamily="18" charset="0"/>
              </a:rPr>
            </a:br>
            <a:r>
              <a:rPr lang="en-US" sz="1200" dirty="0">
                <a:solidFill>
                  <a:schemeClr val="tx1"/>
                </a:solidFill>
                <a:latin typeface="Georgia" panose="02040502050405020303" pitchFamily="18" charset="0"/>
              </a:rPr>
              <a:t>and is not intended to be used in a presentation</a:t>
            </a:r>
            <a:br>
              <a:rPr lang="en-US" sz="1200" dirty="0">
                <a:solidFill>
                  <a:schemeClr val="tx1"/>
                </a:solidFill>
                <a:latin typeface="Georgia" panose="02040502050405020303" pitchFamily="18" charset="0"/>
              </a:rPr>
            </a:br>
            <a:br>
              <a:rPr lang="en-US" sz="135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This</a:t>
            </a:r>
            <a:r>
              <a:rPr lang="en-US" sz="1350" baseline="0" dirty="0">
                <a:solidFill>
                  <a:schemeClr val="tx1"/>
                </a:solidFill>
                <a:latin typeface="Georgia" panose="02040502050405020303" pitchFamily="18" charset="0"/>
              </a:rPr>
              <a:t> PowerPoint template was developed by:</a:t>
            </a:r>
            <a:br>
              <a:rPr lang="en-US" sz="1350"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The Center for Teaching and Learning at the</a:t>
            </a:r>
            <a:br>
              <a:rPr lang="en-US" sz="1350" i="1"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Johns Hopkins Bloomberg School of Public Health</a:t>
            </a:r>
            <a:br>
              <a:rPr lang="en-US" sz="1350" i="1" baseline="0" dirty="0">
                <a:solidFill>
                  <a:schemeClr val="tx1"/>
                </a:solidFill>
                <a:latin typeface="Georgia" panose="02040502050405020303" pitchFamily="18" charset="0"/>
              </a:rPr>
            </a:br>
            <a:br>
              <a:rPr lang="en-US" sz="1350" i="1" baseline="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Last</a:t>
            </a:r>
            <a:r>
              <a:rPr lang="en-US" sz="1350" baseline="0" dirty="0">
                <a:solidFill>
                  <a:schemeClr val="tx1"/>
                </a:solidFill>
                <a:latin typeface="Georgia" panose="02040502050405020303" pitchFamily="18" charset="0"/>
              </a:rPr>
              <a:t> modified: 26 October 2020</a:t>
            </a:r>
            <a:endParaRPr lang="en-US" sz="135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732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53975"/>
            <a:ext cx="6643621" cy="857250"/>
          </a:xfrm>
        </p:spPr>
        <p:txBody>
          <a:bodyPr/>
          <a:lstStyle/>
          <a:p>
            <a:r>
              <a:rPr lang="en-US" dirty="0"/>
              <a:t>Click to add slide title</a:t>
            </a:r>
          </a:p>
        </p:txBody>
      </p:sp>
      <p:sp>
        <p:nvSpPr>
          <p:cNvPr id="7" name="Box">
            <a:extLst>
              <a:ext uri="{FF2B5EF4-FFF2-40B4-BE49-F238E27FC236}">
                <a16:creationId xmlns:a16="http://schemas.microsoft.com/office/drawing/2014/main" id="{7C60B256-AB51-AF4E-8137-B91D1CF9FC88}"/>
              </a:ext>
            </a:extLst>
          </p:cNvPr>
          <p:cNvSpPr>
            <a:spLocks noGrp="1"/>
          </p:cNvSpPr>
          <p:nvPr>
            <p:ph idx="1"/>
          </p:nvPr>
        </p:nvSpPr>
        <p:spPr>
          <a:xfrm>
            <a:off x="111985" y="1200152"/>
            <a:ext cx="6631715" cy="3390899"/>
          </a:xfrm>
          <a:prstGeom prst="rect">
            <a:avLst/>
          </a:prstGeom>
          <a:ln>
            <a:solidFill>
              <a:srgbClr val="6CACE4">
                <a:alpha val="25000"/>
              </a:srgb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8" name="Source">
            <a:extLst>
              <a:ext uri="{FF2B5EF4-FFF2-40B4-BE49-F238E27FC236}">
                <a16:creationId xmlns:a16="http://schemas.microsoft.com/office/drawing/2014/main" id="{0249B332-CABF-854E-B6E9-46A2BE5A2C6D}"/>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4" name="Slide Number ">
            <a:extLst>
              <a:ext uri="{FF2B5EF4-FFF2-40B4-BE49-F238E27FC236}">
                <a16:creationId xmlns:a16="http://schemas.microsoft.com/office/drawing/2014/main" id="{EF0C2086-C256-6E42-A847-C3F176454950}"/>
              </a:ext>
            </a:extLst>
          </p:cNvPr>
          <p:cNvSpPr>
            <a:spLocks noGrp="1"/>
          </p:cNvSpPr>
          <p:nvPr>
            <p:ph type="sldNum" sz="quarter" idx="13"/>
          </p:nvPr>
        </p:nvSpPr>
        <p:spPr>
          <a:xfrm>
            <a:off x="6256750" y="4773614"/>
            <a:ext cx="486950" cy="274637"/>
          </a:xfrm>
        </p:spPr>
        <p:txBody>
          <a:bodyPr/>
          <a:lstStyle/>
          <a:p>
            <a:fld id="{8ABDC324-684B-9C44-A484-D2B69E2467CF}" type="slidenum">
              <a:rPr lang="en-US" smtClean="0"/>
              <a:pPr/>
              <a:t>‹#›</a:t>
            </a:fld>
            <a:endParaRPr lang="en-US" dirty="0"/>
          </a:p>
        </p:txBody>
      </p:sp>
    </p:spTree>
    <p:extLst>
      <p:ext uri="{BB962C8B-B14F-4D97-AF65-F5344CB8AC3E}">
        <p14:creationId xmlns:p14="http://schemas.microsoft.com/office/powerpoint/2010/main" val="300643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35A0F40-518B-B546-B0B2-A1824EC1205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721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4232E93-E99A-9E42-9AE6-9CECC488A9D2}"/>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76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speaker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7" name="Additional Logo">
            <a:extLst>
              <a:ext uri="{FF2B5EF4-FFF2-40B4-BE49-F238E27FC236}">
                <a16:creationId xmlns:a16="http://schemas.microsoft.com/office/drawing/2014/main" id="{0D94E88F-DB35-CA4A-9BD8-B09F38DC9000}"/>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53B9FB52-03C7-9C4A-B5C6-13E938720B02}"/>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3" name="Additional Logo">
            <a:extLst>
              <a:ext uri="{FF2B5EF4-FFF2-40B4-BE49-F238E27FC236}">
                <a16:creationId xmlns:a16="http://schemas.microsoft.com/office/drawing/2014/main" id="{C785B726-545C-694B-9BDA-FD97A745BDB6}"/>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4" name="Slide Number">
            <a:extLst>
              <a:ext uri="{FF2B5EF4-FFF2-40B4-BE49-F238E27FC236}">
                <a16:creationId xmlns:a16="http://schemas.microsoft.com/office/drawing/2014/main" id="{C1E55460-6645-2240-AC14-1BCD2CDAE20F}"/>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862534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198879"/>
            <a:ext cx="3284565" cy="33944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4141343"/>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4142501"/>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27E2FAF6-E048-FA43-85A3-66709CDB3F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21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 table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9857AD-EF38-344F-9DB2-381017A53D5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62702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able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1309"/>
            <a:ext cx="3284565" cy="339204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A6F4E2-BACB-E94F-A7ED-E5489A75FA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96937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itle and caption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8" name="Caption">
            <a:extLst>
              <a:ext uri="{FF2B5EF4-FFF2-40B4-BE49-F238E27FC236}">
                <a16:creationId xmlns:a16="http://schemas.microsoft.com/office/drawing/2014/main" id="{32AB41CC-EBC0-1C48-BE6D-CB034EC38E3C}"/>
              </a:ext>
            </a:extLst>
          </p:cNvPr>
          <p:cNvSpPr>
            <a:spLocks noGrp="1"/>
          </p:cNvSpPr>
          <p:nvPr>
            <p:ph type="body" sz="quarter" idx="15" hasCustomPrompt="1"/>
          </p:nvPr>
        </p:nvSpPr>
        <p:spPr>
          <a:xfrm>
            <a:off x="114300" y="1696074"/>
            <a:ext cx="3283809" cy="384175"/>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3" name="Box"/>
          <p:cNvSpPr>
            <a:spLocks noGrp="1"/>
          </p:cNvSpPr>
          <p:nvPr>
            <p:ph idx="1" hasCustomPrompt="1"/>
          </p:nvPr>
        </p:nvSpPr>
        <p:spPr>
          <a:xfrm>
            <a:off x="111985" y="2126479"/>
            <a:ext cx="3286061" cy="246457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A4957100-72FC-2A42-8D11-3C05EDC1A526}"/>
              </a:ext>
            </a:extLst>
          </p:cNvPr>
          <p:cNvSpPr>
            <a:spLocks noGrp="1"/>
          </p:cNvSpPr>
          <p:nvPr>
            <p:ph type="body" sz="quarter" idx="18" hasCustomPrompt="1"/>
          </p:nvPr>
        </p:nvSpPr>
        <p:spPr>
          <a:xfrm>
            <a:off x="3461449" y="1697232"/>
            <a:ext cx="3282251" cy="383017"/>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6" name="Box"/>
          <p:cNvSpPr>
            <a:spLocks noGrp="1"/>
          </p:cNvSpPr>
          <p:nvPr>
            <p:ph idx="12" hasCustomPrompt="1"/>
          </p:nvPr>
        </p:nvSpPr>
        <p:spPr>
          <a:xfrm>
            <a:off x="3457640" y="2126480"/>
            <a:ext cx="3297966" cy="2464571"/>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2537B3CC-36F5-6348-ADBA-0F2C88D56821}"/>
              </a:ext>
            </a:extLst>
          </p:cNvPr>
          <p:cNvSpPr>
            <a:spLocks noGrp="1"/>
          </p:cNvSpPr>
          <p:nvPr>
            <p:ph type="sldNum" sz="quarter" idx="20"/>
          </p:nvPr>
        </p:nvSpPr>
        <p:spPr/>
        <p:txBody>
          <a:bodyPr/>
          <a:lstStyle/>
          <a:p>
            <a:fld id="{8ABDC324-684B-9C44-A484-D2B69E2467CF}" type="slidenum">
              <a:rPr lang="en-US" smtClean="0"/>
              <a:pPr/>
              <a:t>‹#›</a:t>
            </a:fld>
            <a:endParaRPr lang="en-US" dirty="0"/>
          </a:p>
        </p:txBody>
      </p:sp>
      <p:sp>
        <p:nvSpPr>
          <p:cNvPr id="10" name="Caption">
            <a:extLst>
              <a:ext uri="{FF2B5EF4-FFF2-40B4-BE49-F238E27FC236}">
                <a16:creationId xmlns:a16="http://schemas.microsoft.com/office/drawing/2014/main" id="{63632CCB-8FB5-1640-A946-280D1B262A6B}"/>
              </a:ext>
            </a:extLst>
          </p:cNvPr>
          <p:cNvSpPr>
            <a:spLocks noGrp="1"/>
          </p:cNvSpPr>
          <p:nvPr>
            <p:ph type="body" sz="quarter" idx="17" hasCustomPrompt="1"/>
          </p:nvPr>
        </p:nvSpPr>
        <p:spPr>
          <a:xfrm>
            <a:off x="106269"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172126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with subtitle">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718441"/>
            <a:ext cx="6631715" cy="287618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854A1D1E-F570-DD47-9954-1C8B8C8BCD23}"/>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81CCAF77-B6EA-254F-A963-E59E78C0B915}"/>
              </a:ext>
            </a:extLst>
          </p:cNvPr>
          <p:cNvSpPr>
            <a:spLocks noGrp="1"/>
          </p:cNvSpPr>
          <p:nvPr>
            <p:ph type="sldNum" sz="quarter" idx="15"/>
          </p:nvPr>
        </p:nvSpPr>
        <p:spPr/>
        <p:txBody>
          <a:bodyPr/>
          <a:lstStyle/>
          <a:p>
            <a:fld id="{8ABDC324-684B-9C44-A484-D2B69E2467CF}" type="slidenum">
              <a:rPr lang="en-US" smtClean="0"/>
              <a:pPr/>
              <a:t>‹#›</a:t>
            </a:fld>
            <a:endParaRPr lang="en-US"/>
          </a:p>
        </p:txBody>
      </p:sp>
      <p:sp>
        <p:nvSpPr>
          <p:cNvPr id="11" name="Caption">
            <a:extLst>
              <a:ext uri="{FF2B5EF4-FFF2-40B4-BE49-F238E27FC236}">
                <a16:creationId xmlns:a16="http://schemas.microsoft.com/office/drawing/2014/main" id="{1F55D65F-DFFC-FC4A-A7A1-5282732454C1}"/>
              </a:ext>
            </a:extLst>
          </p:cNvPr>
          <p:cNvSpPr>
            <a:spLocks noGrp="1"/>
          </p:cNvSpPr>
          <p:nvPr>
            <p:ph type="body" sz="quarter" idx="17" hasCustomPrompt="1"/>
          </p:nvPr>
        </p:nvSpPr>
        <p:spPr>
          <a:xfrm>
            <a:off x="106270"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3668692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Quote"/>
          <p:cNvSpPr>
            <a:spLocks noGrp="1"/>
          </p:cNvSpPr>
          <p:nvPr>
            <p:ph idx="13" hasCustomPrompt="1"/>
          </p:nvPr>
        </p:nvSpPr>
        <p:spPr>
          <a:xfrm>
            <a:off x="111985" y="1200152"/>
            <a:ext cx="3284565" cy="3393200"/>
          </a:xfrm>
          <a:solidFill>
            <a:srgbClr val="418EDF">
              <a:alpha val="40000"/>
            </a:srgbClr>
          </a:solidFill>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8311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bble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3" name="Quote">
            <a:extLst>
              <a:ext uri="{FF2B5EF4-FFF2-40B4-BE49-F238E27FC236}">
                <a16:creationId xmlns:a16="http://schemas.microsoft.com/office/drawing/2014/main" id="{A3FCDE5C-6B97-0243-B26A-C140F4426B9F}"/>
              </a:ext>
            </a:extLst>
          </p:cNvPr>
          <p:cNvSpPr>
            <a:spLocks noGrp="1"/>
          </p:cNvSpPr>
          <p:nvPr>
            <p:ph idx="13" hasCustomPrompt="1"/>
          </p:nvPr>
        </p:nvSpPr>
        <p:spPr>
          <a:xfrm>
            <a:off x="243987" y="1362809"/>
            <a:ext cx="3989510" cy="3068515"/>
          </a:xfrm>
          <a:noFill/>
          <a:ln>
            <a:noFill/>
          </a:ln>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
        <p:nvSpPr>
          <p:cNvPr id="12" name="Speech Bubble: Rectangle with Corners Rounded 6">
            <a:extLst>
              <a:ext uri="{FF2B5EF4-FFF2-40B4-BE49-F238E27FC236}">
                <a16:creationId xmlns:a16="http://schemas.microsoft.com/office/drawing/2014/main" id="{57C85359-8772-D948-8EC2-CDAD41A9EF43}"/>
              </a:ext>
              <a:ext uri="{C183D7F6-B498-43B3-948B-1728B52AA6E4}">
                <adec:decorative xmlns:adec="http://schemas.microsoft.com/office/drawing/2017/decorative" val="1"/>
              </a:ext>
            </a:extLst>
          </p:cNvPr>
          <p:cNvSpPr/>
          <p:nvPr userDrawn="1"/>
        </p:nvSpPr>
        <p:spPr>
          <a:xfrm>
            <a:off x="111985" y="1201423"/>
            <a:ext cx="4253282" cy="3391930"/>
          </a:xfrm>
          <a:prstGeom prst="wedgeRoundRectCallout">
            <a:avLst>
              <a:gd name="adj1" fmla="val 62953"/>
              <a:gd name="adj2" fmla="val 4749"/>
              <a:gd name="adj3" fmla="val 16667"/>
            </a:avLst>
          </a:prstGeom>
          <a:solidFill>
            <a:srgbClr val="418EDF">
              <a:alpha val="39608"/>
            </a:srgbClr>
          </a:solidFill>
          <a:ln w="6350">
            <a:solidFill>
              <a:srgbClr val="6CACE4">
                <a:alpha val="25098"/>
              </a:srgb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350" dirty="0">
              <a:latin typeface="Georgia" panose="02040502050405020303" pitchFamily="18" charset="0"/>
              <a:cs typeface="Calibri"/>
            </a:endParaRPr>
          </a:p>
        </p:txBody>
      </p:sp>
    </p:spTree>
    <p:extLst>
      <p:ext uri="{BB962C8B-B14F-4D97-AF65-F5344CB8AC3E}">
        <p14:creationId xmlns:p14="http://schemas.microsoft.com/office/powerpoint/2010/main" val="3912636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 quote on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Quote"/>
          <p:cNvSpPr>
            <a:spLocks noGrp="1"/>
          </p:cNvSpPr>
          <p:nvPr>
            <p:ph idx="12" hasCustomPrompt="1"/>
          </p:nvPr>
        </p:nvSpPr>
        <p:spPr>
          <a:xfrm>
            <a:off x="3461450" y="1201422"/>
            <a:ext cx="3282251" cy="3391930"/>
          </a:xfrm>
          <a:prstGeom prst="rect">
            <a:avLst/>
          </a:prstGeom>
          <a:solidFill>
            <a:srgbClr val="418EDF">
              <a:alpha val="40000"/>
            </a:srgbClr>
          </a:solidFill>
          <a:ln>
            <a:solidFill>
              <a:srgbClr val="6CACE4">
                <a:alpha val="20000"/>
              </a:srgbClr>
            </a:solidFill>
          </a:ln>
        </p:spPr>
        <p:txBody>
          <a:bodyPr vert="horz" lIns="91440" tIns="45720" rIns="91440" bIns="45720" rtlCol="0" anchor="ctr">
            <a:normAutofit/>
          </a:bodyPr>
          <a:lstStyle>
            <a:lvl1pPr marL="0" indent="0">
              <a:buFontTx/>
              <a:buNone/>
              <a:defRPr lang="en-US" sz="1200" kern="1200" baseline="0" dirty="0" smtClean="0">
                <a:solidFill>
                  <a:schemeClr val="tx1"/>
                </a:solidFill>
                <a:latin typeface="Georgia" panose="02040502050405020303" pitchFamily="18" charset="0"/>
                <a:ea typeface="+mn-ea"/>
                <a:cs typeface="+mn-cs"/>
              </a:defRPr>
            </a:lvl1pPr>
            <a:lvl2pPr marL="213122" indent="0">
              <a:buFontTx/>
              <a:buNone/>
              <a:defRPr>
                <a:latin typeface="Georgia" panose="02040502050405020303" pitchFamily="18" charset="0"/>
              </a:defRPr>
            </a:lvl2pPr>
            <a:lvl3pPr marL="426244" indent="0">
              <a:buFontTx/>
              <a:buNone/>
              <a:defRPr>
                <a:latin typeface="Georgia" panose="02040502050405020303" pitchFamily="18" charset="0"/>
              </a:defRPr>
            </a:lvl3pPr>
          </a:lstStyle>
          <a:p>
            <a:pPr lvl="0"/>
            <a:r>
              <a:rPr lang="en-US" dirty="0"/>
              <a:t>Click to add first-level bullet</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F907EE-2A75-D94C-BB94-E68F459CB90B}"/>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8865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a:extLst>
              <a:ext uri="{FF2B5EF4-FFF2-40B4-BE49-F238E27FC236}">
                <a16:creationId xmlns:a16="http://schemas.microsoft.com/office/drawing/2014/main" id="{E7C68EF4-EEA6-3542-99D5-BFE95DDC826A}"/>
              </a:ext>
            </a:extLst>
          </p:cNvPr>
          <p:cNvSpPr>
            <a:spLocks noGrp="1"/>
          </p:cNvSpPr>
          <p:nvPr>
            <p:ph idx="16"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A13E9811-B15D-DB4A-A025-045406E1FDC6}"/>
              </a:ext>
            </a:extLst>
          </p:cNvPr>
          <p:cNvSpPr>
            <a:spLocks noGrp="1"/>
          </p:cNvSpPr>
          <p:nvPr>
            <p:ph idx="14"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DB859A34-2E93-5043-82FD-B9D7706159B0}"/>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4367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stacked above 1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3" hasCustomPrompt="1"/>
          </p:nvPr>
        </p:nvSpPr>
        <p:spPr>
          <a:xfrm>
            <a:off x="3457640"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Box">
            <a:extLst>
              <a:ext uri="{FF2B5EF4-FFF2-40B4-BE49-F238E27FC236}">
                <a16:creationId xmlns:a16="http://schemas.microsoft.com/office/drawing/2014/main" id="{60B4135F-3A7E-1A4E-967C-135820232CF9}"/>
              </a:ext>
            </a:extLst>
          </p:cNvPr>
          <p:cNvSpPr>
            <a:spLocks noGrp="1"/>
          </p:cNvSpPr>
          <p:nvPr>
            <p:ph idx="17"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98443134-A840-5445-A8FC-0029D8A11D27}"/>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BD4753A-493E-144C-B822-E2BF2B99E1D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3040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4FBBC852-6DB3-6347-94AE-DB6FE1FFCADB}"/>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3651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stacked below one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C3344012-2CDA-A84E-A8AA-DB53FCF92F26}"/>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667852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on left, 1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67CD6385-6F4D-3F44-BD78-F89F4928FA8A}"/>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2689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on left, 2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3457640" y="2926082"/>
            <a:ext cx="3297966"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0F1B3B74-CA45-9F43-8241-CF5C9EA05722}"/>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77483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Box"/>
          <p:cNvSpPr>
            <a:spLocks noGrp="1"/>
          </p:cNvSpPr>
          <p:nvPr>
            <p:ph idx="13" hasCustomPrompt="1"/>
          </p:nvPr>
        </p:nvSpPr>
        <p:spPr>
          <a:xfrm>
            <a:off x="2365837"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2" name="Box"/>
          <p:cNvSpPr>
            <a:spLocks noGrp="1"/>
          </p:cNvSpPr>
          <p:nvPr>
            <p:ph idx="12" hasCustomPrompt="1"/>
          </p:nvPr>
        </p:nvSpPr>
        <p:spPr>
          <a:xfrm>
            <a:off x="4619690"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DC7D71D7-8E0A-1B4F-ADA2-1A44518C473C}"/>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BCEF632-72BE-BB4D-AE8C-524A9756AB33}"/>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45933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 and 3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Caption"/>
          <p:cNvSpPr>
            <a:spLocks noGrp="1"/>
          </p:cNvSpPr>
          <p:nvPr>
            <p:ph type="body" sz="quarter" idx="15" hasCustomPrompt="1"/>
          </p:nvPr>
        </p:nvSpPr>
        <p:spPr>
          <a:xfrm>
            <a:off x="106270" y="1200151"/>
            <a:ext cx="2129727"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7" name="Box"/>
          <p:cNvSpPr>
            <a:spLocks noGrp="1"/>
          </p:cNvSpPr>
          <p:nvPr>
            <p:ph idx="1" hasCustomPrompt="1"/>
          </p:nvPr>
        </p:nvSpPr>
        <p:spPr>
          <a:xfrm>
            <a:off x="111985"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16128668-BD60-7E44-98F0-A1984EAD04B8}"/>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AC8A6A1-1096-3B41-8E67-16AA81B19F7F}"/>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5685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 and 3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Caption"/>
          <p:cNvSpPr>
            <a:spLocks noGrp="1"/>
          </p:cNvSpPr>
          <p:nvPr>
            <p:ph type="body" sz="quarter" idx="15" hasCustomPrompt="1"/>
          </p:nvPr>
        </p:nvSpPr>
        <p:spPr>
          <a:xfrm>
            <a:off x="106665"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Source">
            <a:extLst>
              <a:ext uri="{FF2B5EF4-FFF2-40B4-BE49-F238E27FC236}">
                <a16:creationId xmlns:a16="http://schemas.microsoft.com/office/drawing/2014/main" id="{7DED2B87-6241-2942-B898-13C525101BE7}"/>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A219B8C-1C75-2743-BE01-F5A178A5CDBE}"/>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25532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200152"/>
            <a:ext cx="1602515" cy="3401479"/>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5139652"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2BBB55E-7AC7-D64C-B251-6D158172D5BD}"/>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75209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 and 4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5" name="Caption">
            <a:extLst>
              <a:ext uri="{FF2B5EF4-FFF2-40B4-BE49-F238E27FC236}">
                <a16:creationId xmlns:a16="http://schemas.microsoft.com/office/drawing/2014/main" id="{6493E223-62E1-5543-8067-3FFB76481E55}"/>
              </a:ext>
            </a:extLst>
          </p:cNvPr>
          <p:cNvSpPr>
            <a:spLocks noGrp="1"/>
          </p:cNvSpPr>
          <p:nvPr>
            <p:ph type="body" sz="quarter" idx="15" hasCustomPrompt="1"/>
          </p:nvPr>
        </p:nvSpPr>
        <p:spPr>
          <a:xfrm>
            <a:off x="106269"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734822"/>
            <a:ext cx="1602515" cy="286680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CC34C4B7-5BEB-4543-84E4-5640460752CF}"/>
              </a:ext>
            </a:extLst>
          </p:cNvPr>
          <p:cNvSpPr>
            <a:spLocks noGrp="1"/>
          </p:cNvSpPr>
          <p:nvPr>
            <p:ph type="body" sz="quarter" idx="21" hasCustomPrompt="1"/>
          </p:nvPr>
        </p:nvSpPr>
        <p:spPr>
          <a:xfrm>
            <a:off x="1783134"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5DA989E4-90E9-574F-80F4-FC480B877201}"/>
              </a:ext>
            </a:extLst>
          </p:cNvPr>
          <p:cNvSpPr>
            <a:spLocks noGrp="1"/>
          </p:cNvSpPr>
          <p:nvPr>
            <p:ph type="body" sz="quarter" idx="25" hasCustomPrompt="1"/>
          </p:nvPr>
        </p:nvSpPr>
        <p:spPr>
          <a:xfrm>
            <a:off x="3467345"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a:extLst>
              <a:ext uri="{FF2B5EF4-FFF2-40B4-BE49-F238E27FC236}">
                <a16:creationId xmlns:a16="http://schemas.microsoft.com/office/drawing/2014/main" id="{C1C122F1-C751-7344-9C5D-C7B96C7DD50E}"/>
              </a:ext>
            </a:extLst>
          </p:cNvPr>
          <p:cNvSpPr>
            <a:spLocks noGrp="1"/>
          </p:cNvSpPr>
          <p:nvPr>
            <p:ph type="body" sz="quarter" idx="19" hasCustomPrompt="1"/>
          </p:nvPr>
        </p:nvSpPr>
        <p:spPr>
          <a:xfrm>
            <a:off x="5139651"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F0DDDC4-A9A2-F24C-8E5C-5E86ECC70CD8}"/>
              </a:ext>
            </a:extLst>
          </p:cNvPr>
          <p:cNvSpPr>
            <a:spLocks noGrp="1"/>
          </p:cNvSpPr>
          <p:nvPr>
            <p:ph type="sldNum" sz="quarter" idx="2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90007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 and 4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6" y="1198879"/>
            <a:ext cx="1604049" cy="285292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aption"/>
          <p:cNvSpPr>
            <a:spLocks noGrp="1"/>
          </p:cNvSpPr>
          <p:nvPr>
            <p:ph type="body" sz="quarter" idx="15" hasCustomPrompt="1"/>
          </p:nvPr>
        </p:nvSpPr>
        <p:spPr>
          <a:xfrm>
            <a:off x="106269"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598333"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EDD1DE12-0BA4-B145-9486-015B603AE781}"/>
              </a:ext>
            </a:extLst>
          </p:cNvPr>
          <p:cNvSpPr>
            <a:spLocks noGrp="1"/>
          </p:cNvSpPr>
          <p:nvPr>
            <p:ph type="body" sz="quarter" idx="21" hasCustomPrompt="1"/>
          </p:nvPr>
        </p:nvSpPr>
        <p:spPr>
          <a:xfrm>
            <a:off x="1783134"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319416A7-ED6C-B24A-AFAF-A5B75A980488}"/>
              </a:ext>
            </a:extLst>
          </p:cNvPr>
          <p:cNvSpPr>
            <a:spLocks noGrp="1"/>
          </p:cNvSpPr>
          <p:nvPr>
            <p:ph type="body" sz="quarter" idx="23" hasCustomPrompt="1"/>
          </p:nvPr>
        </p:nvSpPr>
        <p:spPr>
          <a:xfrm>
            <a:off x="3467345"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D0FFB876-B606-7D40-AAF7-965A40885FB9}"/>
              </a:ext>
            </a:extLst>
          </p:cNvPr>
          <p:cNvSpPr>
            <a:spLocks noGrp="1"/>
          </p:cNvSpPr>
          <p:nvPr>
            <p:ph type="body" sz="quarter" idx="19" hasCustomPrompt="1"/>
          </p:nvPr>
        </p:nvSpPr>
        <p:spPr>
          <a:xfrm>
            <a:off x="5139651"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5468B1C-F8D9-EF42-BC01-36CBB39F389B}"/>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4055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8878"/>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93423"/>
            <a:ext cx="1235165" cy="3396024"/>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46464B-6D50-0444-88FB-F2C6D2DA4234}"/>
              </a:ext>
            </a:extLst>
          </p:cNvPr>
          <p:cNvSpPr>
            <a:spLocks noGrp="1"/>
          </p:cNvSpPr>
          <p:nvPr>
            <p:ph type="sldNum" sz="quarter" idx="2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388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28" name="Additional Logo">
            <a:extLst>
              <a:ext uri="{FF2B5EF4-FFF2-40B4-BE49-F238E27FC236}">
                <a16:creationId xmlns:a16="http://schemas.microsoft.com/office/drawing/2014/main" id="{120CEE6F-B78B-BE40-BE0D-F85CD06B580B}"/>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27" name="Additional Logo">
            <a:extLst>
              <a:ext uri="{FF2B5EF4-FFF2-40B4-BE49-F238E27FC236}">
                <a16:creationId xmlns:a16="http://schemas.microsoft.com/office/drawing/2014/main" id="{7D8962F0-B81A-D143-BF04-8054A2AABB98}"/>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36B09C78-C18D-2142-9364-A32AD46D4205}"/>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117E89DB-E077-014B-BB88-DF0941E638E3}"/>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4802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col and 5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1" name="Caption">
            <a:extLst>
              <a:ext uri="{FF2B5EF4-FFF2-40B4-BE49-F238E27FC236}">
                <a16:creationId xmlns:a16="http://schemas.microsoft.com/office/drawing/2014/main" id="{BB745127-661B-9745-8FCF-E340BA695B9D}"/>
              </a:ext>
            </a:extLst>
          </p:cNvPr>
          <p:cNvSpPr>
            <a:spLocks noGrp="1"/>
          </p:cNvSpPr>
          <p:nvPr>
            <p:ph type="body" sz="quarter" idx="15" hasCustomPrompt="1"/>
          </p:nvPr>
        </p:nvSpPr>
        <p:spPr>
          <a:xfrm>
            <a:off x="11198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739007"/>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aption">
            <a:extLst>
              <a:ext uri="{FF2B5EF4-FFF2-40B4-BE49-F238E27FC236}">
                <a16:creationId xmlns:a16="http://schemas.microsoft.com/office/drawing/2014/main" id="{1A66F37F-CE60-7A4C-AE09-7B3BAA75FFFA}"/>
              </a:ext>
            </a:extLst>
          </p:cNvPr>
          <p:cNvSpPr>
            <a:spLocks noGrp="1"/>
          </p:cNvSpPr>
          <p:nvPr>
            <p:ph type="body" sz="quarter" idx="29" hasCustomPrompt="1"/>
          </p:nvPr>
        </p:nvSpPr>
        <p:spPr>
          <a:xfrm>
            <a:off x="1461123"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733551"/>
            <a:ext cx="1235165" cy="2855896"/>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Caption">
            <a:extLst>
              <a:ext uri="{FF2B5EF4-FFF2-40B4-BE49-F238E27FC236}">
                <a16:creationId xmlns:a16="http://schemas.microsoft.com/office/drawing/2014/main" id="{6BCAA78E-33F4-9B41-A03A-FD2F0EFDD7C6}"/>
              </a:ext>
            </a:extLst>
          </p:cNvPr>
          <p:cNvSpPr>
            <a:spLocks noGrp="1"/>
          </p:cNvSpPr>
          <p:nvPr>
            <p:ph type="body" sz="quarter" idx="30" hasCustomPrompt="1"/>
          </p:nvPr>
        </p:nvSpPr>
        <p:spPr>
          <a:xfrm>
            <a:off x="2810260"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0" name="Caption">
            <a:extLst>
              <a:ext uri="{FF2B5EF4-FFF2-40B4-BE49-F238E27FC236}">
                <a16:creationId xmlns:a16="http://schemas.microsoft.com/office/drawing/2014/main" id="{E9C0D689-A19A-624C-B850-755B195EA6B4}"/>
              </a:ext>
            </a:extLst>
          </p:cNvPr>
          <p:cNvSpPr>
            <a:spLocks noGrp="1"/>
          </p:cNvSpPr>
          <p:nvPr>
            <p:ph type="body" sz="quarter" idx="31" hasCustomPrompt="1"/>
          </p:nvPr>
        </p:nvSpPr>
        <p:spPr>
          <a:xfrm>
            <a:off x="4159398"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1" name="Caption">
            <a:extLst>
              <a:ext uri="{FF2B5EF4-FFF2-40B4-BE49-F238E27FC236}">
                <a16:creationId xmlns:a16="http://schemas.microsoft.com/office/drawing/2014/main" id="{4E426E23-1667-1B4E-AF61-2206D7F1AE56}"/>
              </a:ext>
            </a:extLst>
          </p:cNvPr>
          <p:cNvSpPr>
            <a:spLocks noGrp="1"/>
          </p:cNvSpPr>
          <p:nvPr>
            <p:ph type="body" sz="quarter" idx="32" hasCustomPrompt="1"/>
          </p:nvPr>
        </p:nvSpPr>
        <p:spPr>
          <a:xfrm>
            <a:off x="550853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3B8EB7D-BD26-C942-9526-4280491D4C0A}"/>
              </a:ext>
            </a:extLst>
          </p:cNvPr>
          <p:cNvSpPr>
            <a:spLocks noGrp="1"/>
          </p:cNvSpPr>
          <p:nvPr>
            <p:ph type="sldNum" sz="quarter" idx="3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3768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 and 5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3316"/>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B40349D6-932C-9040-BBA4-56765862890B}"/>
              </a:ext>
            </a:extLst>
          </p:cNvPr>
          <p:cNvSpPr>
            <a:spLocks noGrp="1"/>
          </p:cNvSpPr>
          <p:nvPr>
            <p:ph type="body" sz="quarter" idx="33" hasCustomPrompt="1"/>
          </p:nvPr>
        </p:nvSpPr>
        <p:spPr>
          <a:xfrm>
            <a:off x="115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87861"/>
            <a:ext cx="1235165" cy="2869791"/>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2" name="Caption">
            <a:extLst>
              <a:ext uri="{FF2B5EF4-FFF2-40B4-BE49-F238E27FC236}">
                <a16:creationId xmlns:a16="http://schemas.microsoft.com/office/drawing/2014/main" id="{F14D6E3B-AF9B-BE47-AF94-6625E87FFCB0}"/>
              </a:ext>
            </a:extLst>
          </p:cNvPr>
          <p:cNvSpPr>
            <a:spLocks noGrp="1"/>
          </p:cNvSpPr>
          <p:nvPr>
            <p:ph type="body" sz="quarter" idx="34" hasCustomPrompt="1"/>
          </p:nvPr>
        </p:nvSpPr>
        <p:spPr>
          <a:xfrm>
            <a:off x="1458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3" name="Caption">
            <a:extLst>
              <a:ext uri="{FF2B5EF4-FFF2-40B4-BE49-F238E27FC236}">
                <a16:creationId xmlns:a16="http://schemas.microsoft.com/office/drawing/2014/main" id="{6F360711-13BC-BE4F-9AF8-2EADB23241C9}"/>
              </a:ext>
            </a:extLst>
          </p:cNvPr>
          <p:cNvSpPr>
            <a:spLocks noGrp="1"/>
          </p:cNvSpPr>
          <p:nvPr>
            <p:ph type="body" sz="quarter" idx="35" hasCustomPrompt="1"/>
          </p:nvPr>
        </p:nvSpPr>
        <p:spPr>
          <a:xfrm>
            <a:off x="2801214"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8" name="Caption">
            <a:extLst>
              <a:ext uri="{FF2B5EF4-FFF2-40B4-BE49-F238E27FC236}">
                <a16:creationId xmlns:a16="http://schemas.microsoft.com/office/drawing/2014/main" id="{59E347D3-CDD7-8C4A-87D0-E5A9695AF2D9}"/>
              </a:ext>
            </a:extLst>
          </p:cNvPr>
          <p:cNvSpPr>
            <a:spLocks noGrp="1"/>
          </p:cNvSpPr>
          <p:nvPr>
            <p:ph type="body" sz="quarter" idx="36" hasCustomPrompt="1"/>
          </p:nvPr>
        </p:nvSpPr>
        <p:spPr>
          <a:xfrm>
            <a:off x="4158807"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9" name="Caption">
            <a:extLst>
              <a:ext uri="{FF2B5EF4-FFF2-40B4-BE49-F238E27FC236}">
                <a16:creationId xmlns:a16="http://schemas.microsoft.com/office/drawing/2014/main" id="{2688850F-B675-3D49-A922-78AD18ECD4FB}"/>
              </a:ext>
            </a:extLst>
          </p:cNvPr>
          <p:cNvSpPr>
            <a:spLocks noGrp="1"/>
          </p:cNvSpPr>
          <p:nvPr>
            <p:ph type="body" sz="quarter" idx="37" hasCustomPrompt="1"/>
          </p:nvPr>
        </p:nvSpPr>
        <p:spPr>
          <a:xfrm>
            <a:off x="5510750"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BC8A5FA-C424-BF4A-AF06-3E67A4481F3A}"/>
              </a:ext>
            </a:extLst>
          </p:cNvPr>
          <p:cNvSpPr>
            <a:spLocks noGrp="1"/>
          </p:cNvSpPr>
          <p:nvPr>
            <p:ph type="sldNum" sz="quarter" idx="3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6166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horiz-boxe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1"/>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5" hasCustomPrompt="1"/>
          </p:nvPr>
        </p:nvSpPr>
        <p:spPr>
          <a:xfrm>
            <a:off x="111985" y="2954953"/>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3"/>
            <a:ext cx="3282251"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Box"/>
          <p:cNvSpPr>
            <a:spLocks noGrp="1"/>
          </p:cNvSpPr>
          <p:nvPr>
            <p:ph idx="14" hasCustomPrompt="1"/>
          </p:nvPr>
        </p:nvSpPr>
        <p:spPr>
          <a:xfrm>
            <a:off x="3461450" y="2956225"/>
            <a:ext cx="3294155"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E8A549A6-7736-A545-9DCD-CB4DD032E598}"/>
              </a:ext>
            </a:extLst>
          </p:cNvPr>
          <p:cNvSpPr>
            <a:spLocks noGrp="1"/>
          </p:cNvSpPr>
          <p:nvPr>
            <p:ph idx="17"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9A5C684-826F-0442-8631-7E4E2B374D8D}"/>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20074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5" name="Photo">
            <a:extLst>
              <a:ext uri="{FF2B5EF4-FFF2-40B4-BE49-F238E27FC236}">
                <a16:creationId xmlns:a16="http://schemas.microsoft.com/office/drawing/2014/main" id="{02EA4496-355A-B54A-BBF9-F684A72148AE}"/>
              </a:ext>
            </a:extLst>
          </p:cNvPr>
          <p:cNvSpPr>
            <a:spLocks noGrp="1"/>
          </p:cNvSpPr>
          <p:nvPr>
            <p:ph sz="quarter" idx="15"/>
          </p:nvPr>
        </p:nvSpPr>
        <p:spPr>
          <a:xfrm>
            <a:off x="0" y="974726"/>
            <a:ext cx="6858000"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83A9E29-5FE0-3D4D-94E8-4C25C00D63D5}"/>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881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Photo">
            <a:extLst>
              <a:ext uri="{FF2B5EF4-FFF2-40B4-BE49-F238E27FC236}">
                <a16:creationId xmlns:a16="http://schemas.microsoft.com/office/drawing/2014/main" id="{425F25A5-CCE4-394B-9E1E-17C6BF7265C4}"/>
              </a:ext>
            </a:extLst>
          </p:cNvPr>
          <p:cNvSpPr>
            <a:spLocks noGrp="1"/>
          </p:cNvSpPr>
          <p:nvPr>
            <p:ph sz="quarter" idx="15"/>
          </p:nvPr>
        </p:nvSpPr>
        <p:spPr>
          <a:xfrm>
            <a:off x="0" y="974726"/>
            <a:ext cx="3406469" cy="4168775"/>
          </a:xfrm>
          <a:ln>
            <a:noFill/>
          </a:ln>
        </p:spPr>
        <p:txBody>
          <a:bodyPr/>
          <a:lstStyle>
            <a:lvl1pPr marL="0" indent="0">
              <a:buFontTx/>
              <a:buNone/>
              <a:defRPr/>
            </a:lvl1pPr>
          </a:lstStyle>
          <a:p>
            <a:pPr lvl="0"/>
            <a:r>
              <a:rPr lang="en-US" dirty="0"/>
              <a:t>Click to edit Master text styles</a:t>
            </a:r>
          </a:p>
        </p:txBody>
      </p:sp>
      <p:sp>
        <p:nvSpPr>
          <p:cNvPr id="9" name="Photo">
            <a:extLst>
              <a:ext uri="{FF2B5EF4-FFF2-40B4-BE49-F238E27FC236}">
                <a16:creationId xmlns:a16="http://schemas.microsoft.com/office/drawing/2014/main" id="{6804ED59-039D-2442-97AD-5034913325E9}"/>
              </a:ext>
            </a:extLst>
          </p:cNvPr>
          <p:cNvSpPr>
            <a:spLocks noGrp="1"/>
          </p:cNvSpPr>
          <p:nvPr>
            <p:ph sz="quarter" idx="16"/>
          </p:nvPr>
        </p:nvSpPr>
        <p:spPr>
          <a:xfrm>
            <a:off x="3451532" y="974726"/>
            <a:ext cx="3408426"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9BA57E4-A61E-0F43-96A7-D6F928E8868B}"/>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1998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1116711"/>
            <a:ext cx="6643621" cy="857250"/>
          </a:xfrm>
        </p:spPr>
        <p:txBody>
          <a:bodyPr/>
          <a:lstStyle>
            <a:lvl1pPr>
              <a:defRPr baseline="0">
                <a:solidFill>
                  <a:schemeClr val="tx1"/>
                </a:solidFill>
              </a:defRPr>
            </a:lvl1pPr>
          </a:lstStyle>
          <a:p>
            <a:r>
              <a:rPr lang="en-US" dirty="0"/>
              <a:t>Add title in Outline view</a:t>
            </a:r>
          </a:p>
        </p:txBody>
      </p:sp>
      <p:sp>
        <p:nvSpPr>
          <p:cNvPr id="4" name="Photo"/>
          <p:cNvSpPr>
            <a:spLocks noGrp="1"/>
          </p:cNvSpPr>
          <p:nvPr>
            <p:ph type="pic" sz="quarter" idx="13" hasCustomPrompt="1"/>
          </p:nvPr>
        </p:nvSpPr>
        <p:spPr>
          <a:xfrm>
            <a:off x="0" y="0"/>
            <a:ext cx="6858000" cy="5143500"/>
          </a:xfrm>
          <a:ln>
            <a:noFill/>
          </a:ln>
        </p:spPr>
        <p:txBody>
          <a:bodyPr/>
          <a:lstStyle>
            <a:lvl1pPr marL="0" indent="0">
              <a:buNone/>
              <a:defRPr baseline="0">
                <a:solidFill>
                  <a:schemeClr val="bg1"/>
                </a:solidFill>
              </a:defRPr>
            </a:lvl1pPr>
          </a:lstStyle>
          <a:p>
            <a:r>
              <a:rPr lang="en-US" dirty="0"/>
              <a:t>Click icon to add full-slide image</a:t>
            </a:r>
          </a:p>
        </p:txBody>
      </p:sp>
      <p:sp>
        <p:nvSpPr>
          <p:cNvPr id="7" name="Source">
            <a:extLst>
              <a:ext uri="{FF2B5EF4-FFF2-40B4-BE49-F238E27FC236}">
                <a16:creationId xmlns:a16="http://schemas.microsoft.com/office/drawing/2014/main" id="{A20D78D4-2BDB-A44F-8D2A-AD311AE30537}"/>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C0EBDEC-E0F6-554C-96E0-9FBD98D92467}"/>
              </a:ext>
            </a:extLst>
          </p:cNvPr>
          <p:cNvSpPr>
            <a:spLocks noGrp="1"/>
          </p:cNvSpPr>
          <p:nvPr>
            <p:ph type="sldNum" sz="quarter" idx="1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0156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45D2855-4BDC-2949-A7F8-15C653BAFD76}"/>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6" name="Subtitle">
            <a:extLst>
              <a:ext uri="{FF2B5EF4-FFF2-40B4-BE49-F238E27FC236}">
                <a16:creationId xmlns:a16="http://schemas.microsoft.com/office/drawing/2014/main" id="{73F8CCE4-3BC7-E04F-94AE-1C9657EF5270}"/>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4" name="Photo"/>
          <p:cNvSpPr>
            <a:spLocks noGrp="1"/>
          </p:cNvSpPr>
          <p:nvPr>
            <p:ph type="pic" sz="quarter" idx="11" hasCustomPrompt="1"/>
          </p:nvPr>
        </p:nvSpPr>
        <p:spPr>
          <a:xfrm>
            <a:off x="1904524" y="0"/>
            <a:ext cx="4953476" cy="5143500"/>
          </a:xfrm>
          <a:prstGeom prst="rect">
            <a:avLst/>
          </a:prstGeom>
        </p:spPr>
        <p:txBody>
          <a:bodyPr vert="horz"/>
          <a:lstStyle>
            <a:lvl1pPr marL="0" indent="0">
              <a:buNone/>
              <a:defRPr sz="1350" baseline="0"/>
            </a:lvl1pPr>
          </a:lstStyle>
          <a:p>
            <a:r>
              <a:rPr lang="en-US" dirty="0"/>
              <a:t>Click icon to add image or drag and drop image to placeholder</a:t>
            </a:r>
          </a:p>
        </p:txBody>
      </p:sp>
      <p:sp>
        <p:nvSpPr>
          <p:cNvPr id="8" name="Source">
            <a:extLst>
              <a:ext uri="{FF2B5EF4-FFF2-40B4-BE49-F238E27FC236}">
                <a16:creationId xmlns:a16="http://schemas.microsoft.com/office/drawing/2014/main" id="{904D3AB3-06BD-EC46-AEC4-64AAD3E51B9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2" name="Slide Number">
            <a:extLst>
              <a:ext uri="{FF2B5EF4-FFF2-40B4-BE49-F238E27FC236}">
                <a16:creationId xmlns:a16="http://schemas.microsoft.com/office/drawing/2014/main" id="{C17433F5-B937-B647-A06F-CB66175E77BC}"/>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le bulle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453388"/>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Source">
            <a:extLst>
              <a:ext uri="{FF2B5EF4-FFF2-40B4-BE49-F238E27FC236}">
                <a16:creationId xmlns:a16="http://schemas.microsoft.com/office/drawing/2014/main" id="{927F2F75-61C2-7F4D-B62A-0F7C84901C38}"/>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B9C482-9F3A-D44D-B933-0895BD3D6A85}"/>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le bullet top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7" name="Caption">
            <a:extLst>
              <a:ext uri="{FF2B5EF4-FFF2-40B4-BE49-F238E27FC236}">
                <a16:creationId xmlns:a16="http://schemas.microsoft.com/office/drawing/2014/main" id="{BF0B0AC2-CB02-3441-9CFB-637D27B1BC44}"/>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6" name="Box"/>
          <p:cNvSpPr>
            <a:spLocks noGrp="1"/>
          </p:cNvSpPr>
          <p:nvPr>
            <p:ph idx="1" hasCustomPrompt="1"/>
          </p:nvPr>
        </p:nvSpPr>
        <p:spPr>
          <a:xfrm>
            <a:off x="1995608" y="615462"/>
            <a:ext cx="4764641" cy="3971274"/>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Source">
            <a:extLst>
              <a:ext uri="{FF2B5EF4-FFF2-40B4-BE49-F238E27FC236}">
                <a16:creationId xmlns:a16="http://schemas.microsoft.com/office/drawing/2014/main" id="{36165B48-FFD2-4145-8F08-E540D52C377E}"/>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4011FEB-98C2-574D-A4C2-E73E660161C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7075645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le bullet bottom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046855"/>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aption">
            <a:extLst>
              <a:ext uri="{FF2B5EF4-FFF2-40B4-BE49-F238E27FC236}">
                <a16:creationId xmlns:a16="http://schemas.microsoft.com/office/drawing/2014/main" id="{170E650C-7BC4-504B-B5E1-CD2B065D7BE1}"/>
              </a:ext>
            </a:extLst>
          </p:cNvPr>
          <p:cNvSpPr>
            <a:spLocks noGrp="1"/>
          </p:cNvSpPr>
          <p:nvPr>
            <p:ph type="body" sz="quarter" idx="17" hasCustomPrompt="1"/>
          </p:nvPr>
        </p:nvSpPr>
        <p:spPr>
          <a:xfrm>
            <a:off x="1995608" y="4200659"/>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1" name="Source">
            <a:extLst>
              <a:ext uri="{FF2B5EF4-FFF2-40B4-BE49-F238E27FC236}">
                <a16:creationId xmlns:a16="http://schemas.microsoft.com/office/drawing/2014/main" id="{C9DCADE6-0E0E-FA47-818D-FA310DA4562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7810D85-70E0-A244-91F9-3B441F4C644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5554513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930195" y="1472513"/>
            <a:ext cx="4927805"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951940" y="1472513"/>
            <a:ext cx="4906060"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4" name="Slide Number">
            <a:extLst>
              <a:ext uri="{FF2B5EF4-FFF2-40B4-BE49-F238E27FC236}">
                <a16:creationId xmlns:a16="http://schemas.microsoft.com/office/drawing/2014/main" id="{64715A6E-760B-D84A-ADAD-BE5FD6E48B5D}"/>
              </a:ext>
            </a:extLst>
          </p:cNvPr>
          <p:cNvSpPr>
            <a:spLocks noGrp="1"/>
          </p:cNvSpPr>
          <p:nvPr>
            <p:ph type="sldNum" sz="quarter" idx="10"/>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48509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le bullet 2 col">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09381382-8F19-FB4E-BF17-77735A328C5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449127-7A5A-2B4F-AF5F-1185952D7945}"/>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56670181"/>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le bullet 2 col top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1" name="Caption">
            <a:extLst>
              <a:ext uri="{FF2B5EF4-FFF2-40B4-BE49-F238E27FC236}">
                <a16:creationId xmlns:a16="http://schemas.microsoft.com/office/drawing/2014/main" id="{869B4F58-4CDC-2144-927E-9EA537048354}"/>
              </a:ext>
            </a:extLst>
          </p:cNvPr>
          <p:cNvSpPr>
            <a:spLocks noGrp="1"/>
          </p:cNvSpPr>
          <p:nvPr>
            <p:ph type="body" sz="quarter" idx="17" hasCustomPrompt="1"/>
          </p:nvPr>
        </p:nvSpPr>
        <p:spPr>
          <a:xfrm>
            <a:off x="1995608"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15464"/>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aption">
            <a:extLst>
              <a:ext uri="{FF2B5EF4-FFF2-40B4-BE49-F238E27FC236}">
                <a16:creationId xmlns:a16="http://schemas.microsoft.com/office/drawing/2014/main" id="{B674A30E-6509-0A40-92D9-053CCD45D384}"/>
              </a:ext>
            </a:extLst>
          </p:cNvPr>
          <p:cNvSpPr>
            <a:spLocks noGrp="1"/>
          </p:cNvSpPr>
          <p:nvPr>
            <p:ph type="body" sz="quarter" idx="21" hasCustomPrompt="1"/>
          </p:nvPr>
        </p:nvSpPr>
        <p:spPr>
          <a:xfrm>
            <a:off x="4429795"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615463"/>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Source">
            <a:extLst>
              <a:ext uri="{FF2B5EF4-FFF2-40B4-BE49-F238E27FC236}">
                <a16:creationId xmlns:a16="http://schemas.microsoft.com/office/drawing/2014/main" id="{6317246C-0721-764A-A9F2-B4C69CFB3AE0}"/>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0C1AADE-E6C0-904B-9516-1E7498EA3F8E}"/>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705514"/>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erticle bullet 2 col bottom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5C39C08A-4462-C44E-A880-B694B5192231}"/>
              </a:ext>
            </a:extLst>
          </p:cNvPr>
          <p:cNvSpPr>
            <a:spLocks noGrp="1"/>
          </p:cNvSpPr>
          <p:nvPr>
            <p:ph type="body" sz="quarter" idx="17" hasCustomPrompt="1"/>
          </p:nvPr>
        </p:nvSpPr>
        <p:spPr>
          <a:xfrm>
            <a:off x="1995608" y="4190431"/>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4" name="Source">
            <a:extLst>
              <a:ext uri="{FF2B5EF4-FFF2-40B4-BE49-F238E27FC236}">
                <a16:creationId xmlns:a16="http://schemas.microsoft.com/office/drawing/2014/main" id="{09F910CD-F8FA-F649-9583-4256CE0EB7A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90221ECA-E1AF-124D-9390-96DEA33D7569}"/>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88945956"/>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73077340"/>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0" name="Caption">
            <a:extLst>
              <a:ext uri="{FF2B5EF4-FFF2-40B4-BE49-F238E27FC236}">
                <a16:creationId xmlns:a16="http://schemas.microsoft.com/office/drawing/2014/main" id="{8FC52B27-8752-6142-B35B-9B69B01A006F}"/>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06973"/>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659292"/>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28665017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erticle bullet 2 col stacked top">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3375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2DEE139-40C3-C149-A025-3CC8CB95B784}"/>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7688677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le bullet 2 col stacked bottom">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5"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616E69F8-6862-C642-934F-74BF0576856F}"/>
              </a:ext>
            </a:extLst>
          </p:cNvPr>
          <p:cNvSpPr>
            <a:spLocks noGrp="1"/>
          </p:cNvSpPr>
          <p:nvPr>
            <p:ph idx="21" hasCustomPrompt="1"/>
          </p:nvPr>
        </p:nvSpPr>
        <p:spPr>
          <a:xfrm>
            <a:off x="4420551"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19DA7242-61BC-2648-A081-C49539DD22CC}"/>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8501848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le bullet 4 box">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60"/>
            <a:ext cx="23365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28997"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42458099-3A90-C247-84C6-E7D22E142591}"/>
              </a:ext>
            </a:extLst>
          </p:cNvPr>
          <p:cNvSpPr>
            <a:spLocks noGrp="1"/>
          </p:cNvSpPr>
          <p:nvPr>
            <p:ph idx="22" hasCustomPrompt="1"/>
          </p:nvPr>
        </p:nvSpPr>
        <p:spPr>
          <a:xfrm>
            <a:off x="4419470" y="2405759"/>
            <a:ext cx="23317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D9C25E2-854F-494E-B9A7-115E3C7AA053}"/>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17792715"/>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erticle bullet 4 box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6561FD89-36AF-9849-BEFA-913F923250CF}"/>
              </a:ext>
            </a:extLst>
          </p:cNvPr>
          <p:cNvSpPr>
            <a:spLocks noGrp="1"/>
          </p:cNvSpPr>
          <p:nvPr>
            <p:ph idx="21" hasCustomPrompt="1"/>
          </p:nvPr>
        </p:nvSpPr>
        <p:spPr>
          <a:xfrm>
            <a:off x="1995608" y="128437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3539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7" name="Box">
            <a:extLst>
              <a:ext uri="{FF2B5EF4-FFF2-40B4-BE49-F238E27FC236}">
                <a16:creationId xmlns:a16="http://schemas.microsoft.com/office/drawing/2014/main" id="{C312117C-C727-D846-8F0B-47CFFD132198}"/>
              </a:ext>
            </a:extLst>
          </p:cNvPr>
          <p:cNvSpPr>
            <a:spLocks noGrp="1"/>
          </p:cNvSpPr>
          <p:nvPr>
            <p:ph idx="23" hasCustomPrompt="1"/>
          </p:nvPr>
        </p:nvSpPr>
        <p:spPr>
          <a:xfrm>
            <a:off x="1984466" y="3586412"/>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02ACC24-737E-E64D-838D-6C60EB302B1E}"/>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2676654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00C02B0-5386-2149-A92A-172E36DF48A9}"/>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8" name="Subtitle">
            <a:extLst>
              <a:ext uri="{FF2B5EF4-FFF2-40B4-BE49-F238E27FC236}">
                <a16:creationId xmlns:a16="http://schemas.microsoft.com/office/drawing/2014/main" id="{1A9871A0-BF4B-744E-BDBA-A39D3EB40A6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Quote">
            <a:extLst>
              <a:ext uri="{FF2B5EF4-FFF2-40B4-BE49-F238E27FC236}">
                <a16:creationId xmlns:a16="http://schemas.microsoft.com/office/drawing/2014/main" id="{E125DA28-47C7-B041-953D-A1467317A640}"/>
              </a:ext>
            </a:extLst>
          </p:cNvPr>
          <p:cNvSpPr>
            <a:spLocks noGrp="1"/>
          </p:cNvSpPr>
          <p:nvPr>
            <p:ph type="body" sz="quarter" idx="11" hasCustomPrompt="1"/>
          </p:nvPr>
        </p:nvSpPr>
        <p:spPr>
          <a:xfrm>
            <a:off x="1992249" y="159478"/>
            <a:ext cx="4764641" cy="4427257"/>
          </a:xfrm>
          <a:prstGeom prst="rect">
            <a:avLst/>
          </a:prstGeom>
          <a:solidFill>
            <a:srgbClr val="418EDF">
              <a:alpha val="40000"/>
            </a:srgbClr>
          </a:solidFill>
          <a:ln>
            <a:solidFill>
              <a:schemeClr val="bg1">
                <a:lumMod val="75000"/>
              </a:schemeClr>
            </a:solidFill>
            <a:prstDash val="sysDash"/>
          </a:ln>
        </p:spPr>
        <p:txBody>
          <a:bodyPr vert="horz" anchor="ctr"/>
          <a:lstStyle>
            <a:lvl1pPr marL="0" indent="0">
              <a:spcBef>
                <a:spcPts val="1800"/>
              </a:spcBef>
              <a:buNone/>
              <a:defRPr sz="1200">
                <a:latin typeface="Georgia" panose="02040502050405020303" pitchFamily="18" charset="0"/>
                <a:cs typeface="Times New Roman"/>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quote</a:t>
            </a:r>
          </a:p>
        </p:txBody>
      </p:sp>
      <p:sp>
        <p:nvSpPr>
          <p:cNvPr id="9" name="Source">
            <a:extLst>
              <a:ext uri="{FF2B5EF4-FFF2-40B4-BE49-F238E27FC236}">
                <a16:creationId xmlns:a16="http://schemas.microsoft.com/office/drawing/2014/main" id="{CE4AE711-244E-204B-ADA0-EE357F6F00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8B849A8-504F-204C-9B64-F22FABEBAEB8}"/>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160" userDrawn="1">
          <p15:clr>
            <a:srgbClr val="FBAE40"/>
          </p15:clr>
        </p15:guide>
        <p15:guide id="3" orient="horz" pos="84" userDrawn="1">
          <p15:clr>
            <a:srgbClr val="FBAE40"/>
          </p15:clr>
        </p15:guide>
        <p15:guide id="4" pos="4248" userDrawn="1">
          <p15:clr>
            <a:srgbClr val="FBAE40"/>
          </p15:clr>
        </p15:guide>
        <p15:guide id="5" pos="122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big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 y="2060695"/>
            <a:ext cx="3428999"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0872" y="2060695"/>
            <a:ext cx="3407256"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170643"/>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9" name="Source">
            <a:extLst>
              <a:ext uri="{FF2B5EF4-FFF2-40B4-BE49-F238E27FC236}">
                <a16:creationId xmlns:a16="http://schemas.microsoft.com/office/drawing/2014/main" id="{7BDD8149-F014-424D-AC97-463D9BA8B9ED}"/>
              </a:ext>
            </a:extLst>
          </p:cNvPr>
          <p:cNvSpPr>
            <a:spLocks noGrp="1"/>
          </p:cNvSpPr>
          <p:nvPr>
            <p:ph idx="12" hasCustomPrompt="1"/>
          </p:nvPr>
        </p:nvSpPr>
        <p:spPr>
          <a:xfrm>
            <a:off x="3467101" y="4768214"/>
            <a:ext cx="274871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29659" y="4357495"/>
            <a:ext cx="3362273"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375290" y="4859157"/>
            <a:ext cx="2671010" cy="184666"/>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F6B443E7-26CC-C44C-B822-7FF65A1914F3}"/>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521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mall 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467E1A5B-1E8E-D041-8359-98EA7CCA59CD}"/>
              </a:ext>
              <a:ext uri="{C183D7F6-B498-43B3-948B-1728B52AA6E4}">
                <adec:decorative xmlns:adec="http://schemas.microsoft.com/office/drawing/2017/decorative" val="1"/>
              </a:ext>
            </a:extLst>
          </p:cNvPr>
          <p:cNvSpPr/>
          <p:nvPr userDrawn="1"/>
        </p:nvSpPr>
        <p:spPr>
          <a:xfrm>
            <a:off x="1245136" y="1472513"/>
            <a:ext cx="5612864"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5" name="Title">
            <a:extLst>
              <a:ext uri="{FF2B5EF4-FFF2-40B4-BE49-F238E27FC236}">
                <a16:creationId xmlns:a16="http://schemas.microsoft.com/office/drawing/2014/main" id="{D215D462-CCB6-AE4C-8B56-B0E2965C6881}"/>
              </a:ext>
            </a:extLst>
          </p:cNvPr>
          <p:cNvSpPr>
            <a:spLocks noGrp="1" noChangeArrowheads="1"/>
          </p:cNvSpPr>
          <p:nvPr>
            <p:ph type="ctrTitle" hasCustomPrompt="1"/>
            <p:custDataLst>
              <p:tags r:id="rId1"/>
            </p:custDataLst>
          </p:nvPr>
        </p:nvSpPr>
        <p:spPr bwMode="auto">
          <a:xfrm>
            <a:off x="1245137" y="1472513"/>
            <a:ext cx="3104475"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Photo">
            <a:extLst>
              <a:ext uri="{FF2B5EF4-FFF2-40B4-BE49-F238E27FC236}">
                <a16:creationId xmlns:a16="http://schemas.microsoft.com/office/drawing/2014/main" id="{0E2BC210-61C9-C940-BB22-3409B0C6C83D}"/>
              </a:ext>
            </a:extLst>
          </p:cNvPr>
          <p:cNvSpPr>
            <a:spLocks noGrp="1"/>
          </p:cNvSpPr>
          <p:nvPr>
            <p:ph type="pic" sz="quarter" idx="10"/>
          </p:nvPr>
        </p:nvSpPr>
        <p:spPr>
          <a:xfrm>
            <a:off x="4349612" y="939248"/>
            <a:ext cx="2273576" cy="2310848"/>
          </a:xfrm>
          <a:prstGeom prst="rect">
            <a:avLst/>
          </a:prstGeom>
          <a:ln w="38100">
            <a:solidFill>
              <a:srgbClr val="418EDF">
                <a:alpha val="50000"/>
              </a:srgbClr>
            </a:solidFill>
            <a:miter lim="800000"/>
          </a:ln>
        </p:spPr>
        <p:txBody>
          <a:bodyPr/>
          <a:lstStyle>
            <a:lvl1pPr marL="0" indent="0">
              <a:buFontTx/>
              <a:buNone/>
              <a:defRPr>
                <a:solidFill>
                  <a:schemeClr val="bg1"/>
                </a:solidFill>
              </a:defRPr>
            </a:lvl1pPr>
          </a:lstStyle>
          <a:p>
            <a:r>
              <a:rPr lang="en-US"/>
              <a:t>Click icon to add picture</a:t>
            </a:r>
            <a:endParaRPr lang="en-US" dirty="0"/>
          </a:p>
        </p:txBody>
      </p:sp>
      <p:sp>
        <p:nvSpPr>
          <p:cNvPr id="10" name="Source">
            <a:extLst>
              <a:ext uri="{FF2B5EF4-FFF2-40B4-BE49-F238E27FC236}">
                <a16:creationId xmlns:a16="http://schemas.microsoft.com/office/drawing/2014/main" id="{DA0EFA0F-D806-D24F-B4C9-7DFBCBB47121}"/>
              </a:ext>
            </a:extLst>
          </p:cNvPr>
          <p:cNvSpPr>
            <a:spLocks noGrp="1"/>
          </p:cNvSpPr>
          <p:nvPr>
            <p:ph idx="12" hasCustomPrompt="1"/>
          </p:nvPr>
        </p:nvSpPr>
        <p:spPr>
          <a:xfrm>
            <a:off x="4349611" y="3298259"/>
            <a:ext cx="2273576" cy="280036"/>
          </a:xfrm>
          <a:prstGeom prst="rect">
            <a:avLst/>
          </a:prstGeom>
          <a:noFill/>
          <a:ln w="9525" cap="flat" cmpd="sng" algn="ctr">
            <a:noFill/>
            <a:prstDash val="solid"/>
            <a:miter lim="800000"/>
            <a:headEnd type="none" w="med" len="med"/>
            <a:tailEnd type="none" w="med" len="med"/>
          </a:ln>
        </p:spPr>
        <p:txBody>
          <a:bodyPr lIns="0" tIns="0" rIns="0" bIns="0" anchor="t">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9" name="Copyright">
            <a:extLst>
              <a:ext uri="{FF2B5EF4-FFF2-40B4-BE49-F238E27FC236}">
                <a16:creationId xmlns:a16="http://schemas.microsoft.com/office/drawing/2014/main" id="{62146131-CBD0-D344-84AC-E24F792EA192}"/>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69DFB739-4FB6-9B49-9105-25741B35E3E1}"/>
              </a:ext>
            </a:extLst>
          </p:cNvPr>
          <p:cNvSpPr>
            <a:spLocks noGrp="1"/>
          </p:cNvSpPr>
          <p:nvPr>
            <p:ph type="sldNum" sz="quarter" idx="13"/>
          </p:nvPr>
        </p:nvSpPr>
        <p:spPr>
          <a:xfrm>
            <a:off x="6107620" y="4804842"/>
            <a:ext cx="636080" cy="274637"/>
          </a:xfrm>
          <a:prstGeom prst="rect">
            <a:avLst/>
          </a:prstGeom>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5605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liner dark blue">
    <p:bg>
      <p:bgPr>
        <a:solidFill>
          <a:srgbClr val="062D7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AB46CEA-C2A9-4745-B672-A31849E8E9FE}"/>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918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iner spirit blue">
    <p:bg>
      <p:bgPr>
        <a:solidFill>
          <a:srgbClr val="0072CE"/>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AB1D1303-A381-C440-A140-FC52EB75A0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152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4.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ags" Target="../tags/tag14.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3.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111985" y="2143125"/>
            <a:ext cx="6643621" cy="85725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Faded Torch Logo">
            <a:extLst>
              <a:ext uri="{FF2B5EF4-FFF2-40B4-BE49-F238E27FC236}">
                <a16:creationId xmlns:a16="http://schemas.microsoft.com/office/drawing/2014/main" id="{191EB21D-4E04-BF4F-9538-1442D7687BCC}"/>
              </a:ext>
              <a:ext uri="{C183D7F6-B498-43B3-948B-1728B52AA6E4}">
                <adec:decorative xmlns:adec="http://schemas.microsoft.com/office/drawing/2017/decorative" val="1"/>
              </a:ext>
            </a:extLst>
          </p:cNvPr>
          <p:cNvPicPr>
            <a:picLocks noChangeAspect="1"/>
          </p:cNvPicPr>
          <p:nvPr userDrawn="1"/>
        </p:nvPicPr>
        <p:blipFill>
          <a:blip r:embed="rId18"/>
          <a:stretch>
            <a:fillRect/>
          </a:stretch>
        </p:blipFill>
        <p:spPr>
          <a:xfrm>
            <a:off x="0" y="4174433"/>
            <a:ext cx="636079" cy="969264"/>
          </a:xfrm>
          <a:prstGeom prst="rect">
            <a:avLst/>
          </a:prstGeom>
        </p:spPr>
      </p:pic>
      <p:sp>
        <p:nvSpPr>
          <p:cNvPr id="5" name="Slide Number">
            <a:extLst>
              <a:ext uri="{FF2B5EF4-FFF2-40B4-BE49-F238E27FC236}">
                <a16:creationId xmlns:a16="http://schemas.microsoft.com/office/drawing/2014/main" id="{0FFA83D4-AF88-D74F-8A9B-B9D1D359A036}"/>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bg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838" r:id="rId1"/>
    <p:sldLayoutId id="2147483943" r:id="rId2"/>
    <p:sldLayoutId id="2147483765" r:id="rId3"/>
    <p:sldLayoutId id="2147483944" r:id="rId4"/>
    <p:sldLayoutId id="2147483745" r:id="rId5"/>
    <p:sldLayoutId id="2147483877" r:id="rId6"/>
    <p:sldLayoutId id="2147483802" r:id="rId7"/>
    <p:sldLayoutId id="2147483748" r:id="rId8"/>
    <p:sldLayoutId id="2147483876" r:id="rId9"/>
    <p:sldLayoutId id="2147483938" r:id="rId10"/>
    <p:sldLayoutId id="2147483939" r:id="rId11"/>
    <p:sldLayoutId id="2147483878" r:id="rId12"/>
    <p:sldLayoutId id="2147483912" r:id="rId13"/>
    <p:sldLayoutId id="2147483940" r:id="rId14"/>
    <p:sldLayoutId id="2147483942" r:id="rId15"/>
    <p:sldLayoutId id="2147483837" r:id="rId16"/>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6694" indent="-216694"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425196" indent="178308" algn="l" defTabSz="342900" rtl="0" eaLnBrk="1" latinLnBrk="0" hangingPunct="1">
        <a:spcBef>
          <a:spcPts val="0"/>
        </a:spcBef>
        <a:buClr>
          <a:srgbClr val="F98419"/>
        </a:buClr>
        <a:buFont typeface="Arial" panose="020B0604020202020204" pitchFamily="34" charset="0"/>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28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rk Blue Bar">
            <a:extLst>
              <a:ext uri="{C183D7F6-B498-43B3-948B-1728B52AA6E4}">
                <adec:decorative xmlns:adec="http://schemas.microsoft.com/office/drawing/2017/decorative" val="1"/>
              </a:ext>
            </a:extLst>
          </p:cNvPr>
          <p:cNvSpPr>
            <a:spLocks noChangeArrowheads="1"/>
          </p:cNvSpPr>
          <p:nvPr>
            <p:custDataLst>
              <p:tags r:id="rId31"/>
            </p:custDataLst>
          </p:nvPr>
        </p:nvSpPr>
        <p:spPr bwMode="auto">
          <a:xfrm>
            <a:off x="0" y="0"/>
            <a:ext cx="6858000" cy="9652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2" name="Title"/>
          <p:cNvSpPr>
            <a:spLocks noGrp="1"/>
          </p:cNvSpPr>
          <p:nvPr>
            <p:ph type="title"/>
          </p:nvPr>
        </p:nvSpPr>
        <p:spPr>
          <a:xfrm>
            <a:off x="111985" y="53975"/>
            <a:ext cx="6643621" cy="857250"/>
          </a:xfrm>
          <a:prstGeom prst="rect">
            <a:avLst/>
          </a:prstGeom>
        </p:spPr>
        <p:txBody>
          <a:bodyPr vert="horz" lIns="91440" tIns="45720" rIns="91440" bIns="45720" rtlCol="0" anchor="ctr">
            <a:noAutofit/>
          </a:bodyPr>
          <a:lstStyle/>
          <a:p>
            <a:r>
              <a:rPr lang="en-US" dirty="0"/>
              <a:t>Click to edit Master title style</a:t>
            </a:r>
          </a:p>
        </p:txBody>
      </p:sp>
      <p:sp>
        <p:nvSpPr>
          <p:cNvPr id="3" name="Box"/>
          <p:cNvSpPr>
            <a:spLocks noGrp="1"/>
          </p:cNvSpPr>
          <p:nvPr>
            <p:ph type="body" idx="1"/>
          </p:nvPr>
        </p:nvSpPr>
        <p:spPr>
          <a:xfrm>
            <a:off x="111985" y="1200152"/>
            <a:ext cx="6631715" cy="3390899"/>
          </a:xfrm>
          <a:prstGeom prst="rect">
            <a:avLst/>
          </a:prstGeom>
          <a:ln>
            <a:solidFill>
              <a:srgbClr val="6CACE4">
                <a:alpha val="25000"/>
              </a:srgbClr>
            </a:solidFill>
          </a:ln>
        </p:spPr>
        <p:txBody>
          <a:bodyPr vert="horz" lIns="91440" tIns="45720" rIns="91440" bIns="45720" rtlCol="0">
            <a:noAutofit/>
          </a:bodyPr>
          <a:lstStyle/>
          <a:p>
            <a:pPr lvl="0"/>
            <a:r>
              <a:rPr lang="en-US" dirty="0"/>
              <a:t>Click to add first-level bullet</a:t>
            </a:r>
          </a:p>
          <a:p>
            <a:pPr lvl="1"/>
            <a:r>
              <a:rPr lang="en-US" dirty="0"/>
              <a:t>Second level</a:t>
            </a:r>
          </a:p>
          <a:p>
            <a:pPr lvl="2"/>
            <a:r>
              <a:rPr lang="en-US" dirty="0"/>
              <a:t>Third level</a:t>
            </a:r>
          </a:p>
        </p:txBody>
      </p:sp>
      <p:pic>
        <p:nvPicPr>
          <p:cNvPr id="9" name="Faded Torch Logo">
            <a:extLst>
              <a:ext uri="{FF2B5EF4-FFF2-40B4-BE49-F238E27FC236}">
                <a16:creationId xmlns:a16="http://schemas.microsoft.com/office/drawing/2014/main" id="{C1FB09DE-6FF1-4244-9FF3-05681138A9E8}"/>
              </a:ext>
              <a:ext uri="{C183D7F6-B498-43B3-948B-1728B52AA6E4}">
                <adec:decorative xmlns:adec="http://schemas.microsoft.com/office/drawing/2017/decorative" val="1"/>
              </a:ext>
            </a:extLst>
          </p:cNvPr>
          <p:cNvPicPr>
            <a:picLocks noChangeAspect="1"/>
          </p:cNvPicPr>
          <p:nvPr userDrawn="1"/>
        </p:nvPicPr>
        <p:blipFill>
          <a:blip r:embed="rId32"/>
          <a:stretch>
            <a:fillRect/>
          </a:stretch>
        </p:blipFill>
        <p:spPr>
          <a:xfrm>
            <a:off x="6222051" y="4174433"/>
            <a:ext cx="635949" cy="969066"/>
          </a:xfrm>
          <a:prstGeom prst="rect">
            <a:avLst/>
          </a:prstGeom>
        </p:spPr>
      </p:pic>
      <p:sp>
        <p:nvSpPr>
          <p:cNvPr id="8" name="Slide Number">
            <a:extLst>
              <a:ext uri="{FF2B5EF4-FFF2-40B4-BE49-F238E27FC236}">
                <a16:creationId xmlns:a16="http://schemas.microsoft.com/office/drawing/2014/main" id="{9045C060-0B00-7045-9125-69E17E9947A7}"/>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340725030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8" r:id="rId3"/>
    <p:sldLayoutId id="2147483919" r:id="rId4"/>
    <p:sldLayoutId id="2147483921" r:id="rId5"/>
    <p:sldLayoutId id="2147483920" r:id="rId6"/>
    <p:sldLayoutId id="2147483915" r:id="rId7"/>
    <p:sldLayoutId id="2147483889" r:id="rId8"/>
    <p:sldLayoutId id="2147483916" r:id="rId9"/>
    <p:sldLayoutId id="2147483945" r:id="rId10"/>
    <p:sldLayoutId id="2147483917" r:id="rId11"/>
    <p:sldLayoutId id="2147483890" r:id="rId12"/>
    <p:sldLayoutId id="2147483891" r:id="rId13"/>
    <p:sldLayoutId id="2147483892" r:id="rId14"/>
    <p:sldLayoutId id="2147483893" r:id="rId15"/>
    <p:sldLayoutId id="2147483894" r:id="rId16"/>
    <p:sldLayoutId id="2147483900" r:id="rId17"/>
    <p:sldLayoutId id="2147483901" r:id="rId18"/>
    <p:sldLayoutId id="2147483902" r:id="rId19"/>
    <p:sldLayoutId id="2147483903" r:id="rId20"/>
    <p:sldLayoutId id="2147483913" r:id="rId21"/>
    <p:sldLayoutId id="2147483905" r:id="rId22"/>
    <p:sldLayoutId id="2147483906" r:id="rId23"/>
    <p:sldLayoutId id="2147483914" r:id="rId24"/>
    <p:sldLayoutId id="2147483922" r:id="rId25"/>
    <p:sldLayoutId id="2147483909" r:id="rId26"/>
    <p:sldLayoutId id="2147483910" r:id="rId27"/>
    <p:sldLayoutId id="2147483923" r:id="rId28"/>
    <p:sldLayoutId id="2147483911" r:id="rId29"/>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9456" indent="-219456"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602456" indent="-173831" algn="l" defTabSz="342900" rtl="0" eaLnBrk="1" latinLnBrk="0" hangingPunct="1">
        <a:spcBef>
          <a:spcPts val="0"/>
        </a:spcBef>
        <a:buClr>
          <a:srgbClr val="F98419"/>
        </a:buClr>
        <a:buFont typeface="Arial" panose="020B0604020202020204" pitchFamily="34" charset="0"/>
        <a:buChar char="●"/>
        <a:tabLst/>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10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guide id="21" orient="horz" pos="2604" userDrawn="1">
          <p15:clr>
            <a:srgbClr val="F26B43"/>
          </p15:clr>
        </p15:guide>
        <p15:guide id="22" orient="horz" pos="25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Vertical Dark Blue Bar">
            <a:extLst>
              <a:ext uri="{C183D7F6-B498-43B3-948B-1728B52AA6E4}">
                <adec:decorative xmlns:adec="http://schemas.microsoft.com/office/drawing/2017/decorative" val="1"/>
              </a:ext>
            </a:extLst>
          </p:cNvPr>
          <p:cNvSpPr>
            <a:spLocks noChangeArrowheads="1"/>
          </p:cNvSpPr>
          <p:nvPr userDrawn="1"/>
        </p:nvSpPr>
        <p:spPr bwMode="auto">
          <a:xfrm>
            <a:off x="-1191" y="0"/>
            <a:ext cx="1890713" cy="51435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3" name="Title"/>
          <p:cNvSpPr>
            <a:spLocks noGrp="1"/>
          </p:cNvSpPr>
          <p:nvPr>
            <p:ph type="title"/>
          </p:nvPr>
        </p:nvSpPr>
        <p:spPr>
          <a:xfrm>
            <a:off x="109729" y="66526"/>
            <a:ext cx="1643672" cy="1243172"/>
          </a:xfrm>
          <a:prstGeom prst="rect">
            <a:avLst/>
          </a:prstGeom>
        </p:spPr>
        <p:txBody>
          <a:bodyPr vert="horz" lIns="91440" tIns="45720" rIns="91440" bIns="45720" rtlCol="0" anchor="t">
            <a:noAutofit/>
          </a:bodyPr>
          <a:lstStyle/>
          <a:p>
            <a:r>
              <a:rPr lang="en-US" dirty="0"/>
              <a:t>Click to add title</a:t>
            </a:r>
          </a:p>
        </p:txBody>
      </p:sp>
      <p:pic>
        <p:nvPicPr>
          <p:cNvPr id="8" name="JHSPH Faded Torch Logo">
            <a:extLst>
              <a:ext uri="{FF2B5EF4-FFF2-40B4-BE49-F238E27FC236}">
                <a16:creationId xmlns:a16="http://schemas.microsoft.com/office/drawing/2014/main" id="{6E9DAD4C-F581-FD45-892A-AB823604A609}"/>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0" y="4174433"/>
            <a:ext cx="635949" cy="969066"/>
          </a:xfrm>
          <a:prstGeom prst="rect">
            <a:avLst/>
          </a:prstGeom>
        </p:spPr>
      </p:pic>
      <p:sp>
        <p:nvSpPr>
          <p:cNvPr id="6" name="Slide Number">
            <a:extLst>
              <a:ext uri="{FF2B5EF4-FFF2-40B4-BE49-F238E27FC236}">
                <a16:creationId xmlns:a16="http://schemas.microsoft.com/office/drawing/2014/main" id="{BC6A5A37-8EDF-654C-ABEA-48A891AEAA62}"/>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5" r:id="rId2"/>
    <p:sldLayoutId id="2147483926" r:id="rId3"/>
    <p:sldLayoutId id="2147483927" r:id="rId4"/>
    <p:sldLayoutId id="2147483928" r:id="rId5"/>
    <p:sldLayoutId id="2147483929" r:id="rId6"/>
    <p:sldLayoutId id="2147483930" r:id="rId7"/>
    <p:sldLayoutId id="2147483931" r:id="rId8"/>
    <p:sldLayoutId id="2147483946" r:id="rId9"/>
    <p:sldLayoutId id="2147483932" r:id="rId10"/>
    <p:sldLayoutId id="2147483936" r:id="rId11"/>
    <p:sldLayoutId id="2147483935" r:id="rId12"/>
    <p:sldLayoutId id="2147483937" r:id="rId13"/>
    <p:sldLayoutId id="2147483717" r:id="rId14"/>
  </p:sldLayoutIdLst>
  <p:txStyles>
    <p:titleStyle>
      <a:lvl1pPr algn="l" defTabSz="342900" rtl="0" eaLnBrk="1" latinLnBrk="0" hangingPunct="1">
        <a:spcBef>
          <a:spcPct val="0"/>
        </a:spcBef>
        <a:buNone/>
        <a:defRPr sz="1800" kern="1200">
          <a:solidFill>
            <a:srgbClr val="FFFFFF"/>
          </a:solidFill>
          <a:latin typeface="Georgia" panose="02040502050405020303" pitchFamily="18" charset="0"/>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719-4098-4128-8F1F-18465DFD1DCE}"/>
              </a:ext>
            </a:extLst>
          </p:cNvPr>
          <p:cNvSpPr>
            <a:spLocks noGrp="1"/>
          </p:cNvSpPr>
          <p:nvPr>
            <p:ph type="ctrTitle"/>
          </p:nvPr>
        </p:nvSpPr>
        <p:spPr>
          <a:xfrm>
            <a:off x="2264569" y="1593001"/>
            <a:ext cx="4384098" cy="1101329"/>
          </a:xfrm>
        </p:spPr>
        <p:txBody>
          <a:bodyPr/>
          <a:lstStyle/>
          <a:p>
            <a:r>
              <a:rPr lang="en-US" dirty="0"/>
              <a:t>Lecture 8</a:t>
            </a:r>
          </a:p>
        </p:txBody>
      </p:sp>
      <p:sp>
        <p:nvSpPr>
          <p:cNvPr id="3" name="Subtitle 2">
            <a:extLst>
              <a:ext uri="{FF2B5EF4-FFF2-40B4-BE49-F238E27FC236}">
                <a16:creationId xmlns:a16="http://schemas.microsoft.com/office/drawing/2014/main" id="{BE3225C5-BFAA-4979-B451-9AFE18E9B3EA}"/>
              </a:ext>
            </a:extLst>
          </p:cNvPr>
          <p:cNvSpPr>
            <a:spLocks noGrp="1"/>
          </p:cNvSpPr>
          <p:nvPr>
            <p:ph type="subTitle" idx="1"/>
          </p:nvPr>
        </p:nvSpPr>
        <p:spPr>
          <a:xfrm>
            <a:off x="1429305" y="2887337"/>
            <a:ext cx="4933397" cy="1070928"/>
          </a:xfrm>
        </p:spPr>
        <p:txBody>
          <a:bodyPr lIns="91429" tIns="45715" rIns="91429" bIns="45715" anchor="t">
            <a:noAutofit/>
          </a:bodyPr>
          <a:lstStyle/>
          <a:p>
            <a:r>
              <a:rPr lang="en-US" sz="1400" dirty="0"/>
              <a:t>Start with a review: Quiz 1</a:t>
            </a:r>
          </a:p>
          <a:p>
            <a:r>
              <a:rPr lang="en-US" sz="1400" dirty="0"/>
              <a:t>Review of bagging and random forests</a:t>
            </a:r>
          </a:p>
          <a:p>
            <a:r>
              <a:rPr lang="en-US" sz="1400" dirty="0"/>
              <a:t>Implementing a random forest for linear outcome</a:t>
            </a:r>
          </a:p>
          <a:p>
            <a:r>
              <a:rPr lang="en-US" sz="1400" dirty="0"/>
              <a:t>If time, we will start conditional logistic regression </a:t>
            </a:r>
          </a:p>
          <a:p>
            <a:endParaRPr lang="en-US" dirty="0"/>
          </a:p>
        </p:txBody>
      </p:sp>
      <p:sp>
        <p:nvSpPr>
          <p:cNvPr id="5" name="Slide Number Placeholder 4">
            <a:extLst>
              <a:ext uri="{FF2B5EF4-FFF2-40B4-BE49-F238E27FC236}">
                <a16:creationId xmlns:a16="http://schemas.microsoft.com/office/drawing/2014/main" id="{ED21248D-2580-4C3D-9B64-77320DFC6B30}"/>
              </a:ext>
            </a:extLst>
          </p:cNvPr>
          <p:cNvSpPr>
            <a:spLocks noGrp="1"/>
          </p:cNvSpPr>
          <p:nvPr>
            <p:ph type="sldNum" sz="quarter" idx="12"/>
          </p:nvPr>
        </p:nvSpPr>
        <p:spPr/>
        <p:txBody>
          <a:bodyPr/>
          <a:lstStyle/>
          <a:p>
            <a:fld id="{8ABDC324-684B-9C44-A484-D2B69E2467CF}" type="slidenum">
              <a:rPr lang="en-US" smtClean="0"/>
              <a:pPr/>
              <a:t>1</a:t>
            </a:fld>
            <a:endParaRPr lang="en-US"/>
          </a:p>
        </p:txBody>
      </p:sp>
    </p:spTree>
    <p:extLst>
      <p:ext uri="{BB962C8B-B14F-4D97-AF65-F5344CB8AC3E}">
        <p14:creationId xmlns:p14="http://schemas.microsoft.com/office/powerpoint/2010/main" val="41139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2EFE-F462-4E14-9CE5-90F881E32181}"/>
              </a:ext>
            </a:extLst>
          </p:cNvPr>
          <p:cNvSpPr>
            <a:spLocks noGrp="1"/>
          </p:cNvSpPr>
          <p:nvPr>
            <p:ph type="title"/>
          </p:nvPr>
        </p:nvSpPr>
        <p:spPr/>
        <p:txBody>
          <a:bodyPr/>
          <a:lstStyle/>
          <a:p>
            <a:r>
              <a:rPr lang="en-US" dirty="0"/>
              <a:t>Lecture 7 Review: </a:t>
            </a:r>
          </a:p>
        </p:txBody>
      </p:sp>
      <p:sp>
        <p:nvSpPr>
          <p:cNvPr id="3" name="Content Placeholder 2">
            <a:extLst>
              <a:ext uri="{FF2B5EF4-FFF2-40B4-BE49-F238E27FC236}">
                <a16:creationId xmlns:a16="http://schemas.microsoft.com/office/drawing/2014/main" id="{FCC51F2E-870A-4698-90A8-F9615D4E611B}"/>
              </a:ext>
            </a:extLst>
          </p:cNvPr>
          <p:cNvSpPr>
            <a:spLocks noGrp="1"/>
          </p:cNvSpPr>
          <p:nvPr>
            <p:ph idx="1"/>
          </p:nvPr>
        </p:nvSpPr>
        <p:spPr/>
        <p:txBody>
          <a:bodyPr>
            <a:normAutofit/>
          </a:bodyPr>
          <a:lstStyle/>
          <a:p>
            <a:r>
              <a:rPr lang="en-US" dirty="0"/>
              <a:t>CART:  Classification And Regression Trees</a:t>
            </a:r>
          </a:p>
          <a:p>
            <a:pPr lvl="1"/>
            <a:r>
              <a:rPr lang="en-US" dirty="0"/>
              <a:t>Made the link between the CART and a regression model</a:t>
            </a:r>
          </a:p>
          <a:p>
            <a:pPr lvl="1"/>
            <a:r>
              <a:rPr lang="en-US" dirty="0"/>
              <a:t>Examples with both linear and binary outcome</a:t>
            </a:r>
          </a:p>
          <a:p>
            <a:pPr lvl="1"/>
            <a:r>
              <a:rPr lang="en-US" dirty="0"/>
              <a:t>Compared CART to parametric model using AUC ROC</a:t>
            </a:r>
          </a:p>
          <a:p>
            <a:pPr lvl="1"/>
            <a:endParaRPr lang="en-US" dirty="0"/>
          </a:p>
          <a:p>
            <a:r>
              <a:rPr lang="en-US" dirty="0"/>
              <a:t>Random forests</a:t>
            </a:r>
          </a:p>
          <a:p>
            <a:pPr lvl="1"/>
            <a:r>
              <a:rPr lang="en-US" dirty="0"/>
              <a:t>One issue with CART is sensitivity of predictions to small perturbations in X</a:t>
            </a:r>
          </a:p>
          <a:p>
            <a:pPr lvl="1"/>
            <a:r>
              <a:rPr lang="en-US" dirty="0"/>
              <a:t>CART results are highly variable </a:t>
            </a:r>
          </a:p>
          <a:p>
            <a:pPr lvl="1"/>
            <a:r>
              <a:rPr lang="en-US" dirty="0"/>
              <a:t>Ensemble learners:  predictions based on averaging over many realizations of CART</a:t>
            </a:r>
          </a:p>
          <a:p>
            <a:pPr lvl="1"/>
            <a:r>
              <a:rPr lang="en-US" dirty="0"/>
              <a:t>Ensemble learners: improve accuracy and precision</a:t>
            </a:r>
          </a:p>
        </p:txBody>
      </p:sp>
      <p:sp>
        <p:nvSpPr>
          <p:cNvPr id="4" name="Content Placeholder 3">
            <a:extLst>
              <a:ext uri="{FF2B5EF4-FFF2-40B4-BE49-F238E27FC236}">
                <a16:creationId xmlns:a16="http://schemas.microsoft.com/office/drawing/2014/main" id="{79F347EF-5CF6-464D-8FFF-8FD82EE6DDD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DD76C671-47EA-4C87-91F3-8E2A732D0B36}"/>
              </a:ext>
            </a:extLst>
          </p:cNvPr>
          <p:cNvSpPr>
            <a:spLocks noGrp="1"/>
          </p:cNvSpPr>
          <p:nvPr>
            <p:ph type="sldNum" sz="quarter" idx="13"/>
          </p:nvPr>
        </p:nvSpPr>
        <p:spPr/>
        <p:txBody>
          <a:bodyPr/>
          <a:lstStyle/>
          <a:p>
            <a:fld id="{8ABDC324-684B-9C44-A484-D2B69E2467CF}" type="slidenum">
              <a:rPr lang="en-US" smtClean="0"/>
              <a:pPr/>
              <a:t>2</a:t>
            </a:fld>
            <a:endParaRPr lang="en-US" dirty="0"/>
          </a:p>
        </p:txBody>
      </p:sp>
    </p:spTree>
    <p:extLst>
      <p:ext uri="{BB962C8B-B14F-4D97-AF65-F5344CB8AC3E}">
        <p14:creationId xmlns:p14="http://schemas.microsoft.com/office/powerpoint/2010/main" val="238413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A40-1BC2-4079-8A91-1178A026BFE0}"/>
              </a:ext>
            </a:extLst>
          </p:cNvPr>
          <p:cNvSpPr>
            <a:spLocks noGrp="1"/>
          </p:cNvSpPr>
          <p:nvPr>
            <p:ph type="title"/>
          </p:nvPr>
        </p:nvSpPr>
        <p:spPr/>
        <p:txBody>
          <a:bodyPr/>
          <a:lstStyle/>
          <a:p>
            <a:r>
              <a:rPr lang="en-US" dirty="0"/>
              <a:t>Ensemble Methods</a:t>
            </a:r>
          </a:p>
        </p:txBody>
      </p:sp>
      <p:sp>
        <p:nvSpPr>
          <p:cNvPr id="3" name="Content Placeholder 2">
            <a:extLst>
              <a:ext uri="{FF2B5EF4-FFF2-40B4-BE49-F238E27FC236}">
                <a16:creationId xmlns:a16="http://schemas.microsoft.com/office/drawing/2014/main" id="{2084D9E6-E8CF-4ED3-9933-63BEBE5F258F}"/>
              </a:ext>
            </a:extLst>
          </p:cNvPr>
          <p:cNvSpPr>
            <a:spLocks noGrp="1"/>
          </p:cNvSpPr>
          <p:nvPr>
            <p:ph idx="1"/>
          </p:nvPr>
        </p:nvSpPr>
        <p:spPr>
          <a:xfrm>
            <a:off x="111985" y="1066800"/>
            <a:ext cx="6631715" cy="3524251"/>
          </a:xfrm>
        </p:spPr>
        <p:txBody>
          <a:bodyPr/>
          <a:lstStyle/>
          <a:p>
            <a:pPr>
              <a:spcBef>
                <a:spcPts val="0"/>
              </a:spcBef>
            </a:pPr>
            <a:r>
              <a:rPr lang="en-US" dirty="0"/>
              <a:t>Bagging (</a:t>
            </a:r>
            <a:r>
              <a:rPr lang="en-US" b="1" dirty="0"/>
              <a:t>B</a:t>
            </a:r>
            <a:r>
              <a:rPr lang="en-US" dirty="0"/>
              <a:t>ootstrap </a:t>
            </a:r>
            <a:r>
              <a:rPr lang="en-US" b="1" dirty="0"/>
              <a:t>Agg</a:t>
            </a:r>
            <a:r>
              <a:rPr lang="en-US" dirty="0"/>
              <a:t>regat</a:t>
            </a:r>
            <a:r>
              <a:rPr lang="en-US" b="1" dirty="0"/>
              <a:t>ing</a:t>
            </a:r>
            <a:r>
              <a:rPr lang="en-US" dirty="0"/>
              <a:t>)</a:t>
            </a:r>
          </a:p>
          <a:p>
            <a:pPr>
              <a:spcBef>
                <a:spcPts val="0"/>
              </a:spcBef>
            </a:pPr>
            <a:r>
              <a:rPr lang="en-US" dirty="0"/>
              <a:t>Random Forests</a:t>
            </a:r>
          </a:p>
        </p:txBody>
      </p:sp>
      <p:sp>
        <p:nvSpPr>
          <p:cNvPr id="4" name="Content Placeholder 3">
            <a:extLst>
              <a:ext uri="{FF2B5EF4-FFF2-40B4-BE49-F238E27FC236}">
                <a16:creationId xmlns:a16="http://schemas.microsoft.com/office/drawing/2014/main" id="{09B7E34C-35CF-4CFC-8184-881F1CDA9CB3}"/>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2F21575-51CE-4B08-B66B-D77D1105361A}"/>
              </a:ext>
            </a:extLst>
          </p:cNvPr>
          <p:cNvSpPr>
            <a:spLocks noGrp="1"/>
          </p:cNvSpPr>
          <p:nvPr>
            <p:ph type="sldNum" sz="quarter" idx="13"/>
          </p:nvPr>
        </p:nvSpPr>
        <p:spPr/>
        <p:txBody>
          <a:bodyPr/>
          <a:lstStyle/>
          <a:p>
            <a:fld id="{8ABDC324-684B-9C44-A484-D2B69E2467CF}" type="slidenum">
              <a:rPr lang="en-US" smtClean="0"/>
              <a:pPr/>
              <a:t>3</a:t>
            </a:fld>
            <a:endParaRPr lang="en-US" dirty="0"/>
          </a:p>
        </p:txBody>
      </p:sp>
      <p:pic>
        <p:nvPicPr>
          <p:cNvPr id="8" name="Picture 7">
            <a:extLst>
              <a:ext uri="{FF2B5EF4-FFF2-40B4-BE49-F238E27FC236}">
                <a16:creationId xmlns:a16="http://schemas.microsoft.com/office/drawing/2014/main" id="{A64A3595-D284-46DE-B279-E647FC05F701}"/>
              </a:ext>
            </a:extLst>
          </p:cNvPr>
          <p:cNvPicPr>
            <a:picLocks noChangeAspect="1"/>
          </p:cNvPicPr>
          <p:nvPr/>
        </p:nvPicPr>
        <p:blipFill>
          <a:blip r:embed="rId2"/>
          <a:stretch>
            <a:fillRect/>
          </a:stretch>
        </p:blipFill>
        <p:spPr>
          <a:xfrm>
            <a:off x="481887" y="1599880"/>
            <a:ext cx="6018338" cy="3308352"/>
          </a:xfrm>
          <a:prstGeom prst="rect">
            <a:avLst/>
          </a:prstGeom>
        </p:spPr>
      </p:pic>
    </p:spTree>
    <p:extLst>
      <p:ext uri="{BB962C8B-B14F-4D97-AF65-F5344CB8AC3E}">
        <p14:creationId xmlns:p14="http://schemas.microsoft.com/office/powerpoint/2010/main" val="151831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A40-1BC2-4079-8A91-1178A026BFE0}"/>
              </a:ext>
            </a:extLst>
          </p:cNvPr>
          <p:cNvSpPr>
            <a:spLocks noGrp="1"/>
          </p:cNvSpPr>
          <p:nvPr>
            <p:ph type="title"/>
          </p:nvPr>
        </p:nvSpPr>
        <p:spPr/>
        <p:txBody>
          <a:bodyPr/>
          <a:lstStyle/>
          <a:p>
            <a:r>
              <a:rPr lang="en-US" dirty="0"/>
              <a:t>Ensemble Methods</a:t>
            </a:r>
          </a:p>
        </p:txBody>
      </p:sp>
      <p:sp>
        <p:nvSpPr>
          <p:cNvPr id="3" name="Content Placeholder 2">
            <a:extLst>
              <a:ext uri="{FF2B5EF4-FFF2-40B4-BE49-F238E27FC236}">
                <a16:creationId xmlns:a16="http://schemas.microsoft.com/office/drawing/2014/main" id="{2084D9E6-E8CF-4ED3-9933-63BEBE5F258F}"/>
              </a:ext>
            </a:extLst>
          </p:cNvPr>
          <p:cNvSpPr>
            <a:spLocks noGrp="1"/>
          </p:cNvSpPr>
          <p:nvPr>
            <p:ph idx="1"/>
          </p:nvPr>
        </p:nvSpPr>
        <p:spPr>
          <a:xfrm>
            <a:off x="111985" y="1066800"/>
            <a:ext cx="6631715" cy="3524251"/>
          </a:xfrm>
        </p:spPr>
        <p:txBody>
          <a:bodyPr/>
          <a:lstStyle/>
          <a:p>
            <a:pPr>
              <a:spcBef>
                <a:spcPts val="0"/>
              </a:spcBef>
            </a:pPr>
            <a:r>
              <a:rPr lang="en-US" dirty="0"/>
              <a:t>Bagging (</a:t>
            </a:r>
            <a:r>
              <a:rPr lang="en-US" b="1" dirty="0"/>
              <a:t>B</a:t>
            </a:r>
            <a:r>
              <a:rPr lang="en-US" dirty="0"/>
              <a:t>ootstrap </a:t>
            </a:r>
            <a:r>
              <a:rPr lang="en-US" b="1" dirty="0"/>
              <a:t>Agg</a:t>
            </a:r>
            <a:r>
              <a:rPr lang="en-US" dirty="0"/>
              <a:t>regat</a:t>
            </a:r>
            <a:r>
              <a:rPr lang="en-US" b="1" dirty="0"/>
              <a:t>ing</a:t>
            </a:r>
            <a:r>
              <a:rPr lang="en-US" dirty="0"/>
              <a:t>)</a:t>
            </a:r>
          </a:p>
          <a:p>
            <a:pPr>
              <a:spcBef>
                <a:spcPts val="0"/>
              </a:spcBef>
            </a:pPr>
            <a:r>
              <a:rPr lang="en-US" dirty="0"/>
              <a:t>Random Forests</a:t>
            </a:r>
          </a:p>
        </p:txBody>
      </p:sp>
      <p:sp>
        <p:nvSpPr>
          <p:cNvPr id="4" name="Content Placeholder 3">
            <a:extLst>
              <a:ext uri="{FF2B5EF4-FFF2-40B4-BE49-F238E27FC236}">
                <a16:creationId xmlns:a16="http://schemas.microsoft.com/office/drawing/2014/main" id="{09B7E34C-35CF-4CFC-8184-881F1CDA9CB3}"/>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2F21575-51CE-4B08-B66B-D77D1105361A}"/>
              </a:ext>
            </a:extLst>
          </p:cNvPr>
          <p:cNvSpPr>
            <a:spLocks noGrp="1"/>
          </p:cNvSpPr>
          <p:nvPr>
            <p:ph type="sldNum" sz="quarter" idx="13"/>
          </p:nvPr>
        </p:nvSpPr>
        <p:spPr/>
        <p:txBody>
          <a:bodyPr/>
          <a:lstStyle/>
          <a:p>
            <a:fld id="{8ABDC324-684B-9C44-A484-D2B69E2467CF}" type="slidenum">
              <a:rPr lang="en-US" smtClean="0"/>
              <a:pPr/>
              <a:t>4</a:t>
            </a:fld>
            <a:endParaRPr lang="en-US" dirty="0"/>
          </a:p>
        </p:txBody>
      </p:sp>
      <p:pic>
        <p:nvPicPr>
          <p:cNvPr id="9" name="Picture 8">
            <a:extLst>
              <a:ext uri="{FF2B5EF4-FFF2-40B4-BE49-F238E27FC236}">
                <a16:creationId xmlns:a16="http://schemas.microsoft.com/office/drawing/2014/main" id="{A2F0F04C-E501-4E75-BB43-92AF31BC3679}"/>
              </a:ext>
            </a:extLst>
          </p:cNvPr>
          <p:cNvPicPr>
            <a:picLocks noChangeAspect="1"/>
          </p:cNvPicPr>
          <p:nvPr/>
        </p:nvPicPr>
        <p:blipFill>
          <a:blip r:embed="rId2"/>
          <a:stretch>
            <a:fillRect/>
          </a:stretch>
        </p:blipFill>
        <p:spPr>
          <a:xfrm>
            <a:off x="278623" y="1580198"/>
            <a:ext cx="6465077" cy="3468052"/>
          </a:xfrm>
          <a:prstGeom prst="rect">
            <a:avLst/>
          </a:prstGeom>
        </p:spPr>
      </p:pic>
    </p:spTree>
    <p:extLst>
      <p:ext uri="{BB962C8B-B14F-4D97-AF65-F5344CB8AC3E}">
        <p14:creationId xmlns:p14="http://schemas.microsoft.com/office/powerpoint/2010/main" val="205510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E594-9EE0-4E50-86F4-F65B77B3F07A}"/>
              </a:ext>
            </a:extLst>
          </p:cNvPr>
          <p:cNvSpPr>
            <a:spLocks noGrp="1"/>
          </p:cNvSpPr>
          <p:nvPr>
            <p:ph type="title"/>
          </p:nvPr>
        </p:nvSpPr>
        <p:spPr/>
        <p:txBody>
          <a:bodyPr/>
          <a:lstStyle/>
          <a:p>
            <a:r>
              <a:rPr lang="en-US" dirty="0"/>
              <a:t>Out-of-bag samples</a:t>
            </a:r>
          </a:p>
        </p:txBody>
      </p:sp>
      <p:sp>
        <p:nvSpPr>
          <p:cNvPr id="3" name="Content Placeholder 2">
            <a:extLst>
              <a:ext uri="{FF2B5EF4-FFF2-40B4-BE49-F238E27FC236}">
                <a16:creationId xmlns:a16="http://schemas.microsoft.com/office/drawing/2014/main" id="{42EA94BC-5A6C-4490-AAF7-2F406D11BB59}"/>
              </a:ext>
            </a:extLst>
          </p:cNvPr>
          <p:cNvSpPr>
            <a:spLocks noGrp="1"/>
          </p:cNvSpPr>
          <p:nvPr>
            <p:ph idx="1"/>
          </p:nvPr>
        </p:nvSpPr>
        <p:spPr>
          <a:xfrm>
            <a:off x="111985" y="1200152"/>
            <a:ext cx="6631715" cy="3573462"/>
          </a:xfrm>
        </p:spPr>
        <p:txBody>
          <a:bodyPr>
            <a:normAutofit/>
          </a:bodyPr>
          <a:lstStyle/>
          <a:p>
            <a:r>
              <a:rPr lang="en-US" dirty="0"/>
              <a:t>Allows for internal cross-validation / evaluation of the quality of the ensemble method</a:t>
            </a:r>
          </a:p>
          <a:p>
            <a:r>
              <a:rPr lang="en-US" dirty="0"/>
              <a:t>For a random forest constructed with B trees, </a:t>
            </a:r>
          </a:p>
          <a:p>
            <a:pPr lvl="1"/>
            <a:endParaRPr lang="en-US" dirty="0"/>
          </a:p>
          <a:p>
            <a:pPr lvl="1"/>
            <a:r>
              <a:rPr lang="en-US" dirty="0"/>
              <a:t>Each observation in the training data appears in </a:t>
            </a:r>
          </a:p>
          <a:p>
            <a:pPr lvl="2"/>
            <a:r>
              <a:rPr lang="en-US" dirty="0"/>
              <a:t>Roughly 2/3 of the trees / bootstrap samples</a:t>
            </a:r>
          </a:p>
          <a:p>
            <a:pPr lvl="2"/>
            <a:r>
              <a:rPr lang="en-US" dirty="0"/>
              <a:t>Roughly 1/3 of out-of-bag samples</a:t>
            </a:r>
          </a:p>
          <a:p>
            <a:pPr lvl="1"/>
            <a:endParaRPr lang="en-US" dirty="0"/>
          </a:p>
          <a:p>
            <a:pPr lvl="1"/>
            <a:r>
              <a:rPr lang="en-US" dirty="0"/>
              <a:t>Predicted values for observations in the training data are based on predictions made from the trees where the observation was an out-of-bag observation</a:t>
            </a:r>
          </a:p>
          <a:p>
            <a:pPr lvl="2"/>
            <a:r>
              <a:rPr lang="en-US" dirty="0"/>
              <a:t>Linear/continuous outcome:  average prediction across all out-of-bag trees</a:t>
            </a:r>
          </a:p>
          <a:p>
            <a:pPr lvl="2"/>
            <a:r>
              <a:rPr lang="en-US" dirty="0"/>
              <a:t>Binary/categorical outcome:  proportion of votes received for each level of the outcome across all out-of-bag trees, i.e. </a:t>
            </a:r>
            <a:r>
              <a:rPr lang="en-US" dirty="0" err="1"/>
              <a:t>Pr</a:t>
            </a:r>
            <a:r>
              <a:rPr lang="en-US" dirty="0"/>
              <a:t>(Y=y) for all y = 0, 1, …, and classification assigned as the y that yields the largest </a:t>
            </a:r>
            <a:r>
              <a:rPr lang="en-US" dirty="0" err="1"/>
              <a:t>Pr</a:t>
            </a:r>
            <a:r>
              <a:rPr lang="en-US" dirty="0"/>
              <a:t>(Y=y)</a:t>
            </a:r>
          </a:p>
          <a:p>
            <a:r>
              <a:rPr lang="en-US" dirty="0"/>
              <a:t>Out-of-bag error is used to evaluate the tuning parameters for the ensemble learner </a:t>
            </a:r>
          </a:p>
          <a:p>
            <a:pPr lvl="1"/>
            <a:r>
              <a:rPr lang="en-US" dirty="0"/>
              <a:t>Linear/continuous outcome: mean squared error computed with out-of-bag prediction</a:t>
            </a:r>
          </a:p>
          <a:p>
            <a:pPr lvl="1"/>
            <a:r>
              <a:rPr lang="en-US" dirty="0"/>
              <a:t>Binary/categorical outcome: misclassification error computed with out-of-bag classification</a:t>
            </a:r>
          </a:p>
        </p:txBody>
      </p:sp>
      <p:sp>
        <p:nvSpPr>
          <p:cNvPr id="4" name="Content Placeholder 3">
            <a:extLst>
              <a:ext uri="{FF2B5EF4-FFF2-40B4-BE49-F238E27FC236}">
                <a16:creationId xmlns:a16="http://schemas.microsoft.com/office/drawing/2014/main" id="{EE5D69A0-8719-45F3-B336-BF33840FA91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F113C15-C825-4C80-B5CE-88402519DB5F}"/>
              </a:ext>
            </a:extLst>
          </p:cNvPr>
          <p:cNvSpPr>
            <a:spLocks noGrp="1"/>
          </p:cNvSpPr>
          <p:nvPr>
            <p:ph type="sldNum" sz="quarter" idx="13"/>
          </p:nvPr>
        </p:nvSpPr>
        <p:spPr/>
        <p:txBody>
          <a:bodyPr/>
          <a:lstStyle/>
          <a:p>
            <a:fld id="{8ABDC324-684B-9C44-A484-D2B69E2467CF}" type="slidenum">
              <a:rPr lang="en-US" smtClean="0"/>
              <a:pPr/>
              <a:t>5</a:t>
            </a:fld>
            <a:endParaRPr lang="en-US" dirty="0"/>
          </a:p>
        </p:txBody>
      </p:sp>
    </p:spTree>
    <p:extLst>
      <p:ext uri="{BB962C8B-B14F-4D97-AF65-F5344CB8AC3E}">
        <p14:creationId xmlns:p14="http://schemas.microsoft.com/office/powerpoint/2010/main" val="206506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E88A-FFC3-42FE-842B-0B294F0E3F6F}"/>
              </a:ext>
            </a:extLst>
          </p:cNvPr>
          <p:cNvSpPr>
            <a:spLocks noGrp="1"/>
          </p:cNvSpPr>
          <p:nvPr>
            <p:ph type="title"/>
          </p:nvPr>
        </p:nvSpPr>
        <p:spPr/>
        <p:txBody>
          <a:bodyPr/>
          <a:lstStyle/>
          <a:p>
            <a:r>
              <a:rPr lang="en-US" dirty="0"/>
              <a:t>Construction of random forest</a:t>
            </a:r>
          </a:p>
        </p:txBody>
      </p:sp>
      <p:sp>
        <p:nvSpPr>
          <p:cNvPr id="3" name="Content Placeholder 2">
            <a:extLst>
              <a:ext uri="{FF2B5EF4-FFF2-40B4-BE49-F238E27FC236}">
                <a16:creationId xmlns:a16="http://schemas.microsoft.com/office/drawing/2014/main" id="{8AC1A37C-E90B-4EB4-AE9A-F0E4B8289519}"/>
              </a:ext>
            </a:extLst>
          </p:cNvPr>
          <p:cNvSpPr>
            <a:spLocks noGrp="1"/>
          </p:cNvSpPr>
          <p:nvPr>
            <p:ph idx="1"/>
          </p:nvPr>
        </p:nvSpPr>
        <p:spPr>
          <a:xfrm>
            <a:off x="111985" y="1098958"/>
            <a:ext cx="6631715" cy="3492093"/>
          </a:xfrm>
        </p:spPr>
        <p:txBody>
          <a:bodyPr>
            <a:normAutofit/>
          </a:bodyPr>
          <a:lstStyle/>
          <a:p>
            <a:r>
              <a:rPr lang="en-US" dirty="0"/>
              <a:t>Parameters that we control</a:t>
            </a:r>
          </a:p>
          <a:p>
            <a:pPr lvl="1"/>
            <a:r>
              <a:rPr lang="en-US" dirty="0"/>
              <a:t>Number of variables considered at each split, m</a:t>
            </a:r>
          </a:p>
          <a:p>
            <a:pPr lvl="2"/>
            <a:r>
              <a:rPr lang="en-US" dirty="0"/>
              <a:t>Classification tree: floor square-root p</a:t>
            </a:r>
          </a:p>
          <a:p>
            <a:pPr lvl="2"/>
            <a:r>
              <a:rPr lang="en-US" dirty="0"/>
              <a:t>Regression tree: floor p/3</a:t>
            </a:r>
          </a:p>
          <a:p>
            <a:pPr lvl="1"/>
            <a:r>
              <a:rPr lang="en-US" dirty="0"/>
              <a:t>Number of trees</a:t>
            </a:r>
          </a:p>
          <a:p>
            <a:pPr lvl="1"/>
            <a:endParaRPr lang="en-US" dirty="0"/>
          </a:p>
          <a:p>
            <a:r>
              <a:rPr lang="en-US" dirty="0"/>
              <a:t>Implementation:  </a:t>
            </a:r>
          </a:p>
          <a:p>
            <a:pPr lvl="1"/>
            <a:r>
              <a:rPr lang="en-US" dirty="0"/>
              <a:t>To find m: set number of trees large (e.g. 500), identify minimum out-of-bag error for m = 1, 2, …, beyond default.  </a:t>
            </a:r>
          </a:p>
          <a:p>
            <a:pPr lvl="1"/>
            <a:r>
              <a:rPr lang="en-US" dirty="0"/>
              <a:t>After finding m: check to see if your forest is sensitive to number of trees by plotting MSE or out-of-bag misclassification error as a function of number of trees. </a:t>
            </a:r>
          </a:p>
          <a:p>
            <a:pPr lvl="1"/>
            <a:endParaRPr lang="en-US" dirty="0"/>
          </a:p>
          <a:p>
            <a:endParaRPr lang="en-US" dirty="0"/>
          </a:p>
        </p:txBody>
      </p:sp>
      <p:sp>
        <p:nvSpPr>
          <p:cNvPr id="4" name="Content Placeholder 3">
            <a:extLst>
              <a:ext uri="{FF2B5EF4-FFF2-40B4-BE49-F238E27FC236}">
                <a16:creationId xmlns:a16="http://schemas.microsoft.com/office/drawing/2014/main" id="{85BA679F-EE73-48FB-8670-F34052EF8256}"/>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3AF46F8-3E19-48BC-B7D8-CEFF2C241BD8}"/>
              </a:ext>
            </a:extLst>
          </p:cNvPr>
          <p:cNvSpPr>
            <a:spLocks noGrp="1"/>
          </p:cNvSpPr>
          <p:nvPr>
            <p:ph type="sldNum" sz="quarter" idx="13"/>
          </p:nvPr>
        </p:nvSpPr>
        <p:spPr/>
        <p:txBody>
          <a:bodyPr/>
          <a:lstStyle/>
          <a:p>
            <a:fld id="{8ABDC324-684B-9C44-A484-D2B69E2467CF}" type="slidenum">
              <a:rPr lang="en-US" smtClean="0"/>
              <a:pPr/>
              <a:t>6</a:t>
            </a:fld>
            <a:endParaRPr lang="en-US" dirty="0"/>
          </a:p>
        </p:txBody>
      </p:sp>
    </p:spTree>
    <p:extLst>
      <p:ext uri="{BB962C8B-B14F-4D97-AF65-F5344CB8AC3E}">
        <p14:creationId xmlns:p14="http://schemas.microsoft.com/office/powerpoint/2010/main" val="356400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4AE3-84DF-488D-B1E8-8D022A382CC1}"/>
              </a:ext>
            </a:extLst>
          </p:cNvPr>
          <p:cNvSpPr>
            <a:spLocks noGrp="1"/>
          </p:cNvSpPr>
          <p:nvPr>
            <p:ph type="title"/>
          </p:nvPr>
        </p:nvSpPr>
        <p:spPr/>
        <p:txBody>
          <a:bodyPr/>
          <a:lstStyle/>
          <a:p>
            <a:r>
              <a:rPr lang="en-US" dirty="0"/>
              <a:t>Example: Predict log(expenditures + 1) in NMES</a:t>
            </a:r>
          </a:p>
        </p:txBody>
      </p:sp>
      <p:sp>
        <p:nvSpPr>
          <p:cNvPr id="3" name="Content Placeholder 2">
            <a:extLst>
              <a:ext uri="{FF2B5EF4-FFF2-40B4-BE49-F238E27FC236}">
                <a16:creationId xmlns:a16="http://schemas.microsoft.com/office/drawing/2014/main" id="{DD6AC3DB-F792-464D-AFA9-7D071F6EBFF8}"/>
              </a:ext>
            </a:extLst>
          </p:cNvPr>
          <p:cNvSpPr>
            <a:spLocks noGrp="1"/>
          </p:cNvSpPr>
          <p:nvPr>
            <p:ph idx="1"/>
          </p:nvPr>
        </p:nvSpPr>
        <p:spPr/>
        <p:txBody>
          <a:bodyPr/>
          <a:lstStyle/>
          <a:p>
            <a:r>
              <a:rPr lang="en-US" dirty="0"/>
              <a:t>See handout</a:t>
            </a:r>
          </a:p>
        </p:txBody>
      </p:sp>
      <p:sp>
        <p:nvSpPr>
          <p:cNvPr id="4" name="Content Placeholder 3">
            <a:extLst>
              <a:ext uri="{FF2B5EF4-FFF2-40B4-BE49-F238E27FC236}">
                <a16:creationId xmlns:a16="http://schemas.microsoft.com/office/drawing/2014/main" id="{82394E2F-8A07-4EF2-8A66-F6E5C92A4C85}"/>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793F4654-8746-4208-812E-D855B836AC38}"/>
              </a:ext>
            </a:extLst>
          </p:cNvPr>
          <p:cNvSpPr>
            <a:spLocks noGrp="1"/>
          </p:cNvSpPr>
          <p:nvPr>
            <p:ph type="sldNum" sz="quarter" idx="13"/>
          </p:nvPr>
        </p:nvSpPr>
        <p:spPr/>
        <p:txBody>
          <a:bodyPr/>
          <a:lstStyle/>
          <a:p>
            <a:fld id="{8ABDC324-684B-9C44-A484-D2B69E2467CF}" type="slidenum">
              <a:rPr lang="en-US" smtClean="0"/>
              <a:pPr/>
              <a:t>7</a:t>
            </a:fld>
            <a:endParaRPr lang="en-US" dirty="0"/>
          </a:p>
        </p:txBody>
      </p:sp>
    </p:spTree>
    <p:extLst>
      <p:ext uri="{BB962C8B-B14F-4D97-AF65-F5344CB8AC3E}">
        <p14:creationId xmlns:p14="http://schemas.microsoft.com/office/powerpoint/2010/main" val="308087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6CB-1DE2-4546-8197-CF59E9FB1CA8}"/>
              </a:ext>
            </a:extLst>
          </p:cNvPr>
          <p:cNvSpPr>
            <a:spLocks noGrp="1"/>
          </p:cNvSpPr>
          <p:nvPr>
            <p:ph type="title"/>
          </p:nvPr>
        </p:nvSpPr>
        <p:spPr/>
        <p:txBody>
          <a:bodyPr/>
          <a:lstStyle/>
          <a:p>
            <a:r>
              <a:rPr lang="en-US" dirty="0"/>
              <a:t>Review of logistic regression assumptions</a:t>
            </a:r>
          </a:p>
        </p:txBody>
      </p:sp>
      <p:sp>
        <p:nvSpPr>
          <p:cNvPr id="3" name="Content Placeholder 2">
            <a:extLst>
              <a:ext uri="{FF2B5EF4-FFF2-40B4-BE49-F238E27FC236}">
                <a16:creationId xmlns:a16="http://schemas.microsoft.com/office/drawing/2014/main" id="{50332B8E-E292-4082-AAA3-0D3114E43EB5}"/>
              </a:ext>
            </a:extLst>
          </p:cNvPr>
          <p:cNvSpPr>
            <a:spLocks noGrp="1"/>
          </p:cNvSpPr>
          <p:nvPr>
            <p:ph idx="1"/>
          </p:nvPr>
        </p:nvSpPr>
        <p:spPr/>
        <p:txBody>
          <a:bodyPr>
            <a:normAutofit lnSpcReduction="10000"/>
          </a:bodyPr>
          <a:lstStyle/>
          <a:p>
            <a:r>
              <a:rPr lang="en-US" dirty="0"/>
              <a:t>And solutions to violations</a:t>
            </a:r>
          </a:p>
          <a:p>
            <a:r>
              <a:rPr lang="en-US" dirty="0"/>
              <a:t>Mean model is correctly specified</a:t>
            </a:r>
          </a:p>
          <a:p>
            <a:pPr lvl="1"/>
            <a:r>
              <a:rPr lang="en-US" dirty="0"/>
              <a:t>Plot average predicted vs. observed proportions within quintiles or deciles of predicted values</a:t>
            </a:r>
          </a:p>
          <a:p>
            <a:pPr lvl="1"/>
            <a:r>
              <a:rPr lang="en-US" dirty="0"/>
              <a:t>Plot average predicted vs. observed proportions as a function continuous exposure</a:t>
            </a:r>
          </a:p>
          <a:p>
            <a:pPr lvl="1"/>
            <a:r>
              <a:rPr lang="en-US" dirty="0"/>
              <a:t>Summary tables of average predicted vs. observed proportions by level of categorical exposure</a:t>
            </a:r>
          </a:p>
          <a:p>
            <a:pPr lvl="1"/>
            <a:r>
              <a:rPr lang="en-US" dirty="0"/>
              <a:t>SOLUTION:  change your mean model</a:t>
            </a:r>
          </a:p>
          <a:p>
            <a:r>
              <a:rPr lang="en-US" dirty="0"/>
              <a:t>Observations are independent</a:t>
            </a:r>
          </a:p>
          <a:p>
            <a:pPr lvl="1"/>
            <a:r>
              <a:rPr lang="en-US" dirty="0"/>
              <a:t>More on this next Tuesday</a:t>
            </a:r>
          </a:p>
          <a:p>
            <a:r>
              <a:rPr lang="en-US" dirty="0"/>
              <a:t>Variance is correctly specified</a:t>
            </a:r>
          </a:p>
          <a:p>
            <a:pPr lvl="1"/>
            <a:r>
              <a:rPr lang="en-US" dirty="0"/>
              <a:t>Under or over-dispersion</a:t>
            </a:r>
          </a:p>
          <a:p>
            <a:pPr lvl="1"/>
            <a:r>
              <a:rPr lang="en-US" dirty="0"/>
              <a:t>Var(Y) = p(1-p)</a:t>
            </a:r>
          </a:p>
          <a:p>
            <a:pPr lvl="1"/>
            <a:r>
              <a:rPr lang="en-US" dirty="0"/>
              <a:t>Compute Var(Y) and compare with predicted variance, overall or by select variables</a:t>
            </a:r>
          </a:p>
          <a:p>
            <a:r>
              <a:rPr lang="en-US" dirty="0"/>
              <a:t>There are no “</a:t>
            </a:r>
            <a:r>
              <a:rPr lang="en-US" dirty="0" err="1"/>
              <a:t>influencial</a:t>
            </a:r>
            <a:r>
              <a:rPr lang="en-US" dirty="0"/>
              <a:t>” observations</a:t>
            </a:r>
          </a:p>
          <a:p>
            <a:pPr lvl="1"/>
            <a:r>
              <a:rPr lang="en-US" dirty="0"/>
              <a:t>DFFITS or DFBETAS</a:t>
            </a:r>
          </a:p>
          <a:p>
            <a:endParaRPr lang="en-US" dirty="0"/>
          </a:p>
        </p:txBody>
      </p:sp>
      <p:sp>
        <p:nvSpPr>
          <p:cNvPr id="4" name="Content Placeholder 3">
            <a:extLst>
              <a:ext uri="{FF2B5EF4-FFF2-40B4-BE49-F238E27FC236}">
                <a16:creationId xmlns:a16="http://schemas.microsoft.com/office/drawing/2014/main" id="{4123E5E6-2C21-41CF-8736-765CDE19FDB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53A1993A-5870-4526-A20C-370715BD4A5E}"/>
              </a:ext>
            </a:extLst>
          </p:cNvPr>
          <p:cNvSpPr>
            <a:spLocks noGrp="1"/>
          </p:cNvSpPr>
          <p:nvPr>
            <p:ph type="sldNum" sz="quarter" idx="13"/>
          </p:nvPr>
        </p:nvSpPr>
        <p:spPr/>
        <p:txBody>
          <a:bodyPr/>
          <a:lstStyle/>
          <a:p>
            <a:fld id="{8ABDC324-684B-9C44-A484-D2B69E2467CF}" type="slidenum">
              <a:rPr lang="en-US" smtClean="0"/>
              <a:pPr/>
              <a:t>8</a:t>
            </a:fld>
            <a:endParaRPr lang="en-US" dirty="0"/>
          </a:p>
        </p:txBody>
      </p:sp>
    </p:spTree>
    <p:extLst>
      <p:ext uri="{BB962C8B-B14F-4D97-AF65-F5344CB8AC3E}">
        <p14:creationId xmlns:p14="http://schemas.microsoft.com/office/powerpoint/2010/main" val="97116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6CB-1DE2-4546-8197-CF59E9FB1CA8}"/>
              </a:ext>
            </a:extLst>
          </p:cNvPr>
          <p:cNvSpPr>
            <a:spLocks noGrp="1"/>
          </p:cNvSpPr>
          <p:nvPr>
            <p:ph type="title"/>
          </p:nvPr>
        </p:nvSpPr>
        <p:spPr/>
        <p:txBody>
          <a:bodyPr/>
          <a:lstStyle/>
          <a:p>
            <a:r>
              <a:rPr lang="en-US" dirty="0"/>
              <a:t>Review of logistic regression assumptions</a:t>
            </a:r>
          </a:p>
        </p:txBody>
      </p:sp>
      <p:sp>
        <p:nvSpPr>
          <p:cNvPr id="3" name="Content Placeholder 2">
            <a:extLst>
              <a:ext uri="{FF2B5EF4-FFF2-40B4-BE49-F238E27FC236}">
                <a16:creationId xmlns:a16="http://schemas.microsoft.com/office/drawing/2014/main" id="{50332B8E-E292-4082-AAA3-0D3114E43EB5}"/>
              </a:ext>
            </a:extLst>
          </p:cNvPr>
          <p:cNvSpPr>
            <a:spLocks noGrp="1"/>
          </p:cNvSpPr>
          <p:nvPr>
            <p:ph idx="1"/>
          </p:nvPr>
        </p:nvSpPr>
        <p:spPr/>
        <p:txBody>
          <a:bodyPr>
            <a:normAutofit/>
          </a:bodyPr>
          <a:lstStyle/>
          <a:p>
            <a:r>
              <a:rPr lang="en-US" dirty="0"/>
              <a:t>Variance is correctly specified</a:t>
            </a:r>
          </a:p>
          <a:p>
            <a:pPr lvl="1"/>
            <a:r>
              <a:rPr lang="en-US" dirty="0"/>
              <a:t>Logistic model assumes:  Var(Y) = p(1-p)</a:t>
            </a:r>
          </a:p>
          <a:p>
            <a:pPr lvl="1"/>
            <a:r>
              <a:rPr lang="en-US" dirty="0"/>
              <a:t>Under or over-dispersion</a:t>
            </a:r>
          </a:p>
          <a:p>
            <a:pPr lvl="1"/>
            <a:r>
              <a:rPr lang="en-US" dirty="0"/>
              <a:t>Compute Var(Y) and compare with predicted variance, overall or by select variables</a:t>
            </a:r>
          </a:p>
          <a:p>
            <a:pPr lvl="1"/>
            <a:r>
              <a:rPr lang="en-US" dirty="0"/>
              <a:t>SOLUTION:  </a:t>
            </a:r>
          </a:p>
          <a:p>
            <a:pPr lvl="2"/>
            <a:r>
              <a:rPr lang="en-US" dirty="0"/>
              <a:t>Bootstrap</a:t>
            </a:r>
          </a:p>
          <a:p>
            <a:pPr lvl="2"/>
            <a:r>
              <a:rPr lang="en-US" dirty="0"/>
              <a:t>GLM:  family = “quasibinomial” assumes Var(Y) = </a:t>
            </a:r>
            <a:r>
              <a:rPr lang="el-GR" dirty="0"/>
              <a:t>φ</a:t>
            </a:r>
            <a:r>
              <a:rPr lang="en-US" dirty="0"/>
              <a:t> x p x (1-p) where </a:t>
            </a:r>
            <a:r>
              <a:rPr lang="el-GR" dirty="0"/>
              <a:t>φ</a:t>
            </a:r>
            <a:r>
              <a:rPr lang="en-US" dirty="0"/>
              <a:t> = 1/(n-k) sum of squared Pearson residuals</a:t>
            </a:r>
          </a:p>
          <a:p>
            <a:r>
              <a:rPr lang="en-US" dirty="0"/>
              <a:t>There are no “</a:t>
            </a:r>
            <a:r>
              <a:rPr lang="en-US" dirty="0" err="1"/>
              <a:t>influencial</a:t>
            </a:r>
            <a:r>
              <a:rPr lang="en-US" dirty="0"/>
              <a:t>” observations</a:t>
            </a:r>
          </a:p>
          <a:p>
            <a:pPr lvl="1"/>
            <a:r>
              <a:rPr lang="en-US" dirty="0"/>
              <a:t>DFFITS or DFBETAS</a:t>
            </a:r>
          </a:p>
          <a:p>
            <a:endParaRPr lang="en-US" dirty="0"/>
          </a:p>
        </p:txBody>
      </p:sp>
      <p:sp>
        <p:nvSpPr>
          <p:cNvPr id="4" name="Content Placeholder 3">
            <a:extLst>
              <a:ext uri="{FF2B5EF4-FFF2-40B4-BE49-F238E27FC236}">
                <a16:creationId xmlns:a16="http://schemas.microsoft.com/office/drawing/2014/main" id="{4123E5E6-2C21-41CF-8736-765CDE19FDB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53A1993A-5870-4526-A20C-370715BD4A5E}"/>
              </a:ext>
            </a:extLst>
          </p:cNvPr>
          <p:cNvSpPr>
            <a:spLocks noGrp="1"/>
          </p:cNvSpPr>
          <p:nvPr>
            <p:ph type="sldNum" sz="quarter" idx="13"/>
          </p:nvPr>
        </p:nvSpPr>
        <p:spPr/>
        <p:txBody>
          <a:bodyPr/>
          <a:lstStyle/>
          <a:p>
            <a:fld id="{8ABDC324-684B-9C44-A484-D2B69E2467CF}" type="slidenum">
              <a:rPr lang="en-US" smtClean="0"/>
              <a:pPr/>
              <a:t>9</a:t>
            </a:fld>
            <a:endParaRPr lang="en-US" dirty="0"/>
          </a:p>
        </p:txBody>
      </p:sp>
    </p:spTree>
    <p:extLst>
      <p:ext uri="{BB962C8B-B14F-4D97-AF65-F5344CB8AC3E}">
        <p14:creationId xmlns:p14="http://schemas.microsoft.com/office/powerpoint/2010/main" val="498642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ITLES, SECTIONS, ONE-LINERS">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67BD42C-6396-4747-B28B-B1F47681D038}"/>
    </a:ext>
  </a:extLst>
</a:theme>
</file>

<file path=ppt/theme/theme2.xml><?xml version="1.0" encoding="utf-8"?>
<a:theme xmlns:a="http://schemas.openxmlformats.org/drawingml/2006/main" name="jhsph-logo-bullets">
  <a:themeElements>
    <a:clrScheme name="Custom 2">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AA3B6039-C9B1-3542-8C73-687D0324BA92}"/>
    </a:ext>
  </a:extLst>
</a:theme>
</file>

<file path=ppt/theme/theme3.xml><?xml version="1.0" encoding="utf-8"?>
<a:theme xmlns:a="http://schemas.openxmlformats.org/drawingml/2006/main" name="jhsph-vertical">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E2CF8AA-CCF0-8E4F-B1FE-1C32E0926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1785</TotalTime>
  <Words>608</Words>
  <Application>Microsoft Office PowerPoint</Application>
  <PresentationFormat>Custom</PresentationFormat>
  <Paragraphs>82</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Bookman Old Style</vt:lpstr>
      <vt:lpstr>Calibri</vt:lpstr>
      <vt:lpstr>Georgia</vt:lpstr>
      <vt:lpstr>Lucida Grande</vt:lpstr>
      <vt:lpstr>Wingdings</vt:lpstr>
      <vt:lpstr>TITLES, SECTIONS, ONE-LINERS</vt:lpstr>
      <vt:lpstr>jhsph-logo-bullets</vt:lpstr>
      <vt:lpstr>jhsph-vertical</vt:lpstr>
      <vt:lpstr>Lecture 8</vt:lpstr>
      <vt:lpstr>Lecture 7 Review: </vt:lpstr>
      <vt:lpstr>Ensemble Methods</vt:lpstr>
      <vt:lpstr>Ensemble Methods</vt:lpstr>
      <vt:lpstr>Out-of-bag samples</vt:lpstr>
      <vt:lpstr>Construction of random forest</vt:lpstr>
      <vt:lpstr>Example: Predict log(expenditures + 1) in NMES</vt:lpstr>
      <vt:lpstr>Review of logistic regression assumptions</vt:lpstr>
      <vt:lpstr>Review of logistic regression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racism as a moderator for racial disparities in COVID-19 mortality </dc:title>
  <dc:creator>Nagpal, Anisha</dc:creator>
  <cp:lastModifiedBy>Elizabeth Colantuoni</cp:lastModifiedBy>
  <cp:revision>195</cp:revision>
  <dcterms:created xsi:type="dcterms:W3CDTF">2021-01-09T15:59:12Z</dcterms:created>
  <dcterms:modified xsi:type="dcterms:W3CDTF">2021-04-20T00:44:45Z</dcterms:modified>
</cp:coreProperties>
</file>