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ags/tag14.xml" ContentType="application/vnd.openxmlformats-officedocument.presentationml.tags+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79" r:id="rId2"/>
    <p:sldMasterId id="2147483711" r:id="rId3"/>
  </p:sldMasterIdLst>
  <p:notesMasterIdLst>
    <p:notesMasterId r:id="rId27"/>
  </p:notesMasterIdLst>
  <p:handoutMasterIdLst>
    <p:handoutMasterId r:id="rId28"/>
  </p:handoutMasterIdLst>
  <p:sldIdLst>
    <p:sldId id="256" r:id="rId4"/>
    <p:sldId id="421" r:id="rId5"/>
    <p:sldId id="423" r:id="rId6"/>
    <p:sldId id="424" r:id="rId7"/>
    <p:sldId id="425" r:id="rId8"/>
    <p:sldId id="426" r:id="rId9"/>
    <p:sldId id="427" r:id="rId10"/>
    <p:sldId id="428" r:id="rId11"/>
    <p:sldId id="429" r:id="rId12"/>
    <p:sldId id="430" r:id="rId13"/>
    <p:sldId id="431" r:id="rId14"/>
    <p:sldId id="432" r:id="rId15"/>
    <p:sldId id="433" r:id="rId16"/>
    <p:sldId id="361" r:id="rId17"/>
    <p:sldId id="362" r:id="rId18"/>
    <p:sldId id="434" r:id="rId19"/>
    <p:sldId id="435" r:id="rId20"/>
    <p:sldId id="436" r:id="rId21"/>
    <p:sldId id="437" r:id="rId22"/>
    <p:sldId id="367" r:id="rId23"/>
    <p:sldId id="368" r:id="rId24"/>
    <p:sldId id="438" r:id="rId25"/>
    <p:sldId id="439" r:id="rId26"/>
  </p:sldIdLst>
  <p:sldSz cx="6858000" cy="51435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6" userDrawn="1">
          <p15:clr>
            <a:srgbClr val="A4A3A4"/>
          </p15:clr>
        </p15:guide>
        <p15:guide id="2" orient="horz" pos="2548" userDrawn="1">
          <p15:clr>
            <a:srgbClr val="A4A3A4"/>
          </p15:clr>
        </p15:guide>
        <p15:guide id="3" orient="horz" pos="1620" userDrawn="1">
          <p15:clr>
            <a:srgbClr val="A4A3A4"/>
          </p15:clr>
        </p15:guide>
        <p15:guide id="4" orient="horz" pos="613" userDrawn="1">
          <p15:clr>
            <a:srgbClr val="A4A3A4"/>
          </p15:clr>
        </p15:guide>
        <p15:guide id="5" orient="horz" pos="754" userDrawn="1">
          <p15:clr>
            <a:srgbClr val="A4A3A4"/>
          </p15:clr>
        </p15:guide>
        <p15:guide id="6" orient="horz" pos="2887" userDrawn="1">
          <p15:clr>
            <a:srgbClr val="A4A3A4"/>
          </p15:clr>
        </p15:guide>
        <p15:guide id="7" pos="4256" userDrawn="1">
          <p15:clr>
            <a:srgbClr val="A4A3A4"/>
          </p15:clr>
        </p15:guide>
        <p15:guide id="8" pos="2747" userDrawn="1">
          <p15:clr>
            <a:srgbClr val="A4A3A4"/>
          </p15:clr>
        </p15:guide>
        <p15:guide id="9" pos="194" userDrawn="1">
          <p15:clr>
            <a:srgbClr val="A4A3A4"/>
          </p15:clr>
        </p15:guide>
        <p15:guide id="10" pos="2160" userDrawn="1">
          <p15:clr>
            <a:srgbClr val="A4A3A4"/>
          </p15:clr>
        </p15:guide>
        <p15:guide id="11" pos="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izabeth Colantuoni" initials="EC" lastIdx="1" clrIdx="0">
    <p:extLst>
      <p:ext uri="{19B8F6BF-5375-455C-9EA6-DF929625EA0E}">
        <p15:presenceInfo xmlns:p15="http://schemas.microsoft.com/office/powerpoint/2012/main" userId="9a37ea1d221b3c9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E"/>
    <a:srgbClr val="418EDF"/>
    <a:srgbClr val="C15105"/>
    <a:srgbClr val="286140"/>
    <a:srgbClr val="76232F"/>
    <a:srgbClr val="51284F"/>
    <a:srgbClr val="C0504D"/>
    <a:srgbClr val="062D72"/>
    <a:srgbClr val="9BBB59"/>
    <a:srgbClr val="428ED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610" autoAdjust="0"/>
    <p:restoredTop sz="93792" autoAdjust="0"/>
  </p:normalViewPr>
  <p:slideViewPr>
    <p:cSldViewPr snapToGrid="0" snapToObjects="1">
      <p:cViewPr varScale="1">
        <p:scale>
          <a:sx n="84" d="100"/>
          <a:sy n="84" d="100"/>
        </p:scale>
        <p:origin x="876" y="64"/>
      </p:cViewPr>
      <p:guideLst>
        <p:guide orient="horz" pos="926"/>
        <p:guide orient="horz" pos="2548"/>
        <p:guide orient="horz" pos="1620"/>
        <p:guide orient="horz" pos="613"/>
        <p:guide orient="horz" pos="754"/>
        <p:guide orient="horz" pos="2887"/>
        <p:guide pos="4256"/>
        <p:guide pos="2747"/>
        <p:guide pos="194"/>
        <p:guide pos="2160"/>
        <p:guide pos="65"/>
      </p:guideLst>
    </p:cSldViewPr>
  </p:slideViewPr>
  <p:outlineViewPr>
    <p:cViewPr>
      <p:scale>
        <a:sx n="33" d="100"/>
        <a:sy n="33" d="100"/>
      </p:scale>
      <p:origin x="0" y="-35496"/>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148" d="100"/>
          <a:sy n="148" d="100"/>
        </p:scale>
        <p:origin x="554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CD7D3A2-31E4-8E42-BFE4-E1D5C718E739}" type="datetimeFigureOut">
              <a:rPr lang="en-US" smtClean="0"/>
              <a:pPr/>
              <a:t>4/26/2021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598F7A4-CE3D-804B-A1DB-4079A629C97B}" type="slidenum">
              <a:rPr lang="en-US" smtClean="0"/>
              <a:pPr/>
              <a:t>‹#›</a:t>
            </a:fld>
            <a:endParaRPr lang="en-US" dirty="0"/>
          </a:p>
        </p:txBody>
      </p:sp>
    </p:spTree>
    <p:extLst>
      <p:ext uri="{BB962C8B-B14F-4D97-AF65-F5344CB8AC3E}">
        <p14:creationId xmlns:p14="http://schemas.microsoft.com/office/powerpoint/2010/main" val="3295679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0E2176-2878-124F-9D1F-E150291074BD}" type="datetimeFigureOut">
              <a:rPr lang="en-US" smtClean="0"/>
              <a:pPr/>
              <a:t>4/26/2021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D3DDD1-A2AC-0143-A10E-767D06A6F773}" type="slidenum">
              <a:rPr lang="en-US" smtClean="0"/>
              <a:pPr/>
              <a:t>‹#›</a:t>
            </a:fld>
            <a:endParaRPr lang="en-US" dirty="0"/>
          </a:p>
        </p:txBody>
      </p:sp>
    </p:spTree>
    <p:extLst>
      <p:ext uri="{BB962C8B-B14F-4D97-AF65-F5344CB8AC3E}">
        <p14:creationId xmlns:p14="http://schemas.microsoft.com/office/powerpoint/2010/main" val="383555749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1 speaker">
    <p:bg>
      <p:bgPr>
        <a:solidFill>
          <a:srgbClr val="062D72"/>
        </a:solidFill>
        <a:effectLst/>
      </p:bgPr>
    </p:bg>
    <p:spTree>
      <p:nvGrpSpPr>
        <p:cNvPr id="1" name=""/>
        <p:cNvGrpSpPr/>
        <p:nvPr/>
      </p:nvGrpSpPr>
      <p:grpSpPr>
        <a:xfrm>
          <a:off x="0" y="0"/>
          <a:ext cx="0" cy="0"/>
          <a:chOff x="0" y="0"/>
          <a:chExt cx="0" cy="0"/>
        </a:xfrm>
      </p:grpSpPr>
      <p:pic>
        <p:nvPicPr>
          <p:cNvPr id="12" name="JHSPH Torch">
            <a:extLst>
              <a:ext uri="{FF2B5EF4-FFF2-40B4-BE49-F238E27FC236}">
                <a16:creationId xmlns:a16="http://schemas.microsoft.com/office/drawing/2014/main" id="{090F78FE-4F9C-1648-A329-20068F9D39E5}"/>
              </a:ext>
              <a:ext uri="{C183D7F6-B498-43B3-948B-1728B52AA6E4}">
                <adec:decorative xmlns:adec="http://schemas.microsoft.com/office/drawing/2017/decorative" val="1"/>
              </a:ext>
            </a:extLst>
          </p:cNvPr>
          <p:cNvPicPr>
            <a:picLocks noChangeAspect="1"/>
          </p:cNvPicPr>
          <p:nvPr userDrawn="1"/>
        </p:nvPicPr>
        <p:blipFill>
          <a:blip r:embed="rId4">
            <a:lum bright="6000" contrast="9000"/>
          </a:blip>
          <a:stretch>
            <a:fillRect/>
          </a:stretch>
        </p:blipFill>
        <p:spPr>
          <a:xfrm>
            <a:off x="1" y="170644"/>
            <a:ext cx="2671010" cy="4972857"/>
          </a:xfrm>
          <a:prstGeom prst="rect">
            <a:avLst/>
          </a:prstGeom>
        </p:spPr>
      </p:pic>
      <p:pic>
        <p:nvPicPr>
          <p:cNvPr id="15" name="JHSPH Logo" descr="Johns Hopkins Bloomberg School of Public Health logo—shield with torch and name.">
            <a:extLst>
              <a:ext uri="{FF2B5EF4-FFF2-40B4-BE49-F238E27FC236}">
                <a16:creationId xmlns:a16="http://schemas.microsoft.com/office/drawing/2014/main" id="{37FA446E-D53D-6D45-99E8-06AF286630AF}"/>
              </a:ext>
              <a:ext uri="{C183D7F6-B498-43B3-948B-1728B52AA6E4}">
                <adec:decorative xmlns:adec="http://schemas.microsoft.com/office/drawing/2017/decorative" val="0"/>
              </a:ext>
            </a:extLst>
          </p:cNvPr>
          <p:cNvPicPr>
            <a:picLocks noChangeAspect="1"/>
          </p:cNvPicPr>
          <p:nvPr userDrawn="1"/>
        </p:nvPicPr>
        <p:blipFill>
          <a:blip r:embed="rId5"/>
          <a:stretch>
            <a:fillRect/>
          </a:stretch>
        </p:blipFill>
        <p:spPr>
          <a:xfrm>
            <a:off x="0" y="1253511"/>
            <a:ext cx="1460754" cy="1323350"/>
          </a:xfrm>
          <a:prstGeom prst="rect">
            <a:avLst/>
          </a:prstGeom>
        </p:spPr>
      </p:pic>
      <p:sp>
        <p:nvSpPr>
          <p:cNvPr id="11" name="Title">
            <a:extLst>
              <a:ext uri="{FF2B5EF4-FFF2-40B4-BE49-F238E27FC236}">
                <a16:creationId xmlns:a16="http://schemas.microsoft.com/office/drawing/2014/main" id="{83146688-4522-C14B-9258-3C0296D2831E}"/>
              </a:ext>
            </a:extLst>
          </p:cNvPr>
          <p:cNvSpPr>
            <a:spLocks noGrp="1" noChangeArrowheads="1"/>
          </p:cNvSpPr>
          <p:nvPr>
            <p:ph type="ctrTitle" hasCustomPrompt="1"/>
            <p:custDataLst>
              <p:tags r:id="rId1"/>
            </p:custDataLst>
          </p:nvPr>
        </p:nvSpPr>
        <p:spPr bwMode="auto">
          <a:xfrm>
            <a:off x="2671011" y="1593001"/>
            <a:ext cx="3977656" cy="1101329"/>
          </a:xfrm>
          <a:prstGeom prst="rect">
            <a:avLst/>
          </a:prstGeom>
          <a:noFill/>
          <a:ln>
            <a:miter lim="800000"/>
            <a:headEnd/>
            <a:tailEnd/>
          </a:ln>
        </p:spPr>
        <p:txBody>
          <a:bodyPr lIns="91418" tIns="45710" rIns="91418" bIns="45710" anchor="b">
            <a:noAutofit/>
          </a:bodyPr>
          <a:lstStyle>
            <a:lvl1pPr>
              <a:defRPr sz="1800">
                <a:latin typeface="Georgia" panose="02040502050405020303" pitchFamily="18" charset="0"/>
                <a:cs typeface="Calibri"/>
              </a:defRPr>
            </a:lvl1pPr>
          </a:lstStyle>
          <a:p>
            <a:r>
              <a:rPr lang="en-US" dirty="0"/>
              <a:t>Click to add presentation title</a:t>
            </a:r>
          </a:p>
        </p:txBody>
      </p:sp>
      <p:sp>
        <p:nvSpPr>
          <p:cNvPr id="6" name="Faculty Name"/>
          <p:cNvSpPr>
            <a:spLocks noGrp="1" noChangeArrowheads="1"/>
          </p:cNvSpPr>
          <p:nvPr>
            <p:ph type="subTitle" idx="1" hasCustomPrompt="1"/>
            <p:custDataLst>
              <p:tags r:id="rId2"/>
            </p:custDataLst>
          </p:nvPr>
        </p:nvSpPr>
        <p:spPr bwMode="auto">
          <a:xfrm>
            <a:off x="1924663" y="2887619"/>
            <a:ext cx="3652225" cy="1070928"/>
          </a:xfrm>
          <a:prstGeom prst="rect">
            <a:avLst/>
          </a:prstGeom>
          <a:noFill/>
          <a:ln>
            <a:noFill/>
            <a:miter lim="800000"/>
            <a:headEnd/>
            <a:tailEnd/>
          </a:ln>
        </p:spPr>
        <p:txBody>
          <a:bodyPr lIns="91429" tIns="45715" rIns="91429" bIns="45715">
            <a:noAutofit/>
          </a:bodyPr>
          <a:lstStyle>
            <a:lvl1pPr marL="0" indent="0" algn="r">
              <a:spcBef>
                <a:spcPct val="0"/>
              </a:spcBef>
              <a:buFont typeface="Wingdings" pitchFamily="-84" charset="2"/>
              <a:buNone/>
              <a:defRPr sz="1350" baseline="0">
                <a:solidFill>
                  <a:srgbClr val="FFE0B3"/>
                </a:solidFill>
                <a:latin typeface="Georgia" panose="02040502050405020303" pitchFamily="18" charset="0"/>
                <a:cs typeface="Calibri"/>
              </a:defRPr>
            </a:lvl1pPr>
          </a:lstStyle>
          <a:p>
            <a:r>
              <a:rPr lang="en-US" dirty="0"/>
              <a:t>Click to add faculty name</a:t>
            </a:r>
          </a:p>
        </p:txBody>
      </p:sp>
      <p:sp>
        <p:nvSpPr>
          <p:cNvPr id="7" name="Faculty Photo"/>
          <p:cNvSpPr>
            <a:spLocks noGrp="1"/>
          </p:cNvSpPr>
          <p:nvPr>
            <p:ph type="pic" sz="quarter" idx="11" hasCustomPrompt="1"/>
          </p:nvPr>
        </p:nvSpPr>
        <p:spPr>
          <a:xfrm>
            <a:off x="5619966" y="2887619"/>
            <a:ext cx="1028700" cy="137160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dirty="0"/>
              <a:t>Drag image to placeholder or click icon to add</a:t>
            </a:r>
          </a:p>
        </p:txBody>
      </p:sp>
      <p:sp>
        <p:nvSpPr>
          <p:cNvPr id="14" name="Copyright">
            <a:extLst>
              <a:ext uri="{FF2B5EF4-FFF2-40B4-BE49-F238E27FC236}">
                <a16:creationId xmlns:a16="http://schemas.microsoft.com/office/drawing/2014/main" id="{365E64C5-BBD3-8949-A94D-C405E77BA4F2}"/>
              </a:ext>
            </a:extLst>
          </p:cNvPr>
          <p:cNvSpPr/>
          <p:nvPr userDrawn="1"/>
        </p:nvSpPr>
        <p:spPr>
          <a:xfrm>
            <a:off x="1241429" y="4712814"/>
            <a:ext cx="4374830" cy="369332"/>
          </a:xfrm>
          <a:prstGeom prst="rect">
            <a:avLst/>
          </a:prstGeom>
        </p:spPr>
        <p:txBody>
          <a:bodyPr wrap="square">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mj-lt"/>
                <a:ea typeface="+mn-ea"/>
              </a:rPr>
              <a:t>The material in this video is subject to the copyright of the owners of the material and is being provided for educational purposes under rules of fair use for registered students in this course only. No additional copies of the copyrighted work may be made or distributed.</a:t>
            </a:r>
          </a:p>
        </p:txBody>
      </p:sp>
      <p:cxnSp>
        <p:nvCxnSpPr>
          <p:cNvPr id="13" name="Rule">
            <a:extLst>
              <a:ext uri="{FF2B5EF4-FFF2-40B4-BE49-F238E27FC236}">
                <a16:creationId xmlns:a16="http://schemas.microsoft.com/office/drawing/2014/main" id="{77EA13D3-A16B-DD46-A5F9-A95655B9B3C9}"/>
              </a:ext>
              <a:ext uri="{C183D7F6-B498-43B3-948B-1728B52AA6E4}">
                <adec:decorative xmlns:adec="http://schemas.microsoft.com/office/drawing/2017/decorative" val="1"/>
              </a:ext>
            </a:extLst>
          </p:cNvPr>
          <p:cNvCxnSpPr>
            <a:cxnSpLocks noChangeShapeType="1"/>
          </p:cNvCxnSpPr>
          <p:nvPr userDrawn="1"/>
        </p:nvCxnSpPr>
        <p:spPr bwMode="auto">
          <a:xfrm>
            <a:off x="2671011" y="2800451"/>
            <a:ext cx="3977656" cy="0"/>
          </a:xfrm>
          <a:prstGeom prst="line">
            <a:avLst/>
          </a:prstGeom>
          <a:noFill/>
          <a:ln w="9525">
            <a:solidFill>
              <a:srgbClr val="418EDF">
                <a:alpha val="30000"/>
              </a:srgbClr>
            </a:solidFill>
            <a:round/>
            <a:headEnd type="none" w="sm" len="sm"/>
            <a:tailEnd type="none" w="sm" len="sm"/>
          </a:ln>
        </p:spPr>
      </p:cxnSp>
      <p:sp>
        <p:nvSpPr>
          <p:cNvPr id="2" name="Slide Number">
            <a:extLst>
              <a:ext uri="{FF2B5EF4-FFF2-40B4-BE49-F238E27FC236}">
                <a16:creationId xmlns:a16="http://schemas.microsoft.com/office/drawing/2014/main" id="{121299DB-AEF3-5F4A-AB50-7091CB3CC2C6}"/>
              </a:ext>
            </a:extLst>
          </p:cNvPr>
          <p:cNvSpPr>
            <a:spLocks noGrp="1"/>
          </p:cNvSpPr>
          <p:nvPr>
            <p:ph type="sldNum" sz="quarter" idx="12"/>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323164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liner orange">
    <p:bg>
      <p:bgPr>
        <a:solidFill>
          <a:srgbClr val="C15105"/>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F66B26C-6273-9840-B5AA-1C606EFB6EAB}"/>
              </a:ext>
            </a:extLst>
          </p:cNvPr>
          <p:cNvSpPr>
            <a:spLocks noGrp="1"/>
          </p:cNvSpPr>
          <p:nvPr>
            <p:ph type="title" hasCustomPrompt="1"/>
          </p:nvPr>
        </p:nvSpPr>
        <p:spPr>
          <a:xfrm>
            <a:off x="107190" y="2143125"/>
            <a:ext cx="6643621" cy="857250"/>
          </a:xfrm>
        </p:spPr>
        <p:txBody>
          <a:bodyPr/>
          <a:lstStyle>
            <a:lvl1pPr algn="ctr">
              <a:defRPr>
                <a:solidFill>
                  <a:schemeClr val="bg1"/>
                </a:solidFill>
              </a:defRPr>
            </a:lvl1pPr>
          </a:lstStyle>
          <a:p>
            <a:r>
              <a:rPr lang="en-US" dirty="0"/>
              <a:t>Click to add slide title</a:t>
            </a:r>
          </a:p>
        </p:txBody>
      </p:sp>
      <p:sp>
        <p:nvSpPr>
          <p:cNvPr id="3" name="Source">
            <a:extLst>
              <a:ext uri="{FF2B5EF4-FFF2-40B4-BE49-F238E27FC236}">
                <a16:creationId xmlns:a16="http://schemas.microsoft.com/office/drawing/2014/main" id="{0A7E4179-6CF5-024A-87A2-BB006ADC58F2}"/>
              </a:ext>
            </a:extLst>
          </p:cNvPr>
          <p:cNvSpPr>
            <a:spLocks noGrp="1"/>
          </p:cNvSpPr>
          <p:nvPr>
            <p:ph idx="1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E733594A-1DD9-1D43-B7C1-36AAFD3C3D55}"/>
              </a:ext>
            </a:extLst>
          </p:cNvPr>
          <p:cNvSpPr>
            <a:spLocks noGrp="1"/>
          </p:cNvSpPr>
          <p:nvPr>
            <p:ph type="sldNum" sz="quarter" idx="1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060116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liner green">
    <p:bg>
      <p:bgPr>
        <a:solidFill>
          <a:srgbClr val="286140"/>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F66B26C-6273-9840-B5AA-1C606EFB6EAB}"/>
              </a:ext>
            </a:extLst>
          </p:cNvPr>
          <p:cNvSpPr>
            <a:spLocks noGrp="1"/>
          </p:cNvSpPr>
          <p:nvPr>
            <p:ph type="title" hasCustomPrompt="1"/>
          </p:nvPr>
        </p:nvSpPr>
        <p:spPr>
          <a:xfrm>
            <a:off x="107190" y="2143125"/>
            <a:ext cx="6643621" cy="857250"/>
          </a:xfrm>
        </p:spPr>
        <p:txBody>
          <a:bodyPr/>
          <a:lstStyle>
            <a:lvl1pPr algn="ctr">
              <a:defRPr>
                <a:solidFill>
                  <a:schemeClr val="bg1"/>
                </a:solidFill>
              </a:defRPr>
            </a:lvl1pPr>
          </a:lstStyle>
          <a:p>
            <a:r>
              <a:rPr lang="en-US" dirty="0"/>
              <a:t>Click to add slide title</a:t>
            </a:r>
          </a:p>
        </p:txBody>
      </p:sp>
      <p:sp>
        <p:nvSpPr>
          <p:cNvPr id="3" name="Source">
            <a:extLst>
              <a:ext uri="{FF2B5EF4-FFF2-40B4-BE49-F238E27FC236}">
                <a16:creationId xmlns:a16="http://schemas.microsoft.com/office/drawing/2014/main" id="{0A7E4179-6CF5-024A-87A2-BB006ADC58F2}"/>
              </a:ext>
            </a:extLst>
          </p:cNvPr>
          <p:cNvSpPr>
            <a:spLocks noGrp="1"/>
          </p:cNvSpPr>
          <p:nvPr>
            <p:ph idx="1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59DEAB3F-4083-1544-B60F-DC592FC8E7BF}"/>
              </a:ext>
            </a:extLst>
          </p:cNvPr>
          <p:cNvSpPr>
            <a:spLocks noGrp="1"/>
          </p:cNvSpPr>
          <p:nvPr>
            <p:ph type="sldNum" sz="quarter" idx="1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039004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liner half photo dark blue">
    <p:bg>
      <p:bgPr>
        <a:solidFill>
          <a:srgbClr val="062D72"/>
        </a:solidFill>
        <a:effectLst/>
      </p:bgPr>
    </p:bg>
    <p:spTree>
      <p:nvGrpSpPr>
        <p:cNvPr id="1" name=""/>
        <p:cNvGrpSpPr/>
        <p:nvPr/>
      </p:nvGrpSpPr>
      <p:grpSpPr>
        <a:xfrm>
          <a:off x="0" y="0"/>
          <a:ext cx="0" cy="0"/>
          <a:chOff x="0" y="0"/>
          <a:chExt cx="0" cy="0"/>
        </a:xfrm>
      </p:grpSpPr>
      <p:sp>
        <p:nvSpPr>
          <p:cNvPr id="9" name="Title">
            <a:extLst>
              <a:ext uri="{FF2B5EF4-FFF2-40B4-BE49-F238E27FC236}">
                <a16:creationId xmlns:a16="http://schemas.microsoft.com/office/drawing/2014/main" id="{BDE1333B-7FA9-D947-B686-90476FE38CED}"/>
              </a:ext>
            </a:extLst>
          </p:cNvPr>
          <p:cNvSpPr>
            <a:spLocks noGrp="1" noChangeArrowheads="1"/>
          </p:cNvSpPr>
          <p:nvPr>
            <p:ph type="ctrTitle" hasCustomPrompt="1"/>
            <p:custDataLst>
              <p:tags r:id="rId1"/>
            </p:custDataLst>
          </p:nvPr>
        </p:nvSpPr>
        <p:spPr bwMode="auto">
          <a:xfrm>
            <a:off x="10872" y="2114550"/>
            <a:ext cx="3407256" cy="914400"/>
          </a:xfrm>
          <a:prstGeom prst="rect">
            <a:avLst/>
          </a:prstGeom>
          <a:noFill/>
          <a:ln>
            <a:miter lim="800000"/>
            <a:headEnd/>
            <a:tailEnd/>
          </a:ln>
        </p:spPr>
        <p:txBody>
          <a:bodyPr lIns="91418" tIns="45710" rIns="91418" bIns="45710" anchor="ctr">
            <a:noAutofit/>
          </a:bodyPr>
          <a:lstStyle>
            <a:lvl1pPr algn="ctr">
              <a:defRPr sz="1800">
                <a:latin typeface="Georgia" panose="02040502050405020303" pitchFamily="18" charset="0"/>
                <a:cs typeface="Calibri"/>
              </a:defRPr>
            </a:lvl1pPr>
          </a:lstStyle>
          <a:p>
            <a:r>
              <a:rPr lang="en-US" dirty="0"/>
              <a:t>Click to add slide title</a:t>
            </a:r>
          </a:p>
        </p:txBody>
      </p:sp>
      <p:sp>
        <p:nvSpPr>
          <p:cNvPr id="4" name="Photo">
            <a:extLst>
              <a:ext uri="{FF2B5EF4-FFF2-40B4-BE49-F238E27FC236}">
                <a16:creationId xmlns:a16="http://schemas.microsoft.com/office/drawing/2014/main" id="{C3541F8D-03C9-504A-9502-AE03B38D0901}"/>
              </a:ext>
            </a:extLst>
          </p:cNvPr>
          <p:cNvSpPr>
            <a:spLocks noGrp="1"/>
          </p:cNvSpPr>
          <p:nvPr>
            <p:ph type="pic" sz="quarter" idx="10"/>
          </p:nvPr>
        </p:nvSpPr>
        <p:spPr>
          <a:xfrm>
            <a:off x="3429000" y="0"/>
            <a:ext cx="3429000" cy="5143500"/>
          </a:xfrm>
          <a:prstGeom prst="rect">
            <a:avLst/>
          </a:prstGeom>
          <a:ln w="9525"/>
        </p:spPr>
        <p:txBody>
          <a:bodyPr/>
          <a:lstStyle>
            <a:lvl1pPr marL="0" indent="0">
              <a:buFontTx/>
              <a:buNone/>
              <a:defRPr>
                <a:solidFill>
                  <a:schemeClr val="bg1"/>
                </a:solidFill>
              </a:defRPr>
            </a:lvl1pPr>
          </a:lstStyle>
          <a:p>
            <a:r>
              <a:rPr lang="en-US"/>
              <a:t>Click icon to add picture</a:t>
            </a:r>
          </a:p>
        </p:txBody>
      </p:sp>
      <p:sp>
        <p:nvSpPr>
          <p:cNvPr id="5" name="Source">
            <a:extLst>
              <a:ext uri="{FF2B5EF4-FFF2-40B4-BE49-F238E27FC236}">
                <a16:creationId xmlns:a16="http://schemas.microsoft.com/office/drawing/2014/main" id="{79550BE7-1E12-C742-A5C6-D540895F8661}"/>
              </a:ext>
            </a:extLst>
          </p:cNvPr>
          <p:cNvSpPr>
            <a:spLocks noGrp="1"/>
          </p:cNvSpPr>
          <p:nvPr>
            <p:ph idx="12" hasCustomPrompt="1"/>
          </p:nvPr>
        </p:nvSpPr>
        <p:spPr>
          <a:xfrm>
            <a:off x="3467101" y="4768214"/>
            <a:ext cx="274698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47E43D4A-75E6-5D4D-9D51-A18366F8831B}"/>
              </a:ext>
            </a:extLst>
          </p:cNvPr>
          <p:cNvSpPr>
            <a:spLocks noGrp="1"/>
          </p:cNvSpPr>
          <p:nvPr>
            <p:ph type="sldNum" sz="quarter" idx="1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950075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liner half photo spirit blue">
    <p:bg>
      <p:bgPr>
        <a:solidFill>
          <a:srgbClr val="0072CE"/>
        </a:solidFill>
        <a:effectLst/>
      </p:bgPr>
    </p:bg>
    <p:spTree>
      <p:nvGrpSpPr>
        <p:cNvPr id="1" name=""/>
        <p:cNvGrpSpPr/>
        <p:nvPr/>
      </p:nvGrpSpPr>
      <p:grpSpPr>
        <a:xfrm>
          <a:off x="0" y="0"/>
          <a:ext cx="0" cy="0"/>
          <a:chOff x="0" y="0"/>
          <a:chExt cx="0" cy="0"/>
        </a:xfrm>
      </p:grpSpPr>
      <p:sp>
        <p:nvSpPr>
          <p:cNvPr id="9" name="Title">
            <a:extLst>
              <a:ext uri="{FF2B5EF4-FFF2-40B4-BE49-F238E27FC236}">
                <a16:creationId xmlns:a16="http://schemas.microsoft.com/office/drawing/2014/main" id="{BDE1333B-7FA9-D947-B686-90476FE38CED}"/>
              </a:ext>
            </a:extLst>
          </p:cNvPr>
          <p:cNvSpPr>
            <a:spLocks noGrp="1" noChangeArrowheads="1"/>
          </p:cNvSpPr>
          <p:nvPr>
            <p:ph type="ctrTitle" hasCustomPrompt="1"/>
            <p:custDataLst>
              <p:tags r:id="rId1"/>
            </p:custDataLst>
          </p:nvPr>
        </p:nvSpPr>
        <p:spPr bwMode="auto">
          <a:xfrm>
            <a:off x="10872" y="2114550"/>
            <a:ext cx="3407256" cy="914400"/>
          </a:xfrm>
          <a:prstGeom prst="rect">
            <a:avLst/>
          </a:prstGeom>
          <a:noFill/>
          <a:ln>
            <a:miter lim="800000"/>
            <a:headEnd/>
            <a:tailEnd/>
          </a:ln>
        </p:spPr>
        <p:txBody>
          <a:bodyPr lIns="91418" tIns="45710" rIns="91418" bIns="45710" anchor="ctr">
            <a:noAutofit/>
          </a:bodyPr>
          <a:lstStyle>
            <a:lvl1pPr algn="ctr">
              <a:defRPr sz="1800">
                <a:latin typeface="Georgia" panose="02040502050405020303" pitchFamily="18" charset="0"/>
                <a:cs typeface="Calibri"/>
              </a:defRPr>
            </a:lvl1pPr>
          </a:lstStyle>
          <a:p>
            <a:r>
              <a:rPr lang="en-US" dirty="0"/>
              <a:t>Click to add slide title</a:t>
            </a:r>
          </a:p>
        </p:txBody>
      </p:sp>
      <p:sp>
        <p:nvSpPr>
          <p:cNvPr id="4" name="Photo">
            <a:extLst>
              <a:ext uri="{FF2B5EF4-FFF2-40B4-BE49-F238E27FC236}">
                <a16:creationId xmlns:a16="http://schemas.microsoft.com/office/drawing/2014/main" id="{C3541F8D-03C9-504A-9502-AE03B38D0901}"/>
              </a:ext>
            </a:extLst>
          </p:cNvPr>
          <p:cNvSpPr>
            <a:spLocks noGrp="1"/>
          </p:cNvSpPr>
          <p:nvPr>
            <p:ph type="pic" sz="quarter" idx="10"/>
          </p:nvPr>
        </p:nvSpPr>
        <p:spPr>
          <a:xfrm>
            <a:off x="3429000" y="0"/>
            <a:ext cx="3429000" cy="5143500"/>
          </a:xfrm>
          <a:prstGeom prst="rect">
            <a:avLst/>
          </a:prstGeom>
          <a:ln w="9525"/>
        </p:spPr>
        <p:txBody>
          <a:bodyPr/>
          <a:lstStyle>
            <a:lvl1pPr marL="0" indent="0">
              <a:buFontTx/>
              <a:buNone/>
              <a:defRPr>
                <a:solidFill>
                  <a:schemeClr val="bg1"/>
                </a:solidFill>
              </a:defRPr>
            </a:lvl1pPr>
          </a:lstStyle>
          <a:p>
            <a:r>
              <a:rPr lang="en-US"/>
              <a:t>Click icon to add picture</a:t>
            </a:r>
          </a:p>
        </p:txBody>
      </p:sp>
      <p:sp>
        <p:nvSpPr>
          <p:cNvPr id="5" name="Source">
            <a:extLst>
              <a:ext uri="{FF2B5EF4-FFF2-40B4-BE49-F238E27FC236}">
                <a16:creationId xmlns:a16="http://schemas.microsoft.com/office/drawing/2014/main" id="{998601ED-A6CD-224F-8938-614DBFC60575}"/>
              </a:ext>
            </a:extLst>
          </p:cNvPr>
          <p:cNvSpPr>
            <a:spLocks noGrp="1"/>
          </p:cNvSpPr>
          <p:nvPr>
            <p:ph idx="12" hasCustomPrompt="1"/>
          </p:nvPr>
        </p:nvSpPr>
        <p:spPr>
          <a:xfrm>
            <a:off x="3467100" y="4768214"/>
            <a:ext cx="2746981"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30DC34D9-2C67-F74A-A4CB-0264DFF71BDC}"/>
              </a:ext>
            </a:extLst>
          </p:cNvPr>
          <p:cNvSpPr>
            <a:spLocks noGrp="1"/>
          </p:cNvSpPr>
          <p:nvPr>
            <p:ph type="sldNum" sz="quarter" idx="1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724302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liner half photo green">
    <p:bg>
      <p:bgPr>
        <a:solidFill>
          <a:srgbClr val="286140"/>
        </a:solidFill>
        <a:effectLst/>
      </p:bgPr>
    </p:bg>
    <p:spTree>
      <p:nvGrpSpPr>
        <p:cNvPr id="1" name=""/>
        <p:cNvGrpSpPr/>
        <p:nvPr/>
      </p:nvGrpSpPr>
      <p:grpSpPr>
        <a:xfrm>
          <a:off x="0" y="0"/>
          <a:ext cx="0" cy="0"/>
          <a:chOff x="0" y="0"/>
          <a:chExt cx="0" cy="0"/>
        </a:xfrm>
      </p:grpSpPr>
      <p:sp>
        <p:nvSpPr>
          <p:cNvPr id="9" name="Title">
            <a:extLst>
              <a:ext uri="{FF2B5EF4-FFF2-40B4-BE49-F238E27FC236}">
                <a16:creationId xmlns:a16="http://schemas.microsoft.com/office/drawing/2014/main" id="{BDE1333B-7FA9-D947-B686-90476FE38CED}"/>
              </a:ext>
            </a:extLst>
          </p:cNvPr>
          <p:cNvSpPr>
            <a:spLocks noGrp="1" noChangeArrowheads="1"/>
          </p:cNvSpPr>
          <p:nvPr>
            <p:ph type="ctrTitle" hasCustomPrompt="1"/>
            <p:custDataLst>
              <p:tags r:id="rId1"/>
            </p:custDataLst>
          </p:nvPr>
        </p:nvSpPr>
        <p:spPr bwMode="auto">
          <a:xfrm>
            <a:off x="10872" y="2114550"/>
            <a:ext cx="3407256" cy="914400"/>
          </a:xfrm>
          <a:prstGeom prst="rect">
            <a:avLst/>
          </a:prstGeom>
          <a:noFill/>
          <a:ln>
            <a:miter lim="800000"/>
            <a:headEnd/>
            <a:tailEnd/>
          </a:ln>
        </p:spPr>
        <p:txBody>
          <a:bodyPr lIns="91418" tIns="45710" rIns="91418" bIns="45710" anchor="ctr">
            <a:noAutofit/>
          </a:bodyPr>
          <a:lstStyle>
            <a:lvl1pPr algn="ctr">
              <a:defRPr sz="1800">
                <a:latin typeface="Georgia" panose="02040502050405020303" pitchFamily="18" charset="0"/>
                <a:cs typeface="Calibri"/>
              </a:defRPr>
            </a:lvl1pPr>
          </a:lstStyle>
          <a:p>
            <a:r>
              <a:rPr lang="en-US" dirty="0"/>
              <a:t>Click to add slide title</a:t>
            </a:r>
          </a:p>
        </p:txBody>
      </p:sp>
      <p:sp>
        <p:nvSpPr>
          <p:cNvPr id="4" name="Photo">
            <a:extLst>
              <a:ext uri="{FF2B5EF4-FFF2-40B4-BE49-F238E27FC236}">
                <a16:creationId xmlns:a16="http://schemas.microsoft.com/office/drawing/2014/main" id="{C3541F8D-03C9-504A-9502-AE03B38D0901}"/>
              </a:ext>
            </a:extLst>
          </p:cNvPr>
          <p:cNvSpPr>
            <a:spLocks noGrp="1"/>
          </p:cNvSpPr>
          <p:nvPr>
            <p:ph type="pic" sz="quarter" idx="10"/>
          </p:nvPr>
        </p:nvSpPr>
        <p:spPr>
          <a:xfrm>
            <a:off x="3429000" y="0"/>
            <a:ext cx="3429000" cy="5143500"/>
          </a:xfrm>
          <a:prstGeom prst="rect">
            <a:avLst/>
          </a:prstGeom>
          <a:ln w="9525"/>
        </p:spPr>
        <p:txBody>
          <a:bodyPr/>
          <a:lstStyle>
            <a:lvl1pPr marL="0" indent="0">
              <a:buFontTx/>
              <a:buNone/>
              <a:defRPr>
                <a:solidFill>
                  <a:schemeClr val="bg1"/>
                </a:solidFill>
              </a:defRPr>
            </a:lvl1pPr>
          </a:lstStyle>
          <a:p>
            <a:r>
              <a:rPr lang="en-US"/>
              <a:t>Click icon to add picture</a:t>
            </a:r>
          </a:p>
        </p:txBody>
      </p:sp>
      <p:sp>
        <p:nvSpPr>
          <p:cNvPr id="5" name="Source">
            <a:extLst>
              <a:ext uri="{FF2B5EF4-FFF2-40B4-BE49-F238E27FC236}">
                <a16:creationId xmlns:a16="http://schemas.microsoft.com/office/drawing/2014/main" id="{998601ED-A6CD-224F-8938-614DBFC60575}"/>
              </a:ext>
            </a:extLst>
          </p:cNvPr>
          <p:cNvSpPr>
            <a:spLocks noGrp="1"/>
          </p:cNvSpPr>
          <p:nvPr>
            <p:ph idx="12" hasCustomPrompt="1"/>
          </p:nvPr>
        </p:nvSpPr>
        <p:spPr>
          <a:xfrm>
            <a:off x="3467100" y="4768214"/>
            <a:ext cx="2746981"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BA5D1829-4DF8-3342-88D6-4526B0459858}"/>
              </a:ext>
            </a:extLst>
          </p:cNvPr>
          <p:cNvSpPr>
            <a:spLocks noGrp="1"/>
          </p:cNvSpPr>
          <p:nvPr>
            <p:ph type="sldNum" sz="quarter" idx="1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875206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liner half photo orange">
    <p:bg>
      <p:bgPr>
        <a:solidFill>
          <a:srgbClr val="C15105"/>
        </a:solidFill>
        <a:effectLst/>
      </p:bgPr>
    </p:bg>
    <p:spTree>
      <p:nvGrpSpPr>
        <p:cNvPr id="1" name=""/>
        <p:cNvGrpSpPr/>
        <p:nvPr/>
      </p:nvGrpSpPr>
      <p:grpSpPr>
        <a:xfrm>
          <a:off x="0" y="0"/>
          <a:ext cx="0" cy="0"/>
          <a:chOff x="0" y="0"/>
          <a:chExt cx="0" cy="0"/>
        </a:xfrm>
      </p:grpSpPr>
      <p:sp>
        <p:nvSpPr>
          <p:cNvPr id="9" name="Title">
            <a:extLst>
              <a:ext uri="{FF2B5EF4-FFF2-40B4-BE49-F238E27FC236}">
                <a16:creationId xmlns:a16="http://schemas.microsoft.com/office/drawing/2014/main" id="{BDE1333B-7FA9-D947-B686-90476FE38CED}"/>
              </a:ext>
            </a:extLst>
          </p:cNvPr>
          <p:cNvSpPr>
            <a:spLocks noGrp="1" noChangeArrowheads="1"/>
          </p:cNvSpPr>
          <p:nvPr>
            <p:ph type="ctrTitle" hasCustomPrompt="1"/>
            <p:custDataLst>
              <p:tags r:id="rId1"/>
            </p:custDataLst>
          </p:nvPr>
        </p:nvSpPr>
        <p:spPr bwMode="auto">
          <a:xfrm>
            <a:off x="10872" y="2114550"/>
            <a:ext cx="3407256" cy="914400"/>
          </a:xfrm>
          <a:prstGeom prst="rect">
            <a:avLst/>
          </a:prstGeom>
          <a:noFill/>
          <a:ln>
            <a:miter lim="800000"/>
            <a:headEnd/>
            <a:tailEnd/>
          </a:ln>
        </p:spPr>
        <p:txBody>
          <a:bodyPr lIns="91418" tIns="45710" rIns="91418" bIns="45710" anchor="ctr">
            <a:noAutofit/>
          </a:bodyPr>
          <a:lstStyle>
            <a:lvl1pPr algn="ctr">
              <a:defRPr sz="1800">
                <a:latin typeface="Georgia" panose="02040502050405020303" pitchFamily="18" charset="0"/>
                <a:cs typeface="Calibri"/>
              </a:defRPr>
            </a:lvl1pPr>
          </a:lstStyle>
          <a:p>
            <a:r>
              <a:rPr lang="en-US" dirty="0"/>
              <a:t>Click to add slide title</a:t>
            </a:r>
          </a:p>
        </p:txBody>
      </p:sp>
      <p:sp>
        <p:nvSpPr>
          <p:cNvPr id="4" name="Photo">
            <a:extLst>
              <a:ext uri="{FF2B5EF4-FFF2-40B4-BE49-F238E27FC236}">
                <a16:creationId xmlns:a16="http://schemas.microsoft.com/office/drawing/2014/main" id="{C3541F8D-03C9-504A-9502-AE03B38D0901}"/>
              </a:ext>
            </a:extLst>
          </p:cNvPr>
          <p:cNvSpPr>
            <a:spLocks noGrp="1"/>
          </p:cNvSpPr>
          <p:nvPr>
            <p:ph type="pic" sz="quarter" idx="10"/>
          </p:nvPr>
        </p:nvSpPr>
        <p:spPr>
          <a:xfrm>
            <a:off x="3429000" y="0"/>
            <a:ext cx="3429000" cy="5143500"/>
          </a:xfrm>
          <a:prstGeom prst="rect">
            <a:avLst/>
          </a:prstGeom>
          <a:ln w="9525"/>
        </p:spPr>
        <p:txBody>
          <a:bodyPr/>
          <a:lstStyle>
            <a:lvl1pPr marL="0" indent="0">
              <a:buFontTx/>
              <a:buNone/>
              <a:defRPr>
                <a:solidFill>
                  <a:schemeClr val="bg1"/>
                </a:solidFill>
              </a:defRPr>
            </a:lvl1pPr>
          </a:lstStyle>
          <a:p>
            <a:r>
              <a:rPr lang="en-US"/>
              <a:t>Click icon to add picture</a:t>
            </a:r>
          </a:p>
        </p:txBody>
      </p:sp>
      <p:sp>
        <p:nvSpPr>
          <p:cNvPr id="5" name="Source">
            <a:extLst>
              <a:ext uri="{FF2B5EF4-FFF2-40B4-BE49-F238E27FC236}">
                <a16:creationId xmlns:a16="http://schemas.microsoft.com/office/drawing/2014/main" id="{79550BE7-1E12-C742-A5C6-D540895F8661}"/>
              </a:ext>
            </a:extLst>
          </p:cNvPr>
          <p:cNvSpPr>
            <a:spLocks noGrp="1"/>
          </p:cNvSpPr>
          <p:nvPr>
            <p:ph idx="12" hasCustomPrompt="1"/>
          </p:nvPr>
        </p:nvSpPr>
        <p:spPr>
          <a:xfrm>
            <a:off x="3467101" y="4768214"/>
            <a:ext cx="274698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C7B0AD15-F6A9-9945-96E6-D233F7A746AF}"/>
              </a:ext>
            </a:extLst>
          </p:cNvPr>
          <p:cNvSpPr>
            <a:spLocks noGrp="1"/>
          </p:cNvSpPr>
          <p:nvPr>
            <p:ph type="sldNum" sz="quarter" idx="1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209079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T A LAYOUT">
    <p:bg>
      <p:bgPr>
        <a:solidFill>
          <a:srgbClr val="9BBB59"/>
        </a:solidFill>
        <a:effectLst/>
      </p:bgPr>
    </p:bg>
    <p:spTree>
      <p:nvGrpSpPr>
        <p:cNvPr id="1" name=""/>
        <p:cNvGrpSpPr/>
        <p:nvPr/>
      </p:nvGrpSpPr>
      <p:grpSpPr>
        <a:xfrm>
          <a:off x="0" y="0"/>
          <a:ext cx="0" cy="0"/>
          <a:chOff x="0" y="0"/>
          <a:chExt cx="0" cy="0"/>
        </a:xfrm>
      </p:grpSpPr>
      <p:sp>
        <p:nvSpPr>
          <p:cNvPr id="6" name="Notice Only">
            <a:extLst>
              <a:ext uri="{FF2B5EF4-FFF2-40B4-BE49-F238E27FC236}">
                <a16:creationId xmlns:a16="http://schemas.microsoft.com/office/drawing/2014/main" id="{1B2CBA6A-CED2-3245-BC84-ABF64722021C}"/>
              </a:ext>
            </a:extLst>
          </p:cNvPr>
          <p:cNvSpPr/>
          <p:nvPr userDrawn="1"/>
        </p:nvSpPr>
        <p:spPr>
          <a:xfrm>
            <a:off x="1255655" y="1248311"/>
            <a:ext cx="4346691" cy="2369880"/>
          </a:xfrm>
          <a:prstGeom prst="rect">
            <a:avLst/>
          </a:prstGeom>
          <a:solidFill>
            <a:srgbClr val="9BBB59"/>
          </a:solidFill>
          <a:ln>
            <a:solidFill>
              <a:srgbClr val="062D72"/>
            </a:solidFill>
          </a:ln>
        </p:spPr>
        <p:txBody>
          <a:bodyPr wrap="square">
            <a:noAutofit/>
          </a:bodyPr>
          <a:lstStyle/>
          <a:p>
            <a:pPr algn="ctr"/>
            <a:r>
              <a:rPr lang="en-US" sz="1800" b="1" dirty="0">
                <a:solidFill>
                  <a:schemeClr val="tx1"/>
                </a:solidFill>
                <a:latin typeface="Georgia" panose="02040502050405020303" pitchFamily="18" charset="0"/>
              </a:rPr>
              <a:t>THIS SLIDE IS FOR NOTICE ONLY</a:t>
            </a:r>
            <a:br>
              <a:rPr lang="en-US" sz="1800" dirty="0">
                <a:solidFill>
                  <a:schemeClr val="tx1"/>
                </a:solidFill>
                <a:latin typeface="Georgia" panose="02040502050405020303" pitchFamily="18" charset="0"/>
              </a:rPr>
            </a:br>
            <a:r>
              <a:rPr lang="en-US" sz="1200" dirty="0">
                <a:solidFill>
                  <a:schemeClr val="tx1"/>
                </a:solidFill>
                <a:latin typeface="Georgia" panose="02040502050405020303" pitchFamily="18" charset="0"/>
              </a:rPr>
              <a:t>and is not intended to be used in a presentation</a:t>
            </a:r>
            <a:br>
              <a:rPr lang="en-US" sz="1200" dirty="0">
                <a:solidFill>
                  <a:schemeClr val="tx1"/>
                </a:solidFill>
                <a:latin typeface="Georgia" panose="02040502050405020303" pitchFamily="18" charset="0"/>
              </a:rPr>
            </a:br>
            <a:br>
              <a:rPr lang="en-US" sz="1350" dirty="0">
                <a:solidFill>
                  <a:schemeClr val="tx1"/>
                </a:solidFill>
                <a:latin typeface="Georgia" panose="02040502050405020303" pitchFamily="18" charset="0"/>
              </a:rPr>
            </a:br>
            <a:r>
              <a:rPr lang="en-US" sz="1350" dirty="0">
                <a:solidFill>
                  <a:schemeClr val="tx1"/>
                </a:solidFill>
                <a:latin typeface="Georgia" panose="02040502050405020303" pitchFamily="18" charset="0"/>
              </a:rPr>
              <a:t>This</a:t>
            </a:r>
            <a:r>
              <a:rPr lang="en-US" sz="1350" baseline="0" dirty="0">
                <a:solidFill>
                  <a:schemeClr val="tx1"/>
                </a:solidFill>
                <a:latin typeface="Georgia" panose="02040502050405020303" pitchFamily="18" charset="0"/>
              </a:rPr>
              <a:t> PowerPoint template was developed by:</a:t>
            </a:r>
            <a:br>
              <a:rPr lang="en-US" sz="1350" baseline="0" dirty="0">
                <a:solidFill>
                  <a:schemeClr val="tx1"/>
                </a:solidFill>
                <a:latin typeface="Georgia" panose="02040502050405020303" pitchFamily="18" charset="0"/>
              </a:rPr>
            </a:br>
            <a:r>
              <a:rPr lang="en-US" sz="1350" i="1" baseline="0" dirty="0">
                <a:solidFill>
                  <a:schemeClr val="tx1"/>
                </a:solidFill>
                <a:latin typeface="Georgia" panose="02040502050405020303" pitchFamily="18" charset="0"/>
              </a:rPr>
              <a:t>The Center for Teaching and Learning at the</a:t>
            </a:r>
            <a:br>
              <a:rPr lang="en-US" sz="1350" i="1" baseline="0" dirty="0">
                <a:solidFill>
                  <a:schemeClr val="tx1"/>
                </a:solidFill>
                <a:latin typeface="Georgia" panose="02040502050405020303" pitchFamily="18" charset="0"/>
              </a:rPr>
            </a:br>
            <a:r>
              <a:rPr lang="en-US" sz="1350" i="1" baseline="0" dirty="0">
                <a:solidFill>
                  <a:schemeClr val="tx1"/>
                </a:solidFill>
                <a:latin typeface="Georgia" panose="02040502050405020303" pitchFamily="18" charset="0"/>
              </a:rPr>
              <a:t>Johns Hopkins Bloomberg School of Public Health</a:t>
            </a:r>
            <a:br>
              <a:rPr lang="en-US" sz="1350" i="1" baseline="0" dirty="0">
                <a:solidFill>
                  <a:schemeClr val="tx1"/>
                </a:solidFill>
                <a:latin typeface="Georgia" panose="02040502050405020303" pitchFamily="18" charset="0"/>
              </a:rPr>
            </a:br>
            <a:br>
              <a:rPr lang="en-US" sz="1350" i="1" baseline="0" dirty="0">
                <a:solidFill>
                  <a:schemeClr val="tx1"/>
                </a:solidFill>
                <a:latin typeface="Georgia" panose="02040502050405020303" pitchFamily="18" charset="0"/>
              </a:rPr>
            </a:br>
            <a:r>
              <a:rPr lang="en-US" sz="1350" dirty="0">
                <a:solidFill>
                  <a:schemeClr val="tx1"/>
                </a:solidFill>
                <a:latin typeface="Georgia" panose="02040502050405020303" pitchFamily="18" charset="0"/>
              </a:rPr>
              <a:t>Last</a:t>
            </a:r>
            <a:r>
              <a:rPr lang="en-US" sz="1350" baseline="0" dirty="0">
                <a:solidFill>
                  <a:schemeClr val="tx1"/>
                </a:solidFill>
                <a:latin typeface="Georgia" panose="02040502050405020303" pitchFamily="18" charset="0"/>
              </a:rPr>
              <a:t> modified: 26 October 2020</a:t>
            </a:r>
            <a:endParaRPr lang="en-US" sz="1350" dirty="0">
              <a:solidFill>
                <a:schemeClr val="tx1"/>
              </a:solidFill>
              <a:latin typeface="Georgia" panose="02040502050405020303" pitchFamily="18" charset="0"/>
            </a:endParaRPr>
          </a:p>
        </p:txBody>
      </p:sp>
    </p:spTree>
    <p:extLst>
      <p:ext uri="{BB962C8B-B14F-4D97-AF65-F5344CB8AC3E}">
        <p14:creationId xmlns:p14="http://schemas.microsoft.com/office/powerpoint/2010/main" val="2973284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rmal">
    <p:bg>
      <p:bgPr>
        <a:solidFill>
          <a:srgbClr val="FFFFFF"/>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11985" y="53975"/>
            <a:ext cx="6643621" cy="857250"/>
          </a:xfrm>
        </p:spPr>
        <p:txBody>
          <a:bodyPr/>
          <a:lstStyle/>
          <a:p>
            <a:r>
              <a:rPr lang="en-US" dirty="0"/>
              <a:t>Click to add slide title</a:t>
            </a:r>
          </a:p>
        </p:txBody>
      </p:sp>
      <p:sp>
        <p:nvSpPr>
          <p:cNvPr id="7" name="Box">
            <a:extLst>
              <a:ext uri="{FF2B5EF4-FFF2-40B4-BE49-F238E27FC236}">
                <a16:creationId xmlns:a16="http://schemas.microsoft.com/office/drawing/2014/main" id="{7C60B256-AB51-AF4E-8137-B91D1CF9FC88}"/>
              </a:ext>
            </a:extLst>
          </p:cNvPr>
          <p:cNvSpPr>
            <a:spLocks noGrp="1"/>
          </p:cNvSpPr>
          <p:nvPr>
            <p:ph idx="1"/>
          </p:nvPr>
        </p:nvSpPr>
        <p:spPr>
          <a:xfrm>
            <a:off x="111985" y="1200152"/>
            <a:ext cx="6631715" cy="3390899"/>
          </a:xfrm>
          <a:prstGeom prst="rect">
            <a:avLst/>
          </a:prstGeom>
          <a:ln>
            <a:solidFill>
              <a:srgbClr val="6CACE4">
                <a:alpha val="25000"/>
              </a:srgbClr>
            </a:solidFill>
          </a:ln>
        </p:spPr>
        <p:txBody>
          <a:bodyPr vert="horz" lIns="91440" tIns="45720" rIns="91440" bIns="45720" rtlCol="0">
            <a:normAutofit/>
          </a:bodyPr>
          <a:lstStyle/>
          <a:p>
            <a:pPr lvl="0"/>
            <a:r>
              <a:rPr lang="en-US" dirty="0"/>
              <a:t>Click to add first-level bullet</a:t>
            </a:r>
          </a:p>
          <a:p>
            <a:pPr lvl="1"/>
            <a:r>
              <a:rPr lang="en-US" dirty="0"/>
              <a:t>Second level</a:t>
            </a:r>
          </a:p>
          <a:p>
            <a:pPr lvl="2"/>
            <a:r>
              <a:rPr lang="en-US" dirty="0"/>
              <a:t>Third level</a:t>
            </a:r>
          </a:p>
        </p:txBody>
      </p:sp>
      <p:sp>
        <p:nvSpPr>
          <p:cNvPr id="8" name="Source">
            <a:extLst>
              <a:ext uri="{FF2B5EF4-FFF2-40B4-BE49-F238E27FC236}">
                <a16:creationId xmlns:a16="http://schemas.microsoft.com/office/drawing/2014/main" id="{0249B332-CABF-854E-B6E9-46A2BE5A2C6D}"/>
              </a:ext>
            </a:extLst>
          </p:cNvPr>
          <p:cNvSpPr>
            <a:spLocks noGrp="1"/>
          </p:cNvSpPr>
          <p:nvPr>
            <p:ph idx="1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4" name="Slide Number ">
            <a:extLst>
              <a:ext uri="{FF2B5EF4-FFF2-40B4-BE49-F238E27FC236}">
                <a16:creationId xmlns:a16="http://schemas.microsoft.com/office/drawing/2014/main" id="{EF0C2086-C256-6E42-A847-C3F176454950}"/>
              </a:ext>
            </a:extLst>
          </p:cNvPr>
          <p:cNvSpPr>
            <a:spLocks noGrp="1"/>
          </p:cNvSpPr>
          <p:nvPr>
            <p:ph type="sldNum" sz="quarter" idx="13"/>
          </p:nvPr>
        </p:nvSpPr>
        <p:spPr>
          <a:xfrm>
            <a:off x="6256750" y="4773614"/>
            <a:ext cx="486950" cy="274637"/>
          </a:xfrm>
        </p:spPr>
        <p:txBody>
          <a:bodyPr/>
          <a:lstStyle/>
          <a:p>
            <a:fld id="{8ABDC324-684B-9C44-A484-D2B69E2467CF}" type="slidenum">
              <a:rPr lang="en-US" smtClean="0"/>
              <a:pPr/>
              <a:t>‹#›</a:t>
            </a:fld>
            <a:endParaRPr lang="en-US" dirty="0"/>
          </a:p>
        </p:txBody>
      </p:sp>
    </p:spTree>
    <p:extLst>
      <p:ext uri="{BB962C8B-B14F-4D97-AF65-F5344CB8AC3E}">
        <p14:creationId xmlns:p14="http://schemas.microsoft.com/office/powerpoint/2010/main" val="30064303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Box"/>
          <p:cNvSpPr>
            <a:spLocks noGrp="1"/>
          </p:cNvSpPr>
          <p:nvPr>
            <p:ph idx="13" hasCustomPrompt="1"/>
          </p:nvPr>
        </p:nvSpPr>
        <p:spPr>
          <a:xfrm>
            <a:off x="111985" y="1200152"/>
            <a:ext cx="3284565" cy="3393200"/>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Box"/>
          <p:cNvSpPr>
            <a:spLocks noGrp="1"/>
          </p:cNvSpPr>
          <p:nvPr>
            <p:ph idx="12" hasCustomPrompt="1"/>
          </p:nvPr>
        </p:nvSpPr>
        <p:spPr>
          <a:xfrm>
            <a:off x="3461450" y="1201422"/>
            <a:ext cx="3282251" cy="3391930"/>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a:lvl2pPr>
            <a:lvl3pPr marL="598885" indent="-172641">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28800445-80BB-8046-9E5A-64FE4212E9A5}"/>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035A0F40-518B-B546-B0B2-A1824EC12054}"/>
              </a:ext>
            </a:extLst>
          </p:cNvPr>
          <p:cNvSpPr>
            <a:spLocks noGrp="1"/>
          </p:cNvSpPr>
          <p:nvPr>
            <p:ph type="sldNum" sz="quarter" idx="16"/>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877217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col top captions">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0" name="Caption">
            <a:extLst>
              <a:ext uri="{FF2B5EF4-FFF2-40B4-BE49-F238E27FC236}">
                <a16:creationId xmlns:a16="http://schemas.microsoft.com/office/drawing/2014/main" id="{8B37B293-A260-7A40-879C-C745FD04AF7A}"/>
              </a:ext>
            </a:extLst>
          </p:cNvPr>
          <p:cNvSpPr>
            <a:spLocks noGrp="1"/>
          </p:cNvSpPr>
          <p:nvPr>
            <p:ph type="body" sz="quarter" idx="17" hasCustomPrompt="1"/>
          </p:nvPr>
        </p:nvSpPr>
        <p:spPr>
          <a:xfrm>
            <a:off x="106269" y="1200150"/>
            <a:ext cx="3291840"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8" name="Box"/>
          <p:cNvSpPr>
            <a:spLocks noGrp="1"/>
          </p:cNvSpPr>
          <p:nvPr>
            <p:ph idx="13" hasCustomPrompt="1"/>
          </p:nvPr>
        </p:nvSpPr>
        <p:spPr>
          <a:xfrm>
            <a:off x="111985" y="1732479"/>
            <a:ext cx="3284565" cy="2860873"/>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1" name="Caption">
            <a:extLst>
              <a:ext uri="{FF2B5EF4-FFF2-40B4-BE49-F238E27FC236}">
                <a16:creationId xmlns:a16="http://schemas.microsoft.com/office/drawing/2014/main" id="{E1366CE7-594B-2C44-9137-C4F594D4D4DD}"/>
              </a:ext>
            </a:extLst>
          </p:cNvPr>
          <p:cNvSpPr>
            <a:spLocks noGrp="1"/>
          </p:cNvSpPr>
          <p:nvPr>
            <p:ph type="body" sz="quarter" idx="18" hasCustomPrompt="1"/>
          </p:nvPr>
        </p:nvSpPr>
        <p:spPr>
          <a:xfrm>
            <a:off x="3461449" y="1201308"/>
            <a:ext cx="328225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7" name="Box"/>
          <p:cNvSpPr>
            <a:spLocks noGrp="1"/>
          </p:cNvSpPr>
          <p:nvPr>
            <p:ph idx="12" hasCustomPrompt="1"/>
          </p:nvPr>
        </p:nvSpPr>
        <p:spPr>
          <a:xfrm>
            <a:off x="3461450" y="1733550"/>
            <a:ext cx="3282251" cy="285980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a:lvl2pPr>
            <a:lvl3pPr marL="598885" indent="-172641">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28800445-80BB-8046-9E5A-64FE4212E9A5}"/>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B4232E93-E99A-9E42-9AE6-9CECC488A9D2}"/>
              </a:ext>
            </a:extLst>
          </p:cNvPr>
          <p:cNvSpPr>
            <a:spLocks noGrp="1"/>
          </p:cNvSpPr>
          <p:nvPr>
            <p:ph type="sldNum" sz="quarter" idx="19"/>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107660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1 speaker with logos">
    <p:bg>
      <p:bgPr>
        <a:solidFill>
          <a:srgbClr val="062D72"/>
        </a:solidFill>
        <a:effectLst/>
      </p:bgPr>
    </p:bg>
    <p:spTree>
      <p:nvGrpSpPr>
        <p:cNvPr id="1" name=""/>
        <p:cNvGrpSpPr/>
        <p:nvPr/>
      </p:nvGrpSpPr>
      <p:grpSpPr>
        <a:xfrm>
          <a:off x="0" y="0"/>
          <a:ext cx="0" cy="0"/>
          <a:chOff x="0" y="0"/>
          <a:chExt cx="0" cy="0"/>
        </a:xfrm>
      </p:grpSpPr>
      <p:pic>
        <p:nvPicPr>
          <p:cNvPr id="12" name="JHSPH Torch">
            <a:extLst>
              <a:ext uri="{FF2B5EF4-FFF2-40B4-BE49-F238E27FC236}">
                <a16:creationId xmlns:a16="http://schemas.microsoft.com/office/drawing/2014/main" id="{090F78FE-4F9C-1648-A329-20068F9D39E5}"/>
              </a:ext>
              <a:ext uri="{C183D7F6-B498-43B3-948B-1728B52AA6E4}">
                <adec:decorative xmlns:adec="http://schemas.microsoft.com/office/drawing/2017/decorative" val="1"/>
              </a:ext>
            </a:extLst>
          </p:cNvPr>
          <p:cNvPicPr>
            <a:picLocks noChangeAspect="1"/>
          </p:cNvPicPr>
          <p:nvPr userDrawn="1"/>
        </p:nvPicPr>
        <p:blipFill>
          <a:blip r:embed="rId4">
            <a:lum bright="6000" contrast="9000"/>
          </a:blip>
          <a:stretch>
            <a:fillRect/>
          </a:stretch>
        </p:blipFill>
        <p:spPr>
          <a:xfrm>
            <a:off x="1" y="170644"/>
            <a:ext cx="2671010" cy="4972857"/>
          </a:xfrm>
          <a:prstGeom prst="rect">
            <a:avLst/>
          </a:prstGeom>
        </p:spPr>
      </p:pic>
      <p:pic>
        <p:nvPicPr>
          <p:cNvPr id="15" name="JHSPH Logo" descr="Johns Hopkins Bloomberg School of Public Health logo—shield with torch and name.">
            <a:extLst>
              <a:ext uri="{FF2B5EF4-FFF2-40B4-BE49-F238E27FC236}">
                <a16:creationId xmlns:a16="http://schemas.microsoft.com/office/drawing/2014/main" id="{37FA446E-D53D-6D45-99E8-06AF286630AF}"/>
              </a:ext>
              <a:ext uri="{C183D7F6-B498-43B3-948B-1728B52AA6E4}">
                <adec:decorative xmlns:adec="http://schemas.microsoft.com/office/drawing/2017/decorative" val="0"/>
              </a:ext>
            </a:extLst>
          </p:cNvPr>
          <p:cNvPicPr>
            <a:picLocks noChangeAspect="1"/>
          </p:cNvPicPr>
          <p:nvPr userDrawn="1"/>
        </p:nvPicPr>
        <p:blipFill>
          <a:blip r:embed="rId5"/>
          <a:stretch>
            <a:fillRect/>
          </a:stretch>
        </p:blipFill>
        <p:spPr>
          <a:xfrm>
            <a:off x="0" y="1253511"/>
            <a:ext cx="1460754" cy="1323350"/>
          </a:xfrm>
          <a:prstGeom prst="rect">
            <a:avLst/>
          </a:prstGeom>
        </p:spPr>
      </p:pic>
      <p:sp>
        <p:nvSpPr>
          <p:cNvPr id="17" name="Additional Logo">
            <a:extLst>
              <a:ext uri="{FF2B5EF4-FFF2-40B4-BE49-F238E27FC236}">
                <a16:creationId xmlns:a16="http://schemas.microsoft.com/office/drawing/2014/main" id="{0D94E88F-DB35-CA4A-9BD8-B09F38DC9000}"/>
              </a:ext>
            </a:extLst>
          </p:cNvPr>
          <p:cNvSpPr>
            <a:spLocks noGrp="1"/>
          </p:cNvSpPr>
          <p:nvPr>
            <p:ph type="pic" sz="quarter" idx="16"/>
          </p:nvPr>
        </p:nvSpPr>
        <p:spPr>
          <a:xfrm>
            <a:off x="2999959" y="169864"/>
            <a:ext cx="1028700" cy="1246187"/>
          </a:xfrm>
          <a:prstGeom prst="rect">
            <a:avLst/>
          </a:prstGeom>
        </p:spPr>
        <p:txBody>
          <a:bodyPr/>
          <a:lstStyle>
            <a:lvl1pPr marL="0" indent="0">
              <a:buFontTx/>
              <a:buNone/>
              <a:defRPr>
                <a:solidFill>
                  <a:schemeClr val="bg1"/>
                </a:solidFill>
              </a:defRPr>
            </a:lvl1pPr>
          </a:lstStyle>
          <a:p>
            <a:r>
              <a:rPr lang="en-US"/>
              <a:t>Click icon to add picture</a:t>
            </a:r>
            <a:endParaRPr lang="en-US" dirty="0"/>
          </a:p>
        </p:txBody>
      </p:sp>
      <p:sp>
        <p:nvSpPr>
          <p:cNvPr id="16" name="Additional Logo">
            <a:extLst>
              <a:ext uri="{FF2B5EF4-FFF2-40B4-BE49-F238E27FC236}">
                <a16:creationId xmlns:a16="http://schemas.microsoft.com/office/drawing/2014/main" id="{53B9FB52-03C7-9C4A-B5C6-13E938720B02}"/>
              </a:ext>
            </a:extLst>
          </p:cNvPr>
          <p:cNvSpPr>
            <a:spLocks noGrp="1"/>
          </p:cNvSpPr>
          <p:nvPr>
            <p:ph type="pic" sz="quarter" idx="15"/>
          </p:nvPr>
        </p:nvSpPr>
        <p:spPr>
          <a:xfrm>
            <a:off x="4309962" y="169864"/>
            <a:ext cx="1028700" cy="1246187"/>
          </a:xfrm>
          <a:prstGeom prst="rect">
            <a:avLst/>
          </a:prstGeom>
        </p:spPr>
        <p:txBody>
          <a:bodyPr/>
          <a:lstStyle>
            <a:lvl1pPr marL="0" indent="0">
              <a:buFontTx/>
              <a:buNone/>
              <a:defRPr>
                <a:solidFill>
                  <a:schemeClr val="bg1"/>
                </a:solidFill>
              </a:defRPr>
            </a:lvl1pPr>
          </a:lstStyle>
          <a:p>
            <a:r>
              <a:rPr lang="en-US"/>
              <a:t>Click icon to add picture</a:t>
            </a:r>
            <a:endParaRPr lang="en-US" dirty="0"/>
          </a:p>
        </p:txBody>
      </p:sp>
      <p:sp>
        <p:nvSpPr>
          <p:cNvPr id="3" name="Additional Logo">
            <a:extLst>
              <a:ext uri="{FF2B5EF4-FFF2-40B4-BE49-F238E27FC236}">
                <a16:creationId xmlns:a16="http://schemas.microsoft.com/office/drawing/2014/main" id="{C785B726-545C-694B-9BDA-FD97A745BDB6}"/>
              </a:ext>
            </a:extLst>
          </p:cNvPr>
          <p:cNvSpPr>
            <a:spLocks noGrp="1"/>
          </p:cNvSpPr>
          <p:nvPr>
            <p:ph type="pic" sz="quarter" idx="14"/>
          </p:nvPr>
        </p:nvSpPr>
        <p:spPr>
          <a:xfrm>
            <a:off x="5619966" y="169864"/>
            <a:ext cx="1028700" cy="1246187"/>
          </a:xfrm>
          <a:prstGeom prst="rect">
            <a:avLst/>
          </a:prstGeom>
        </p:spPr>
        <p:txBody>
          <a:bodyPr/>
          <a:lstStyle>
            <a:lvl1pPr marL="0" indent="0">
              <a:buFontTx/>
              <a:buNone/>
              <a:defRPr>
                <a:solidFill>
                  <a:schemeClr val="bg1"/>
                </a:solidFill>
              </a:defRPr>
            </a:lvl1pPr>
          </a:lstStyle>
          <a:p>
            <a:r>
              <a:rPr lang="en-US"/>
              <a:t>Click icon to add picture</a:t>
            </a:r>
            <a:endParaRPr lang="en-US" dirty="0"/>
          </a:p>
        </p:txBody>
      </p:sp>
      <p:sp>
        <p:nvSpPr>
          <p:cNvPr id="11" name="Title">
            <a:extLst>
              <a:ext uri="{FF2B5EF4-FFF2-40B4-BE49-F238E27FC236}">
                <a16:creationId xmlns:a16="http://schemas.microsoft.com/office/drawing/2014/main" id="{83146688-4522-C14B-9258-3C0296D2831E}"/>
              </a:ext>
            </a:extLst>
          </p:cNvPr>
          <p:cNvSpPr>
            <a:spLocks noGrp="1" noChangeArrowheads="1"/>
          </p:cNvSpPr>
          <p:nvPr>
            <p:ph type="ctrTitle" hasCustomPrompt="1"/>
            <p:custDataLst>
              <p:tags r:id="rId1"/>
            </p:custDataLst>
          </p:nvPr>
        </p:nvSpPr>
        <p:spPr bwMode="auto">
          <a:xfrm>
            <a:off x="2671011" y="1593001"/>
            <a:ext cx="3977656" cy="1101329"/>
          </a:xfrm>
          <a:prstGeom prst="rect">
            <a:avLst/>
          </a:prstGeom>
          <a:noFill/>
          <a:ln>
            <a:miter lim="800000"/>
            <a:headEnd/>
            <a:tailEnd/>
          </a:ln>
        </p:spPr>
        <p:txBody>
          <a:bodyPr lIns="91418" tIns="45710" rIns="91418" bIns="45710" anchor="b">
            <a:noAutofit/>
          </a:bodyPr>
          <a:lstStyle>
            <a:lvl1pPr>
              <a:defRPr sz="1800">
                <a:latin typeface="Georgia" panose="02040502050405020303" pitchFamily="18" charset="0"/>
                <a:cs typeface="Calibri"/>
              </a:defRPr>
            </a:lvl1pPr>
          </a:lstStyle>
          <a:p>
            <a:r>
              <a:rPr lang="en-US" dirty="0"/>
              <a:t>Click to add presentation title</a:t>
            </a:r>
          </a:p>
        </p:txBody>
      </p:sp>
      <p:sp>
        <p:nvSpPr>
          <p:cNvPr id="6" name="Faculty Name"/>
          <p:cNvSpPr>
            <a:spLocks noGrp="1" noChangeArrowheads="1"/>
          </p:cNvSpPr>
          <p:nvPr>
            <p:ph type="subTitle" idx="1" hasCustomPrompt="1"/>
            <p:custDataLst>
              <p:tags r:id="rId2"/>
            </p:custDataLst>
          </p:nvPr>
        </p:nvSpPr>
        <p:spPr bwMode="auto">
          <a:xfrm>
            <a:off x="1924663" y="2887619"/>
            <a:ext cx="3652225" cy="1070928"/>
          </a:xfrm>
          <a:prstGeom prst="rect">
            <a:avLst/>
          </a:prstGeom>
          <a:noFill/>
          <a:ln>
            <a:noFill/>
            <a:miter lim="800000"/>
            <a:headEnd/>
            <a:tailEnd/>
          </a:ln>
        </p:spPr>
        <p:txBody>
          <a:bodyPr lIns="91429" tIns="45715" rIns="91429" bIns="45715">
            <a:noAutofit/>
          </a:bodyPr>
          <a:lstStyle>
            <a:lvl1pPr marL="0" indent="0" algn="r">
              <a:spcBef>
                <a:spcPct val="0"/>
              </a:spcBef>
              <a:buFont typeface="Wingdings" pitchFamily="-84" charset="2"/>
              <a:buNone/>
              <a:defRPr sz="1350" baseline="0">
                <a:solidFill>
                  <a:srgbClr val="FFE0B3"/>
                </a:solidFill>
                <a:latin typeface="Georgia" panose="02040502050405020303" pitchFamily="18" charset="0"/>
                <a:cs typeface="Calibri"/>
              </a:defRPr>
            </a:lvl1pPr>
          </a:lstStyle>
          <a:p>
            <a:r>
              <a:rPr lang="en-US" dirty="0"/>
              <a:t>Click to add faculty name</a:t>
            </a:r>
          </a:p>
        </p:txBody>
      </p:sp>
      <p:sp>
        <p:nvSpPr>
          <p:cNvPr id="7" name="Faculty Photo"/>
          <p:cNvSpPr>
            <a:spLocks noGrp="1"/>
          </p:cNvSpPr>
          <p:nvPr>
            <p:ph type="pic" sz="quarter" idx="11" hasCustomPrompt="1"/>
          </p:nvPr>
        </p:nvSpPr>
        <p:spPr>
          <a:xfrm>
            <a:off x="5619966" y="2887619"/>
            <a:ext cx="1028700" cy="137160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dirty="0"/>
              <a:t>Drag image to placeholder or click icon to add</a:t>
            </a:r>
          </a:p>
        </p:txBody>
      </p:sp>
      <p:sp>
        <p:nvSpPr>
          <p:cNvPr id="14" name="Copyright">
            <a:extLst>
              <a:ext uri="{FF2B5EF4-FFF2-40B4-BE49-F238E27FC236}">
                <a16:creationId xmlns:a16="http://schemas.microsoft.com/office/drawing/2014/main" id="{365E64C5-BBD3-8949-A94D-C405E77BA4F2}"/>
              </a:ext>
            </a:extLst>
          </p:cNvPr>
          <p:cNvSpPr/>
          <p:nvPr userDrawn="1"/>
        </p:nvSpPr>
        <p:spPr>
          <a:xfrm>
            <a:off x="1241429" y="4712814"/>
            <a:ext cx="4374830" cy="369332"/>
          </a:xfrm>
          <a:prstGeom prst="rect">
            <a:avLst/>
          </a:prstGeom>
        </p:spPr>
        <p:txBody>
          <a:bodyPr wrap="square">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mj-lt"/>
                <a:ea typeface="+mn-ea"/>
              </a:rPr>
              <a:t>The material in this video is subject to the copyright of the owners of the material and is being provided for educational purposes under rules of fair use for registered students in this course only. No additional copies of the copyrighted work may be made or distributed.</a:t>
            </a:r>
          </a:p>
        </p:txBody>
      </p:sp>
      <p:cxnSp>
        <p:nvCxnSpPr>
          <p:cNvPr id="13" name="Rule">
            <a:extLst>
              <a:ext uri="{FF2B5EF4-FFF2-40B4-BE49-F238E27FC236}">
                <a16:creationId xmlns:a16="http://schemas.microsoft.com/office/drawing/2014/main" id="{77EA13D3-A16B-DD46-A5F9-A95655B9B3C9}"/>
              </a:ext>
              <a:ext uri="{C183D7F6-B498-43B3-948B-1728B52AA6E4}">
                <adec:decorative xmlns:adec="http://schemas.microsoft.com/office/drawing/2017/decorative" val="1"/>
              </a:ext>
            </a:extLst>
          </p:cNvPr>
          <p:cNvCxnSpPr>
            <a:cxnSpLocks noChangeShapeType="1"/>
          </p:cNvCxnSpPr>
          <p:nvPr userDrawn="1"/>
        </p:nvCxnSpPr>
        <p:spPr bwMode="auto">
          <a:xfrm>
            <a:off x="2671011" y="2800451"/>
            <a:ext cx="3977656" cy="0"/>
          </a:xfrm>
          <a:prstGeom prst="line">
            <a:avLst/>
          </a:prstGeom>
          <a:noFill/>
          <a:ln w="9525">
            <a:solidFill>
              <a:srgbClr val="418EDF">
                <a:alpha val="30000"/>
              </a:srgbClr>
            </a:solidFill>
            <a:round/>
            <a:headEnd type="none" w="sm" len="sm"/>
            <a:tailEnd type="none" w="sm" len="sm"/>
          </a:ln>
        </p:spPr>
      </p:cxnSp>
      <p:sp>
        <p:nvSpPr>
          <p:cNvPr id="4" name="Slide Number">
            <a:extLst>
              <a:ext uri="{FF2B5EF4-FFF2-40B4-BE49-F238E27FC236}">
                <a16:creationId xmlns:a16="http://schemas.microsoft.com/office/drawing/2014/main" id="{C1E55460-6645-2240-AC14-1BCD2CDAE20F}"/>
              </a:ext>
            </a:extLst>
          </p:cNvPr>
          <p:cNvSpPr>
            <a:spLocks noGrp="1"/>
          </p:cNvSpPr>
          <p:nvPr>
            <p:ph type="sldNum" sz="quarter" idx="17"/>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8625349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col bottom captions">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Box"/>
          <p:cNvSpPr>
            <a:spLocks noGrp="1"/>
          </p:cNvSpPr>
          <p:nvPr>
            <p:ph idx="13" hasCustomPrompt="1"/>
          </p:nvPr>
        </p:nvSpPr>
        <p:spPr>
          <a:xfrm>
            <a:off x="111985" y="1198879"/>
            <a:ext cx="3284565" cy="3394473"/>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Caption">
            <a:extLst>
              <a:ext uri="{FF2B5EF4-FFF2-40B4-BE49-F238E27FC236}">
                <a16:creationId xmlns:a16="http://schemas.microsoft.com/office/drawing/2014/main" id="{8B37B293-A260-7A40-879C-C745FD04AF7A}"/>
              </a:ext>
            </a:extLst>
          </p:cNvPr>
          <p:cNvSpPr>
            <a:spLocks noGrp="1"/>
          </p:cNvSpPr>
          <p:nvPr>
            <p:ph type="body" sz="quarter" idx="17" hasCustomPrompt="1"/>
          </p:nvPr>
        </p:nvSpPr>
        <p:spPr>
          <a:xfrm>
            <a:off x="106269" y="4141343"/>
            <a:ext cx="3291840"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7" name="Box"/>
          <p:cNvSpPr>
            <a:spLocks noGrp="1"/>
          </p:cNvSpPr>
          <p:nvPr>
            <p:ph idx="12" hasCustomPrompt="1"/>
          </p:nvPr>
        </p:nvSpPr>
        <p:spPr>
          <a:xfrm>
            <a:off x="3461450" y="1200150"/>
            <a:ext cx="3282251" cy="339320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a:lvl2pPr>
            <a:lvl3pPr marL="598885" indent="-172641">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11" name="Caption">
            <a:extLst>
              <a:ext uri="{FF2B5EF4-FFF2-40B4-BE49-F238E27FC236}">
                <a16:creationId xmlns:a16="http://schemas.microsoft.com/office/drawing/2014/main" id="{E1366CE7-594B-2C44-9137-C4F594D4D4DD}"/>
              </a:ext>
            </a:extLst>
          </p:cNvPr>
          <p:cNvSpPr>
            <a:spLocks noGrp="1"/>
          </p:cNvSpPr>
          <p:nvPr>
            <p:ph type="body" sz="quarter" idx="18" hasCustomPrompt="1"/>
          </p:nvPr>
        </p:nvSpPr>
        <p:spPr>
          <a:xfrm>
            <a:off x="3461449" y="4142501"/>
            <a:ext cx="328225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9" name="Source">
            <a:extLst>
              <a:ext uri="{FF2B5EF4-FFF2-40B4-BE49-F238E27FC236}">
                <a16:creationId xmlns:a16="http://schemas.microsoft.com/office/drawing/2014/main" id="{28800445-80BB-8046-9E5A-64FE4212E9A5}"/>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27E2FAF6-E048-FA43-85A3-66709CDB3F58}"/>
              </a:ext>
            </a:extLst>
          </p:cNvPr>
          <p:cNvSpPr>
            <a:spLocks noGrp="1"/>
          </p:cNvSpPr>
          <p:nvPr>
            <p:ph type="sldNum" sz="quarter" idx="19"/>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5422178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 table left">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0" name="Caption">
            <a:extLst>
              <a:ext uri="{FF2B5EF4-FFF2-40B4-BE49-F238E27FC236}">
                <a16:creationId xmlns:a16="http://schemas.microsoft.com/office/drawing/2014/main" id="{8B37B293-A260-7A40-879C-C745FD04AF7A}"/>
              </a:ext>
            </a:extLst>
          </p:cNvPr>
          <p:cNvSpPr>
            <a:spLocks noGrp="1"/>
          </p:cNvSpPr>
          <p:nvPr>
            <p:ph type="body" sz="quarter" idx="17" hasCustomPrompt="1"/>
          </p:nvPr>
        </p:nvSpPr>
        <p:spPr>
          <a:xfrm>
            <a:off x="106269" y="1200150"/>
            <a:ext cx="3291840"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8" name="Box"/>
          <p:cNvSpPr>
            <a:spLocks noGrp="1"/>
          </p:cNvSpPr>
          <p:nvPr>
            <p:ph idx="13" hasCustomPrompt="1"/>
          </p:nvPr>
        </p:nvSpPr>
        <p:spPr>
          <a:xfrm>
            <a:off x="111985" y="1732479"/>
            <a:ext cx="3284565" cy="2860873"/>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Box"/>
          <p:cNvSpPr>
            <a:spLocks noGrp="1"/>
          </p:cNvSpPr>
          <p:nvPr>
            <p:ph idx="12" hasCustomPrompt="1"/>
          </p:nvPr>
        </p:nvSpPr>
        <p:spPr>
          <a:xfrm>
            <a:off x="3461450" y="1200150"/>
            <a:ext cx="3282251" cy="339320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a:lvl2pPr>
            <a:lvl3pPr marL="598885" indent="-172641">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28800445-80BB-8046-9E5A-64FE4212E9A5}"/>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A99857AD-EF38-344F-9DB2-381017A53D5A}"/>
              </a:ext>
            </a:extLst>
          </p:cNvPr>
          <p:cNvSpPr>
            <a:spLocks noGrp="1"/>
          </p:cNvSpPr>
          <p:nvPr>
            <p:ph type="sldNum" sz="quarter" idx="18"/>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6270207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col table right">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Box"/>
          <p:cNvSpPr>
            <a:spLocks noGrp="1"/>
          </p:cNvSpPr>
          <p:nvPr>
            <p:ph idx="13" hasCustomPrompt="1"/>
          </p:nvPr>
        </p:nvSpPr>
        <p:spPr>
          <a:xfrm>
            <a:off x="111985" y="1201309"/>
            <a:ext cx="3284565" cy="3392043"/>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1" name="Caption">
            <a:extLst>
              <a:ext uri="{FF2B5EF4-FFF2-40B4-BE49-F238E27FC236}">
                <a16:creationId xmlns:a16="http://schemas.microsoft.com/office/drawing/2014/main" id="{E1366CE7-594B-2C44-9137-C4F594D4D4DD}"/>
              </a:ext>
            </a:extLst>
          </p:cNvPr>
          <p:cNvSpPr>
            <a:spLocks noGrp="1"/>
          </p:cNvSpPr>
          <p:nvPr>
            <p:ph type="body" sz="quarter" idx="18" hasCustomPrompt="1"/>
          </p:nvPr>
        </p:nvSpPr>
        <p:spPr>
          <a:xfrm>
            <a:off x="3461449" y="1201308"/>
            <a:ext cx="328225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7" name="Box"/>
          <p:cNvSpPr>
            <a:spLocks noGrp="1"/>
          </p:cNvSpPr>
          <p:nvPr>
            <p:ph idx="12" hasCustomPrompt="1"/>
          </p:nvPr>
        </p:nvSpPr>
        <p:spPr>
          <a:xfrm>
            <a:off x="3461450" y="1733550"/>
            <a:ext cx="3282251" cy="285980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a:lvl2pPr>
            <a:lvl3pPr marL="598885" indent="-172641">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28800445-80BB-8046-9E5A-64FE4212E9A5}"/>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0EA6F4E2-BACB-E94F-A7ED-E5489A75FA58}"/>
              </a:ext>
            </a:extLst>
          </p:cNvPr>
          <p:cNvSpPr>
            <a:spLocks noGrp="1"/>
          </p:cNvSpPr>
          <p:nvPr>
            <p:ph type="sldNum" sz="quarter" idx="19"/>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4969375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 title and captions">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dirty="0"/>
              <a:t>Click to add slide title</a:t>
            </a:r>
          </a:p>
        </p:txBody>
      </p:sp>
      <p:sp>
        <p:nvSpPr>
          <p:cNvPr id="8" name="Caption">
            <a:extLst>
              <a:ext uri="{FF2B5EF4-FFF2-40B4-BE49-F238E27FC236}">
                <a16:creationId xmlns:a16="http://schemas.microsoft.com/office/drawing/2014/main" id="{32AB41CC-EBC0-1C48-BE6D-CB034EC38E3C}"/>
              </a:ext>
            </a:extLst>
          </p:cNvPr>
          <p:cNvSpPr>
            <a:spLocks noGrp="1"/>
          </p:cNvSpPr>
          <p:nvPr>
            <p:ph type="body" sz="quarter" idx="15" hasCustomPrompt="1"/>
          </p:nvPr>
        </p:nvSpPr>
        <p:spPr>
          <a:xfrm>
            <a:off x="114300" y="1696074"/>
            <a:ext cx="3283809" cy="384175"/>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3" name="Box"/>
          <p:cNvSpPr>
            <a:spLocks noGrp="1"/>
          </p:cNvSpPr>
          <p:nvPr>
            <p:ph idx="1" hasCustomPrompt="1"/>
          </p:nvPr>
        </p:nvSpPr>
        <p:spPr>
          <a:xfrm>
            <a:off x="111985" y="2126479"/>
            <a:ext cx="3286061" cy="2464572"/>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1" name="Caption">
            <a:extLst>
              <a:ext uri="{FF2B5EF4-FFF2-40B4-BE49-F238E27FC236}">
                <a16:creationId xmlns:a16="http://schemas.microsoft.com/office/drawing/2014/main" id="{A4957100-72FC-2A42-8D11-3C05EDC1A526}"/>
              </a:ext>
            </a:extLst>
          </p:cNvPr>
          <p:cNvSpPr>
            <a:spLocks noGrp="1"/>
          </p:cNvSpPr>
          <p:nvPr>
            <p:ph type="body" sz="quarter" idx="18" hasCustomPrompt="1"/>
          </p:nvPr>
        </p:nvSpPr>
        <p:spPr>
          <a:xfrm>
            <a:off x="3461449" y="1697232"/>
            <a:ext cx="3282251" cy="383017"/>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6" name="Box"/>
          <p:cNvSpPr>
            <a:spLocks noGrp="1"/>
          </p:cNvSpPr>
          <p:nvPr>
            <p:ph idx="12" hasCustomPrompt="1"/>
          </p:nvPr>
        </p:nvSpPr>
        <p:spPr>
          <a:xfrm>
            <a:off x="3457640" y="2126480"/>
            <a:ext cx="3297966" cy="2464571"/>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474625B6-927F-3845-94E5-FA6284044949}"/>
              </a:ext>
            </a:extLst>
          </p:cNvPr>
          <p:cNvSpPr>
            <a:spLocks noGrp="1"/>
          </p:cNvSpPr>
          <p:nvPr>
            <p:ph idx="16"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2537B3CC-36F5-6348-ADBA-0F2C88D56821}"/>
              </a:ext>
            </a:extLst>
          </p:cNvPr>
          <p:cNvSpPr>
            <a:spLocks noGrp="1"/>
          </p:cNvSpPr>
          <p:nvPr>
            <p:ph type="sldNum" sz="quarter" idx="20"/>
          </p:nvPr>
        </p:nvSpPr>
        <p:spPr/>
        <p:txBody>
          <a:bodyPr/>
          <a:lstStyle/>
          <a:p>
            <a:fld id="{8ABDC324-684B-9C44-A484-D2B69E2467CF}" type="slidenum">
              <a:rPr lang="en-US" smtClean="0"/>
              <a:pPr/>
              <a:t>‹#›</a:t>
            </a:fld>
            <a:endParaRPr lang="en-US" dirty="0"/>
          </a:p>
        </p:txBody>
      </p:sp>
      <p:sp>
        <p:nvSpPr>
          <p:cNvPr id="10" name="Caption">
            <a:extLst>
              <a:ext uri="{FF2B5EF4-FFF2-40B4-BE49-F238E27FC236}">
                <a16:creationId xmlns:a16="http://schemas.microsoft.com/office/drawing/2014/main" id="{63632CCB-8FB5-1640-A946-280D1B262A6B}"/>
              </a:ext>
            </a:extLst>
          </p:cNvPr>
          <p:cNvSpPr>
            <a:spLocks noGrp="1"/>
          </p:cNvSpPr>
          <p:nvPr>
            <p:ph type="body" sz="quarter" idx="17" hasCustomPrompt="1"/>
          </p:nvPr>
        </p:nvSpPr>
        <p:spPr>
          <a:xfrm>
            <a:off x="106269" y="1200150"/>
            <a:ext cx="663743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Tree>
    <p:extLst>
      <p:ext uri="{BB962C8B-B14F-4D97-AF65-F5344CB8AC3E}">
        <p14:creationId xmlns:p14="http://schemas.microsoft.com/office/powerpoint/2010/main" val="1721262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rmal with subtitle">
    <p:bg>
      <p:bgPr>
        <a:solidFill>
          <a:srgbClr val="FFFFFF"/>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dirty="0"/>
              <a:t>Click to add slide title</a:t>
            </a:r>
          </a:p>
        </p:txBody>
      </p:sp>
      <p:sp>
        <p:nvSpPr>
          <p:cNvPr id="3" name="Box"/>
          <p:cNvSpPr>
            <a:spLocks noGrp="1"/>
          </p:cNvSpPr>
          <p:nvPr>
            <p:ph idx="1" hasCustomPrompt="1"/>
          </p:nvPr>
        </p:nvSpPr>
        <p:spPr>
          <a:xfrm>
            <a:off x="111985" y="1718441"/>
            <a:ext cx="6631715" cy="2876182"/>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854A1D1E-F570-DD47-9954-1C8B8C8BCD23}"/>
              </a:ext>
            </a:extLst>
          </p:cNvPr>
          <p:cNvSpPr>
            <a:spLocks noGrp="1"/>
          </p:cNvSpPr>
          <p:nvPr>
            <p:ph idx="1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81CCAF77-B6EA-254F-A963-E59E78C0B915}"/>
              </a:ext>
            </a:extLst>
          </p:cNvPr>
          <p:cNvSpPr>
            <a:spLocks noGrp="1"/>
          </p:cNvSpPr>
          <p:nvPr>
            <p:ph type="sldNum" sz="quarter" idx="15"/>
          </p:nvPr>
        </p:nvSpPr>
        <p:spPr/>
        <p:txBody>
          <a:bodyPr/>
          <a:lstStyle/>
          <a:p>
            <a:fld id="{8ABDC324-684B-9C44-A484-D2B69E2467CF}" type="slidenum">
              <a:rPr lang="en-US" smtClean="0"/>
              <a:pPr/>
              <a:t>‹#›</a:t>
            </a:fld>
            <a:endParaRPr lang="en-US"/>
          </a:p>
        </p:txBody>
      </p:sp>
      <p:sp>
        <p:nvSpPr>
          <p:cNvPr id="11" name="Caption">
            <a:extLst>
              <a:ext uri="{FF2B5EF4-FFF2-40B4-BE49-F238E27FC236}">
                <a16:creationId xmlns:a16="http://schemas.microsoft.com/office/drawing/2014/main" id="{1F55D65F-DFFC-FC4A-A7A1-5282732454C1}"/>
              </a:ext>
            </a:extLst>
          </p:cNvPr>
          <p:cNvSpPr>
            <a:spLocks noGrp="1"/>
          </p:cNvSpPr>
          <p:nvPr>
            <p:ph type="body" sz="quarter" idx="17" hasCustomPrompt="1"/>
          </p:nvPr>
        </p:nvSpPr>
        <p:spPr>
          <a:xfrm>
            <a:off x="106270" y="1200150"/>
            <a:ext cx="663743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Tree>
    <p:extLst>
      <p:ext uri="{BB962C8B-B14F-4D97-AF65-F5344CB8AC3E}">
        <p14:creationId xmlns:p14="http://schemas.microsoft.com/office/powerpoint/2010/main" val="36686924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 quote on left">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Quote"/>
          <p:cNvSpPr>
            <a:spLocks noGrp="1"/>
          </p:cNvSpPr>
          <p:nvPr>
            <p:ph idx="13" hasCustomPrompt="1"/>
          </p:nvPr>
        </p:nvSpPr>
        <p:spPr>
          <a:xfrm>
            <a:off x="111985" y="1200152"/>
            <a:ext cx="3284565" cy="3393200"/>
          </a:xfrm>
          <a:solidFill>
            <a:srgbClr val="418EDF">
              <a:alpha val="40000"/>
            </a:srgbClr>
          </a:solidFill>
        </p:spPr>
        <p:txBody>
          <a:bodyPr anchor="ctr"/>
          <a:lstStyle>
            <a:lvl1pPr marL="0" indent="0" algn="l">
              <a:buFontTx/>
              <a:buNone/>
              <a:defRPr baseline="0">
                <a:latin typeface="Georgia" panose="02040502050405020303" pitchFamily="18" charset="0"/>
              </a:defRPr>
            </a:lvl1pPr>
            <a:lvl2pPr marL="213122" indent="0" algn="l">
              <a:buFontTx/>
              <a:buNone/>
              <a:defRPr>
                <a:latin typeface="Georgia" panose="02040502050405020303" pitchFamily="18" charset="0"/>
              </a:defRPr>
            </a:lvl2pPr>
            <a:lvl3pPr marL="429816" indent="0" algn="l">
              <a:buFontTx/>
              <a:buNone/>
              <a:tabLst/>
              <a:defRPr>
                <a:latin typeface="Georgia" panose="02040502050405020303" pitchFamily="18" charset="0"/>
              </a:defRPr>
            </a:lvl3pPr>
            <a:lvl4pPr marL="1028700" indent="0">
              <a:buNone/>
              <a:defRPr/>
            </a:lvl4pPr>
            <a:lvl5pPr marL="1371600" indent="0">
              <a:buNone/>
              <a:defRPr/>
            </a:lvl5pPr>
          </a:lstStyle>
          <a:p>
            <a:pPr lvl="0"/>
            <a:r>
              <a:rPr lang="en-US" dirty="0"/>
              <a:t>Click to add first-level bullet</a:t>
            </a:r>
          </a:p>
        </p:txBody>
      </p:sp>
      <p:sp>
        <p:nvSpPr>
          <p:cNvPr id="7" name="Box"/>
          <p:cNvSpPr>
            <a:spLocks noGrp="1"/>
          </p:cNvSpPr>
          <p:nvPr>
            <p:ph idx="12" hasCustomPrompt="1"/>
          </p:nvPr>
        </p:nvSpPr>
        <p:spPr>
          <a:xfrm>
            <a:off x="3461450" y="1201422"/>
            <a:ext cx="3282251" cy="3391930"/>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a:lvl2pPr>
            <a:lvl3pPr marL="598885" indent="-172641">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28800445-80BB-8046-9E5A-64FE4212E9A5}"/>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7FF1ADCC-B5A4-164E-B850-77B49E1210D4}"/>
              </a:ext>
            </a:extLst>
          </p:cNvPr>
          <p:cNvSpPr>
            <a:spLocks noGrp="1"/>
          </p:cNvSpPr>
          <p:nvPr>
            <p:ph type="sldNum" sz="quarter" idx="16"/>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583119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ubble quote on left">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3" name="Quote">
            <a:extLst>
              <a:ext uri="{FF2B5EF4-FFF2-40B4-BE49-F238E27FC236}">
                <a16:creationId xmlns:a16="http://schemas.microsoft.com/office/drawing/2014/main" id="{A3FCDE5C-6B97-0243-B26A-C140F4426B9F}"/>
              </a:ext>
            </a:extLst>
          </p:cNvPr>
          <p:cNvSpPr>
            <a:spLocks noGrp="1"/>
          </p:cNvSpPr>
          <p:nvPr>
            <p:ph idx="13" hasCustomPrompt="1"/>
          </p:nvPr>
        </p:nvSpPr>
        <p:spPr>
          <a:xfrm>
            <a:off x="243987" y="1362809"/>
            <a:ext cx="3989510" cy="3068515"/>
          </a:xfrm>
          <a:noFill/>
          <a:ln>
            <a:noFill/>
          </a:ln>
        </p:spPr>
        <p:txBody>
          <a:bodyPr anchor="ctr"/>
          <a:lstStyle>
            <a:lvl1pPr marL="0" indent="0" algn="l">
              <a:buFontTx/>
              <a:buNone/>
              <a:defRPr baseline="0">
                <a:latin typeface="Georgia" panose="02040502050405020303" pitchFamily="18" charset="0"/>
              </a:defRPr>
            </a:lvl1pPr>
            <a:lvl2pPr marL="213122" indent="0" algn="l">
              <a:buFontTx/>
              <a:buNone/>
              <a:defRPr>
                <a:latin typeface="Georgia" panose="02040502050405020303" pitchFamily="18" charset="0"/>
              </a:defRPr>
            </a:lvl2pPr>
            <a:lvl3pPr marL="429816" indent="0" algn="l">
              <a:buFontTx/>
              <a:buNone/>
              <a:tabLst/>
              <a:defRPr>
                <a:latin typeface="Georgia" panose="02040502050405020303" pitchFamily="18" charset="0"/>
              </a:defRPr>
            </a:lvl3pPr>
            <a:lvl4pPr marL="1028700" indent="0">
              <a:buNone/>
              <a:defRPr/>
            </a:lvl4pPr>
            <a:lvl5pPr marL="1371600" indent="0">
              <a:buNone/>
              <a:defRPr/>
            </a:lvl5pPr>
          </a:lstStyle>
          <a:p>
            <a:pPr lvl="0"/>
            <a:r>
              <a:rPr lang="en-US" dirty="0"/>
              <a:t>Click to add first-level bullet</a:t>
            </a:r>
          </a:p>
        </p:txBody>
      </p:sp>
      <p:sp>
        <p:nvSpPr>
          <p:cNvPr id="7" name="Box"/>
          <p:cNvSpPr>
            <a:spLocks noGrp="1"/>
          </p:cNvSpPr>
          <p:nvPr>
            <p:ph idx="12" hasCustomPrompt="1"/>
          </p:nvPr>
        </p:nvSpPr>
        <p:spPr>
          <a:xfrm>
            <a:off x="3461450" y="1201422"/>
            <a:ext cx="3282251" cy="3391930"/>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a:lvl2pPr>
            <a:lvl3pPr marL="598885" indent="-172641">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28800445-80BB-8046-9E5A-64FE4212E9A5}"/>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7FF1ADCC-B5A4-164E-B850-77B49E1210D4}"/>
              </a:ext>
            </a:extLst>
          </p:cNvPr>
          <p:cNvSpPr>
            <a:spLocks noGrp="1"/>
          </p:cNvSpPr>
          <p:nvPr>
            <p:ph type="sldNum" sz="quarter" idx="16"/>
          </p:nvPr>
        </p:nvSpPr>
        <p:spPr/>
        <p:txBody>
          <a:bodyPr/>
          <a:lstStyle/>
          <a:p>
            <a:fld id="{8ABDC324-684B-9C44-A484-D2B69E2467CF}" type="slidenum">
              <a:rPr lang="en-US" smtClean="0"/>
              <a:pPr/>
              <a:t>‹#›</a:t>
            </a:fld>
            <a:endParaRPr lang="en-US"/>
          </a:p>
        </p:txBody>
      </p:sp>
      <p:sp>
        <p:nvSpPr>
          <p:cNvPr id="12" name="Speech Bubble: Rectangle with Corners Rounded 6">
            <a:extLst>
              <a:ext uri="{FF2B5EF4-FFF2-40B4-BE49-F238E27FC236}">
                <a16:creationId xmlns:a16="http://schemas.microsoft.com/office/drawing/2014/main" id="{57C85359-8772-D948-8EC2-CDAD41A9EF43}"/>
              </a:ext>
              <a:ext uri="{C183D7F6-B498-43B3-948B-1728B52AA6E4}">
                <adec:decorative xmlns:adec="http://schemas.microsoft.com/office/drawing/2017/decorative" val="1"/>
              </a:ext>
            </a:extLst>
          </p:cNvPr>
          <p:cNvSpPr/>
          <p:nvPr userDrawn="1"/>
        </p:nvSpPr>
        <p:spPr>
          <a:xfrm>
            <a:off x="111985" y="1201423"/>
            <a:ext cx="4253282" cy="3391930"/>
          </a:xfrm>
          <a:prstGeom prst="wedgeRoundRectCallout">
            <a:avLst>
              <a:gd name="adj1" fmla="val 62953"/>
              <a:gd name="adj2" fmla="val 4749"/>
              <a:gd name="adj3" fmla="val 16667"/>
            </a:avLst>
          </a:prstGeom>
          <a:solidFill>
            <a:srgbClr val="418EDF">
              <a:alpha val="39608"/>
            </a:srgbClr>
          </a:solidFill>
          <a:ln w="6350">
            <a:solidFill>
              <a:srgbClr val="6CACE4">
                <a:alpha val="25098"/>
              </a:srgbClr>
            </a:solid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350" dirty="0">
              <a:latin typeface="Georgia" panose="02040502050405020303" pitchFamily="18" charset="0"/>
              <a:cs typeface="Calibri"/>
            </a:endParaRPr>
          </a:p>
        </p:txBody>
      </p:sp>
    </p:spTree>
    <p:extLst>
      <p:ext uri="{BB962C8B-B14F-4D97-AF65-F5344CB8AC3E}">
        <p14:creationId xmlns:p14="http://schemas.microsoft.com/office/powerpoint/2010/main" val="39126369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 quote on right">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Box"/>
          <p:cNvSpPr>
            <a:spLocks noGrp="1"/>
          </p:cNvSpPr>
          <p:nvPr>
            <p:ph idx="13" hasCustomPrompt="1"/>
          </p:nvPr>
        </p:nvSpPr>
        <p:spPr>
          <a:xfrm>
            <a:off x="111985" y="1200152"/>
            <a:ext cx="3284565" cy="3393200"/>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Quote"/>
          <p:cNvSpPr>
            <a:spLocks noGrp="1"/>
          </p:cNvSpPr>
          <p:nvPr>
            <p:ph idx="12" hasCustomPrompt="1"/>
          </p:nvPr>
        </p:nvSpPr>
        <p:spPr>
          <a:xfrm>
            <a:off x="3461450" y="1201422"/>
            <a:ext cx="3282251" cy="3391930"/>
          </a:xfrm>
          <a:prstGeom prst="rect">
            <a:avLst/>
          </a:prstGeom>
          <a:solidFill>
            <a:srgbClr val="418EDF">
              <a:alpha val="40000"/>
            </a:srgbClr>
          </a:solidFill>
          <a:ln>
            <a:solidFill>
              <a:srgbClr val="6CACE4">
                <a:alpha val="20000"/>
              </a:srgbClr>
            </a:solidFill>
          </a:ln>
        </p:spPr>
        <p:txBody>
          <a:bodyPr vert="horz" lIns="91440" tIns="45720" rIns="91440" bIns="45720" rtlCol="0" anchor="ctr">
            <a:normAutofit/>
          </a:bodyPr>
          <a:lstStyle>
            <a:lvl1pPr marL="0" indent="0">
              <a:buFontTx/>
              <a:buNone/>
              <a:defRPr lang="en-US" sz="1200" kern="1200" baseline="0" dirty="0" smtClean="0">
                <a:solidFill>
                  <a:schemeClr val="tx1"/>
                </a:solidFill>
                <a:latin typeface="Georgia" panose="02040502050405020303" pitchFamily="18" charset="0"/>
                <a:ea typeface="+mn-ea"/>
                <a:cs typeface="+mn-cs"/>
              </a:defRPr>
            </a:lvl1pPr>
            <a:lvl2pPr marL="213122" indent="0">
              <a:buFontTx/>
              <a:buNone/>
              <a:defRPr>
                <a:latin typeface="Georgia" panose="02040502050405020303" pitchFamily="18" charset="0"/>
              </a:defRPr>
            </a:lvl2pPr>
            <a:lvl3pPr marL="426244" indent="0">
              <a:buFontTx/>
              <a:buNone/>
              <a:defRPr>
                <a:latin typeface="Georgia" panose="02040502050405020303" pitchFamily="18" charset="0"/>
              </a:defRPr>
            </a:lvl3pPr>
          </a:lstStyle>
          <a:p>
            <a:pPr lvl="0"/>
            <a:r>
              <a:rPr lang="en-US" dirty="0"/>
              <a:t>Click to add first-level bullet</a:t>
            </a:r>
          </a:p>
        </p:txBody>
      </p:sp>
      <p:sp>
        <p:nvSpPr>
          <p:cNvPr id="9" name="Source">
            <a:extLst>
              <a:ext uri="{FF2B5EF4-FFF2-40B4-BE49-F238E27FC236}">
                <a16:creationId xmlns:a16="http://schemas.microsoft.com/office/drawing/2014/main" id="{28800445-80BB-8046-9E5A-64FE4212E9A5}"/>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A9F907EE-2A75-D94C-BB94-E68F459CB90B}"/>
              </a:ext>
            </a:extLst>
          </p:cNvPr>
          <p:cNvSpPr>
            <a:spLocks noGrp="1"/>
          </p:cNvSpPr>
          <p:nvPr>
            <p:ph type="sldNum" sz="quarter" idx="16"/>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588655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ormal wide">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dirty="0"/>
              <a:t>Click to add slide title</a:t>
            </a:r>
          </a:p>
        </p:txBody>
      </p:sp>
      <p:sp>
        <p:nvSpPr>
          <p:cNvPr id="3" name="Box"/>
          <p:cNvSpPr>
            <a:spLocks noGrp="1"/>
          </p:cNvSpPr>
          <p:nvPr>
            <p:ph idx="1" hasCustomPrompt="1"/>
          </p:nvPr>
        </p:nvSpPr>
        <p:spPr>
          <a:xfrm>
            <a:off x="111985" y="1200152"/>
            <a:ext cx="6631715"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Box">
            <a:extLst>
              <a:ext uri="{FF2B5EF4-FFF2-40B4-BE49-F238E27FC236}">
                <a16:creationId xmlns:a16="http://schemas.microsoft.com/office/drawing/2014/main" id="{E7C68EF4-EEA6-3542-99D5-BFE95DDC826A}"/>
              </a:ext>
            </a:extLst>
          </p:cNvPr>
          <p:cNvSpPr>
            <a:spLocks noGrp="1"/>
          </p:cNvSpPr>
          <p:nvPr>
            <p:ph idx="16" hasCustomPrompt="1"/>
          </p:nvPr>
        </p:nvSpPr>
        <p:spPr>
          <a:xfrm>
            <a:off x="111985" y="2926081"/>
            <a:ext cx="6631716" cy="1668542"/>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Source">
            <a:extLst>
              <a:ext uri="{FF2B5EF4-FFF2-40B4-BE49-F238E27FC236}">
                <a16:creationId xmlns:a16="http://schemas.microsoft.com/office/drawing/2014/main" id="{A13E9811-B15D-DB4A-A025-045406E1FDC6}"/>
              </a:ext>
            </a:extLst>
          </p:cNvPr>
          <p:cNvSpPr>
            <a:spLocks noGrp="1"/>
          </p:cNvSpPr>
          <p:nvPr>
            <p:ph idx="14"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DB859A34-2E93-5043-82FD-B9D7706159B0}"/>
              </a:ext>
            </a:extLst>
          </p:cNvPr>
          <p:cNvSpPr>
            <a:spLocks noGrp="1"/>
          </p:cNvSpPr>
          <p:nvPr>
            <p:ph type="sldNum" sz="quarter" idx="17"/>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143677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stacked above 1 wide">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dirty="0"/>
              <a:t>Click to add slide title</a:t>
            </a:r>
          </a:p>
        </p:txBody>
      </p:sp>
      <p:sp>
        <p:nvSpPr>
          <p:cNvPr id="3" name="Box"/>
          <p:cNvSpPr>
            <a:spLocks noGrp="1"/>
          </p:cNvSpPr>
          <p:nvPr>
            <p:ph idx="1" hasCustomPrompt="1"/>
          </p:nvPr>
        </p:nvSpPr>
        <p:spPr>
          <a:xfrm>
            <a:off x="111985" y="1200152"/>
            <a:ext cx="3286061"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Box"/>
          <p:cNvSpPr>
            <a:spLocks noGrp="1"/>
          </p:cNvSpPr>
          <p:nvPr>
            <p:ph idx="13" hasCustomPrompt="1"/>
          </p:nvPr>
        </p:nvSpPr>
        <p:spPr>
          <a:xfrm>
            <a:off x="3457640" y="1200152"/>
            <a:ext cx="3286061"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8" name="Box">
            <a:extLst>
              <a:ext uri="{FF2B5EF4-FFF2-40B4-BE49-F238E27FC236}">
                <a16:creationId xmlns:a16="http://schemas.microsoft.com/office/drawing/2014/main" id="{60B4135F-3A7E-1A4E-967C-135820232CF9}"/>
              </a:ext>
            </a:extLst>
          </p:cNvPr>
          <p:cNvSpPr>
            <a:spLocks noGrp="1"/>
          </p:cNvSpPr>
          <p:nvPr>
            <p:ph idx="17" hasCustomPrompt="1"/>
          </p:nvPr>
        </p:nvSpPr>
        <p:spPr>
          <a:xfrm>
            <a:off x="111985" y="2926081"/>
            <a:ext cx="6631716" cy="1668542"/>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Source">
            <a:extLst>
              <a:ext uri="{FF2B5EF4-FFF2-40B4-BE49-F238E27FC236}">
                <a16:creationId xmlns:a16="http://schemas.microsoft.com/office/drawing/2014/main" id="{98443134-A840-5445-A8FC-0029D8A11D27}"/>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9BD4753A-493E-144C-B822-E2BF2B99E1DA}"/>
              </a:ext>
            </a:extLst>
          </p:cNvPr>
          <p:cNvSpPr>
            <a:spLocks noGrp="1"/>
          </p:cNvSpPr>
          <p:nvPr>
            <p:ph type="sldNum" sz="quarter" idx="18"/>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30400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for 2-3-4 speakers">
    <p:bg>
      <p:bgPr>
        <a:solidFill>
          <a:srgbClr val="062D72"/>
        </a:solidFill>
        <a:effectLst/>
      </p:bgPr>
    </p:bg>
    <p:spTree>
      <p:nvGrpSpPr>
        <p:cNvPr id="1" name=""/>
        <p:cNvGrpSpPr/>
        <p:nvPr/>
      </p:nvGrpSpPr>
      <p:grpSpPr>
        <a:xfrm>
          <a:off x="0" y="0"/>
          <a:ext cx="0" cy="0"/>
          <a:chOff x="0" y="0"/>
          <a:chExt cx="0" cy="0"/>
        </a:xfrm>
      </p:grpSpPr>
      <p:pic>
        <p:nvPicPr>
          <p:cNvPr id="12" name="JHSPH Torch">
            <a:extLst>
              <a:ext uri="{FF2B5EF4-FFF2-40B4-BE49-F238E27FC236}">
                <a16:creationId xmlns:a16="http://schemas.microsoft.com/office/drawing/2014/main" id="{090F78FE-4F9C-1648-A329-20068F9D39E5}"/>
              </a:ext>
              <a:ext uri="{C183D7F6-B498-43B3-948B-1728B52AA6E4}">
                <adec:decorative xmlns:adec="http://schemas.microsoft.com/office/drawing/2017/decorative" val="1"/>
              </a:ext>
            </a:extLst>
          </p:cNvPr>
          <p:cNvPicPr>
            <a:picLocks noChangeAspect="1"/>
          </p:cNvPicPr>
          <p:nvPr userDrawn="1"/>
        </p:nvPicPr>
        <p:blipFill>
          <a:blip r:embed="rId3">
            <a:lum bright="6000" contrast="9000"/>
          </a:blip>
          <a:stretch>
            <a:fillRect/>
          </a:stretch>
        </p:blipFill>
        <p:spPr>
          <a:xfrm>
            <a:off x="1" y="170644"/>
            <a:ext cx="2671010" cy="4972857"/>
          </a:xfrm>
          <a:prstGeom prst="rect">
            <a:avLst/>
          </a:prstGeom>
        </p:spPr>
      </p:pic>
      <p:pic>
        <p:nvPicPr>
          <p:cNvPr id="15" name="JHSPH Logo" descr="Johns Hopkins Bloomberg School of Public Health logo—shield with torch and name.">
            <a:extLst>
              <a:ext uri="{FF2B5EF4-FFF2-40B4-BE49-F238E27FC236}">
                <a16:creationId xmlns:a16="http://schemas.microsoft.com/office/drawing/2014/main" id="{37FA446E-D53D-6D45-99E8-06AF286630AF}"/>
              </a:ext>
              <a:ext uri="{C183D7F6-B498-43B3-948B-1728B52AA6E4}">
                <adec:decorative xmlns:adec="http://schemas.microsoft.com/office/drawing/2017/decorative" val="0"/>
              </a:ext>
            </a:extLst>
          </p:cNvPr>
          <p:cNvPicPr>
            <a:picLocks noChangeAspect="1"/>
          </p:cNvPicPr>
          <p:nvPr userDrawn="1"/>
        </p:nvPicPr>
        <p:blipFill>
          <a:blip r:embed="rId4"/>
          <a:stretch>
            <a:fillRect/>
          </a:stretch>
        </p:blipFill>
        <p:spPr>
          <a:xfrm>
            <a:off x="0" y="1253511"/>
            <a:ext cx="1460754" cy="1323350"/>
          </a:xfrm>
          <a:prstGeom prst="rect">
            <a:avLst/>
          </a:prstGeom>
        </p:spPr>
      </p:pic>
      <p:sp>
        <p:nvSpPr>
          <p:cNvPr id="10" name="Title"/>
          <p:cNvSpPr>
            <a:spLocks noGrp="1" noChangeArrowheads="1"/>
          </p:cNvSpPr>
          <p:nvPr>
            <p:ph type="ctrTitle" hasCustomPrompt="1"/>
            <p:custDataLst>
              <p:tags r:id="rId1"/>
            </p:custDataLst>
          </p:nvPr>
        </p:nvSpPr>
        <p:spPr bwMode="auto">
          <a:xfrm>
            <a:off x="2671011" y="1593001"/>
            <a:ext cx="3977656" cy="1101329"/>
          </a:xfrm>
          <a:prstGeom prst="rect">
            <a:avLst/>
          </a:prstGeom>
          <a:noFill/>
          <a:ln>
            <a:miter lim="800000"/>
            <a:headEnd/>
            <a:tailEnd/>
          </a:ln>
        </p:spPr>
        <p:txBody>
          <a:bodyPr lIns="91418" tIns="45710" rIns="91418" bIns="45710" anchor="b">
            <a:noAutofit/>
          </a:bodyPr>
          <a:lstStyle>
            <a:lvl1pPr>
              <a:defRPr sz="1800">
                <a:latin typeface="Georgia" panose="02040502050405020303" pitchFamily="18" charset="0"/>
                <a:cs typeface="Calibri"/>
              </a:defRPr>
            </a:lvl1pPr>
          </a:lstStyle>
          <a:p>
            <a:r>
              <a:rPr lang="en-US" dirty="0"/>
              <a:t>Click to add presentation title</a:t>
            </a:r>
          </a:p>
        </p:txBody>
      </p:sp>
      <p:sp>
        <p:nvSpPr>
          <p:cNvPr id="23" name="Faculty Photo">
            <a:extLst>
              <a:ext uri="{FF2B5EF4-FFF2-40B4-BE49-F238E27FC236}">
                <a16:creationId xmlns:a16="http://schemas.microsoft.com/office/drawing/2014/main" id="{6F1E17FC-A7D8-3A41-B489-2C0ED504C3E1}"/>
              </a:ext>
            </a:extLst>
          </p:cNvPr>
          <p:cNvSpPr>
            <a:spLocks noGrp="1"/>
          </p:cNvSpPr>
          <p:nvPr>
            <p:ph type="pic" sz="quarter" idx="23"/>
          </p:nvPr>
        </p:nvSpPr>
        <p:spPr>
          <a:xfrm>
            <a:off x="2732356" y="2889622"/>
            <a:ext cx="928860" cy="123848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a:t>Click icon to add picture</a:t>
            </a:r>
            <a:endParaRPr lang="en-US" dirty="0"/>
          </a:p>
        </p:txBody>
      </p:sp>
      <p:sp>
        <p:nvSpPr>
          <p:cNvPr id="26" name="Text Placeholder 2">
            <a:extLst>
              <a:ext uri="{FF2B5EF4-FFF2-40B4-BE49-F238E27FC236}">
                <a16:creationId xmlns:a16="http://schemas.microsoft.com/office/drawing/2014/main" id="{E56E9B7C-3A86-8741-B0BB-C778988173FE}"/>
              </a:ext>
            </a:extLst>
          </p:cNvPr>
          <p:cNvSpPr>
            <a:spLocks noGrp="1"/>
          </p:cNvSpPr>
          <p:nvPr>
            <p:ph type="body" sz="quarter" idx="26" hasCustomPrompt="1"/>
          </p:nvPr>
        </p:nvSpPr>
        <p:spPr>
          <a:xfrm>
            <a:off x="2737967" y="4212869"/>
            <a:ext cx="928860" cy="430615"/>
          </a:xfrm>
          <a:prstGeom prst="rect">
            <a:avLst/>
          </a:prstGeom>
          <a:ln>
            <a:noFill/>
          </a:ln>
        </p:spPr>
        <p:txBody>
          <a:bodyPr lIns="0" tIns="0" rIns="0" bIns="0">
            <a:noAutofit/>
          </a:bodyPr>
          <a:lstStyle>
            <a:lvl1pPr marL="0" indent="0" algn="ctr">
              <a:spcBef>
                <a:spcPts val="0"/>
              </a:spcBef>
              <a:buFontTx/>
              <a:buNone/>
              <a:defRPr sz="600">
                <a:solidFill>
                  <a:srgbClr val="FFE0B4"/>
                </a:solidFill>
                <a:latin typeface="Georgia" panose="02040502050405020303" pitchFamily="18" charset="0"/>
              </a:defRPr>
            </a:lvl1pPr>
            <a:lvl2pPr marL="212074" indent="0">
              <a:buFontTx/>
              <a:buNone/>
              <a:defRPr sz="1200">
                <a:solidFill>
                  <a:srgbClr val="FFE0B4"/>
                </a:solidFill>
                <a:latin typeface="Georgia" panose="02040502050405020303" pitchFamily="18" charset="0"/>
              </a:defRPr>
            </a:lvl2pPr>
            <a:lvl3pPr marL="425196" indent="0">
              <a:buFontTx/>
              <a:buNone/>
              <a:defRPr sz="1200">
                <a:solidFill>
                  <a:srgbClr val="FFE0B4"/>
                </a:solidFill>
                <a:latin typeface="Georgia" panose="02040502050405020303" pitchFamily="18" charset="0"/>
              </a:defRPr>
            </a:lvl3pPr>
            <a:lvl4pPr marL="1028700" indent="0">
              <a:buFontTx/>
              <a:buNone/>
              <a:defRPr sz="1200">
                <a:solidFill>
                  <a:srgbClr val="FFE0B4"/>
                </a:solidFill>
                <a:latin typeface="Georgia" panose="02040502050405020303" pitchFamily="18" charset="0"/>
              </a:defRPr>
            </a:lvl4pPr>
            <a:lvl5pPr marL="1371600" indent="0">
              <a:buFontTx/>
              <a:buNone/>
              <a:defRPr sz="1200">
                <a:solidFill>
                  <a:srgbClr val="FFE0B4"/>
                </a:solidFill>
                <a:latin typeface="Georgia" panose="02040502050405020303" pitchFamily="18" charset="0"/>
              </a:defRPr>
            </a:lvl5pPr>
          </a:lstStyle>
          <a:p>
            <a:pPr lvl="0"/>
            <a:r>
              <a:rPr lang="en-US" dirty="0"/>
              <a:t>Click to add faculty name</a:t>
            </a:r>
          </a:p>
        </p:txBody>
      </p:sp>
      <p:sp>
        <p:nvSpPr>
          <p:cNvPr id="22" name="Faculty Photo">
            <a:extLst>
              <a:ext uri="{FF2B5EF4-FFF2-40B4-BE49-F238E27FC236}">
                <a16:creationId xmlns:a16="http://schemas.microsoft.com/office/drawing/2014/main" id="{AA74C99B-AD3C-AB4D-BC90-95DC437A578A}"/>
              </a:ext>
            </a:extLst>
          </p:cNvPr>
          <p:cNvSpPr>
            <a:spLocks noGrp="1"/>
          </p:cNvSpPr>
          <p:nvPr>
            <p:ph type="pic" sz="quarter" idx="22"/>
          </p:nvPr>
        </p:nvSpPr>
        <p:spPr>
          <a:xfrm>
            <a:off x="3728173" y="2887421"/>
            <a:ext cx="928860" cy="123848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0BEC50DC-A764-B545-B204-57089E34AF57}"/>
              </a:ext>
            </a:extLst>
          </p:cNvPr>
          <p:cNvSpPr>
            <a:spLocks noGrp="1"/>
          </p:cNvSpPr>
          <p:nvPr>
            <p:ph type="body" sz="quarter" idx="25" hasCustomPrompt="1"/>
          </p:nvPr>
        </p:nvSpPr>
        <p:spPr>
          <a:xfrm>
            <a:off x="3731913" y="4212869"/>
            <a:ext cx="928860" cy="430615"/>
          </a:xfrm>
          <a:prstGeom prst="rect">
            <a:avLst/>
          </a:prstGeom>
          <a:ln>
            <a:noFill/>
          </a:ln>
        </p:spPr>
        <p:txBody>
          <a:bodyPr lIns="0" tIns="0" rIns="0" bIns="0">
            <a:noAutofit/>
          </a:bodyPr>
          <a:lstStyle>
            <a:lvl1pPr marL="0" indent="0" algn="ctr">
              <a:spcBef>
                <a:spcPts val="0"/>
              </a:spcBef>
              <a:buFontTx/>
              <a:buNone/>
              <a:defRPr sz="600">
                <a:solidFill>
                  <a:srgbClr val="FFE0B4"/>
                </a:solidFill>
                <a:latin typeface="Georgia" panose="02040502050405020303" pitchFamily="18" charset="0"/>
              </a:defRPr>
            </a:lvl1pPr>
            <a:lvl2pPr marL="212074" indent="0">
              <a:buFontTx/>
              <a:buNone/>
              <a:defRPr sz="1200">
                <a:solidFill>
                  <a:srgbClr val="FFE0B4"/>
                </a:solidFill>
                <a:latin typeface="Georgia" panose="02040502050405020303" pitchFamily="18" charset="0"/>
              </a:defRPr>
            </a:lvl2pPr>
            <a:lvl3pPr marL="425196" indent="0">
              <a:buFontTx/>
              <a:buNone/>
              <a:defRPr sz="1200">
                <a:solidFill>
                  <a:srgbClr val="FFE0B4"/>
                </a:solidFill>
                <a:latin typeface="Georgia" panose="02040502050405020303" pitchFamily="18" charset="0"/>
              </a:defRPr>
            </a:lvl3pPr>
            <a:lvl4pPr marL="1028700" indent="0">
              <a:buFontTx/>
              <a:buNone/>
              <a:defRPr sz="1200">
                <a:solidFill>
                  <a:srgbClr val="FFE0B4"/>
                </a:solidFill>
                <a:latin typeface="Georgia" panose="02040502050405020303" pitchFamily="18" charset="0"/>
              </a:defRPr>
            </a:lvl4pPr>
            <a:lvl5pPr marL="1371600" indent="0">
              <a:buFontTx/>
              <a:buNone/>
              <a:defRPr sz="1200">
                <a:solidFill>
                  <a:srgbClr val="FFE0B4"/>
                </a:solidFill>
                <a:latin typeface="Georgia" panose="02040502050405020303" pitchFamily="18" charset="0"/>
              </a:defRPr>
            </a:lvl5pPr>
          </a:lstStyle>
          <a:p>
            <a:pPr lvl="0"/>
            <a:r>
              <a:rPr lang="en-US" dirty="0"/>
              <a:t>Click to add faculty name</a:t>
            </a:r>
          </a:p>
        </p:txBody>
      </p:sp>
      <p:sp>
        <p:nvSpPr>
          <p:cNvPr id="20" name="Faculty Photo">
            <a:extLst>
              <a:ext uri="{FF2B5EF4-FFF2-40B4-BE49-F238E27FC236}">
                <a16:creationId xmlns:a16="http://schemas.microsoft.com/office/drawing/2014/main" id="{C5392346-4926-2641-8ACC-E009E70D1CBE}"/>
              </a:ext>
            </a:extLst>
          </p:cNvPr>
          <p:cNvSpPr>
            <a:spLocks noGrp="1"/>
          </p:cNvSpPr>
          <p:nvPr>
            <p:ph type="pic" sz="quarter" idx="21"/>
          </p:nvPr>
        </p:nvSpPr>
        <p:spPr>
          <a:xfrm>
            <a:off x="4723990" y="2887449"/>
            <a:ext cx="928860" cy="123848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8254A18E-7A4F-C843-B179-9EAC5F844C79}"/>
              </a:ext>
            </a:extLst>
          </p:cNvPr>
          <p:cNvSpPr>
            <a:spLocks noGrp="1"/>
          </p:cNvSpPr>
          <p:nvPr>
            <p:ph type="body" sz="quarter" idx="24" hasCustomPrompt="1"/>
          </p:nvPr>
        </p:nvSpPr>
        <p:spPr>
          <a:xfrm>
            <a:off x="4725860" y="4212870"/>
            <a:ext cx="928860" cy="430615"/>
          </a:xfrm>
          <a:prstGeom prst="rect">
            <a:avLst/>
          </a:prstGeom>
          <a:ln>
            <a:noFill/>
          </a:ln>
        </p:spPr>
        <p:txBody>
          <a:bodyPr lIns="0" tIns="0" rIns="0" bIns="0">
            <a:noAutofit/>
          </a:bodyPr>
          <a:lstStyle>
            <a:lvl1pPr marL="0" indent="0" algn="ctr">
              <a:spcBef>
                <a:spcPts val="0"/>
              </a:spcBef>
              <a:buFontTx/>
              <a:buNone/>
              <a:defRPr sz="600">
                <a:solidFill>
                  <a:srgbClr val="FFE0B4"/>
                </a:solidFill>
                <a:latin typeface="Georgia" panose="02040502050405020303" pitchFamily="18" charset="0"/>
              </a:defRPr>
            </a:lvl1pPr>
            <a:lvl2pPr marL="212074" indent="0">
              <a:buFontTx/>
              <a:buNone/>
              <a:defRPr sz="1200">
                <a:solidFill>
                  <a:srgbClr val="FFE0B4"/>
                </a:solidFill>
                <a:latin typeface="Georgia" panose="02040502050405020303" pitchFamily="18" charset="0"/>
              </a:defRPr>
            </a:lvl2pPr>
            <a:lvl3pPr marL="425196" indent="0">
              <a:buFontTx/>
              <a:buNone/>
              <a:defRPr sz="1200">
                <a:solidFill>
                  <a:srgbClr val="FFE0B4"/>
                </a:solidFill>
                <a:latin typeface="Georgia" panose="02040502050405020303" pitchFamily="18" charset="0"/>
              </a:defRPr>
            </a:lvl3pPr>
            <a:lvl4pPr marL="1028700" indent="0">
              <a:buFontTx/>
              <a:buNone/>
              <a:defRPr sz="1200">
                <a:solidFill>
                  <a:srgbClr val="FFE0B4"/>
                </a:solidFill>
                <a:latin typeface="Georgia" panose="02040502050405020303" pitchFamily="18" charset="0"/>
              </a:defRPr>
            </a:lvl4pPr>
            <a:lvl5pPr marL="1371600" indent="0">
              <a:buFontTx/>
              <a:buNone/>
              <a:defRPr sz="1200">
                <a:solidFill>
                  <a:srgbClr val="FFE0B4"/>
                </a:solidFill>
                <a:latin typeface="Georgia" panose="02040502050405020303" pitchFamily="18" charset="0"/>
              </a:defRPr>
            </a:lvl5pPr>
          </a:lstStyle>
          <a:p>
            <a:pPr lvl="0"/>
            <a:r>
              <a:rPr lang="en-US" dirty="0"/>
              <a:t>Click to add faculty name</a:t>
            </a:r>
          </a:p>
        </p:txBody>
      </p:sp>
      <p:sp>
        <p:nvSpPr>
          <p:cNvPr id="19" name="Faculty Photo">
            <a:extLst>
              <a:ext uri="{FF2B5EF4-FFF2-40B4-BE49-F238E27FC236}">
                <a16:creationId xmlns:a16="http://schemas.microsoft.com/office/drawing/2014/main" id="{C742C1C4-6EB2-8943-B2F4-F32B68587C22}"/>
              </a:ext>
            </a:extLst>
          </p:cNvPr>
          <p:cNvSpPr>
            <a:spLocks noGrp="1"/>
          </p:cNvSpPr>
          <p:nvPr>
            <p:ph type="pic" sz="quarter" idx="11"/>
          </p:nvPr>
        </p:nvSpPr>
        <p:spPr>
          <a:xfrm>
            <a:off x="5719806" y="2887421"/>
            <a:ext cx="928860" cy="123848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a:t>Click icon to add picture</a:t>
            </a:r>
            <a:endParaRPr lang="en-US" dirty="0"/>
          </a:p>
        </p:txBody>
      </p:sp>
      <p:sp>
        <p:nvSpPr>
          <p:cNvPr id="18" name="Text Placeholder 2">
            <a:extLst>
              <a:ext uri="{FF2B5EF4-FFF2-40B4-BE49-F238E27FC236}">
                <a16:creationId xmlns:a16="http://schemas.microsoft.com/office/drawing/2014/main" id="{18DF5D3B-D8C8-8B4C-8BA4-E0D848E0CF5F}"/>
              </a:ext>
            </a:extLst>
          </p:cNvPr>
          <p:cNvSpPr>
            <a:spLocks noGrp="1"/>
          </p:cNvSpPr>
          <p:nvPr>
            <p:ph type="body" sz="quarter" idx="20" hasCustomPrompt="1"/>
          </p:nvPr>
        </p:nvSpPr>
        <p:spPr>
          <a:xfrm>
            <a:off x="5719806" y="4212871"/>
            <a:ext cx="928860" cy="430615"/>
          </a:xfrm>
          <a:prstGeom prst="rect">
            <a:avLst/>
          </a:prstGeom>
          <a:ln>
            <a:noFill/>
          </a:ln>
        </p:spPr>
        <p:txBody>
          <a:bodyPr lIns="0" tIns="0" rIns="0" bIns="0">
            <a:noAutofit/>
          </a:bodyPr>
          <a:lstStyle>
            <a:lvl1pPr marL="0" indent="0" algn="ctr">
              <a:spcBef>
                <a:spcPts val="0"/>
              </a:spcBef>
              <a:buFontTx/>
              <a:buNone/>
              <a:defRPr sz="600">
                <a:solidFill>
                  <a:srgbClr val="FFE0B4"/>
                </a:solidFill>
                <a:latin typeface="Georgia" panose="02040502050405020303" pitchFamily="18" charset="0"/>
              </a:defRPr>
            </a:lvl1pPr>
            <a:lvl2pPr marL="212074" indent="0">
              <a:buFontTx/>
              <a:buNone/>
              <a:defRPr sz="1200">
                <a:solidFill>
                  <a:srgbClr val="FFE0B4"/>
                </a:solidFill>
                <a:latin typeface="Georgia" panose="02040502050405020303" pitchFamily="18" charset="0"/>
              </a:defRPr>
            </a:lvl2pPr>
            <a:lvl3pPr marL="425196" indent="0">
              <a:buFontTx/>
              <a:buNone/>
              <a:defRPr sz="1200">
                <a:solidFill>
                  <a:srgbClr val="FFE0B4"/>
                </a:solidFill>
                <a:latin typeface="Georgia" panose="02040502050405020303" pitchFamily="18" charset="0"/>
              </a:defRPr>
            </a:lvl3pPr>
            <a:lvl4pPr marL="1028700" indent="0">
              <a:buFontTx/>
              <a:buNone/>
              <a:defRPr sz="1200">
                <a:solidFill>
                  <a:srgbClr val="FFE0B4"/>
                </a:solidFill>
                <a:latin typeface="Georgia" panose="02040502050405020303" pitchFamily="18" charset="0"/>
              </a:defRPr>
            </a:lvl4pPr>
            <a:lvl5pPr marL="1371600" indent="0">
              <a:buFontTx/>
              <a:buNone/>
              <a:defRPr sz="1200">
                <a:solidFill>
                  <a:srgbClr val="FFE0B4"/>
                </a:solidFill>
                <a:latin typeface="Georgia" panose="02040502050405020303" pitchFamily="18" charset="0"/>
              </a:defRPr>
            </a:lvl5pPr>
          </a:lstStyle>
          <a:p>
            <a:pPr lvl="0"/>
            <a:r>
              <a:rPr lang="en-US" dirty="0"/>
              <a:t>Click to add faculty name</a:t>
            </a:r>
          </a:p>
        </p:txBody>
      </p:sp>
      <p:sp>
        <p:nvSpPr>
          <p:cNvPr id="21" name="Copyright">
            <a:extLst>
              <a:ext uri="{FF2B5EF4-FFF2-40B4-BE49-F238E27FC236}">
                <a16:creationId xmlns:a16="http://schemas.microsoft.com/office/drawing/2014/main" id="{E0978AC2-BD22-0344-BDB7-A71381135A41}"/>
              </a:ext>
            </a:extLst>
          </p:cNvPr>
          <p:cNvSpPr/>
          <p:nvPr userDrawn="1"/>
        </p:nvSpPr>
        <p:spPr>
          <a:xfrm>
            <a:off x="1241429" y="4712814"/>
            <a:ext cx="4374830" cy="369332"/>
          </a:xfrm>
          <a:prstGeom prst="rect">
            <a:avLst/>
          </a:prstGeom>
        </p:spPr>
        <p:txBody>
          <a:bodyPr wrap="square">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mj-lt"/>
                <a:ea typeface="+mn-ea"/>
              </a:rPr>
              <a:t>The material in this video is subject to the copyright of the owners of the material and is being provided for educational purposes under rules of fair use for registered students in this course only. No additional copies of the copyrighted work may be made or distributed.</a:t>
            </a:r>
          </a:p>
        </p:txBody>
      </p:sp>
      <p:cxnSp>
        <p:nvCxnSpPr>
          <p:cNvPr id="9" name="Rule">
            <a:extLst>
              <a:ext uri="{C183D7F6-B498-43B3-948B-1728B52AA6E4}">
                <adec:decorative xmlns:adec="http://schemas.microsoft.com/office/drawing/2017/decorative" val="1"/>
              </a:ext>
            </a:extLst>
          </p:cNvPr>
          <p:cNvCxnSpPr>
            <a:cxnSpLocks noChangeShapeType="1"/>
          </p:cNvCxnSpPr>
          <p:nvPr userDrawn="1"/>
        </p:nvCxnSpPr>
        <p:spPr bwMode="auto">
          <a:xfrm>
            <a:off x="2671011" y="2800451"/>
            <a:ext cx="3977656" cy="0"/>
          </a:xfrm>
          <a:prstGeom prst="line">
            <a:avLst/>
          </a:prstGeom>
          <a:noFill/>
          <a:ln w="9525">
            <a:solidFill>
              <a:srgbClr val="418EDF">
                <a:alpha val="30000"/>
              </a:srgbClr>
            </a:solidFill>
            <a:round/>
            <a:headEnd type="none" w="sm" len="sm"/>
            <a:tailEnd type="none" w="sm" len="sm"/>
          </a:ln>
        </p:spPr>
      </p:cxnSp>
      <p:sp>
        <p:nvSpPr>
          <p:cNvPr id="3" name="Slide Number">
            <a:extLst>
              <a:ext uri="{FF2B5EF4-FFF2-40B4-BE49-F238E27FC236}">
                <a16:creationId xmlns:a16="http://schemas.microsoft.com/office/drawing/2014/main" id="{4FBBC852-6DB3-6347-94AE-DB6FE1FFCADB}"/>
              </a:ext>
            </a:extLst>
          </p:cNvPr>
          <p:cNvSpPr>
            <a:spLocks noGrp="1"/>
          </p:cNvSpPr>
          <p:nvPr>
            <p:ph type="sldNum" sz="quarter" idx="27"/>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7365107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stacked below one wide">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dirty="0"/>
              <a:t>Click to add slide title</a:t>
            </a:r>
          </a:p>
        </p:txBody>
      </p:sp>
      <p:sp>
        <p:nvSpPr>
          <p:cNvPr id="3" name="Box"/>
          <p:cNvSpPr>
            <a:spLocks noGrp="1"/>
          </p:cNvSpPr>
          <p:nvPr>
            <p:ph idx="1" hasCustomPrompt="1"/>
          </p:nvPr>
        </p:nvSpPr>
        <p:spPr>
          <a:xfrm>
            <a:off x="111985" y="1200152"/>
            <a:ext cx="6631715"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Box"/>
          <p:cNvSpPr>
            <a:spLocks noGrp="1"/>
          </p:cNvSpPr>
          <p:nvPr>
            <p:ph idx="12" hasCustomPrompt="1"/>
          </p:nvPr>
        </p:nvSpPr>
        <p:spPr>
          <a:xfrm>
            <a:off x="111985" y="2926082"/>
            <a:ext cx="3286061"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Box"/>
          <p:cNvSpPr>
            <a:spLocks noGrp="1"/>
          </p:cNvSpPr>
          <p:nvPr>
            <p:ph idx="14" hasCustomPrompt="1"/>
          </p:nvPr>
        </p:nvSpPr>
        <p:spPr>
          <a:xfrm>
            <a:off x="3457639" y="2926082"/>
            <a:ext cx="3286061"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474625B6-927F-3845-94E5-FA6284044949}"/>
              </a:ext>
            </a:extLst>
          </p:cNvPr>
          <p:cNvSpPr>
            <a:spLocks noGrp="1"/>
          </p:cNvSpPr>
          <p:nvPr>
            <p:ph idx="16"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C3344012-2CDA-A84E-A8AA-DB53FCF92F26}"/>
              </a:ext>
            </a:extLst>
          </p:cNvPr>
          <p:cNvSpPr>
            <a:spLocks noGrp="1"/>
          </p:cNvSpPr>
          <p:nvPr>
            <p:ph type="sldNum" sz="quarter" idx="17"/>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6678527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on left, 1 on righ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dirty="0"/>
              <a:t>Click to add slide title</a:t>
            </a:r>
          </a:p>
        </p:txBody>
      </p:sp>
      <p:sp>
        <p:nvSpPr>
          <p:cNvPr id="3" name="Box"/>
          <p:cNvSpPr>
            <a:spLocks noGrp="1"/>
          </p:cNvSpPr>
          <p:nvPr>
            <p:ph idx="1" hasCustomPrompt="1"/>
          </p:nvPr>
        </p:nvSpPr>
        <p:spPr>
          <a:xfrm>
            <a:off x="111985" y="1200152"/>
            <a:ext cx="3286061"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Box"/>
          <p:cNvSpPr>
            <a:spLocks noGrp="1"/>
          </p:cNvSpPr>
          <p:nvPr>
            <p:ph idx="12" hasCustomPrompt="1"/>
          </p:nvPr>
        </p:nvSpPr>
        <p:spPr>
          <a:xfrm>
            <a:off x="111985" y="2926082"/>
            <a:ext cx="3286061"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Box"/>
          <p:cNvSpPr>
            <a:spLocks noGrp="1"/>
          </p:cNvSpPr>
          <p:nvPr>
            <p:ph idx="14" hasCustomPrompt="1"/>
          </p:nvPr>
        </p:nvSpPr>
        <p:spPr>
          <a:xfrm>
            <a:off x="3457639" y="1200152"/>
            <a:ext cx="3286061" cy="339089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474625B6-927F-3845-94E5-FA6284044949}"/>
              </a:ext>
            </a:extLst>
          </p:cNvPr>
          <p:cNvSpPr>
            <a:spLocks noGrp="1"/>
          </p:cNvSpPr>
          <p:nvPr>
            <p:ph idx="16"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67CD6385-6F4D-3F44-BD78-F89F4928FA8A}"/>
              </a:ext>
            </a:extLst>
          </p:cNvPr>
          <p:cNvSpPr>
            <a:spLocks noGrp="1"/>
          </p:cNvSpPr>
          <p:nvPr>
            <p:ph type="sldNum" sz="quarter" idx="17"/>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2026899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 on left, 2 on righ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dirty="0"/>
              <a:t>Click to add slide title</a:t>
            </a:r>
          </a:p>
        </p:txBody>
      </p:sp>
      <p:sp>
        <p:nvSpPr>
          <p:cNvPr id="3" name="Box"/>
          <p:cNvSpPr>
            <a:spLocks noGrp="1"/>
          </p:cNvSpPr>
          <p:nvPr>
            <p:ph idx="1" hasCustomPrompt="1"/>
          </p:nvPr>
        </p:nvSpPr>
        <p:spPr>
          <a:xfrm>
            <a:off x="111985" y="1200152"/>
            <a:ext cx="3286061" cy="339089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Box"/>
          <p:cNvSpPr>
            <a:spLocks noGrp="1"/>
          </p:cNvSpPr>
          <p:nvPr>
            <p:ph idx="14" hasCustomPrompt="1"/>
          </p:nvPr>
        </p:nvSpPr>
        <p:spPr>
          <a:xfrm>
            <a:off x="3457639" y="1200152"/>
            <a:ext cx="3286061"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Box"/>
          <p:cNvSpPr>
            <a:spLocks noGrp="1"/>
          </p:cNvSpPr>
          <p:nvPr>
            <p:ph idx="12" hasCustomPrompt="1"/>
          </p:nvPr>
        </p:nvSpPr>
        <p:spPr>
          <a:xfrm>
            <a:off x="3457640" y="2926082"/>
            <a:ext cx="3297966" cy="1664969"/>
          </a:xfrm>
        </p:spPr>
        <p:txBody>
          <a:bodyPr/>
          <a:lstStyle>
            <a:lvl1pPr marL="216694" indent="-216694">
              <a:buFont typeface="Arial" panose="020B0604020202020204" pitchFamily="34" charset="0"/>
              <a:buChar char="►"/>
              <a:defRPr baseline="0"/>
            </a:lvl1pPr>
            <a:lvl2pPr marL="426244" indent="-213122">
              <a:buFont typeface="Arial" panose="020B0604020202020204" pitchFamily="34" charset="0"/>
              <a:buChar char="►"/>
              <a:defRPr/>
            </a:lvl2pPr>
            <a:lvl3pPr marL="606029" indent="-176213">
              <a:buFont typeface="Arial" panose="020B0604020202020204" pitchFamily="34" charset="0"/>
              <a:buChar char="●"/>
              <a:tabLst/>
              <a:defRPr/>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474625B6-927F-3845-94E5-FA6284044949}"/>
              </a:ext>
            </a:extLst>
          </p:cNvPr>
          <p:cNvSpPr>
            <a:spLocks noGrp="1"/>
          </p:cNvSpPr>
          <p:nvPr>
            <p:ph idx="16"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0F1B3B74-CA45-9F43-8241-CF5C9EA05722}"/>
              </a:ext>
            </a:extLst>
          </p:cNvPr>
          <p:cNvSpPr>
            <a:spLocks noGrp="1"/>
          </p:cNvSpPr>
          <p:nvPr>
            <p:ph type="sldNum" sz="quarter" idx="17"/>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7748394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 col">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7" name="Box"/>
          <p:cNvSpPr>
            <a:spLocks noGrp="1"/>
          </p:cNvSpPr>
          <p:nvPr>
            <p:ph idx="1" hasCustomPrompt="1"/>
          </p:nvPr>
        </p:nvSpPr>
        <p:spPr>
          <a:xfrm>
            <a:off x="111985" y="1200151"/>
            <a:ext cx="2124011" cy="339447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3" name="Box"/>
          <p:cNvSpPr>
            <a:spLocks noGrp="1"/>
          </p:cNvSpPr>
          <p:nvPr>
            <p:ph idx="13" hasCustomPrompt="1"/>
          </p:nvPr>
        </p:nvSpPr>
        <p:spPr>
          <a:xfrm>
            <a:off x="2365837" y="1200151"/>
            <a:ext cx="2124011" cy="339447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2" name="Box"/>
          <p:cNvSpPr>
            <a:spLocks noGrp="1"/>
          </p:cNvSpPr>
          <p:nvPr>
            <p:ph idx="12" hasCustomPrompt="1"/>
          </p:nvPr>
        </p:nvSpPr>
        <p:spPr>
          <a:xfrm>
            <a:off x="4619690" y="1200151"/>
            <a:ext cx="2124011" cy="339447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9" name="Source">
            <a:extLst>
              <a:ext uri="{FF2B5EF4-FFF2-40B4-BE49-F238E27FC236}">
                <a16:creationId xmlns:a16="http://schemas.microsoft.com/office/drawing/2014/main" id="{DC7D71D7-8E0A-1B4F-ADA2-1A44518C473C}"/>
              </a:ext>
            </a:extLst>
          </p:cNvPr>
          <p:cNvSpPr>
            <a:spLocks noGrp="1"/>
          </p:cNvSpPr>
          <p:nvPr>
            <p:ph idx="15"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7BCEF632-72BE-BB4D-AE8C-524A9756AB33}"/>
              </a:ext>
            </a:extLst>
          </p:cNvPr>
          <p:cNvSpPr>
            <a:spLocks noGrp="1"/>
          </p:cNvSpPr>
          <p:nvPr>
            <p:ph type="sldNum" sz="quarter" idx="16"/>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4593367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col and 3 top captions">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7" name="Caption"/>
          <p:cNvSpPr>
            <a:spLocks noGrp="1"/>
          </p:cNvSpPr>
          <p:nvPr>
            <p:ph type="body" sz="quarter" idx="15" hasCustomPrompt="1"/>
          </p:nvPr>
        </p:nvSpPr>
        <p:spPr>
          <a:xfrm>
            <a:off x="106270" y="1200151"/>
            <a:ext cx="2129727"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7" name="Box"/>
          <p:cNvSpPr>
            <a:spLocks noGrp="1"/>
          </p:cNvSpPr>
          <p:nvPr>
            <p:ph idx="1" hasCustomPrompt="1"/>
          </p:nvPr>
        </p:nvSpPr>
        <p:spPr>
          <a:xfrm>
            <a:off x="111985" y="1745580"/>
            <a:ext cx="2124011" cy="285684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8" name="Caption"/>
          <p:cNvSpPr>
            <a:spLocks noGrp="1"/>
          </p:cNvSpPr>
          <p:nvPr>
            <p:ph type="body" sz="quarter" idx="19" hasCustomPrompt="1"/>
          </p:nvPr>
        </p:nvSpPr>
        <p:spPr>
          <a:xfrm>
            <a:off x="2362201" y="1200151"/>
            <a:ext cx="212401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3" name="Box"/>
          <p:cNvSpPr>
            <a:spLocks noGrp="1"/>
          </p:cNvSpPr>
          <p:nvPr>
            <p:ph idx="13" hasCustomPrompt="1"/>
          </p:nvPr>
        </p:nvSpPr>
        <p:spPr>
          <a:xfrm>
            <a:off x="2365838" y="1745580"/>
            <a:ext cx="2124011" cy="285684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9" name="Caption"/>
          <p:cNvSpPr>
            <a:spLocks noGrp="1"/>
          </p:cNvSpPr>
          <p:nvPr>
            <p:ph type="body" sz="quarter" idx="20" hasCustomPrompt="1"/>
          </p:nvPr>
        </p:nvSpPr>
        <p:spPr>
          <a:xfrm>
            <a:off x="4612071" y="1200151"/>
            <a:ext cx="212401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2" name="Box"/>
          <p:cNvSpPr>
            <a:spLocks noGrp="1"/>
          </p:cNvSpPr>
          <p:nvPr>
            <p:ph idx="12" hasCustomPrompt="1"/>
          </p:nvPr>
        </p:nvSpPr>
        <p:spPr>
          <a:xfrm>
            <a:off x="4619690" y="1745580"/>
            <a:ext cx="2124011" cy="285684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4" name="Source">
            <a:extLst>
              <a:ext uri="{FF2B5EF4-FFF2-40B4-BE49-F238E27FC236}">
                <a16:creationId xmlns:a16="http://schemas.microsoft.com/office/drawing/2014/main" id="{16128668-BD60-7E44-98F0-A1984EAD04B8}"/>
              </a:ext>
            </a:extLst>
          </p:cNvPr>
          <p:cNvSpPr>
            <a:spLocks noGrp="1"/>
          </p:cNvSpPr>
          <p:nvPr>
            <p:ph idx="2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CAC8A6A1-1096-3B41-8E67-16AA81B19F7F}"/>
              </a:ext>
            </a:extLst>
          </p:cNvPr>
          <p:cNvSpPr>
            <a:spLocks noGrp="1"/>
          </p:cNvSpPr>
          <p:nvPr>
            <p:ph type="sldNum" sz="quarter" idx="2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5568510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 and 3 bottom captions">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7" name="Box"/>
          <p:cNvSpPr>
            <a:spLocks noGrp="1"/>
          </p:cNvSpPr>
          <p:nvPr>
            <p:ph idx="1" hasCustomPrompt="1"/>
          </p:nvPr>
        </p:nvSpPr>
        <p:spPr>
          <a:xfrm>
            <a:off x="111985" y="1200151"/>
            <a:ext cx="2124011" cy="285684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7" name="Caption"/>
          <p:cNvSpPr>
            <a:spLocks noGrp="1"/>
          </p:cNvSpPr>
          <p:nvPr>
            <p:ph type="body" sz="quarter" idx="15" hasCustomPrompt="1"/>
          </p:nvPr>
        </p:nvSpPr>
        <p:spPr>
          <a:xfrm>
            <a:off x="106665" y="4140200"/>
            <a:ext cx="212401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3" name="Box"/>
          <p:cNvSpPr>
            <a:spLocks noGrp="1"/>
          </p:cNvSpPr>
          <p:nvPr>
            <p:ph idx="13" hasCustomPrompt="1"/>
          </p:nvPr>
        </p:nvSpPr>
        <p:spPr>
          <a:xfrm>
            <a:off x="2365838" y="1200151"/>
            <a:ext cx="2124011" cy="285684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8" name="Caption"/>
          <p:cNvSpPr>
            <a:spLocks noGrp="1"/>
          </p:cNvSpPr>
          <p:nvPr>
            <p:ph type="body" sz="quarter" idx="19" hasCustomPrompt="1"/>
          </p:nvPr>
        </p:nvSpPr>
        <p:spPr>
          <a:xfrm>
            <a:off x="2362201" y="4140200"/>
            <a:ext cx="212401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2" name="Box"/>
          <p:cNvSpPr>
            <a:spLocks noGrp="1"/>
          </p:cNvSpPr>
          <p:nvPr>
            <p:ph idx="12" hasCustomPrompt="1"/>
          </p:nvPr>
        </p:nvSpPr>
        <p:spPr>
          <a:xfrm>
            <a:off x="4619690" y="1200151"/>
            <a:ext cx="2124011" cy="2856842"/>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9" name="Caption"/>
          <p:cNvSpPr>
            <a:spLocks noGrp="1"/>
          </p:cNvSpPr>
          <p:nvPr>
            <p:ph type="body" sz="quarter" idx="20" hasCustomPrompt="1"/>
          </p:nvPr>
        </p:nvSpPr>
        <p:spPr>
          <a:xfrm>
            <a:off x="4612071" y="4140200"/>
            <a:ext cx="2124011"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4" name="Source">
            <a:extLst>
              <a:ext uri="{FF2B5EF4-FFF2-40B4-BE49-F238E27FC236}">
                <a16:creationId xmlns:a16="http://schemas.microsoft.com/office/drawing/2014/main" id="{7DED2B87-6241-2942-B898-13C525101BE7}"/>
              </a:ext>
            </a:extLst>
          </p:cNvPr>
          <p:cNvSpPr>
            <a:spLocks noGrp="1"/>
          </p:cNvSpPr>
          <p:nvPr>
            <p:ph idx="2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FA219B8C-1C75-2743-BE01-F5A178A5CDBE}"/>
              </a:ext>
            </a:extLst>
          </p:cNvPr>
          <p:cNvSpPr>
            <a:spLocks noGrp="1"/>
          </p:cNvSpPr>
          <p:nvPr>
            <p:ph type="sldNum" sz="quarter" idx="2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42255327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9" name="Box">
            <a:extLst>
              <a:ext uri="{FF2B5EF4-FFF2-40B4-BE49-F238E27FC236}">
                <a16:creationId xmlns:a16="http://schemas.microsoft.com/office/drawing/2014/main" id="{320901F1-5615-9445-8877-7C38D152ACB3}"/>
              </a:ext>
            </a:extLst>
          </p:cNvPr>
          <p:cNvSpPr>
            <a:spLocks noGrp="1"/>
          </p:cNvSpPr>
          <p:nvPr>
            <p:ph idx="23" hasCustomPrompt="1"/>
          </p:nvPr>
        </p:nvSpPr>
        <p:spPr>
          <a:xfrm>
            <a:off x="112363" y="1200152"/>
            <a:ext cx="1602515" cy="3401479"/>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2" name="Box">
            <a:extLst>
              <a:ext uri="{FF2B5EF4-FFF2-40B4-BE49-F238E27FC236}">
                <a16:creationId xmlns:a16="http://schemas.microsoft.com/office/drawing/2014/main" id="{D6209DD7-63FB-524C-82F9-D954FCA32434}"/>
              </a:ext>
            </a:extLst>
          </p:cNvPr>
          <p:cNvSpPr>
            <a:spLocks noGrp="1"/>
          </p:cNvSpPr>
          <p:nvPr>
            <p:ph idx="20" hasCustomPrompt="1"/>
          </p:nvPr>
        </p:nvSpPr>
        <p:spPr>
          <a:xfrm>
            <a:off x="1783135" y="1198880"/>
            <a:ext cx="1604049" cy="3401479"/>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4" name="Box">
            <a:extLst>
              <a:ext uri="{FF2B5EF4-FFF2-40B4-BE49-F238E27FC236}">
                <a16:creationId xmlns:a16="http://schemas.microsoft.com/office/drawing/2014/main" id="{EA390478-31CD-D446-9187-12E5BF0AC69C}"/>
              </a:ext>
            </a:extLst>
          </p:cNvPr>
          <p:cNvSpPr>
            <a:spLocks noGrp="1"/>
          </p:cNvSpPr>
          <p:nvPr>
            <p:ph idx="22" hasCustomPrompt="1"/>
          </p:nvPr>
        </p:nvSpPr>
        <p:spPr>
          <a:xfrm>
            <a:off x="3467345" y="1198880"/>
            <a:ext cx="1604049" cy="3401479"/>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7" name="Box"/>
          <p:cNvSpPr>
            <a:spLocks noGrp="1"/>
          </p:cNvSpPr>
          <p:nvPr>
            <p:ph idx="12" hasCustomPrompt="1"/>
          </p:nvPr>
        </p:nvSpPr>
        <p:spPr>
          <a:xfrm>
            <a:off x="5139652" y="1198880"/>
            <a:ext cx="1604049" cy="3401479"/>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0" name="Source">
            <a:extLst>
              <a:ext uri="{FF2B5EF4-FFF2-40B4-BE49-F238E27FC236}">
                <a16:creationId xmlns:a16="http://schemas.microsoft.com/office/drawing/2014/main" id="{36F230DE-5E92-6B46-9F5D-66DB4D20FF43}"/>
              </a:ext>
            </a:extLst>
          </p:cNvPr>
          <p:cNvSpPr>
            <a:spLocks noGrp="1"/>
          </p:cNvSpPr>
          <p:nvPr>
            <p:ph idx="18"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72BBB55E-7AC7-D64C-B251-6D158172D5BD}"/>
              </a:ext>
            </a:extLst>
          </p:cNvPr>
          <p:cNvSpPr>
            <a:spLocks noGrp="1"/>
          </p:cNvSpPr>
          <p:nvPr>
            <p:ph type="sldNum" sz="quarter" idx="24"/>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37520963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col and 4 top captions">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5" name="Caption">
            <a:extLst>
              <a:ext uri="{FF2B5EF4-FFF2-40B4-BE49-F238E27FC236}">
                <a16:creationId xmlns:a16="http://schemas.microsoft.com/office/drawing/2014/main" id="{6493E223-62E1-5543-8067-3FFB76481E55}"/>
              </a:ext>
            </a:extLst>
          </p:cNvPr>
          <p:cNvSpPr>
            <a:spLocks noGrp="1"/>
          </p:cNvSpPr>
          <p:nvPr>
            <p:ph type="body" sz="quarter" idx="15" hasCustomPrompt="1"/>
          </p:nvPr>
        </p:nvSpPr>
        <p:spPr>
          <a:xfrm>
            <a:off x="106269" y="1201421"/>
            <a:ext cx="1604049"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9" name="Box">
            <a:extLst>
              <a:ext uri="{FF2B5EF4-FFF2-40B4-BE49-F238E27FC236}">
                <a16:creationId xmlns:a16="http://schemas.microsoft.com/office/drawing/2014/main" id="{320901F1-5615-9445-8877-7C38D152ACB3}"/>
              </a:ext>
            </a:extLst>
          </p:cNvPr>
          <p:cNvSpPr>
            <a:spLocks noGrp="1"/>
          </p:cNvSpPr>
          <p:nvPr>
            <p:ph idx="23" hasCustomPrompt="1"/>
          </p:nvPr>
        </p:nvSpPr>
        <p:spPr>
          <a:xfrm>
            <a:off x="112363" y="1734822"/>
            <a:ext cx="1602515" cy="2866808"/>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1" name="Caption">
            <a:extLst>
              <a:ext uri="{FF2B5EF4-FFF2-40B4-BE49-F238E27FC236}">
                <a16:creationId xmlns:a16="http://schemas.microsoft.com/office/drawing/2014/main" id="{CC34C4B7-5BEB-4543-84E4-5640460752CF}"/>
              </a:ext>
            </a:extLst>
          </p:cNvPr>
          <p:cNvSpPr>
            <a:spLocks noGrp="1"/>
          </p:cNvSpPr>
          <p:nvPr>
            <p:ph type="body" sz="quarter" idx="21" hasCustomPrompt="1"/>
          </p:nvPr>
        </p:nvSpPr>
        <p:spPr>
          <a:xfrm>
            <a:off x="1783134" y="1201421"/>
            <a:ext cx="1604049"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2" name="Box">
            <a:extLst>
              <a:ext uri="{FF2B5EF4-FFF2-40B4-BE49-F238E27FC236}">
                <a16:creationId xmlns:a16="http://schemas.microsoft.com/office/drawing/2014/main" id="{D6209DD7-63FB-524C-82F9-D954FCA32434}"/>
              </a:ext>
            </a:extLst>
          </p:cNvPr>
          <p:cNvSpPr>
            <a:spLocks noGrp="1"/>
          </p:cNvSpPr>
          <p:nvPr>
            <p:ph idx="20" hasCustomPrompt="1"/>
          </p:nvPr>
        </p:nvSpPr>
        <p:spPr>
          <a:xfrm>
            <a:off x="1783135" y="1733550"/>
            <a:ext cx="1604049" cy="2866808"/>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3" name="Caption">
            <a:extLst>
              <a:ext uri="{FF2B5EF4-FFF2-40B4-BE49-F238E27FC236}">
                <a16:creationId xmlns:a16="http://schemas.microsoft.com/office/drawing/2014/main" id="{5DA989E4-90E9-574F-80F4-FC480B877201}"/>
              </a:ext>
            </a:extLst>
          </p:cNvPr>
          <p:cNvSpPr>
            <a:spLocks noGrp="1"/>
          </p:cNvSpPr>
          <p:nvPr>
            <p:ph type="body" sz="quarter" idx="25" hasCustomPrompt="1"/>
          </p:nvPr>
        </p:nvSpPr>
        <p:spPr>
          <a:xfrm>
            <a:off x="3467345" y="1200150"/>
            <a:ext cx="1604049"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4" name="Box">
            <a:extLst>
              <a:ext uri="{FF2B5EF4-FFF2-40B4-BE49-F238E27FC236}">
                <a16:creationId xmlns:a16="http://schemas.microsoft.com/office/drawing/2014/main" id="{EA390478-31CD-D446-9187-12E5BF0AC69C}"/>
              </a:ext>
            </a:extLst>
          </p:cNvPr>
          <p:cNvSpPr>
            <a:spLocks noGrp="1"/>
          </p:cNvSpPr>
          <p:nvPr>
            <p:ph idx="22" hasCustomPrompt="1"/>
          </p:nvPr>
        </p:nvSpPr>
        <p:spPr>
          <a:xfrm>
            <a:off x="3467345" y="1733550"/>
            <a:ext cx="1604049" cy="2866808"/>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9" name="Caption">
            <a:extLst>
              <a:ext uri="{FF2B5EF4-FFF2-40B4-BE49-F238E27FC236}">
                <a16:creationId xmlns:a16="http://schemas.microsoft.com/office/drawing/2014/main" id="{C1C122F1-C751-7344-9C5D-C7B96C7DD50E}"/>
              </a:ext>
            </a:extLst>
          </p:cNvPr>
          <p:cNvSpPr>
            <a:spLocks noGrp="1"/>
          </p:cNvSpPr>
          <p:nvPr>
            <p:ph type="body" sz="quarter" idx="19" hasCustomPrompt="1"/>
          </p:nvPr>
        </p:nvSpPr>
        <p:spPr>
          <a:xfrm>
            <a:off x="5139651" y="1200150"/>
            <a:ext cx="1604049"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7" name="Box"/>
          <p:cNvSpPr>
            <a:spLocks noGrp="1"/>
          </p:cNvSpPr>
          <p:nvPr>
            <p:ph idx="12" hasCustomPrompt="1"/>
          </p:nvPr>
        </p:nvSpPr>
        <p:spPr>
          <a:xfrm>
            <a:off x="5139652" y="1733550"/>
            <a:ext cx="1604049" cy="2866808"/>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0" name="Source">
            <a:extLst>
              <a:ext uri="{FF2B5EF4-FFF2-40B4-BE49-F238E27FC236}">
                <a16:creationId xmlns:a16="http://schemas.microsoft.com/office/drawing/2014/main" id="{36F230DE-5E92-6B46-9F5D-66DB4D20FF43}"/>
              </a:ext>
            </a:extLst>
          </p:cNvPr>
          <p:cNvSpPr>
            <a:spLocks noGrp="1"/>
          </p:cNvSpPr>
          <p:nvPr>
            <p:ph idx="18"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FF0DDDC4-A9A2-F24C-8E5C-5E86ECC70CD8}"/>
              </a:ext>
            </a:extLst>
          </p:cNvPr>
          <p:cNvSpPr>
            <a:spLocks noGrp="1"/>
          </p:cNvSpPr>
          <p:nvPr>
            <p:ph type="sldNum" sz="quarter" idx="26"/>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9900078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 col and 4 bottom captions">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9" name="Box">
            <a:extLst>
              <a:ext uri="{FF2B5EF4-FFF2-40B4-BE49-F238E27FC236}">
                <a16:creationId xmlns:a16="http://schemas.microsoft.com/office/drawing/2014/main" id="{416E5DA1-136A-384D-85B8-D3676B29E3F3}"/>
              </a:ext>
            </a:extLst>
          </p:cNvPr>
          <p:cNvSpPr>
            <a:spLocks noGrp="1"/>
          </p:cNvSpPr>
          <p:nvPr>
            <p:ph idx="13" hasCustomPrompt="1"/>
          </p:nvPr>
        </p:nvSpPr>
        <p:spPr>
          <a:xfrm>
            <a:off x="111986" y="1198879"/>
            <a:ext cx="1604049" cy="2852928"/>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Caption"/>
          <p:cNvSpPr>
            <a:spLocks noGrp="1"/>
          </p:cNvSpPr>
          <p:nvPr>
            <p:ph type="body" sz="quarter" idx="15" hasCustomPrompt="1"/>
          </p:nvPr>
        </p:nvSpPr>
        <p:spPr>
          <a:xfrm>
            <a:off x="106269" y="4140200"/>
            <a:ext cx="1604049"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2" name="Box">
            <a:extLst>
              <a:ext uri="{FF2B5EF4-FFF2-40B4-BE49-F238E27FC236}">
                <a16:creationId xmlns:a16="http://schemas.microsoft.com/office/drawing/2014/main" id="{D6209DD7-63FB-524C-82F9-D954FCA32434}"/>
              </a:ext>
            </a:extLst>
          </p:cNvPr>
          <p:cNvSpPr>
            <a:spLocks noGrp="1"/>
          </p:cNvSpPr>
          <p:nvPr>
            <p:ph idx="20" hasCustomPrompt="1"/>
          </p:nvPr>
        </p:nvSpPr>
        <p:spPr>
          <a:xfrm>
            <a:off x="1783135" y="1198880"/>
            <a:ext cx="1598333" cy="2852929"/>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3" name="Caption">
            <a:extLst>
              <a:ext uri="{FF2B5EF4-FFF2-40B4-BE49-F238E27FC236}">
                <a16:creationId xmlns:a16="http://schemas.microsoft.com/office/drawing/2014/main" id="{EDD1DE12-0BA4-B145-9486-015B603AE781}"/>
              </a:ext>
            </a:extLst>
          </p:cNvPr>
          <p:cNvSpPr>
            <a:spLocks noGrp="1"/>
          </p:cNvSpPr>
          <p:nvPr>
            <p:ph type="body" sz="quarter" idx="21" hasCustomPrompt="1"/>
          </p:nvPr>
        </p:nvSpPr>
        <p:spPr>
          <a:xfrm>
            <a:off x="1783134" y="4140200"/>
            <a:ext cx="1604049"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4" name="Box">
            <a:extLst>
              <a:ext uri="{FF2B5EF4-FFF2-40B4-BE49-F238E27FC236}">
                <a16:creationId xmlns:a16="http://schemas.microsoft.com/office/drawing/2014/main" id="{EA390478-31CD-D446-9187-12E5BF0AC69C}"/>
              </a:ext>
            </a:extLst>
          </p:cNvPr>
          <p:cNvSpPr>
            <a:spLocks noGrp="1"/>
          </p:cNvSpPr>
          <p:nvPr>
            <p:ph idx="22" hasCustomPrompt="1"/>
          </p:nvPr>
        </p:nvSpPr>
        <p:spPr>
          <a:xfrm>
            <a:off x="3467345" y="1198880"/>
            <a:ext cx="1604049" cy="2852929"/>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5" name="Caption">
            <a:extLst>
              <a:ext uri="{FF2B5EF4-FFF2-40B4-BE49-F238E27FC236}">
                <a16:creationId xmlns:a16="http://schemas.microsoft.com/office/drawing/2014/main" id="{319416A7-ED6C-B24A-AFAF-A5B75A980488}"/>
              </a:ext>
            </a:extLst>
          </p:cNvPr>
          <p:cNvSpPr>
            <a:spLocks noGrp="1"/>
          </p:cNvSpPr>
          <p:nvPr>
            <p:ph type="body" sz="quarter" idx="23" hasCustomPrompt="1"/>
          </p:nvPr>
        </p:nvSpPr>
        <p:spPr>
          <a:xfrm>
            <a:off x="3467345" y="4140200"/>
            <a:ext cx="1604049"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7" name="Box"/>
          <p:cNvSpPr>
            <a:spLocks noGrp="1"/>
          </p:cNvSpPr>
          <p:nvPr>
            <p:ph idx="12" hasCustomPrompt="1"/>
          </p:nvPr>
        </p:nvSpPr>
        <p:spPr>
          <a:xfrm>
            <a:off x="5139652" y="1198880"/>
            <a:ext cx="1604049" cy="2852929"/>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1" name="Caption">
            <a:extLst>
              <a:ext uri="{FF2B5EF4-FFF2-40B4-BE49-F238E27FC236}">
                <a16:creationId xmlns:a16="http://schemas.microsoft.com/office/drawing/2014/main" id="{D0FFB876-B606-7D40-AAF7-965A40885FB9}"/>
              </a:ext>
            </a:extLst>
          </p:cNvPr>
          <p:cNvSpPr>
            <a:spLocks noGrp="1"/>
          </p:cNvSpPr>
          <p:nvPr>
            <p:ph type="body" sz="quarter" idx="19" hasCustomPrompt="1"/>
          </p:nvPr>
        </p:nvSpPr>
        <p:spPr>
          <a:xfrm>
            <a:off x="5139651" y="4140200"/>
            <a:ext cx="1604049"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0" name="Source">
            <a:extLst>
              <a:ext uri="{FF2B5EF4-FFF2-40B4-BE49-F238E27FC236}">
                <a16:creationId xmlns:a16="http://schemas.microsoft.com/office/drawing/2014/main" id="{36F230DE-5E92-6B46-9F5D-66DB4D20FF43}"/>
              </a:ext>
            </a:extLst>
          </p:cNvPr>
          <p:cNvSpPr>
            <a:spLocks noGrp="1"/>
          </p:cNvSpPr>
          <p:nvPr>
            <p:ph idx="18"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35468B1C-F8D9-EF42-BC01-36CBB39F389B}"/>
              </a:ext>
            </a:extLst>
          </p:cNvPr>
          <p:cNvSpPr>
            <a:spLocks noGrp="1"/>
          </p:cNvSpPr>
          <p:nvPr>
            <p:ph type="sldNum" sz="quarter" idx="24"/>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1040553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 col">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9" name="Box">
            <a:extLst>
              <a:ext uri="{FF2B5EF4-FFF2-40B4-BE49-F238E27FC236}">
                <a16:creationId xmlns:a16="http://schemas.microsoft.com/office/drawing/2014/main" id="{416E5DA1-136A-384D-85B8-D3676B29E3F3}"/>
              </a:ext>
            </a:extLst>
          </p:cNvPr>
          <p:cNvSpPr>
            <a:spLocks noGrp="1"/>
          </p:cNvSpPr>
          <p:nvPr>
            <p:ph idx="13" hasCustomPrompt="1"/>
          </p:nvPr>
        </p:nvSpPr>
        <p:spPr>
          <a:xfrm>
            <a:off x="111985" y="1198878"/>
            <a:ext cx="1235165" cy="3396023"/>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7" name="Box">
            <a:extLst>
              <a:ext uri="{FF2B5EF4-FFF2-40B4-BE49-F238E27FC236}">
                <a16:creationId xmlns:a16="http://schemas.microsoft.com/office/drawing/2014/main" id="{A514C5D4-6321-9940-AA7B-6DD9C2896472}"/>
              </a:ext>
            </a:extLst>
          </p:cNvPr>
          <p:cNvSpPr>
            <a:spLocks noGrp="1"/>
          </p:cNvSpPr>
          <p:nvPr>
            <p:ph idx="27" hasCustomPrompt="1"/>
          </p:nvPr>
        </p:nvSpPr>
        <p:spPr>
          <a:xfrm>
            <a:off x="1461123" y="1193423"/>
            <a:ext cx="1235165" cy="3396024"/>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6" name="Box">
            <a:extLst>
              <a:ext uri="{FF2B5EF4-FFF2-40B4-BE49-F238E27FC236}">
                <a16:creationId xmlns:a16="http://schemas.microsoft.com/office/drawing/2014/main" id="{7BAF17F4-7FA8-2B40-BF9E-55A8E4E91B05}"/>
              </a:ext>
            </a:extLst>
          </p:cNvPr>
          <p:cNvSpPr>
            <a:spLocks noGrp="1"/>
          </p:cNvSpPr>
          <p:nvPr>
            <p:ph idx="26" hasCustomPrompt="1"/>
          </p:nvPr>
        </p:nvSpPr>
        <p:spPr>
          <a:xfrm>
            <a:off x="2810260" y="1193422"/>
            <a:ext cx="1235165" cy="3396023"/>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5" name="Box">
            <a:extLst>
              <a:ext uri="{FF2B5EF4-FFF2-40B4-BE49-F238E27FC236}">
                <a16:creationId xmlns:a16="http://schemas.microsoft.com/office/drawing/2014/main" id="{18A288B6-F1B3-BD44-ADC4-D449FA33766B}"/>
              </a:ext>
            </a:extLst>
          </p:cNvPr>
          <p:cNvSpPr>
            <a:spLocks noGrp="1"/>
          </p:cNvSpPr>
          <p:nvPr>
            <p:ph idx="25" hasCustomPrompt="1"/>
          </p:nvPr>
        </p:nvSpPr>
        <p:spPr>
          <a:xfrm>
            <a:off x="4159398" y="1193422"/>
            <a:ext cx="1235165" cy="3396023"/>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4" name="Box">
            <a:extLst>
              <a:ext uri="{FF2B5EF4-FFF2-40B4-BE49-F238E27FC236}">
                <a16:creationId xmlns:a16="http://schemas.microsoft.com/office/drawing/2014/main" id="{9D2AB08B-3B1E-854B-864B-C1FD8C306D83}"/>
              </a:ext>
            </a:extLst>
          </p:cNvPr>
          <p:cNvSpPr>
            <a:spLocks noGrp="1"/>
          </p:cNvSpPr>
          <p:nvPr>
            <p:ph idx="24" hasCustomPrompt="1"/>
          </p:nvPr>
        </p:nvSpPr>
        <p:spPr>
          <a:xfrm>
            <a:off x="5508535" y="1193422"/>
            <a:ext cx="1235165" cy="3396023"/>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Source">
            <a:extLst>
              <a:ext uri="{FF2B5EF4-FFF2-40B4-BE49-F238E27FC236}">
                <a16:creationId xmlns:a16="http://schemas.microsoft.com/office/drawing/2014/main" id="{36F230DE-5E92-6B46-9F5D-66DB4D20FF43}"/>
              </a:ext>
            </a:extLst>
          </p:cNvPr>
          <p:cNvSpPr>
            <a:spLocks noGrp="1"/>
          </p:cNvSpPr>
          <p:nvPr>
            <p:ph idx="18"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C746464B-6D50-0444-88FB-F2C6D2DA4234}"/>
              </a:ext>
            </a:extLst>
          </p:cNvPr>
          <p:cNvSpPr>
            <a:spLocks noGrp="1"/>
          </p:cNvSpPr>
          <p:nvPr>
            <p:ph type="sldNum" sz="quarter" idx="28"/>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4238874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for 2-3-4 speakers with logos">
    <p:bg>
      <p:bgPr>
        <a:solidFill>
          <a:srgbClr val="062D72"/>
        </a:solidFill>
        <a:effectLst/>
      </p:bgPr>
    </p:bg>
    <p:spTree>
      <p:nvGrpSpPr>
        <p:cNvPr id="1" name=""/>
        <p:cNvGrpSpPr/>
        <p:nvPr/>
      </p:nvGrpSpPr>
      <p:grpSpPr>
        <a:xfrm>
          <a:off x="0" y="0"/>
          <a:ext cx="0" cy="0"/>
          <a:chOff x="0" y="0"/>
          <a:chExt cx="0" cy="0"/>
        </a:xfrm>
      </p:grpSpPr>
      <p:pic>
        <p:nvPicPr>
          <p:cNvPr id="12" name="JHSPH Torch">
            <a:extLst>
              <a:ext uri="{FF2B5EF4-FFF2-40B4-BE49-F238E27FC236}">
                <a16:creationId xmlns:a16="http://schemas.microsoft.com/office/drawing/2014/main" id="{090F78FE-4F9C-1648-A329-20068F9D39E5}"/>
              </a:ext>
              <a:ext uri="{C183D7F6-B498-43B3-948B-1728B52AA6E4}">
                <adec:decorative xmlns:adec="http://schemas.microsoft.com/office/drawing/2017/decorative" val="1"/>
              </a:ext>
            </a:extLst>
          </p:cNvPr>
          <p:cNvPicPr>
            <a:picLocks noChangeAspect="1"/>
          </p:cNvPicPr>
          <p:nvPr userDrawn="1"/>
        </p:nvPicPr>
        <p:blipFill>
          <a:blip r:embed="rId3">
            <a:lum bright="6000" contrast="9000"/>
          </a:blip>
          <a:stretch>
            <a:fillRect/>
          </a:stretch>
        </p:blipFill>
        <p:spPr>
          <a:xfrm>
            <a:off x="1" y="170644"/>
            <a:ext cx="2671010" cy="4972857"/>
          </a:xfrm>
          <a:prstGeom prst="rect">
            <a:avLst/>
          </a:prstGeom>
        </p:spPr>
      </p:pic>
      <p:pic>
        <p:nvPicPr>
          <p:cNvPr id="15" name="JHSPH Logo" descr="Johns Hopkins Bloomberg School of Public Health logo—shield with torch and name.">
            <a:extLst>
              <a:ext uri="{FF2B5EF4-FFF2-40B4-BE49-F238E27FC236}">
                <a16:creationId xmlns:a16="http://schemas.microsoft.com/office/drawing/2014/main" id="{37FA446E-D53D-6D45-99E8-06AF286630AF}"/>
              </a:ext>
              <a:ext uri="{C183D7F6-B498-43B3-948B-1728B52AA6E4}">
                <adec:decorative xmlns:adec="http://schemas.microsoft.com/office/drawing/2017/decorative" val="0"/>
              </a:ext>
            </a:extLst>
          </p:cNvPr>
          <p:cNvPicPr>
            <a:picLocks noChangeAspect="1"/>
          </p:cNvPicPr>
          <p:nvPr userDrawn="1"/>
        </p:nvPicPr>
        <p:blipFill>
          <a:blip r:embed="rId4"/>
          <a:stretch>
            <a:fillRect/>
          </a:stretch>
        </p:blipFill>
        <p:spPr>
          <a:xfrm>
            <a:off x="0" y="1253511"/>
            <a:ext cx="1460754" cy="1323350"/>
          </a:xfrm>
          <a:prstGeom prst="rect">
            <a:avLst/>
          </a:prstGeom>
        </p:spPr>
      </p:pic>
      <p:sp>
        <p:nvSpPr>
          <p:cNvPr id="28" name="Additional Logo">
            <a:extLst>
              <a:ext uri="{FF2B5EF4-FFF2-40B4-BE49-F238E27FC236}">
                <a16:creationId xmlns:a16="http://schemas.microsoft.com/office/drawing/2014/main" id="{120CEE6F-B78B-BE40-BE0D-F85CD06B580B}"/>
              </a:ext>
            </a:extLst>
          </p:cNvPr>
          <p:cNvSpPr>
            <a:spLocks noGrp="1"/>
          </p:cNvSpPr>
          <p:nvPr>
            <p:ph type="pic" sz="quarter" idx="16"/>
          </p:nvPr>
        </p:nvSpPr>
        <p:spPr>
          <a:xfrm>
            <a:off x="2999959" y="169864"/>
            <a:ext cx="1028700" cy="1246187"/>
          </a:xfrm>
          <a:prstGeom prst="rect">
            <a:avLst/>
          </a:prstGeom>
        </p:spPr>
        <p:txBody>
          <a:bodyPr/>
          <a:lstStyle>
            <a:lvl1pPr marL="0" indent="0">
              <a:buFontTx/>
              <a:buNone/>
              <a:defRPr>
                <a:solidFill>
                  <a:schemeClr val="bg1"/>
                </a:solidFill>
              </a:defRPr>
            </a:lvl1pPr>
          </a:lstStyle>
          <a:p>
            <a:r>
              <a:rPr lang="en-US"/>
              <a:t>Click icon to add picture</a:t>
            </a:r>
            <a:endParaRPr lang="en-US" dirty="0"/>
          </a:p>
        </p:txBody>
      </p:sp>
      <p:sp>
        <p:nvSpPr>
          <p:cNvPr id="27" name="Additional Logo">
            <a:extLst>
              <a:ext uri="{FF2B5EF4-FFF2-40B4-BE49-F238E27FC236}">
                <a16:creationId xmlns:a16="http://schemas.microsoft.com/office/drawing/2014/main" id="{7D8962F0-B81A-D143-BF04-8054A2AABB98}"/>
              </a:ext>
            </a:extLst>
          </p:cNvPr>
          <p:cNvSpPr>
            <a:spLocks noGrp="1"/>
          </p:cNvSpPr>
          <p:nvPr>
            <p:ph type="pic" sz="quarter" idx="15"/>
          </p:nvPr>
        </p:nvSpPr>
        <p:spPr>
          <a:xfrm>
            <a:off x="4309962" y="169864"/>
            <a:ext cx="1028700" cy="1246187"/>
          </a:xfrm>
          <a:prstGeom prst="rect">
            <a:avLst/>
          </a:prstGeom>
        </p:spPr>
        <p:txBody>
          <a:bodyPr/>
          <a:lstStyle>
            <a:lvl1pPr marL="0" indent="0">
              <a:buFontTx/>
              <a:buNone/>
              <a:defRPr>
                <a:solidFill>
                  <a:schemeClr val="bg1"/>
                </a:solidFill>
              </a:defRPr>
            </a:lvl1pPr>
          </a:lstStyle>
          <a:p>
            <a:r>
              <a:rPr lang="en-US"/>
              <a:t>Click icon to add picture</a:t>
            </a:r>
            <a:endParaRPr lang="en-US" dirty="0"/>
          </a:p>
        </p:txBody>
      </p:sp>
      <p:sp>
        <p:nvSpPr>
          <p:cNvPr id="16" name="Additional Logo">
            <a:extLst>
              <a:ext uri="{FF2B5EF4-FFF2-40B4-BE49-F238E27FC236}">
                <a16:creationId xmlns:a16="http://schemas.microsoft.com/office/drawing/2014/main" id="{36B09C78-C18D-2142-9364-A32AD46D4205}"/>
              </a:ext>
            </a:extLst>
          </p:cNvPr>
          <p:cNvSpPr>
            <a:spLocks noGrp="1"/>
          </p:cNvSpPr>
          <p:nvPr>
            <p:ph type="pic" sz="quarter" idx="14"/>
          </p:nvPr>
        </p:nvSpPr>
        <p:spPr>
          <a:xfrm>
            <a:off x="5619966" y="169864"/>
            <a:ext cx="1028700" cy="1246187"/>
          </a:xfrm>
          <a:prstGeom prst="rect">
            <a:avLst/>
          </a:prstGeom>
        </p:spPr>
        <p:txBody>
          <a:bodyPr/>
          <a:lstStyle>
            <a:lvl1pPr marL="0" indent="0">
              <a:buFontTx/>
              <a:buNone/>
              <a:defRPr>
                <a:solidFill>
                  <a:schemeClr val="bg1"/>
                </a:solidFill>
              </a:defRPr>
            </a:lvl1pPr>
          </a:lstStyle>
          <a:p>
            <a:r>
              <a:rPr lang="en-US"/>
              <a:t>Click icon to add picture</a:t>
            </a:r>
            <a:endParaRPr lang="en-US" dirty="0"/>
          </a:p>
        </p:txBody>
      </p:sp>
      <p:sp>
        <p:nvSpPr>
          <p:cNvPr id="10" name="Title"/>
          <p:cNvSpPr>
            <a:spLocks noGrp="1" noChangeArrowheads="1"/>
          </p:cNvSpPr>
          <p:nvPr>
            <p:ph type="ctrTitle" hasCustomPrompt="1"/>
            <p:custDataLst>
              <p:tags r:id="rId1"/>
            </p:custDataLst>
          </p:nvPr>
        </p:nvSpPr>
        <p:spPr bwMode="auto">
          <a:xfrm>
            <a:off x="2671011" y="1593001"/>
            <a:ext cx="3977656" cy="1101329"/>
          </a:xfrm>
          <a:prstGeom prst="rect">
            <a:avLst/>
          </a:prstGeom>
          <a:noFill/>
          <a:ln>
            <a:miter lim="800000"/>
            <a:headEnd/>
            <a:tailEnd/>
          </a:ln>
        </p:spPr>
        <p:txBody>
          <a:bodyPr lIns="91418" tIns="45710" rIns="91418" bIns="45710" anchor="b">
            <a:noAutofit/>
          </a:bodyPr>
          <a:lstStyle>
            <a:lvl1pPr>
              <a:defRPr sz="1800">
                <a:latin typeface="Georgia" panose="02040502050405020303" pitchFamily="18" charset="0"/>
                <a:cs typeface="Calibri"/>
              </a:defRPr>
            </a:lvl1pPr>
          </a:lstStyle>
          <a:p>
            <a:r>
              <a:rPr lang="en-US" dirty="0"/>
              <a:t>Click to add presentation title</a:t>
            </a:r>
          </a:p>
        </p:txBody>
      </p:sp>
      <p:sp>
        <p:nvSpPr>
          <p:cNvPr id="23" name="Faculty Photo">
            <a:extLst>
              <a:ext uri="{FF2B5EF4-FFF2-40B4-BE49-F238E27FC236}">
                <a16:creationId xmlns:a16="http://schemas.microsoft.com/office/drawing/2014/main" id="{6F1E17FC-A7D8-3A41-B489-2C0ED504C3E1}"/>
              </a:ext>
            </a:extLst>
          </p:cNvPr>
          <p:cNvSpPr>
            <a:spLocks noGrp="1"/>
          </p:cNvSpPr>
          <p:nvPr>
            <p:ph type="pic" sz="quarter" idx="23"/>
          </p:nvPr>
        </p:nvSpPr>
        <p:spPr>
          <a:xfrm>
            <a:off x="2732356" y="2889622"/>
            <a:ext cx="928860" cy="123848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a:t>Click icon to add picture</a:t>
            </a:r>
            <a:endParaRPr lang="en-US" dirty="0"/>
          </a:p>
        </p:txBody>
      </p:sp>
      <p:sp>
        <p:nvSpPr>
          <p:cNvPr id="26" name="Text Placeholder 2">
            <a:extLst>
              <a:ext uri="{FF2B5EF4-FFF2-40B4-BE49-F238E27FC236}">
                <a16:creationId xmlns:a16="http://schemas.microsoft.com/office/drawing/2014/main" id="{E56E9B7C-3A86-8741-B0BB-C778988173FE}"/>
              </a:ext>
            </a:extLst>
          </p:cNvPr>
          <p:cNvSpPr>
            <a:spLocks noGrp="1"/>
          </p:cNvSpPr>
          <p:nvPr>
            <p:ph type="body" sz="quarter" idx="26" hasCustomPrompt="1"/>
          </p:nvPr>
        </p:nvSpPr>
        <p:spPr>
          <a:xfrm>
            <a:off x="2737967" y="4212869"/>
            <a:ext cx="928860" cy="430615"/>
          </a:xfrm>
          <a:prstGeom prst="rect">
            <a:avLst/>
          </a:prstGeom>
          <a:ln>
            <a:noFill/>
          </a:ln>
        </p:spPr>
        <p:txBody>
          <a:bodyPr lIns="0" tIns="0" rIns="0" bIns="0">
            <a:noAutofit/>
          </a:bodyPr>
          <a:lstStyle>
            <a:lvl1pPr marL="0" indent="0" algn="ctr">
              <a:spcBef>
                <a:spcPts val="0"/>
              </a:spcBef>
              <a:buFontTx/>
              <a:buNone/>
              <a:defRPr sz="600">
                <a:solidFill>
                  <a:srgbClr val="FFE0B4"/>
                </a:solidFill>
                <a:latin typeface="Georgia" panose="02040502050405020303" pitchFamily="18" charset="0"/>
              </a:defRPr>
            </a:lvl1pPr>
            <a:lvl2pPr marL="212074" indent="0">
              <a:buFontTx/>
              <a:buNone/>
              <a:defRPr sz="1200">
                <a:solidFill>
                  <a:srgbClr val="FFE0B4"/>
                </a:solidFill>
                <a:latin typeface="Georgia" panose="02040502050405020303" pitchFamily="18" charset="0"/>
              </a:defRPr>
            </a:lvl2pPr>
            <a:lvl3pPr marL="425196" indent="0">
              <a:buFontTx/>
              <a:buNone/>
              <a:defRPr sz="1200">
                <a:solidFill>
                  <a:srgbClr val="FFE0B4"/>
                </a:solidFill>
                <a:latin typeface="Georgia" panose="02040502050405020303" pitchFamily="18" charset="0"/>
              </a:defRPr>
            </a:lvl3pPr>
            <a:lvl4pPr marL="1028700" indent="0">
              <a:buFontTx/>
              <a:buNone/>
              <a:defRPr sz="1200">
                <a:solidFill>
                  <a:srgbClr val="FFE0B4"/>
                </a:solidFill>
                <a:latin typeface="Georgia" panose="02040502050405020303" pitchFamily="18" charset="0"/>
              </a:defRPr>
            </a:lvl4pPr>
            <a:lvl5pPr marL="1371600" indent="0">
              <a:buFontTx/>
              <a:buNone/>
              <a:defRPr sz="1200">
                <a:solidFill>
                  <a:srgbClr val="FFE0B4"/>
                </a:solidFill>
                <a:latin typeface="Georgia" panose="02040502050405020303" pitchFamily="18" charset="0"/>
              </a:defRPr>
            </a:lvl5pPr>
          </a:lstStyle>
          <a:p>
            <a:pPr lvl="0"/>
            <a:r>
              <a:rPr lang="en-US" dirty="0"/>
              <a:t>Click to add faculty name</a:t>
            </a:r>
          </a:p>
        </p:txBody>
      </p:sp>
      <p:sp>
        <p:nvSpPr>
          <p:cNvPr id="22" name="Faculty Photo">
            <a:extLst>
              <a:ext uri="{FF2B5EF4-FFF2-40B4-BE49-F238E27FC236}">
                <a16:creationId xmlns:a16="http://schemas.microsoft.com/office/drawing/2014/main" id="{AA74C99B-AD3C-AB4D-BC90-95DC437A578A}"/>
              </a:ext>
            </a:extLst>
          </p:cNvPr>
          <p:cNvSpPr>
            <a:spLocks noGrp="1"/>
          </p:cNvSpPr>
          <p:nvPr>
            <p:ph type="pic" sz="quarter" idx="22"/>
          </p:nvPr>
        </p:nvSpPr>
        <p:spPr>
          <a:xfrm>
            <a:off x="3728173" y="2887421"/>
            <a:ext cx="928860" cy="123848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0BEC50DC-A764-B545-B204-57089E34AF57}"/>
              </a:ext>
            </a:extLst>
          </p:cNvPr>
          <p:cNvSpPr>
            <a:spLocks noGrp="1"/>
          </p:cNvSpPr>
          <p:nvPr>
            <p:ph type="body" sz="quarter" idx="25" hasCustomPrompt="1"/>
          </p:nvPr>
        </p:nvSpPr>
        <p:spPr>
          <a:xfrm>
            <a:off x="3731913" y="4212869"/>
            <a:ext cx="928860" cy="430615"/>
          </a:xfrm>
          <a:prstGeom prst="rect">
            <a:avLst/>
          </a:prstGeom>
          <a:ln>
            <a:noFill/>
          </a:ln>
        </p:spPr>
        <p:txBody>
          <a:bodyPr lIns="0" tIns="0" rIns="0" bIns="0">
            <a:noAutofit/>
          </a:bodyPr>
          <a:lstStyle>
            <a:lvl1pPr marL="0" indent="0" algn="ctr">
              <a:spcBef>
                <a:spcPts val="0"/>
              </a:spcBef>
              <a:buFontTx/>
              <a:buNone/>
              <a:defRPr sz="600">
                <a:solidFill>
                  <a:srgbClr val="FFE0B4"/>
                </a:solidFill>
                <a:latin typeface="Georgia" panose="02040502050405020303" pitchFamily="18" charset="0"/>
              </a:defRPr>
            </a:lvl1pPr>
            <a:lvl2pPr marL="212074" indent="0">
              <a:buFontTx/>
              <a:buNone/>
              <a:defRPr sz="1200">
                <a:solidFill>
                  <a:srgbClr val="FFE0B4"/>
                </a:solidFill>
                <a:latin typeface="Georgia" panose="02040502050405020303" pitchFamily="18" charset="0"/>
              </a:defRPr>
            </a:lvl2pPr>
            <a:lvl3pPr marL="425196" indent="0">
              <a:buFontTx/>
              <a:buNone/>
              <a:defRPr sz="1200">
                <a:solidFill>
                  <a:srgbClr val="FFE0B4"/>
                </a:solidFill>
                <a:latin typeface="Georgia" panose="02040502050405020303" pitchFamily="18" charset="0"/>
              </a:defRPr>
            </a:lvl3pPr>
            <a:lvl4pPr marL="1028700" indent="0">
              <a:buFontTx/>
              <a:buNone/>
              <a:defRPr sz="1200">
                <a:solidFill>
                  <a:srgbClr val="FFE0B4"/>
                </a:solidFill>
                <a:latin typeface="Georgia" panose="02040502050405020303" pitchFamily="18" charset="0"/>
              </a:defRPr>
            </a:lvl4pPr>
            <a:lvl5pPr marL="1371600" indent="0">
              <a:buFontTx/>
              <a:buNone/>
              <a:defRPr sz="1200">
                <a:solidFill>
                  <a:srgbClr val="FFE0B4"/>
                </a:solidFill>
                <a:latin typeface="Georgia" panose="02040502050405020303" pitchFamily="18" charset="0"/>
              </a:defRPr>
            </a:lvl5pPr>
          </a:lstStyle>
          <a:p>
            <a:pPr lvl="0"/>
            <a:r>
              <a:rPr lang="en-US" dirty="0"/>
              <a:t>Click to add faculty name</a:t>
            </a:r>
          </a:p>
        </p:txBody>
      </p:sp>
      <p:sp>
        <p:nvSpPr>
          <p:cNvPr id="20" name="Faculty Photo">
            <a:extLst>
              <a:ext uri="{FF2B5EF4-FFF2-40B4-BE49-F238E27FC236}">
                <a16:creationId xmlns:a16="http://schemas.microsoft.com/office/drawing/2014/main" id="{C5392346-4926-2641-8ACC-E009E70D1CBE}"/>
              </a:ext>
            </a:extLst>
          </p:cNvPr>
          <p:cNvSpPr>
            <a:spLocks noGrp="1"/>
          </p:cNvSpPr>
          <p:nvPr>
            <p:ph type="pic" sz="quarter" idx="21"/>
          </p:nvPr>
        </p:nvSpPr>
        <p:spPr>
          <a:xfrm>
            <a:off x="4723990" y="2887449"/>
            <a:ext cx="928860" cy="123848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8254A18E-7A4F-C843-B179-9EAC5F844C79}"/>
              </a:ext>
            </a:extLst>
          </p:cNvPr>
          <p:cNvSpPr>
            <a:spLocks noGrp="1"/>
          </p:cNvSpPr>
          <p:nvPr>
            <p:ph type="body" sz="quarter" idx="24" hasCustomPrompt="1"/>
          </p:nvPr>
        </p:nvSpPr>
        <p:spPr>
          <a:xfrm>
            <a:off x="4725860" y="4212870"/>
            <a:ext cx="928860" cy="430615"/>
          </a:xfrm>
          <a:prstGeom prst="rect">
            <a:avLst/>
          </a:prstGeom>
          <a:ln>
            <a:noFill/>
          </a:ln>
        </p:spPr>
        <p:txBody>
          <a:bodyPr lIns="0" tIns="0" rIns="0" bIns="0">
            <a:noAutofit/>
          </a:bodyPr>
          <a:lstStyle>
            <a:lvl1pPr marL="0" indent="0" algn="ctr">
              <a:spcBef>
                <a:spcPts val="0"/>
              </a:spcBef>
              <a:buFontTx/>
              <a:buNone/>
              <a:defRPr sz="600">
                <a:solidFill>
                  <a:srgbClr val="FFE0B4"/>
                </a:solidFill>
                <a:latin typeface="Georgia" panose="02040502050405020303" pitchFamily="18" charset="0"/>
              </a:defRPr>
            </a:lvl1pPr>
            <a:lvl2pPr marL="212074" indent="0">
              <a:buFontTx/>
              <a:buNone/>
              <a:defRPr sz="1200">
                <a:solidFill>
                  <a:srgbClr val="FFE0B4"/>
                </a:solidFill>
                <a:latin typeface="Georgia" panose="02040502050405020303" pitchFamily="18" charset="0"/>
              </a:defRPr>
            </a:lvl2pPr>
            <a:lvl3pPr marL="425196" indent="0">
              <a:buFontTx/>
              <a:buNone/>
              <a:defRPr sz="1200">
                <a:solidFill>
                  <a:srgbClr val="FFE0B4"/>
                </a:solidFill>
                <a:latin typeface="Georgia" panose="02040502050405020303" pitchFamily="18" charset="0"/>
              </a:defRPr>
            </a:lvl3pPr>
            <a:lvl4pPr marL="1028700" indent="0">
              <a:buFontTx/>
              <a:buNone/>
              <a:defRPr sz="1200">
                <a:solidFill>
                  <a:srgbClr val="FFE0B4"/>
                </a:solidFill>
                <a:latin typeface="Georgia" panose="02040502050405020303" pitchFamily="18" charset="0"/>
              </a:defRPr>
            </a:lvl4pPr>
            <a:lvl5pPr marL="1371600" indent="0">
              <a:buFontTx/>
              <a:buNone/>
              <a:defRPr sz="1200">
                <a:solidFill>
                  <a:srgbClr val="FFE0B4"/>
                </a:solidFill>
                <a:latin typeface="Georgia" panose="02040502050405020303" pitchFamily="18" charset="0"/>
              </a:defRPr>
            </a:lvl5pPr>
          </a:lstStyle>
          <a:p>
            <a:pPr lvl="0"/>
            <a:r>
              <a:rPr lang="en-US" dirty="0"/>
              <a:t>Click to add faculty name</a:t>
            </a:r>
          </a:p>
        </p:txBody>
      </p:sp>
      <p:sp>
        <p:nvSpPr>
          <p:cNvPr id="19" name="Faculty Photo">
            <a:extLst>
              <a:ext uri="{FF2B5EF4-FFF2-40B4-BE49-F238E27FC236}">
                <a16:creationId xmlns:a16="http://schemas.microsoft.com/office/drawing/2014/main" id="{C742C1C4-6EB2-8943-B2F4-F32B68587C22}"/>
              </a:ext>
            </a:extLst>
          </p:cNvPr>
          <p:cNvSpPr>
            <a:spLocks noGrp="1"/>
          </p:cNvSpPr>
          <p:nvPr>
            <p:ph type="pic" sz="quarter" idx="11"/>
          </p:nvPr>
        </p:nvSpPr>
        <p:spPr>
          <a:xfrm>
            <a:off x="5719806" y="2887421"/>
            <a:ext cx="928860" cy="1238480"/>
          </a:xfrm>
          <a:prstGeom prst="rect">
            <a:avLst/>
          </a:prstGeom>
          <a:ln w="12700" cap="flat" cmpd="sng" algn="ctr">
            <a:solidFill>
              <a:srgbClr val="6CACE4">
                <a:alpha val="30000"/>
              </a:srgbClr>
            </a:solidFill>
            <a:prstDash val="solid"/>
            <a:miter lim="800000"/>
            <a:headEnd type="none" w="med" len="med"/>
            <a:tailEnd type="none" w="med" len="med"/>
          </a:ln>
        </p:spPr>
        <p:txBody>
          <a:bodyPr/>
          <a:lstStyle>
            <a:lvl1pPr>
              <a:buNone/>
              <a:defRPr sz="1050">
                <a:solidFill>
                  <a:srgbClr val="FFFFFF"/>
                </a:solidFill>
                <a:latin typeface="+mj-lt"/>
                <a:cs typeface="Arial"/>
              </a:defRPr>
            </a:lvl1pPr>
          </a:lstStyle>
          <a:p>
            <a:r>
              <a:rPr lang="en-US"/>
              <a:t>Click icon to add picture</a:t>
            </a:r>
            <a:endParaRPr lang="en-US" dirty="0"/>
          </a:p>
        </p:txBody>
      </p:sp>
      <p:sp>
        <p:nvSpPr>
          <p:cNvPr id="18" name="Text Placeholder 2">
            <a:extLst>
              <a:ext uri="{FF2B5EF4-FFF2-40B4-BE49-F238E27FC236}">
                <a16:creationId xmlns:a16="http://schemas.microsoft.com/office/drawing/2014/main" id="{18DF5D3B-D8C8-8B4C-8BA4-E0D848E0CF5F}"/>
              </a:ext>
            </a:extLst>
          </p:cNvPr>
          <p:cNvSpPr>
            <a:spLocks noGrp="1"/>
          </p:cNvSpPr>
          <p:nvPr>
            <p:ph type="body" sz="quarter" idx="20" hasCustomPrompt="1"/>
          </p:nvPr>
        </p:nvSpPr>
        <p:spPr>
          <a:xfrm>
            <a:off x="5719806" y="4212871"/>
            <a:ext cx="928860" cy="430615"/>
          </a:xfrm>
          <a:prstGeom prst="rect">
            <a:avLst/>
          </a:prstGeom>
          <a:ln>
            <a:noFill/>
          </a:ln>
        </p:spPr>
        <p:txBody>
          <a:bodyPr lIns="0" tIns="0" rIns="0" bIns="0">
            <a:noAutofit/>
          </a:bodyPr>
          <a:lstStyle>
            <a:lvl1pPr marL="0" indent="0" algn="ctr">
              <a:spcBef>
                <a:spcPts val="0"/>
              </a:spcBef>
              <a:buFontTx/>
              <a:buNone/>
              <a:defRPr sz="600">
                <a:solidFill>
                  <a:srgbClr val="FFE0B4"/>
                </a:solidFill>
                <a:latin typeface="Georgia" panose="02040502050405020303" pitchFamily="18" charset="0"/>
              </a:defRPr>
            </a:lvl1pPr>
            <a:lvl2pPr marL="212074" indent="0">
              <a:buFontTx/>
              <a:buNone/>
              <a:defRPr sz="1200">
                <a:solidFill>
                  <a:srgbClr val="FFE0B4"/>
                </a:solidFill>
                <a:latin typeface="Georgia" panose="02040502050405020303" pitchFamily="18" charset="0"/>
              </a:defRPr>
            </a:lvl2pPr>
            <a:lvl3pPr marL="425196" indent="0">
              <a:buFontTx/>
              <a:buNone/>
              <a:defRPr sz="1200">
                <a:solidFill>
                  <a:srgbClr val="FFE0B4"/>
                </a:solidFill>
                <a:latin typeface="Georgia" panose="02040502050405020303" pitchFamily="18" charset="0"/>
              </a:defRPr>
            </a:lvl3pPr>
            <a:lvl4pPr marL="1028700" indent="0">
              <a:buFontTx/>
              <a:buNone/>
              <a:defRPr sz="1200">
                <a:solidFill>
                  <a:srgbClr val="FFE0B4"/>
                </a:solidFill>
                <a:latin typeface="Georgia" panose="02040502050405020303" pitchFamily="18" charset="0"/>
              </a:defRPr>
            </a:lvl4pPr>
            <a:lvl5pPr marL="1371600" indent="0">
              <a:buFontTx/>
              <a:buNone/>
              <a:defRPr sz="1200">
                <a:solidFill>
                  <a:srgbClr val="FFE0B4"/>
                </a:solidFill>
                <a:latin typeface="Georgia" panose="02040502050405020303" pitchFamily="18" charset="0"/>
              </a:defRPr>
            </a:lvl5pPr>
          </a:lstStyle>
          <a:p>
            <a:pPr lvl="0"/>
            <a:r>
              <a:rPr lang="en-US" dirty="0"/>
              <a:t>Click to add faculty name</a:t>
            </a:r>
          </a:p>
        </p:txBody>
      </p:sp>
      <p:sp>
        <p:nvSpPr>
          <p:cNvPr id="21" name="Copyright">
            <a:extLst>
              <a:ext uri="{FF2B5EF4-FFF2-40B4-BE49-F238E27FC236}">
                <a16:creationId xmlns:a16="http://schemas.microsoft.com/office/drawing/2014/main" id="{E0978AC2-BD22-0344-BDB7-A71381135A41}"/>
              </a:ext>
            </a:extLst>
          </p:cNvPr>
          <p:cNvSpPr/>
          <p:nvPr userDrawn="1"/>
        </p:nvSpPr>
        <p:spPr>
          <a:xfrm>
            <a:off x="1241429" y="4712814"/>
            <a:ext cx="4374830" cy="369332"/>
          </a:xfrm>
          <a:prstGeom prst="rect">
            <a:avLst/>
          </a:prstGeom>
        </p:spPr>
        <p:txBody>
          <a:bodyPr wrap="square">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mj-lt"/>
                <a:ea typeface="+mn-ea"/>
              </a:rPr>
              <a:t>The material in this video is subject to the copyright of the owners of the material and is being provided for educational purposes under rules of fair use for registered students in this course only. No additional copies of the copyrighted work may be made or distributed.</a:t>
            </a:r>
          </a:p>
        </p:txBody>
      </p:sp>
      <p:cxnSp>
        <p:nvCxnSpPr>
          <p:cNvPr id="9" name="Rule">
            <a:extLst>
              <a:ext uri="{C183D7F6-B498-43B3-948B-1728B52AA6E4}">
                <adec:decorative xmlns:adec="http://schemas.microsoft.com/office/drawing/2017/decorative" val="1"/>
              </a:ext>
            </a:extLst>
          </p:cNvPr>
          <p:cNvCxnSpPr>
            <a:cxnSpLocks noChangeShapeType="1"/>
          </p:cNvCxnSpPr>
          <p:nvPr userDrawn="1"/>
        </p:nvCxnSpPr>
        <p:spPr bwMode="auto">
          <a:xfrm>
            <a:off x="2671011" y="2800451"/>
            <a:ext cx="3977656" cy="0"/>
          </a:xfrm>
          <a:prstGeom prst="line">
            <a:avLst/>
          </a:prstGeom>
          <a:noFill/>
          <a:ln w="9525">
            <a:solidFill>
              <a:srgbClr val="418EDF">
                <a:alpha val="30000"/>
              </a:srgbClr>
            </a:solidFill>
            <a:round/>
            <a:headEnd type="none" w="sm" len="sm"/>
            <a:tailEnd type="none" w="sm" len="sm"/>
          </a:ln>
        </p:spPr>
      </p:cxnSp>
      <p:sp>
        <p:nvSpPr>
          <p:cNvPr id="3" name="Slide Number">
            <a:extLst>
              <a:ext uri="{FF2B5EF4-FFF2-40B4-BE49-F238E27FC236}">
                <a16:creationId xmlns:a16="http://schemas.microsoft.com/office/drawing/2014/main" id="{117E89DB-E077-014B-BB88-DF0941E638E3}"/>
              </a:ext>
            </a:extLst>
          </p:cNvPr>
          <p:cNvSpPr>
            <a:spLocks noGrp="1"/>
          </p:cNvSpPr>
          <p:nvPr>
            <p:ph type="sldNum" sz="quarter" idx="27"/>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3480219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 col and 5 top captions">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1" name="Caption">
            <a:extLst>
              <a:ext uri="{FF2B5EF4-FFF2-40B4-BE49-F238E27FC236}">
                <a16:creationId xmlns:a16="http://schemas.microsoft.com/office/drawing/2014/main" id="{BB745127-661B-9745-8FCF-E340BA695B9D}"/>
              </a:ext>
            </a:extLst>
          </p:cNvPr>
          <p:cNvSpPr>
            <a:spLocks noGrp="1"/>
          </p:cNvSpPr>
          <p:nvPr>
            <p:ph type="body" sz="quarter" idx="15" hasCustomPrompt="1"/>
          </p:nvPr>
        </p:nvSpPr>
        <p:spPr>
          <a:xfrm>
            <a:off x="111985" y="1193315"/>
            <a:ext cx="1231934"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9" name="Box">
            <a:extLst>
              <a:ext uri="{FF2B5EF4-FFF2-40B4-BE49-F238E27FC236}">
                <a16:creationId xmlns:a16="http://schemas.microsoft.com/office/drawing/2014/main" id="{416E5DA1-136A-384D-85B8-D3676B29E3F3}"/>
              </a:ext>
            </a:extLst>
          </p:cNvPr>
          <p:cNvSpPr>
            <a:spLocks noGrp="1"/>
          </p:cNvSpPr>
          <p:nvPr>
            <p:ph idx="13" hasCustomPrompt="1"/>
          </p:nvPr>
        </p:nvSpPr>
        <p:spPr>
          <a:xfrm>
            <a:off x="111985" y="1739007"/>
            <a:ext cx="1235165" cy="2855895"/>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7" name="Caption">
            <a:extLst>
              <a:ext uri="{FF2B5EF4-FFF2-40B4-BE49-F238E27FC236}">
                <a16:creationId xmlns:a16="http://schemas.microsoft.com/office/drawing/2014/main" id="{1A66F37F-CE60-7A4C-AE09-7B3BAA75FFFA}"/>
              </a:ext>
            </a:extLst>
          </p:cNvPr>
          <p:cNvSpPr>
            <a:spLocks noGrp="1"/>
          </p:cNvSpPr>
          <p:nvPr>
            <p:ph type="body" sz="quarter" idx="29" hasCustomPrompt="1"/>
          </p:nvPr>
        </p:nvSpPr>
        <p:spPr>
          <a:xfrm>
            <a:off x="1461123" y="1193315"/>
            <a:ext cx="1231934"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27" name="Box">
            <a:extLst>
              <a:ext uri="{FF2B5EF4-FFF2-40B4-BE49-F238E27FC236}">
                <a16:creationId xmlns:a16="http://schemas.microsoft.com/office/drawing/2014/main" id="{A514C5D4-6321-9940-AA7B-6DD9C2896472}"/>
              </a:ext>
            </a:extLst>
          </p:cNvPr>
          <p:cNvSpPr>
            <a:spLocks noGrp="1"/>
          </p:cNvSpPr>
          <p:nvPr>
            <p:ph idx="27" hasCustomPrompt="1"/>
          </p:nvPr>
        </p:nvSpPr>
        <p:spPr>
          <a:xfrm>
            <a:off x="1461123" y="1733551"/>
            <a:ext cx="1235165" cy="2855896"/>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8" name="Caption">
            <a:extLst>
              <a:ext uri="{FF2B5EF4-FFF2-40B4-BE49-F238E27FC236}">
                <a16:creationId xmlns:a16="http://schemas.microsoft.com/office/drawing/2014/main" id="{6BCAA78E-33F4-9B41-A03A-FD2F0EFDD7C6}"/>
              </a:ext>
            </a:extLst>
          </p:cNvPr>
          <p:cNvSpPr>
            <a:spLocks noGrp="1"/>
          </p:cNvSpPr>
          <p:nvPr>
            <p:ph type="body" sz="quarter" idx="30" hasCustomPrompt="1"/>
          </p:nvPr>
        </p:nvSpPr>
        <p:spPr>
          <a:xfrm>
            <a:off x="2810260" y="1193315"/>
            <a:ext cx="1231934"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26" name="Box">
            <a:extLst>
              <a:ext uri="{FF2B5EF4-FFF2-40B4-BE49-F238E27FC236}">
                <a16:creationId xmlns:a16="http://schemas.microsoft.com/office/drawing/2014/main" id="{7BAF17F4-7FA8-2B40-BF9E-55A8E4E91B05}"/>
              </a:ext>
            </a:extLst>
          </p:cNvPr>
          <p:cNvSpPr>
            <a:spLocks noGrp="1"/>
          </p:cNvSpPr>
          <p:nvPr>
            <p:ph idx="26" hasCustomPrompt="1"/>
          </p:nvPr>
        </p:nvSpPr>
        <p:spPr>
          <a:xfrm>
            <a:off x="2810260" y="1733551"/>
            <a:ext cx="1235165" cy="2855895"/>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0" name="Caption">
            <a:extLst>
              <a:ext uri="{FF2B5EF4-FFF2-40B4-BE49-F238E27FC236}">
                <a16:creationId xmlns:a16="http://schemas.microsoft.com/office/drawing/2014/main" id="{E9C0D689-A19A-624C-B850-755B195EA6B4}"/>
              </a:ext>
            </a:extLst>
          </p:cNvPr>
          <p:cNvSpPr>
            <a:spLocks noGrp="1"/>
          </p:cNvSpPr>
          <p:nvPr>
            <p:ph type="body" sz="quarter" idx="31" hasCustomPrompt="1"/>
          </p:nvPr>
        </p:nvSpPr>
        <p:spPr>
          <a:xfrm>
            <a:off x="4159398" y="1193315"/>
            <a:ext cx="1231934"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25" name="Box">
            <a:extLst>
              <a:ext uri="{FF2B5EF4-FFF2-40B4-BE49-F238E27FC236}">
                <a16:creationId xmlns:a16="http://schemas.microsoft.com/office/drawing/2014/main" id="{18A288B6-F1B3-BD44-ADC4-D449FA33766B}"/>
              </a:ext>
            </a:extLst>
          </p:cNvPr>
          <p:cNvSpPr>
            <a:spLocks noGrp="1"/>
          </p:cNvSpPr>
          <p:nvPr>
            <p:ph idx="25" hasCustomPrompt="1"/>
          </p:nvPr>
        </p:nvSpPr>
        <p:spPr>
          <a:xfrm>
            <a:off x="4159398" y="1733551"/>
            <a:ext cx="1235165" cy="2855895"/>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1" name="Caption">
            <a:extLst>
              <a:ext uri="{FF2B5EF4-FFF2-40B4-BE49-F238E27FC236}">
                <a16:creationId xmlns:a16="http://schemas.microsoft.com/office/drawing/2014/main" id="{4E426E23-1667-1B4E-AF61-2206D7F1AE56}"/>
              </a:ext>
            </a:extLst>
          </p:cNvPr>
          <p:cNvSpPr>
            <a:spLocks noGrp="1"/>
          </p:cNvSpPr>
          <p:nvPr>
            <p:ph type="body" sz="quarter" idx="32" hasCustomPrompt="1"/>
          </p:nvPr>
        </p:nvSpPr>
        <p:spPr>
          <a:xfrm>
            <a:off x="5508535" y="1193315"/>
            <a:ext cx="1231934"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24" name="Box">
            <a:extLst>
              <a:ext uri="{FF2B5EF4-FFF2-40B4-BE49-F238E27FC236}">
                <a16:creationId xmlns:a16="http://schemas.microsoft.com/office/drawing/2014/main" id="{9D2AB08B-3B1E-854B-864B-C1FD8C306D83}"/>
              </a:ext>
            </a:extLst>
          </p:cNvPr>
          <p:cNvSpPr>
            <a:spLocks noGrp="1"/>
          </p:cNvSpPr>
          <p:nvPr>
            <p:ph idx="24" hasCustomPrompt="1"/>
          </p:nvPr>
        </p:nvSpPr>
        <p:spPr>
          <a:xfrm>
            <a:off x="5508535" y="1733551"/>
            <a:ext cx="1235165" cy="2855895"/>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Source">
            <a:extLst>
              <a:ext uri="{FF2B5EF4-FFF2-40B4-BE49-F238E27FC236}">
                <a16:creationId xmlns:a16="http://schemas.microsoft.com/office/drawing/2014/main" id="{36F230DE-5E92-6B46-9F5D-66DB4D20FF43}"/>
              </a:ext>
            </a:extLst>
          </p:cNvPr>
          <p:cNvSpPr>
            <a:spLocks noGrp="1"/>
          </p:cNvSpPr>
          <p:nvPr>
            <p:ph idx="18"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D3B8EB7D-BD26-C942-9526-4280491D4C0A}"/>
              </a:ext>
            </a:extLst>
          </p:cNvPr>
          <p:cNvSpPr>
            <a:spLocks noGrp="1"/>
          </p:cNvSpPr>
          <p:nvPr>
            <p:ph type="sldNum" sz="quarter" idx="3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5376873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 col and 5 bottom captions">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9" name="Box">
            <a:extLst>
              <a:ext uri="{FF2B5EF4-FFF2-40B4-BE49-F238E27FC236}">
                <a16:creationId xmlns:a16="http://schemas.microsoft.com/office/drawing/2014/main" id="{416E5DA1-136A-384D-85B8-D3676B29E3F3}"/>
              </a:ext>
            </a:extLst>
          </p:cNvPr>
          <p:cNvSpPr>
            <a:spLocks noGrp="1"/>
          </p:cNvSpPr>
          <p:nvPr>
            <p:ph idx="13" hasCustomPrompt="1"/>
          </p:nvPr>
        </p:nvSpPr>
        <p:spPr>
          <a:xfrm>
            <a:off x="111985" y="1193316"/>
            <a:ext cx="1235165" cy="2869790"/>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5" name="Caption">
            <a:extLst>
              <a:ext uri="{FF2B5EF4-FFF2-40B4-BE49-F238E27FC236}">
                <a16:creationId xmlns:a16="http://schemas.microsoft.com/office/drawing/2014/main" id="{B40349D6-932C-9040-BBA4-56765862890B}"/>
              </a:ext>
            </a:extLst>
          </p:cNvPr>
          <p:cNvSpPr>
            <a:spLocks noGrp="1"/>
          </p:cNvSpPr>
          <p:nvPr>
            <p:ph type="body" sz="quarter" idx="33" hasCustomPrompt="1"/>
          </p:nvPr>
        </p:nvSpPr>
        <p:spPr>
          <a:xfrm>
            <a:off x="115215" y="4149508"/>
            <a:ext cx="1240980"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27" name="Box">
            <a:extLst>
              <a:ext uri="{FF2B5EF4-FFF2-40B4-BE49-F238E27FC236}">
                <a16:creationId xmlns:a16="http://schemas.microsoft.com/office/drawing/2014/main" id="{A514C5D4-6321-9940-AA7B-6DD9C2896472}"/>
              </a:ext>
            </a:extLst>
          </p:cNvPr>
          <p:cNvSpPr>
            <a:spLocks noGrp="1"/>
          </p:cNvSpPr>
          <p:nvPr>
            <p:ph idx="27" hasCustomPrompt="1"/>
          </p:nvPr>
        </p:nvSpPr>
        <p:spPr>
          <a:xfrm>
            <a:off x="1461123" y="1187861"/>
            <a:ext cx="1235165" cy="2869791"/>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2" name="Caption">
            <a:extLst>
              <a:ext uri="{FF2B5EF4-FFF2-40B4-BE49-F238E27FC236}">
                <a16:creationId xmlns:a16="http://schemas.microsoft.com/office/drawing/2014/main" id="{F14D6E3B-AF9B-BE47-AF94-6625E87FFCB0}"/>
              </a:ext>
            </a:extLst>
          </p:cNvPr>
          <p:cNvSpPr>
            <a:spLocks noGrp="1"/>
          </p:cNvSpPr>
          <p:nvPr>
            <p:ph type="body" sz="quarter" idx="34" hasCustomPrompt="1"/>
          </p:nvPr>
        </p:nvSpPr>
        <p:spPr>
          <a:xfrm>
            <a:off x="1458215" y="4149508"/>
            <a:ext cx="1240980"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26" name="Box">
            <a:extLst>
              <a:ext uri="{FF2B5EF4-FFF2-40B4-BE49-F238E27FC236}">
                <a16:creationId xmlns:a16="http://schemas.microsoft.com/office/drawing/2014/main" id="{7BAF17F4-7FA8-2B40-BF9E-55A8E4E91B05}"/>
              </a:ext>
            </a:extLst>
          </p:cNvPr>
          <p:cNvSpPr>
            <a:spLocks noGrp="1"/>
          </p:cNvSpPr>
          <p:nvPr>
            <p:ph idx="26" hasCustomPrompt="1"/>
          </p:nvPr>
        </p:nvSpPr>
        <p:spPr>
          <a:xfrm>
            <a:off x="2810260" y="1187860"/>
            <a:ext cx="1235165" cy="2869790"/>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3" name="Caption">
            <a:extLst>
              <a:ext uri="{FF2B5EF4-FFF2-40B4-BE49-F238E27FC236}">
                <a16:creationId xmlns:a16="http://schemas.microsoft.com/office/drawing/2014/main" id="{6F360711-13BC-BE4F-9AF8-2EADB23241C9}"/>
              </a:ext>
            </a:extLst>
          </p:cNvPr>
          <p:cNvSpPr>
            <a:spLocks noGrp="1"/>
          </p:cNvSpPr>
          <p:nvPr>
            <p:ph type="body" sz="quarter" idx="35" hasCustomPrompt="1"/>
          </p:nvPr>
        </p:nvSpPr>
        <p:spPr>
          <a:xfrm>
            <a:off x="2801214" y="4149508"/>
            <a:ext cx="1240980"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25" name="Box">
            <a:extLst>
              <a:ext uri="{FF2B5EF4-FFF2-40B4-BE49-F238E27FC236}">
                <a16:creationId xmlns:a16="http://schemas.microsoft.com/office/drawing/2014/main" id="{18A288B6-F1B3-BD44-ADC4-D449FA33766B}"/>
              </a:ext>
            </a:extLst>
          </p:cNvPr>
          <p:cNvSpPr>
            <a:spLocks noGrp="1"/>
          </p:cNvSpPr>
          <p:nvPr>
            <p:ph idx="25" hasCustomPrompt="1"/>
          </p:nvPr>
        </p:nvSpPr>
        <p:spPr>
          <a:xfrm>
            <a:off x="4159398" y="1187860"/>
            <a:ext cx="1235165" cy="2869790"/>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8" name="Caption">
            <a:extLst>
              <a:ext uri="{FF2B5EF4-FFF2-40B4-BE49-F238E27FC236}">
                <a16:creationId xmlns:a16="http://schemas.microsoft.com/office/drawing/2014/main" id="{59E347D3-CDD7-8C4A-87D0-E5A9695AF2D9}"/>
              </a:ext>
            </a:extLst>
          </p:cNvPr>
          <p:cNvSpPr>
            <a:spLocks noGrp="1"/>
          </p:cNvSpPr>
          <p:nvPr>
            <p:ph type="body" sz="quarter" idx="36" hasCustomPrompt="1"/>
          </p:nvPr>
        </p:nvSpPr>
        <p:spPr>
          <a:xfrm>
            <a:off x="4158807" y="4149508"/>
            <a:ext cx="1240980"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24" name="Box">
            <a:extLst>
              <a:ext uri="{FF2B5EF4-FFF2-40B4-BE49-F238E27FC236}">
                <a16:creationId xmlns:a16="http://schemas.microsoft.com/office/drawing/2014/main" id="{9D2AB08B-3B1E-854B-864B-C1FD8C306D83}"/>
              </a:ext>
            </a:extLst>
          </p:cNvPr>
          <p:cNvSpPr>
            <a:spLocks noGrp="1"/>
          </p:cNvSpPr>
          <p:nvPr>
            <p:ph idx="24" hasCustomPrompt="1"/>
          </p:nvPr>
        </p:nvSpPr>
        <p:spPr>
          <a:xfrm>
            <a:off x="5508535" y="1187860"/>
            <a:ext cx="1235165" cy="2869790"/>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29" name="Caption">
            <a:extLst>
              <a:ext uri="{FF2B5EF4-FFF2-40B4-BE49-F238E27FC236}">
                <a16:creationId xmlns:a16="http://schemas.microsoft.com/office/drawing/2014/main" id="{2688850F-B675-3D49-A922-78AD18ECD4FB}"/>
              </a:ext>
            </a:extLst>
          </p:cNvPr>
          <p:cNvSpPr>
            <a:spLocks noGrp="1"/>
          </p:cNvSpPr>
          <p:nvPr>
            <p:ph type="body" sz="quarter" idx="37" hasCustomPrompt="1"/>
          </p:nvPr>
        </p:nvSpPr>
        <p:spPr>
          <a:xfrm>
            <a:off x="5510750" y="4149508"/>
            <a:ext cx="1240980" cy="450850"/>
          </a:xfrm>
          <a:solidFill>
            <a:srgbClr val="418EDF">
              <a:alpha val="40000"/>
            </a:srgbClr>
          </a:solidFill>
          <a:ln>
            <a:noFill/>
          </a:ln>
        </p:spPr>
        <p:txBody>
          <a:bodyPr anchor="ctr">
            <a:noAutofit/>
          </a:bodyPr>
          <a:lstStyle>
            <a:lvl1pPr marL="0" indent="0" algn="ctr">
              <a:buNone/>
              <a:defRPr sz="1050" b="0">
                <a:solidFill>
                  <a:schemeClr val="tx1"/>
                </a:solidFill>
                <a:latin typeface="Georgia" panose="02040502050405020303" pitchFamily="18" charset="0"/>
              </a:defRPr>
            </a:lvl1pPr>
            <a:lvl2pPr marL="342900" indent="0">
              <a:buNone/>
              <a:defRPr sz="1050"/>
            </a:lvl2pPr>
            <a:lvl3pPr marL="598885" indent="0">
              <a:buNone/>
              <a:defRPr sz="1050"/>
            </a:lvl3pPr>
            <a:lvl4pPr marL="1028700" indent="0">
              <a:buNone/>
              <a:defRPr sz="1050"/>
            </a:lvl4pPr>
            <a:lvl5pPr marL="1371600" indent="0">
              <a:buNone/>
              <a:defRPr sz="1050"/>
            </a:lvl5pPr>
          </a:lstStyle>
          <a:p>
            <a:pPr lvl="0"/>
            <a:r>
              <a:rPr lang="en-US" dirty="0"/>
              <a:t>Click to add caption</a:t>
            </a:r>
          </a:p>
        </p:txBody>
      </p:sp>
      <p:sp>
        <p:nvSpPr>
          <p:cNvPr id="10" name="Source">
            <a:extLst>
              <a:ext uri="{FF2B5EF4-FFF2-40B4-BE49-F238E27FC236}">
                <a16:creationId xmlns:a16="http://schemas.microsoft.com/office/drawing/2014/main" id="{36F230DE-5E92-6B46-9F5D-66DB4D20FF43}"/>
              </a:ext>
            </a:extLst>
          </p:cNvPr>
          <p:cNvSpPr>
            <a:spLocks noGrp="1"/>
          </p:cNvSpPr>
          <p:nvPr>
            <p:ph idx="18"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4BC8A5FA-C424-BF4A-AF06-3E67A4481F3A}"/>
              </a:ext>
            </a:extLst>
          </p:cNvPr>
          <p:cNvSpPr>
            <a:spLocks noGrp="1"/>
          </p:cNvSpPr>
          <p:nvPr>
            <p:ph type="sldNum" sz="quarter" idx="38"/>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56166759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horiz-boxes">
    <p:bg>
      <p:bgPr>
        <a:solidFill>
          <a:srgbClr val="FFFFFF"/>
        </a:solidFill>
        <a:effectLst/>
      </p:bgPr>
    </p:bg>
    <p:spTree>
      <p:nvGrpSpPr>
        <p:cNvPr id="1" name=""/>
        <p:cNvGrpSpPr/>
        <p:nvPr/>
      </p:nvGrpSpPr>
      <p:grpSpPr>
        <a:xfrm>
          <a:off x="0" y="0"/>
          <a:ext cx="0" cy="0"/>
          <a:chOff x="0" y="0"/>
          <a:chExt cx="0" cy="0"/>
        </a:xfrm>
      </p:grpSpPr>
      <p:sp>
        <p:nvSpPr>
          <p:cNvPr id="16"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Box"/>
          <p:cNvSpPr>
            <a:spLocks noGrp="1"/>
          </p:cNvSpPr>
          <p:nvPr>
            <p:ph idx="13" hasCustomPrompt="1"/>
          </p:nvPr>
        </p:nvSpPr>
        <p:spPr>
          <a:xfrm>
            <a:off x="111985" y="1200151"/>
            <a:ext cx="3293636" cy="1641020"/>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Box"/>
          <p:cNvSpPr>
            <a:spLocks noGrp="1"/>
          </p:cNvSpPr>
          <p:nvPr>
            <p:ph idx="15" hasCustomPrompt="1"/>
          </p:nvPr>
        </p:nvSpPr>
        <p:spPr>
          <a:xfrm>
            <a:off x="111985" y="2954953"/>
            <a:ext cx="3293636" cy="1641020"/>
          </a:xfrm>
          <a:ln>
            <a:solidFill>
              <a:srgbClr val="6CACE4">
                <a:alpha val="20000"/>
              </a:srgbClr>
            </a:solidFill>
          </a:ln>
        </p:spPr>
        <p:txBody>
          <a:bodyPr>
            <a:normAutofit/>
          </a:bodyPr>
          <a:lstStyle>
            <a:lvl1pPr marL="216694" indent="-216694">
              <a:buFont typeface="Arial" panose="020B0604020202020204" pitchFamily="34" charset="0"/>
              <a:buChar char="►"/>
              <a:defRPr sz="1200" baseline="0"/>
            </a:lvl1pPr>
            <a:lvl2pPr marL="426244" indent="-213122">
              <a:buFont typeface="Arial" panose="020B0604020202020204" pitchFamily="34" charset="0"/>
              <a:buChar char="►"/>
              <a:defRPr sz="1200"/>
            </a:lvl2pPr>
            <a:lvl3pPr marL="606029" indent="-176213">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Box"/>
          <p:cNvSpPr>
            <a:spLocks noGrp="1"/>
          </p:cNvSpPr>
          <p:nvPr>
            <p:ph idx="12" hasCustomPrompt="1"/>
          </p:nvPr>
        </p:nvSpPr>
        <p:spPr>
          <a:xfrm>
            <a:off x="3461450" y="1201423"/>
            <a:ext cx="3282251" cy="1639749"/>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1" name="Box"/>
          <p:cNvSpPr>
            <a:spLocks noGrp="1"/>
          </p:cNvSpPr>
          <p:nvPr>
            <p:ph idx="14" hasCustomPrompt="1"/>
          </p:nvPr>
        </p:nvSpPr>
        <p:spPr>
          <a:xfrm>
            <a:off x="3461450" y="2956225"/>
            <a:ext cx="3294155" cy="1639749"/>
          </a:xfrm>
          <a:prstGeom prst="rect">
            <a:avLst/>
          </a:prstGeom>
          <a:ln>
            <a:solidFill>
              <a:srgbClr val="6CACE4">
                <a:alpha val="20000"/>
              </a:srgbClr>
            </a:solidFill>
          </a:ln>
        </p:spPr>
        <p:txBody>
          <a:bodyPr vert="horz" lIns="91440" tIns="45720" rIns="91440" bIns="45720" rtlCol="0">
            <a:normAutofit/>
          </a:bodyPr>
          <a:lstStyle>
            <a:lvl1pPr marL="216694" indent="-216694">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buFont typeface="Arial" panose="020B0604020202020204" pitchFamily="34" charset="0"/>
              <a:buChar char="►"/>
              <a:defRPr sz="1200"/>
            </a:lvl2pPr>
            <a:lvl3pPr marL="598885" indent="-172641">
              <a:buFont typeface="Arial" panose="020B0604020202020204" pitchFamily="34" charset="0"/>
              <a:buChar char="●"/>
              <a:defRPr sz="1200"/>
            </a:lvl3pPr>
          </a:lstStyle>
          <a:p>
            <a:pPr lvl="0"/>
            <a:r>
              <a:rPr lang="en-US" dirty="0"/>
              <a:t>Click to add first-level bullet</a:t>
            </a:r>
          </a:p>
          <a:p>
            <a:pPr lvl="1"/>
            <a:r>
              <a:rPr lang="en-US" dirty="0"/>
              <a:t>Second level</a:t>
            </a:r>
          </a:p>
          <a:p>
            <a:pPr lvl="2"/>
            <a:r>
              <a:rPr lang="en-US" dirty="0"/>
              <a:t>Third level</a:t>
            </a:r>
          </a:p>
        </p:txBody>
      </p:sp>
      <p:sp>
        <p:nvSpPr>
          <p:cNvPr id="10" name="Source">
            <a:extLst>
              <a:ext uri="{FF2B5EF4-FFF2-40B4-BE49-F238E27FC236}">
                <a16:creationId xmlns:a16="http://schemas.microsoft.com/office/drawing/2014/main" id="{E8A549A6-7736-A545-9DCD-CB4DD032E598}"/>
              </a:ext>
            </a:extLst>
          </p:cNvPr>
          <p:cNvSpPr>
            <a:spLocks noGrp="1"/>
          </p:cNvSpPr>
          <p:nvPr>
            <p:ph idx="17"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49A5C684-826F-0442-8631-7E4E2B374D8D}"/>
              </a:ext>
            </a:extLst>
          </p:cNvPr>
          <p:cNvSpPr>
            <a:spLocks noGrp="1"/>
          </p:cNvSpPr>
          <p:nvPr>
            <p:ph type="sldNum" sz="quarter" idx="18"/>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8200749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arge photo or table">
    <p:spTree>
      <p:nvGrpSpPr>
        <p:cNvPr id="1" name=""/>
        <p:cNvGrpSpPr/>
        <p:nvPr/>
      </p:nvGrpSpPr>
      <p:grpSpPr>
        <a:xfrm>
          <a:off x="0" y="0"/>
          <a:ext cx="0" cy="0"/>
          <a:chOff x="0" y="0"/>
          <a:chExt cx="0" cy="0"/>
        </a:xfrm>
      </p:grpSpPr>
      <p:sp>
        <p:nvSpPr>
          <p:cNvPr id="7"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5" name="Photo">
            <a:extLst>
              <a:ext uri="{FF2B5EF4-FFF2-40B4-BE49-F238E27FC236}">
                <a16:creationId xmlns:a16="http://schemas.microsoft.com/office/drawing/2014/main" id="{02EA4496-355A-B54A-BBF9-F684A72148AE}"/>
              </a:ext>
            </a:extLst>
          </p:cNvPr>
          <p:cNvSpPr>
            <a:spLocks noGrp="1"/>
          </p:cNvSpPr>
          <p:nvPr>
            <p:ph sz="quarter" idx="15"/>
          </p:nvPr>
        </p:nvSpPr>
        <p:spPr>
          <a:xfrm>
            <a:off x="0" y="974726"/>
            <a:ext cx="6858000" cy="4168775"/>
          </a:xfrm>
          <a:ln>
            <a:noFill/>
          </a:ln>
        </p:spPr>
        <p:txBody>
          <a:bodyPr/>
          <a:lstStyle>
            <a:lvl1pPr marL="0" indent="0">
              <a:buFontTx/>
              <a:buNone/>
              <a:defRPr/>
            </a:lvl1pPr>
          </a:lstStyle>
          <a:p>
            <a:pPr lvl="0"/>
            <a:r>
              <a:rPr lang="en-US" dirty="0"/>
              <a:t>Click to edit Master text styles</a:t>
            </a:r>
          </a:p>
        </p:txBody>
      </p:sp>
      <p:sp>
        <p:nvSpPr>
          <p:cNvPr id="8" name="Source">
            <a:extLst>
              <a:ext uri="{FF2B5EF4-FFF2-40B4-BE49-F238E27FC236}">
                <a16:creationId xmlns:a16="http://schemas.microsoft.com/office/drawing/2014/main" id="{09009DDA-DCFC-F748-A811-BF00305DDAD9}"/>
              </a:ext>
            </a:extLst>
          </p:cNvPr>
          <p:cNvSpPr>
            <a:spLocks noGrp="1"/>
          </p:cNvSpPr>
          <p:nvPr>
            <p:ph idx="1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F83A9E29-5FE0-3D4D-94E8-4C25C00D63D5}"/>
              </a:ext>
            </a:extLst>
          </p:cNvPr>
          <p:cNvSpPr>
            <a:spLocks noGrp="1"/>
          </p:cNvSpPr>
          <p:nvPr>
            <p:ph type="sldNum" sz="quarter" idx="16"/>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7881325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 large photo or table">
    <p:spTree>
      <p:nvGrpSpPr>
        <p:cNvPr id="1" name=""/>
        <p:cNvGrpSpPr/>
        <p:nvPr/>
      </p:nvGrpSpPr>
      <p:grpSpPr>
        <a:xfrm>
          <a:off x="0" y="0"/>
          <a:ext cx="0" cy="0"/>
          <a:chOff x="0" y="0"/>
          <a:chExt cx="0" cy="0"/>
        </a:xfrm>
      </p:grpSpPr>
      <p:sp>
        <p:nvSpPr>
          <p:cNvPr id="7" name="Title"/>
          <p:cNvSpPr>
            <a:spLocks noGrp="1"/>
          </p:cNvSpPr>
          <p:nvPr>
            <p:ph type="title" hasCustomPrompt="1"/>
          </p:nvPr>
        </p:nvSpPr>
        <p:spPr>
          <a:xfrm>
            <a:off x="111985" y="53975"/>
            <a:ext cx="664362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0" name="Photo">
            <a:extLst>
              <a:ext uri="{FF2B5EF4-FFF2-40B4-BE49-F238E27FC236}">
                <a16:creationId xmlns:a16="http://schemas.microsoft.com/office/drawing/2014/main" id="{425F25A5-CCE4-394B-9E1E-17C6BF7265C4}"/>
              </a:ext>
            </a:extLst>
          </p:cNvPr>
          <p:cNvSpPr>
            <a:spLocks noGrp="1"/>
          </p:cNvSpPr>
          <p:nvPr>
            <p:ph sz="quarter" idx="15"/>
          </p:nvPr>
        </p:nvSpPr>
        <p:spPr>
          <a:xfrm>
            <a:off x="0" y="974726"/>
            <a:ext cx="3406469" cy="4168775"/>
          </a:xfrm>
          <a:ln>
            <a:noFill/>
          </a:ln>
        </p:spPr>
        <p:txBody>
          <a:bodyPr/>
          <a:lstStyle>
            <a:lvl1pPr marL="0" indent="0">
              <a:buFontTx/>
              <a:buNone/>
              <a:defRPr/>
            </a:lvl1pPr>
          </a:lstStyle>
          <a:p>
            <a:pPr lvl="0"/>
            <a:r>
              <a:rPr lang="en-US" dirty="0"/>
              <a:t>Click to edit Master text styles</a:t>
            </a:r>
          </a:p>
        </p:txBody>
      </p:sp>
      <p:sp>
        <p:nvSpPr>
          <p:cNvPr id="9" name="Photo">
            <a:extLst>
              <a:ext uri="{FF2B5EF4-FFF2-40B4-BE49-F238E27FC236}">
                <a16:creationId xmlns:a16="http://schemas.microsoft.com/office/drawing/2014/main" id="{6804ED59-039D-2442-97AD-5034913325E9}"/>
              </a:ext>
            </a:extLst>
          </p:cNvPr>
          <p:cNvSpPr>
            <a:spLocks noGrp="1"/>
          </p:cNvSpPr>
          <p:nvPr>
            <p:ph sz="quarter" idx="16"/>
          </p:nvPr>
        </p:nvSpPr>
        <p:spPr>
          <a:xfrm>
            <a:off x="3451532" y="974726"/>
            <a:ext cx="3408426" cy="4168775"/>
          </a:xfrm>
          <a:ln>
            <a:noFill/>
          </a:ln>
        </p:spPr>
        <p:txBody>
          <a:bodyPr/>
          <a:lstStyle>
            <a:lvl1pPr marL="0" indent="0">
              <a:buFontTx/>
              <a:buNone/>
              <a:defRPr/>
            </a:lvl1pPr>
          </a:lstStyle>
          <a:p>
            <a:pPr lvl="0"/>
            <a:r>
              <a:rPr lang="en-US" dirty="0"/>
              <a:t>Click to edit Master text styles</a:t>
            </a:r>
          </a:p>
        </p:txBody>
      </p:sp>
      <p:sp>
        <p:nvSpPr>
          <p:cNvPr id="8" name="Source">
            <a:extLst>
              <a:ext uri="{FF2B5EF4-FFF2-40B4-BE49-F238E27FC236}">
                <a16:creationId xmlns:a16="http://schemas.microsoft.com/office/drawing/2014/main" id="{09009DDA-DCFC-F748-A811-BF00305DDAD9}"/>
              </a:ext>
            </a:extLst>
          </p:cNvPr>
          <p:cNvSpPr>
            <a:spLocks noGrp="1"/>
          </p:cNvSpPr>
          <p:nvPr>
            <p:ph idx="1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79BA57E4-A61E-0F43-96A7-D6F928E8868B}"/>
              </a:ext>
            </a:extLst>
          </p:cNvPr>
          <p:cNvSpPr>
            <a:spLocks noGrp="1"/>
          </p:cNvSpPr>
          <p:nvPr>
            <p:ph type="sldNum" sz="quarter" idx="17"/>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5199828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IDDEN titl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11985" y="1116711"/>
            <a:ext cx="6643621" cy="857250"/>
          </a:xfrm>
        </p:spPr>
        <p:txBody>
          <a:bodyPr/>
          <a:lstStyle>
            <a:lvl1pPr>
              <a:defRPr baseline="0">
                <a:solidFill>
                  <a:schemeClr val="tx1"/>
                </a:solidFill>
              </a:defRPr>
            </a:lvl1pPr>
          </a:lstStyle>
          <a:p>
            <a:r>
              <a:rPr lang="en-US" dirty="0"/>
              <a:t>Add title in Outline view</a:t>
            </a:r>
          </a:p>
        </p:txBody>
      </p:sp>
      <p:sp>
        <p:nvSpPr>
          <p:cNvPr id="4" name="Photo"/>
          <p:cNvSpPr>
            <a:spLocks noGrp="1"/>
          </p:cNvSpPr>
          <p:nvPr>
            <p:ph type="pic" sz="quarter" idx="13" hasCustomPrompt="1"/>
          </p:nvPr>
        </p:nvSpPr>
        <p:spPr>
          <a:xfrm>
            <a:off x="0" y="0"/>
            <a:ext cx="6858000" cy="5143500"/>
          </a:xfrm>
          <a:ln>
            <a:noFill/>
          </a:ln>
        </p:spPr>
        <p:txBody>
          <a:bodyPr/>
          <a:lstStyle>
            <a:lvl1pPr marL="0" indent="0">
              <a:buNone/>
              <a:defRPr baseline="0">
                <a:solidFill>
                  <a:schemeClr val="bg1"/>
                </a:solidFill>
              </a:defRPr>
            </a:lvl1pPr>
          </a:lstStyle>
          <a:p>
            <a:r>
              <a:rPr lang="en-US" dirty="0"/>
              <a:t>Click icon to add full-slide image</a:t>
            </a:r>
          </a:p>
        </p:txBody>
      </p:sp>
      <p:sp>
        <p:nvSpPr>
          <p:cNvPr id="7" name="Source">
            <a:extLst>
              <a:ext uri="{FF2B5EF4-FFF2-40B4-BE49-F238E27FC236}">
                <a16:creationId xmlns:a16="http://schemas.microsoft.com/office/drawing/2014/main" id="{A20D78D4-2BDB-A44F-8D2A-AD311AE30537}"/>
              </a:ext>
            </a:extLst>
          </p:cNvPr>
          <p:cNvSpPr>
            <a:spLocks noGrp="1"/>
          </p:cNvSpPr>
          <p:nvPr>
            <p:ph idx="1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9C0EBDEC-E0F6-554C-96E0-9FBD98D92467}"/>
              </a:ext>
            </a:extLst>
          </p:cNvPr>
          <p:cNvSpPr>
            <a:spLocks noGrp="1"/>
          </p:cNvSpPr>
          <p:nvPr>
            <p:ph type="sldNum" sz="quarter" idx="14"/>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9015600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DB091-24BD-49D2-A3FB-C22168074B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1ACAF6-D372-4EE6-8755-10CAC237F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986B2-39BD-437E-A131-98FA68F90990}"/>
              </a:ext>
            </a:extLst>
          </p:cNvPr>
          <p:cNvSpPr>
            <a:spLocks noGrp="1"/>
          </p:cNvSpPr>
          <p:nvPr>
            <p:ph type="dt" sz="half" idx="10"/>
          </p:nvPr>
        </p:nvSpPr>
        <p:spPr/>
        <p:txBody>
          <a:bodyPr/>
          <a:lstStyle/>
          <a:p>
            <a:fld id="{4CEA048E-1093-4B75-B8D7-34C981C10724}" type="datetimeFigureOut">
              <a:rPr lang="en-US" smtClean="0"/>
              <a:t>4/26/2021</a:t>
            </a:fld>
            <a:endParaRPr lang="en-US"/>
          </a:p>
        </p:txBody>
      </p:sp>
      <p:sp>
        <p:nvSpPr>
          <p:cNvPr id="5" name="Footer Placeholder 4">
            <a:extLst>
              <a:ext uri="{FF2B5EF4-FFF2-40B4-BE49-F238E27FC236}">
                <a16:creationId xmlns:a16="http://schemas.microsoft.com/office/drawing/2014/main" id="{501C4706-1167-44E1-AE0F-380EC3D8F4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8F13F4-ADCA-4190-A0D9-EEF2161E6005}"/>
              </a:ext>
            </a:extLst>
          </p:cNvPr>
          <p:cNvSpPr>
            <a:spLocks noGrp="1"/>
          </p:cNvSpPr>
          <p:nvPr>
            <p:ph type="sldNum" sz="quarter" idx="12"/>
          </p:nvPr>
        </p:nvSpPr>
        <p:spPr/>
        <p:txBody>
          <a:bodyPr/>
          <a:lstStyle/>
          <a:p>
            <a:fld id="{4BBE5E08-0C02-4B34-AC81-E1B226095D32}" type="slidenum">
              <a:rPr lang="en-US" smtClean="0"/>
              <a:t>‹#›</a:t>
            </a:fld>
            <a:endParaRPr lang="en-US"/>
          </a:p>
        </p:txBody>
      </p:sp>
    </p:spTree>
    <p:extLst>
      <p:ext uri="{BB962C8B-B14F-4D97-AF65-F5344CB8AC3E}">
        <p14:creationId xmlns:p14="http://schemas.microsoft.com/office/powerpoint/2010/main" val="26113691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vertical large photo">
    <p:spTree>
      <p:nvGrpSpPr>
        <p:cNvPr id="1" name=""/>
        <p:cNvGrpSpPr/>
        <p:nvPr/>
      </p:nvGrpSpPr>
      <p:grpSpPr>
        <a:xfrm>
          <a:off x="0" y="0"/>
          <a:ext cx="0" cy="0"/>
          <a:chOff x="0" y="0"/>
          <a:chExt cx="0" cy="0"/>
        </a:xfrm>
      </p:grpSpPr>
      <p:sp>
        <p:nvSpPr>
          <p:cNvPr id="9" name="Title">
            <a:extLst>
              <a:ext uri="{FF2B5EF4-FFF2-40B4-BE49-F238E27FC236}">
                <a16:creationId xmlns:a16="http://schemas.microsoft.com/office/drawing/2014/main" id="{845D2855-4BDC-2949-A7F8-15C653BAFD76}"/>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6" name="Subtitle">
            <a:extLst>
              <a:ext uri="{FF2B5EF4-FFF2-40B4-BE49-F238E27FC236}">
                <a16:creationId xmlns:a16="http://schemas.microsoft.com/office/drawing/2014/main" id="{73F8CCE4-3BC7-E04F-94AE-1C9657EF5270}"/>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4" name="Photo"/>
          <p:cNvSpPr>
            <a:spLocks noGrp="1"/>
          </p:cNvSpPr>
          <p:nvPr>
            <p:ph type="pic" sz="quarter" idx="11" hasCustomPrompt="1"/>
          </p:nvPr>
        </p:nvSpPr>
        <p:spPr>
          <a:xfrm>
            <a:off x="1904524" y="0"/>
            <a:ext cx="4953476" cy="5143500"/>
          </a:xfrm>
          <a:prstGeom prst="rect">
            <a:avLst/>
          </a:prstGeom>
        </p:spPr>
        <p:txBody>
          <a:bodyPr vert="horz"/>
          <a:lstStyle>
            <a:lvl1pPr marL="0" indent="0">
              <a:buNone/>
              <a:defRPr sz="1350" baseline="0"/>
            </a:lvl1pPr>
          </a:lstStyle>
          <a:p>
            <a:r>
              <a:rPr lang="en-US" dirty="0"/>
              <a:t>Click icon to add image or drag and drop image to placeholder</a:t>
            </a:r>
          </a:p>
        </p:txBody>
      </p:sp>
      <p:sp>
        <p:nvSpPr>
          <p:cNvPr id="8" name="Source">
            <a:extLst>
              <a:ext uri="{FF2B5EF4-FFF2-40B4-BE49-F238E27FC236}">
                <a16:creationId xmlns:a16="http://schemas.microsoft.com/office/drawing/2014/main" id="{904D3AB3-06BD-EC46-AEC4-64AAD3E51B9D}"/>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2" name="Slide Number">
            <a:extLst>
              <a:ext uri="{FF2B5EF4-FFF2-40B4-BE49-F238E27FC236}">
                <a16:creationId xmlns:a16="http://schemas.microsoft.com/office/drawing/2014/main" id="{C17433F5-B937-B647-A06F-CB66175E77BC}"/>
              </a:ext>
            </a:extLst>
          </p:cNvPr>
          <p:cNvSpPr>
            <a:spLocks noGrp="1"/>
          </p:cNvSpPr>
          <p:nvPr>
            <p:ph type="sldNum" sz="quarter" idx="15"/>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235339362"/>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16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verticle bullet">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6" name="Box"/>
          <p:cNvSpPr>
            <a:spLocks noGrp="1"/>
          </p:cNvSpPr>
          <p:nvPr>
            <p:ph idx="1" hasCustomPrompt="1"/>
          </p:nvPr>
        </p:nvSpPr>
        <p:spPr>
          <a:xfrm>
            <a:off x="1995608" y="133351"/>
            <a:ext cx="4764641" cy="4453388"/>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8" name="Source">
            <a:extLst>
              <a:ext uri="{FF2B5EF4-FFF2-40B4-BE49-F238E27FC236}">
                <a16:creationId xmlns:a16="http://schemas.microsoft.com/office/drawing/2014/main" id="{927F2F75-61C2-7F4D-B62A-0F7C84901C38}"/>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30B9C482-9F3A-D44D-B933-0895BD3D6A85}"/>
              </a:ext>
            </a:extLst>
          </p:cNvPr>
          <p:cNvSpPr>
            <a:spLocks noGrp="1"/>
          </p:cNvSpPr>
          <p:nvPr>
            <p:ph type="sldNum" sz="quarter" idx="15"/>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165186517"/>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verticle bullet top caption">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7" name="Caption">
            <a:extLst>
              <a:ext uri="{FF2B5EF4-FFF2-40B4-BE49-F238E27FC236}">
                <a16:creationId xmlns:a16="http://schemas.microsoft.com/office/drawing/2014/main" id="{BF0B0AC2-CB02-3441-9CFB-637D27B1BC44}"/>
              </a:ext>
            </a:extLst>
          </p:cNvPr>
          <p:cNvSpPr>
            <a:spLocks noGrp="1"/>
          </p:cNvSpPr>
          <p:nvPr>
            <p:ph type="body" sz="quarter" idx="17" hasCustomPrompt="1"/>
          </p:nvPr>
        </p:nvSpPr>
        <p:spPr>
          <a:xfrm>
            <a:off x="1995608" y="133350"/>
            <a:ext cx="4764641" cy="386080"/>
          </a:xfrm>
          <a:prstGeom prst="rect">
            <a:avLst/>
          </a:prstGeom>
          <a:solidFill>
            <a:srgbClr val="418EDF">
              <a:alpha val="40000"/>
            </a:srgbClr>
          </a:solidFill>
          <a:ln>
            <a:noFill/>
          </a:ln>
        </p:spPr>
        <p:txBody>
          <a:bodyPr vert="horz" anchor="ctr"/>
          <a:lstStyle>
            <a:lvl1pPr marL="0" indent="0" algn="ctr">
              <a:buNone/>
              <a:defRPr sz="1050" baseline="0">
                <a:latin typeface="Georgia" panose="02040502050405020303" pitchFamily="18" charset="0"/>
              </a:defRPr>
            </a:lvl1pPr>
            <a:lvl2pPr marL="342900" indent="0">
              <a:buNone/>
              <a:defRPr/>
            </a:lvl2pPr>
          </a:lstStyle>
          <a:p>
            <a:pPr lvl="0"/>
            <a:r>
              <a:rPr lang="en-US" dirty="0"/>
              <a:t>Click to add subtitle</a:t>
            </a:r>
          </a:p>
        </p:txBody>
      </p:sp>
      <p:sp>
        <p:nvSpPr>
          <p:cNvPr id="6" name="Box"/>
          <p:cNvSpPr>
            <a:spLocks noGrp="1"/>
          </p:cNvSpPr>
          <p:nvPr>
            <p:ph idx="1" hasCustomPrompt="1"/>
          </p:nvPr>
        </p:nvSpPr>
        <p:spPr>
          <a:xfrm>
            <a:off x="1995608" y="615462"/>
            <a:ext cx="4764641" cy="3971274"/>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1" name="Source">
            <a:extLst>
              <a:ext uri="{FF2B5EF4-FFF2-40B4-BE49-F238E27FC236}">
                <a16:creationId xmlns:a16="http://schemas.microsoft.com/office/drawing/2014/main" id="{36165B48-FFD2-4145-8F08-E540D52C377E}"/>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44011FEB-98C2-574D-A4C2-E73E660161CC}"/>
              </a:ext>
            </a:extLst>
          </p:cNvPr>
          <p:cNvSpPr>
            <a:spLocks noGrp="1"/>
          </p:cNvSpPr>
          <p:nvPr>
            <p:ph type="sldNum" sz="quarter" idx="18"/>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770756452"/>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p:bg>
      <p:bgPr>
        <a:solidFill>
          <a:srgbClr val="062D72"/>
        </a:solidFill>
        <a:effectLst/>
      </p:bgPr>
    </p:bg>
    <p:spTree>
      <p:nvGrpSpPr>
        <p:cNvPr id="1" name=""/>
        <p:cNvGrpSpPr/>
        <p:nvPr/>
      </p:nvGrpSpPr>
      <p:grpSpPr>
        <a:xfrm>
          <a:off x="0" y="0"/>
          <a:ext cx="0" cy="0"/>
          <a:chOff x="0" y="0"/>
          <a:chExt cx="0" cy="0"/>
        </a:xfrm>
      </p:grpSpPr>
      <p:pic>
        <p:nvPicPr>
          <p:cNvPr id="12" name="JHSPH Torch">
            <a:extLst>
              <a:ext uri="{FF2B5EF4-FFF2-40B4-BE49-F238E27FC236}">
                <a16:creationId xmlns:a16="http://schemas.microsoft.com/office/drawing/2014/main" id="{090F78FE-4F9C-1648-A329-20068F9D39E5}"/>
              </a:ext>
              <a:ext uri="{C183D7F6-B498-43B3-948B-1728B52AA6E4}">
                <adec:decorative xmlns:adec="http://schemas.microsoft.com/office/drawing/2017/decorative" val="1"/>
              </a:ext>
            </a:extLst>
          </p:cNvPr>
          <p:cNvPicPr>
            <a:picLocks noChangeAspect="1"/>
          </p:cNvPicPr>
          <p:nvPr userDrawn="1"/>
        </p:nvPicPr>
        <p:blipFill>
          <a:blip r:embed="rId3">
            <a:lum bright="6000" contrast="9000"/>
          </a:blip>
          <a:stretch>
            <a:fillRect/>
          </a:stretch>
        </p:blipFill>
        <p:spPr>
          <a:xfrm>
            <a:off x="1" y="170644"/>
            <a:ext cx="2671010" cy="4972857"/>
          </a:xfrm>
          <a:prstGeom prst="rect">
            <a:avLst/>
          </a:prstGeom>
        </p:spPr>
      </p:pic>
      <p:sp>
        <p:nvSpPr>
          <p:cNvPr id="11" name="Blue Bar">
            <a:extLst>
              <a:ext uri="{FF2B5EF4-FFF2-40B4-BE49-F238E27FC236}">
                <a16:creationId xmlns:a16="http://schemas.microsoft.com/office/drawing/2014/main" id="{2699B6E2-CA26-4B4B-BF1C-C49897F4F222}"/>
              </a:ext>
              <a:ext uri="{C183D7F6-B498-43B3-948B-1728B52AA6E4}">
                <adec:decorative xmlns:adec="http://schemas.microsoft.com/office/drawing/2017/decorative" val="1"/>
              </a:ext>
            </a:extLst>
          </p:cNvPr>
          <p:cNvSpPr/>
          <p:nvPr userDrawn="1"/>
        </p:nvSpPr>
        <p:spPr>
          <a:xfrm>
            <a:off x="1930195" y="1472513"/>
            <a:ext cx="4927805" cy="914400"/>
          </a:xfrm>
          <a:prstGeom prst="rect">
            <a:avLst/>
          </a:prstGeom>
          <a:solidFill>
            <a:srgbClr val="418ED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sp>
        <p:nvSpPr>
          <p:cNvPr id="7" name="Title">
            <a:extLst>
              <a:ext uri="{FF2B5EF4-FFF2-40B4-BE49-F238E27FC236}">
                <a16:creationId xmlns:a16="http://schemas.microsoft.com/office/drawing/2014/main" id="{02526154-0C64-2643-A4AA-DFE1748B74E2}"/>
              </a:ext>
            </a:extLst>
          </p:cNvPr>
          <p:cNvSpPr>
            <a:spLocks noGrp="1" noChangeArrowheads="1"/>
          </p:cNvSpPr>
          <p:nvPr>
            <p:ph type="ctrTitle" hasCustomPrompt="1"/>
            <p:custDataLst>
              <p:tags r:id="rId1"/>
            </p:custDataLst>
          </p:nvPr>
        </p:nvSpPr>
        <p:spPr bwMode="auto">
          <a:xfrm>
            <a:off x="1951940" y="1472513"/>
            <a:ext cx="4906060" cy="914400"/>
          </a:xfrm>
          <a:prstGeom prst="rect">
            <a:avLst/>
          </a:prstGeom>
          <a:noFill/>
          <a:ln>
            <a:miter lim="800000"/>
            <a:headEnd/>
            <a:tailEnd/>
          </a:ln>
        </p:spPr>
        <p:txBody>
          <a:bodyPr lIns="91418" tIns="45710" rIns="91418" bIns="45710" anchor="ctr">
            <a:noAutofit/>
          </a:bodyPr>
          <a:lstStyle>
            <a:lvl1pPr algn="ctr">
              <a:defRPr sz="1800">
                <a:latin typeface="Georgia" panose="02040502050405020303" pitchFamily="18" charset="0"/>
                <a:cs typeface="Calibri"/>
              </a:defRPr>
            </a:lvl1pPr>
          </a:lstStyle>
          <a:p>
            <a:r>
              <a:rPr lang="en-US" dirty="0"/>
              <a:t>Click to add section title</a:t>
            </a:r>
          </a:p>
        </p:txBody>
      </p:sp>
      <p:sp>
        <p:nvSpPr>
          <p:cNvPr id="8" name="Copyright">
            <a:extLst>
              <a:ext uri="{FF2B5EF4-FFF2-40B4-BE49-F238E27FC236}">
                <a16:creationId xmlns:a16="http://schemas.microsoft.com/office/drawing/2014/main" id="{57B007A3-1DCE-EC47-BE08-1D955C4A5185}"/>
              </a:ext>
            </a:extLst>
          </p:cNvPr>
          <p:cNvSpPr/>
          <p:nvPr userDrawn="1"/>
        </p:nvSpPr>
        <p:spPr>
          <a:xfrm>
            <a:off x="1245136" y="4520604"/>
            <a:ext cx="4374830" cy="369332"/>
          </a:xfrm>
          <a:prstGeom prst="rect">
            <a:avLst/>
          </a:prstGeom>
        </p:spPr>
        <p:txBody>
          <a:bodyPr wrap="square">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mj-lt"/>
                <a:ea typeface="+mn-ea"/>
              </a:rPr>
              <a:t>The material in this video is subject to the copyright of the owners of the material and is being provided for educational purposes under rules of fair use for registered students in this course only. No additional copies of the copyrighted work may be made or distributed.</a:t>
            </a:r>
          </a:p>
        </p:txBody>
      </p:sp>
      <p:sp>
        <p:nvSpPr>
          <p:cNvPr id="2" name="JHSPH Text">
            <a:extLst>
              <a:ext uri="{FF2B5EF4-FFF2-40B4-BE49-F238E27FC236}">
                <a16:creationId xmlns:a16="http://schemas.microsoft.com/office/drawing/2014/main" id="{B05537E3-8448-4B43-A68B-0ED2C462209F}"/>
              </a:ext>
            </a:extLst>
          </p:cNvPr>
          <p:cNvSpPr/>
          <p:nvPr userDrawn="1"/>
        </p:nvSpPr>
        <p:spPr>
          <a:xfrm>
            <a:off x="1714500" y="4859157"/>
            <a:ext cx="3429000" cy="184666"/>
          </a:xfrm>
          <a:prstGeom prst="rect">
            <a:avLst/>
          </a:prstGeom>
        </p:spPr>
        <p:txBody>
          <a:bodyPr>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Georgia"/>
                <a:ea typeface="+mn-ea"/>
              </a:rPr>
              <a:t>Johns Hopkins Bloomberg School of Public Health</a:t>
            </a:r>
          </a:p>
        </p:txBody>
      </p:sp>
      <p:sp>
        <p:nvSpPr>
          <p:cNvPr id="4" name="Slide Number">
            <a:extLst>
              <a:ext uri="{FF2B5EF4-FFF2-40B4-BE49-F238E27FC236}">
                <a16:creationId xmlns:a16="http://schemas.microsoft.com/office/drawing/2014/main" id="{64715A6E-760B-D84A-ADAD-BE5FD6E48B5D}"/>
              </a:ext>
            </a:extLst>
          </p:cNvPr>
          <p:cNvSpPr>
            <a:spLocks noGrp="1"/>
          </p:cNvSpPr>
          <p:nvPr>
            <p:ph type="sldNum" sz="quarter" idx="10"/>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94850990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verticle bullet bottom caption">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6" name="Box"/>
          <p:cNvSpPr>
            <a:spLocks noGrp="1"/>
          </p:cNvSpPr>
          <p:nvPr>
            <p:ph idx="1" hasCustomPrompt="1"/>
          </p:nvPr>
        </p:nvSpPr>
        <p:spPr>
          <a:xfrm>
            <a:off x="1995608" y="133351"/>
            <a:ext cx="4764641" cy="4046855"/>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Caption">
            <a:extLst>
              <a:ext uri="{FF2B5EF4-FFF2-40B4-BE49-F238E27FC236}">
                <a16:creationId xmlns:a16="http://schemas.microsoft.com/office/drawing/2014/main" id="{170E650C-7BC4-504B-B5E1-CD2B065D7BE1}"/>
              </a:ext>
            </a:extLst>
          </p:cNvPr>
          <p:cNvSpPr>
            <a:spLocks noGrp="1"/>
          </p:cNvSpPr>
          <p:nvPr>
            <p:ph type="body" sz="quarter" idx="17" hasCustomPrompt="1"/>
          </p:nvPr>
        </p:nvSpPr>
        <p:spPr>
          <a:xfrm>
            <a:off x="1995608" y="4200659"/>
            <a:ext cx="4764641" cy="386080"/>
          </a:xfrm>
          <a:prstGeom prst="rect">
            <a:avLst/>
          </a:prstGeom>
          <a:solidFill>
            <a:srgbClr val="418EDF">
              <a:alpha val="40000"/>
            </a:srgbClr>
          </a:solidFill>
          <a:ln>
            <a:noFill/>
          </a:ln>
        </p:spPr>
        <p:txBody>
          <a:bodyPr vert="horz" anchor="ctr"/>
          <a:lstStyle>
            <a:lvl1pPr marL="0" indent="0" algn="ctr">
              <a:buNone/>
              <a:defRPr sz="1050" baseline="0">
                <a:latin typeface="Georgia" panose="02040502050405020303" pitchFamily="18" charset="0"/>
              </a:defRPr>
            </a:lvl1pPr>
            <a:lvl2pPr marL="342900" indent="0">
              <a:buNone/>
              <a:defRPr/>
            </a:lvl2pPr>
          </a:lstStyle>
          <a:p>
            <a:pPr lvl="0"/>
            <a:r>
              <a:rPr lang="en-US" dirty="0"/>
              <a:t>Click to add caption</a:t>
            </a:r>
          </a:p>
        </p:txBody>
      </p:sp>
      <p:sp>
        <p:nvSpPr>
          <p:cNvPr id="11" name="Source">
            <a:extLst>
              <a:ext uri="{FF2B5EF4-FFF2-40B4-BE49-F238E27FC236}">
                <a16:creationId xmlns:a16="http://schemas.microsoft.com/office/drawing/2014/main" id="{C9DCADE6-0E0E-FA47-818D-FA310DA45624}"/>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D7810D85-70E0-A244-91F9-3B441F4C644C}"/>
              </a:ext>
            </a:extLst>
          </p:cNvPr>
          <p:cNvSpPr>
            <a:spLocks noGrp="1"/>
          </p:cNvSpPr>
          <p:nvPr>
            <p:ph type="sldNum" sz="quarter" idx="18"/>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55545132"/>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erticle bullet 2 col">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12" name="Box">
            <a:extLst>
              <a:ext uri="{FF2B5EF4-FFF2-40B4-BE49-F238E27FC236}">
                <a16:creationId xmlns:a16="http://schemas.microsoft.com/office/drawing/2014/main" id="{64242F61-8EA4-184F-A007-5A8550FDE1B1}"/>
              </a:ext>
            </a:extLst>
          </p:cNvPr>
          <p:cNvSpPr>
            <a:spLocks noGrp="1"/>
          </p:cNvSpPr>
          <p:nvPr>
            <p:ph idx="19" hasCustomPrompt="1"/>
          </p:nvPr>
        </p:nvSpPr>
        <p:spPr>
          <a:xfrm>
            <a:off x="1995608" y="133350"/>
            <a:ext cx="2330208" cy="4453390"/>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3" name="Box">
            <a:extLst>
              <a:ext uri="{FF2B5EF4-FFF2-40B4-BE49-F238E27FC236}">
                <a16:creationId xmlns:a16="http://schemas.microsoft.com/office/drawing/2014/main" id="{FEBC8032-C187-4042-83C3-7E9A8BC37CEF}"/>
              </a:ext>
            </a:extLst>
          </p:cNvPr>
          <p:cNvSpPr>
            <a:spLocks noGrp="1"/>
          </p:cNvSpPr>
          <p:nvPr>
            <p:ph idx="20" hasCustomPrompt="1"/>
          </p:nvPr>
        </p:nvSpPr>
        <p:spPr>
          <a:xfrm>
            <a:off x="4429795" y="133349"/>
            <a:ext cx="2330208" cy="4453390"/>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4" name="Source">
            <a:extLst>
              <a:ext uri="{FF2B5EF4-FFF2-40B4-BE49-F238E27FC236}">
                <a16:creationId xmlns:a16="http://schemas.microsoft.com/office/drawing/2014/main" id="{09381382-8F19-FB4E-BF17-77735A328C5D}"/>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0E449127-7A5A-2B4F-AF5F-1185952D7945}"/>
              </a:ext>
            </a:extLst>
          </p:cNvPr>
          <p:cNvSpPr>
            <a:spLocks noGrp="1"/>
          </p:cNvSpPr>
          <p:nvPr>
            <p:ph type="sldNum" sz="quarter" idx="21"/>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956670181"/>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verticle bullet 2 col top captions">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11" name="Caption">
            <a:extLst>
              <a:ext uri="{FF2B5EF4-FFF2-40B4-BE49-F238E27FC236}">
                <a16:creationId xmlns:a16="http://schemas.microsoft.com/office/drawing/2014/main" id="{869B4F58-4CDC-2144-927E-9EA537048354}"/>
              </a:ext>
            </a:extLst>
          </p:cNvPr>
          <p:cNvSpPr>
            <a:spLocks noGrp="1"/>
          </p:cNvSpPr>
          <p:nvPr>
            <p:ph type="body" sz="quarter" idx="17" hasCustomPrompt="1"/>
          </p:nvPr>
        </p:nvSpPr>
        <p:spPr>
          <a:xfrm>
            <a:off x="1995608" y="133350"/>
            <a:ext cx="2330209" cy="386080"/>
          </a:xfrm>
          <a:prstGeom prst="rect">
            <a:avLst/>
          </a:prstGeom>
          <a:solidFill>
            <a:srgbClr val="418EDF">
              <a:alpha val="40000"/>
            </a:srgbClr>
          </a:solidFill>
          <a:ln>
            <a:noFill/>
          </a:ln>
        </p:spPr>
        <p:txBody>
          <a:bodyPr vert="horz" anchor="ctr"/>
          <a:lstStyle>
            <a:lvl1pPr marL="0" indent="0" algn="ctr">
              <a:buNone/>
              <a:defRPr sz="1050" baseline="0">
                <a:latin typeface="Georgia" panose="02040502050405020303" pitchFamily="18" charset="0"/>
              </a:defRPr>
            </a:lvl1pPr>
            <a:lvl2pPr marL="342900" indent="0">
              <a:buNone/>
              <a:defRPr/>
            </a:lvl2pPr>
          </a:lstStyle>
          <a:p>
            <a:pPr lvl="0"/>
            <a:r>
              <a:rPr lang="en-US" dirty="0"/>
              <a:t>Click to add caption</a:t>
            </a:r>
          </a:p>
        </p:txBody>
      </p:sp>
      <p:sp>
        <p:nvSpPr>
          <p:cNvPr id="12" name="Box">
            <a:extLst>
              <a:ext uri="{FF2B5EF4-FFF2-40B4-BE49-F238E27FC236}">
                <a16:creationId xmlns:a16="http://schemas.microsoft.com/office/drawing/2014/main" id="{64242F61-8EA4-184F-A007-5A8550FDE1B1}"/>
              </a:ext>
            </a:extLst>
          </p:cNvPr>
          <p:cNvSpPr>
            <a:spLocks noGrp="1"/>
          </p:cNvSpPr>
          <p:nvPr>
            <p:ph idx="19" hasCustomPrompt="1"/>
          </p:nvPr>
        </p:nvSpPr>
        <p:spPr>
          <a:xfrm>
            <a:off x="1995608" y="615464"/>
            <a:ext cx="2330208" cy="3971276"/>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4" name="Caption">
            <a:extLst>
              <a:ext uri="{FF2B5EF4-FFF2-40B4-BE49-F238E27FC236}">
                <a16:creationId xmlns:a16="http://schemas.microsoft.com/office/drawing/2014/main" id="{B674A30E-6509-0A40-92D9-053CCD45D384}"/>
              </a:ext>
            </a:extLst>
          </p:cNvPr>
          <p:cNvSpPr>
            <a:spLocks noGrp="1"/>
          </p:cNvSpPr>
          <p:nvPr>
            <p:ph type="body" sz="quarter" idx="21" hasCustomPrompt="1"/>
          </p:nvPr>
        </p:nvSpPr>
        <p:spPr>
          <a:xfrm>
            <a:off x="4429795" y="133350"/>
            <a:ext cx="2330209" cy="386080"/>
          </a:xfrm>
          <a:prstGeom prst="rect">
            <a:avLst/>
          </a:prstGeom>
          <a:solidFill>
            <a:srgbClr val="418EDF">
              <a:alpha val="40000"/>
            </a:srgbClr>
          </a:solidFill>
          <a:ln>
            <a:noFill/>
          </a:ln>
        </p:spPr>
        <p:txBody>
          <a:bodyPr vert="horz" anchor="ctr"/>
          <a:lstStyle>
            <a:lvl1pPr marL="0" indent="0" algn="ctr">
              <a:buNone/>
              <a:defRPr sz="1050" baseline="0">
                <a:latin typeface="Georgia" panose="02040502050405020303" pitchFamily="18" charset="0"/>
              </a:defRPr>
            </a:lvl1pPr>
            <a:lvl2pPr marL="342900" indent="0">
              <a:buNone/>
              <a:defRPr/>
            </a:lvl2pPr>
          </a:lstStyle>
          <a:p>
            <a:pPr lvl="0"/>
            <a:r>
              <a:rPr lang="en-US" dirty="0"/>
              <a:t>Click to add caption</a:t>
            </a:r>
          </a:p>
        </p:txBody>
      </p:sp>
      <p:sp>
        <p:nvSpPr>
          <p:cNvPr id="13" name="Box">
            <a:extLst>
              <a:ext uri="{FF2B5EF4-FFF2-40B4-BE49-F238E27FC236}">
                <a16:creationId xmlns:a16="http://schemas.microsoft.com/office/drawing/2014/main" id="{FEBC8032-C187-4042-83C3-7E9A8BC37CEF}"/>
              </a:ext>
            </a:extLst>
          </p:cNvPr>
          <p:cNvSpPr>
            <a:spLocks noGrp="1"/>
          </p:cNvSpPr>
          <p:nvPr>
            <p:ph idx="20" hasCustomPrompt="1"/>
          </p:nvPr>
        </p:nvSpPr>
        <p:spPr>
          <a:xfrm>
            <a:off x="4429795" y="615463"/>
            <a:ext cx="2330208" cy="3971276"/>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5" name="Source">
            <a:extLst>
              <a:ext uri="{FF2B5EF4-FFF2-40B4-BE49-F238E27FC236}">
                <a16:creationId xmlns:a16="http://schemas.microsoft.com/office/drawing/2014/main" id="{6317246C-0721-764A-A9F2-B4C69CFB3AE0}"/>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50C1AADE-E6C0-904B-9516-1E7498EA3F8E}"/>
              </a:ext>
            </a:extLst>
          </p:cNvPr>
          <p:cNvSpPr>
            <a:spLocks noGrp="1"/>
          </p:cNvSpPr>
          <p:nvPr>
            <p:ph type="sldNum" sz="quarter" idx="22"/>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542705514"/>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verticle bullet 2 col bottom captions">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12" name="Box">
            <a:extLst>
              <a:ext uri="{FF2B5EF4-FFF2-40B4-BE49-F238E27FC236}">
                <a16:creationId xmlns:a16="http://schemas.microsoft.com/office/drawing/2014/main" id="{64242F61-8EA4-184F-A007-5A8550FDE1B1}"/>
              </a:ext>
            </a:extLst>
          </p:cNvPr>
          <p:cNvSpPr>
            <a:spLocks noGrp="1"/>
          </p:cNvSpPr>
          <p:nvPr>
            <p:ph idx="19" hasCustomPrompt="1"/>
          </p:nvPr>
        </p:nvSpPr>
        <p:spPr>
          <a:xfrm>
            <a:off x="1995608" y="133350"/>
            <a:ext cx="2330208" cy="3981452"/>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3" name="Box">
            <a:extLst>
              <a:ext uri="{FF2B5EF4-FFF2-40B4-BE49-F238E27FC236}">
                <a16:creationId xmlns:a16="http://schemas.microsoft.com/office/drawing/2014/main" id="{FEBC8032-C187-4042-83C3-7E9A8BC37CEF}"/>
              </a:ext>
            </a:extLst>
          </p:cNvPr>
          <p:cNvSpPr>
            <a:spLocks noGrp="1"/>
          </p:cNvSpPr>
          <p:nvPr>
            <p:ph idx="20" hasCustomPrompt="1"/>
          </p:nvPr>
        </p:nvSpPr>
        <p:spPr>
          <a:xfrm>
            <a:off x="4429795" y="133349"/>
            <a:ext cx="2330208" cy="3981452"/>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a:t>
            </a:r>
          </a:p>
        </p:txBody>
      </p:sp>
      <p:sp>
        <p:nvSpPr>
          <p:cNvPr id="11" name="Caption">
            <a:extLst>
              <a:ext uri="{FF2B5EF4-FFF2-40B4-BE49-F238E27FC236}">
                <a16:creationId xmlns:a16="http://schemas.microsoft.com/office/drawing/2014/main" id="{5C39C08A-4462-C44E-A880-B694B5192231}"/>
              </a:ext>
            </a:extLst>
          </p:cNvPr>
          <p:cNvSpPr>
            <a:spLocks noGrp="1"/>
          </p:cNvSpPr>
          <p:nvPr>
            <p:ph type="body" sz="quarter" idx="17" hasCustomPrompt="1"/>
          </p:nvPr>
        </p:nvSpPr>
        <p:spPr>
          <a:xfrm>
            <a:off x="1995608" y="4190431"/>
            <a:ext cx="4764641" cy="386080"/>
          </a:xfrm>
          <a:prstGeom prst="rect">
            <a:avLst/>
          </a:prstGeom>
          <a:solidFill>
            <a:srgbClr val="418EDF">
              <a:alpha val="40000"/>
            </a:srgbClr>
          </a:solidFill>
          <a:ln>
            <a:noFill/>
          </a:ln>
        </p:spPr>
        <p:txBody>
          <a:bodyPr vert="horz" anchor="ctr"/>
          <a:lstStyle>
            <a:lvl1pPr marL="0" indent="0" algn="ctr">
              <a:buNone/>
              <a:defRPr sz="1050" baseline="0">
                <a:latin typeface="Georgia" panose="02040502050405020303" pitchFamily="18" charset="0"/>
              </a:defRPr>
            </a:lvl1pPr>
            <a:lvl2pPr marL="342900" indent="0">
              <a:buNone/>
              <a:defRPr/>
            </a:lvl2pPr>
          </a:lstStyle>
          <a:p>
            <a:pPr lvl="0"/>
            <a:r>
              <a:rPr lang="en-US" dirty="0"/>
              <a:t>Click to add caption</a:t>
            </a:r>
          </a:p>
        </p:txBody>
      </p:sp>
      <p:sp>
        <p:nvSpPr>
          <p:cNvPr id="14" name="Source">
            <a:extLst>
              <a:ext uri="{FF2B5EF4-FFF2-40B4-BE49-F238E27FC236}">
                <a16:creationId xmlns:a16="http://schemas.microsoft.com/office/drawing/2014/main" id="{09F910CD-F8FA-F649-9583-4256CE0EB7AD}"/>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90221ECA-E1AF-124D-9390-96DEA33D7569}"/>
              </a:ext>
            </a:extLst>
          </p:cNvPr>
          <p:cNvSpPr>
            <a:spLocks noGrp="1"/>
          </p:cNvSpPr>
          <p:nvPr>
            <p:ph type="sldNum" sz="quarter" idx="21"/>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4188945956"/>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erticle bullet 2 col wide">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12" name="Box">
            <a:extLst>
              <a:ext uri="{FF2B5EF4-FFF2-40B4-BE49-F238E27FC236}">
                <a16:creationId xmlns:a16="http://schemas.microsoft.com/office/drawing/2014/main" id="{64242F61-8EA4-184F-A007-5A8550FDE1B1}"/>
              </a:ext>
            </a:extLst>
          </p:cNvPr>
          <p:cNvSpPr>
            <a:spLocks noGrp="1"/>
          </p:cNvSpPr>
          <p:nvPr>
            <p:ph idx="19" hasCustomPrompt="1"/>
          </p:nvPr>
        </p:nvSpPr>
        <p:spPr>
          <a:xfrm>
            <a:off x="1995608" y="133351"/>
            <a:ext cx="4766310"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4" name="Box">
            <a:extLst>
              <a:ext uri="{FF2B5EF4-FFF2-40B4-BE49-F238E27FC236}">
                <a16:creationId xmlns:a16="http://schemas.microsoft.com/office/drawing/2014/main" id="{10DBC93F-DCA9-E145-9D20-F57AF65E7EE5}"/>
              </a:ext>
            </a:extLst>
          </p:cNvPr>
          <p:cNvSpPr>
            <a:spLocks noGrp="1"/>
          </p:cNvSpPr>
          <p:nvPr>
            <p:ph idx="20" hasCustomPrompt="1"/>
          </p:nvPr>
        </p:nvSpPr>
        <p:spPr>
          <a:xfrm>
            <a:off x="1989296" y="2405759"/>
            <a:ext cx="4766310"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5" name="Source">
            <a:extLst>
              <a:ext uri="{FF2B5EF4-FFF2-40B4-BE49-F238E27FC236}">
                <a16:creationId xmlns:a16="http://schemas.microsoft.com/office/drawing/2014/main" id="{021AEA16-6280-1349-9E46-7DC0644E7B1B}"/>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BDAAC521-DAD1-2745-8E38-B6A04E6F5582}"/>
              </a:ext>
            </a:extLst>
          </p:cNvPr>
          <p:cNvSpPr>
            <a:spLocks noGrp="1"/>
          </p:cNvSpPr>
          <p:nvPr>
            <p:ph type="sldNum" sz="quarter" idx="21"/>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273077340"/>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verticle bullet 2 col wide">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10" name="Caption">
            <a:extLst>
              <a:ext uri="{FF2B5EF4-FFF2-40B4-BE49-F238E27FC236}">
                <a16:creationId xmlns:a16="http://schemas.microsoft.com/office/drawing/2014/main" id="{8FC52B27-8752-6142-B35B-9B69B01A006F}"/>
              </a:ext>
            </a:extLst>
          </p:cNvPr>
          <p:cNvSpPr>
            <a:spLocks noGrp="1"/>
          </p:cNvSpPr>
          <p:nvPr>
            <p:ph type="body" sz="quarter" idx="17" hasCustomPrompt="1"/>
          </p:nvPr>
        </p:nvSpPr>
        <p:spPr>
          <a:xfrm>
            <a:off x="1995608" y="133350"/>
            <a:ext cx="4764641" cy="386080"/>
          </a:xfrm>
          <a:prstGeom prst="rect">
            <a:avLst/>
          </a:prstGeom>
          <a:solidFill>
            <a:srgbClr val="418EDF">
              <a:alpha val="40000"/>
            </a:srgbClr>
          </a:solidFill>
          <a:ln>
            <a:noFill/>
          </a:ln>
        </p:spPr>
        <p:txBody>
          <a:bodyPr vert="horz" anchor="ctr"/>
          <a:lstStyle>
            <a:lvl1pPr marL="0" indent="0" algn="ctr">
              <a:buNone/>
              <a:defRPr sz="1050" baseline="0">
                <a:latin typeface="Georgia" panose="02040502050405020303" pitchFamily="18" charset="0"/>
              </a:defRPr>
            </a:lvl1pPr>
            <a:lvl2pPr marL="342900" indent="0">
              <a:buNone/>
              <a:defRPr/>
            </a:lvl2pPr>
          </a:lstStyle>
          <a:p>
            <a:pPr lvl="0"/>
            <a:r>
              <a:rPr lang="en-US" dirty="0"/>
              <a:t>Click to add subtitle</a:t>
            </a:r>
          </a:p>
        </p:txBody>
      </p:sp>
      <p:sp>
        <p:nvSpPr>
          <p:cNvPr id="12" name="Box">
            <a:extLst>
              <a:ext uri="{FF2B5EF4-FFF2-40B4-BE49-F238E27FC236}">
                <a16:creationId xmlns:a16="http://schemas.microsoft.com/office/drawing/2014/main" id="{64242F61-8EA4-184F-A007-5A8550FDE1B1}"/>
              </a:ext>
            </a:extLst>
          </p:cNvPr>
          <p:cNvSpPr>
            <a:spLocks noGrp="1"/>
          </p:cNvSpPr>
          <p:nvPr>
            <p:ph idx="19" hasCustomPrompt="1"/>
          </p:nvPr>
        </p:nvSpPr>
        <p:spPr>
          <a:xfrm>
            <a:off x="1995608" y="606973"/>
            <a:ext cx="4766310" cy="1940147"/>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4" name="Box">
            <a:extLst>
              <a:ext uri="{FF2B5EF4-FFF2-40B4-BE49-F238E27FC236}">
                <a16:creationId xmlns:a16="http://schemas.microsoft.com/office/drawing/2014/main" id="{10DBC93F-DCA9-E145-9D20-F57AF65E7EE5}"/>
              </a:ext>
            </a:extLst>
          </p:cNvPr>
          <p:cNvSpPr>
            <a:spLocks noGrp="1"/>
          </p:cNvSpPr>
          <p:nvPr>
            <p:ph idx="20" hasCustomPrompt="1"/>
          </p:nvPr>
        </p:nvSpPr>
        <p:spPr>
          <a:xfrm>
            <a:off x="1989296" y="2659292"/>
            <a:ext cx="4766310" cy="1940147"/>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5" name="Source">
            <a:extLst>
              <a:ext uri="{FF2B5EF4-FFF2-40B4-BE49-F238E27FC236}">
                <a16:creationId xmlns:a16="http://schemas.microsoft.com/office/drawing/2014/main" id="{021AEA16-6280-1349-9E46-7DC0644E7B1B}"/>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BDAAC521-DAD1-2745-8E38-B6A04E6F5582}"/>
              </a:ext>
            </a:extLst>
          </p:cNvPr>
          <p:cNvSpPr>
            <a:spLocks noGrp="1"/>
          </p:cNvSpPr>
          <p:nvPr>
            <p:ph type="sldNum" sz="quarter" idx="21"/>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286650179"/>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verticle bullet 2 col stacked top">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12" name="Box">
            <a:extLst>
              <a:ext uri="{FF2B5EF4-FFF2-40B4-BE49-F238E27FC236}">
                <a16:creationId xmlns:a16="http://schemas.microsoft.com/office/drawing/2014/main" id="{64242F61-8EA4-184F-A007-5A8550FDE1B1}"/>
              </a:ext>
            </a:extLst>
          </p:cNvPr>
          <p:cNvSpPr>
            <a:spLocks noGrp="1"/>
          </p:cNvSpPr>
          <p:nvPr>
            <p:ph idx="19" hasCustomPrompt="1"/>
          </p:nvPr>
        </p:nvSpPr>
        <p:spPr>
          <a:xfrm>
            <a:off x="1995609" y="133351"/>
            <a:ext cx="2330207"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1" name="Box">
            <a:extLst>
              <a:ext uri="{FF2B5EF4-FFF2-40B4-BE49-F238E27FC236}">
                <a16:creationId xmlns:a16="http://schemas.microsoft.com/office/drawing/2014/main" id="{5E4AB30B-0FD2-6B48-B41C-7A5D8D919019}"/>
              </a:ext>
            </a:extLst>
          </p:cNvPr>
          <p:cNvSpPr>
            <a:spLocks noGrp="1"/>
          </p:cNvSpPr>
          <p:nvPr>
            <p:ph idx="21" hasCustomPrompt="1"/>
          </p:nvPr>
        </p:nvSpPr>
        <p:spPr>
          <a:xfrm>
            <a:off x="4433759" y="133351"/>
            <a:ext cx="2330207"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0" name="Box">
            <a:extLst>
              <a:ext uri="{FF2B5EF4-FFF2-40B4-BE49-F238E27FC236}">
                <a16:creationId xmlns:a16="http://schemas.microsoft.com/office/drawing/2014/main" id="{7D2094D8-727F-884C-B534-4721A403446C}"/>
              </a:ext>
            </a:extLst>
          </p:cNvPr>
          <p:cNvSpPr>
            <a:spLocks noGrp="1"/>
          </p:cNvSpPr>
          <p:nvPr>
            <p:ph idx="20" hasCustomPrompt="1"/>
          </p:nvPr>
        </p:nvSpPr>
        <p:spPr>
          <a:xfrm>
            <a:off x="1989296" y="2405759"/>
            <a:ext cx="4766310"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6" name="Source">
            <a:extLst>
              <a:ext uri="{FF2B5EF4-FFF2-40B4-BE49-F238E27FC236}">
                <a16:creationId xmlns:a16="http://schemas.microsoft.com/office/drawing/2014/main" id="{C7A9D561-E47D-9647-95B7-65C3DD45AA54}"/>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C2DEE139-40C3-C149-A025-3CC8CB95B784}"/>
              </a:ext>
            </a:extLst>
          </p:cNvPr>
          <p:cNvSpPr>
            <a:spLocks noGrp="1"/>
          </p:cNvSpPr>
          <p:nvPr>
            <p:ph type="sldNum" sz="quarter" idx="22"/>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4176886777"/>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erticle bullet 2 col stacked bottom">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12" name="Box">
            <a:extLst>
              <a:ext uri="{FF2B5EF4-FFF2-40B4-BE49-F238E27FC236}">
                <a16:creationId xmlns:a16="http://schemas.microsoft.com/office/drawing/2014/main" id="{64242F61-8EA4-184F-A007-5A8550FDE1B1}"/>
              </a:ext>
            </a:extLst>
          </p:cNvPr>
          <p:cNvSpPr>
            <a:spLocks noGrp="1"/>
          </p:cNvSpPr>
          <p:nvPr>
            <p:ph idx="19" hasCustomPrompt="1"/>
          </p:nvPr>
        </p:nvSpPr>
        <p:spPr>
          <a:xfrm>
            <a:off x="1995608" y="133351"/>
            <a:ext cx="4766310"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0" name="Box">
            <a:extLst>
              <a:ext uri="{FF2B5EF4-FFF2-40B4-BE49-F238E27FC236}">
                <a16:creationId xmlns:a16="http://schemas.microsoft.com/office/drawing/2014/main" id="{7D2094D8-727F-884C-B534-4721A403446C}"/>
              </a:ext>
            </a:extLst>
          </p:cNvPr>
          <p:cNvSpPr>
            <a:spLocks noGrp="1"/>
          </p:cNvSpPr>
          <p:nvPr>
            <p:ph idx="20" hasCustomPrompt="1"/>
          </p:nvPr>
        </p:nvSpPr>
        <p:spPr>
          <a:xfrm>
            <a:off x="1989295" y="2405759"/>
            <a:ext cx="2335055"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3" name="Box">
            <a:extLst>
              <a:ext uri="{FF2B5EF4-FFF2-40B4-BE49-F238E27FC236}">
                <a16:creationId xmlns:a16="http://schemas.microsoft.com/office/drawing/2014/main" id="{616E69F8-6862-C642-934F-74BF0576856F}"/>
              </a:ext>
            </a:extLst>
          </p:cNvPr>
          <p:cNvSpPr>
            <a:spLocks noGrp="1"/>
          </p:cNvSpPr>
          <p:nvPr>
            <p:ph idx="21" hasCustomPrompt="1"/>
          </p:nvPr>
        </p:nvSpPr>
        <p:spPr>
          <a:xfrm>
            <a:off x="4420551" y="2405759"/>
            <a:ext cx="2335055"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6" name="Source">
            <a:extLst>
              <a:ext uri="{FF2B5EF4-FFF2-40B4-BE49-F238E27FC236}">
                <a16:creationId xmlns:a16="http://schemas.microsoft.com/office/drawing/2014/main" id="{C7A9D561-E47D-9647-95B7-65C3DD45AA54}"/>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19DA7242-61BC-2648-A081-C49539DD22CC}"/>
              </a:ext>
            </a:extLst>
          </p:cNvPr>
          <p:cNvSpPr>
            <a:spLocks noGrp="1"/>
          </p:cNvSpPr>
          <p:nvPr>
            <p:ph type="sldNum" sz="quarter" idx="22"/>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485018487"/>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verticle bullet 4 box">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12" name="Box">
            <a:extLst>
              <a:ext uri="{FF2B5EF4-FFF2-40B4-BE49-F238E27FC236}">
                <a16:creationId xmlns:a16="http://schemas.microsoft.com/office/drawing/2014/main" id="{64242F61-8EA4-184F-A007-5A8550FDE1B1}"/>
              </a:ext>
            </a:extLst>
          </p:cNvPr>
          <p:cNvSpPr>
            <a:spLocks noGrp="1"/>
          </p:cNvSpPr>
          <p:nvPr>
            <p:ph idx="19" hasCustomPrompt="1"/>
          </p:nvPr>
        </p:nvSpPr>
        <p:spPr>
          <a:xfrm>
            <a:off x="1995609" y="133351"/>
            <a:ext cx="2330207"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4" name="Box">
            <a:extLst>
              <a:ext uri="{FF2B5EF4-FFF2-40B4-BE49-F238E27FC236}">
                <a16:creationId xmlns:a16="http://schemas.microsoft.com/office/drawing/2014/main" id="{10DBC93F-DCA9-E145-9D20-F57AF65E7EE5}"/>
              </a:ext>
            </a:extLst>
          </p:cNvPr>
          <p:cNvSpPr>
            <a:spLocks noGrp="1"/>
          </p:cNvSpPr>
          <p:nvPr>
            <p:ph idx="20" hasCustomPrompt="1"/>
          </p:nvPr>
        </p:nvSpPr>
        <p:spPr>
          <a:xfrm>
            <a:off x="1989296" y="2405760"/>
            <a:ext cx="2336520"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1" name="Box">
            <a:extLst>
              <a:ext uri="{FF2B5EF4-FFF2-40B4-BE49-F238E27FC236}">
                <a16:creationId xmlns:a16="http://schemas.microsoft.com/office/drawing/2014/main" id="{5E4AB30B-0FD2-6B48-B41C-7A5D8D919019}"/>
              </a:ext>
            </a:extLst>
          </p:cNvPr>
          <p:cNvSpPr>
            <a:spLocks noGrp="1"/>
          </p:cNvSpPr>
          <p:nvPr>
            <p:ph idx="21" hasCustomPrompt="1"/>
          </p:nvPr>
        </p:nvSpPr>
        <p:spPr>
          <a:xfrm>
            <a:off x="4428997" y="133351"/>
            <a:ext cx="2330207"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3" name="Box">
            <a:extLst>
              <a:ext uri="{FF2B5EF4-FFF2-40B4-BE49-F238E27FC236}">
                <a16:creationId xmlns:a16="http://schemas.microsoft.com/office/drawing/2014/main" id="{42458099-3A90-C247-84C6-E7D22E142591}"/>
              </a:ext>
            </a:extLst>
          </p:cNvPr>
          <p:cNvSpPr>
            <a:spLocks noGrp="1"/>
          </p:cNvSpPr>
          <p:nvPr>
            <p:ph idx="22" hasCustomPrompt="1"/>
          </p:nvPr>
        </p:nvSpPr>
        <p:spPr>
          <a:xfrm>
            <a:off x="4419470" y="2405759"/>
            <a:ext cx="2331720" cy="2193681"/>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5" name="Source">
            <a:extLst>
              <a:ext uri="{FF2B5EF4-FFF2-40B4-BE49-F238E27FC236}">
                <a16:creationId xmlns:a16="http://schemas.microsoft.com/office/drawing/2014/main" id="{09DAFD96-322A-954E-B591-9667275294F4}"/>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DD9C25E2-854F-494E-B9A7-115E3C7AA053}"/>
              </a:ext>
            </a:extLst>
          </p:cNvPr>
          <p:cNvSpPr>
            <a:spLocks noGrp="1"/>
          </p:cNvSpPr>
          <p:nvPr>
            <p:ph type="sldNum" sz="quarter" idx="2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517792715"/>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verticle bullet 4 box wide">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BEB118F3-18F1-3D4F-8875-6DEF12C4AF7E}"/>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9" name="Subtitle">
            <a:extLst>
              <a:ext uri="{FF2B5EF4-FFF2-40B4-BE49-F238E27FC236}">
                <a16:creationId xmlns:a16="http://schemas.microsoft.com/office/drawing/2014/main" id="{AA6D0782-790C-514E-965F-639EC2EFC43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12" name="Box">
            <a:extLst>
              <a:ext uri="{FF2B5EF4-FFF2-40B4-BE49-F238E27FC236}">
                <a16:creationId xmlns:a16="http://schemas.microsoft.com/office/drawing/2014/main" id="{64242F61-8EA4-184F-A007-5A8550FDE1B1}"/>
              </a:ext>
            </a:extLst>
          </p:cNvPr>
          <p:cNvSpPr>
            <a:spLocks noGrp="1"/>
          </p:cNvSpPr>
          <p:nvPr>
            <p:ph idx="19" hasCustomPrompt="1"/>
          </p:nvPr>
        </p:nvSpPr>
        <p:spPr>
          <a:xfrm>
            <a:off x="1995608" y="133351"/>
            <a:ext cx="4766310" cy="1005840"/>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0" name="Box">
            <a:extLst>
              <a:ext uri="{FF2B5EF4-FFF2-40B4-BE49-F238E27FC236}">
                <a16:creationId xmlns:a16="http://schemas.microsoft.com/office/drawing/2014/main" id="{6561FD89-36AF-9849-BEFA-913F923250CF}"/>
              </a:ext>
            </a:extLst>
          </p:cNvPr>
          <p:cNvSpPr>
            <a:spLocks noGrp="1"/>
          </p:cNvSpPr>
          <p:nvPr>
            <p:ph idx="21" hasCustomPrompt="1"/>
          </p:nvPr>
        </p:nvSpPr>
        <p:spPr>
          <a:xfrm>
            <a:off x="1995608" y="1284371"/>
            <a:ext cx="4766310" cy="1005840"/>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4" name="Box">
            <a:extLst>
              <a:ext uri="{FF2B5EF4-FFF2-40B4-BE49-F238E27FC236}">
                <a16:creationId xmlns:a16="http://schemas.microsoft.com/office/drawing/2014/main" id="{10DBC93F-DCA9-E145-9D20-F57AF65E7EE5}"/>
              </a:ext>
            </a:extLst>
          </p:cNvPr>
          <p:cNvSpPr>
            <a:spLocks noGrp="1"/>
          </p:cNvSpPr>
          <p:nvPr>
            <p:ph idx="20" hasCustomPrompt="1"/>
          </p:nvPr>
        </p:nvSpPr>
        <p:spPr>
          <a:xfrm>
            <a:off x="1989296" y="2435391"/>
            <a:ext cx="4766310" cy="1005840"/>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7" name="Box">
            <a:extLst>
              <a:ext uri="{FF2B5EF4-FFF2-40B4-BE49-F238E27FC236}">
                <a16:creationId xmlns:a16="http://schemas.microsoft.com/office/drawing/2014/main" id="{C312117C-C727-D846-8F0B-47CFFD132198}"/>
              </a:ext>
            </a:extLst>
          </p:cNvPr>
          <p:cNvSpPr>
            <a:spLocks noGrp="1"/>
          </p:cNvSpPr>
          <p:nvPr>
            <p:ph idx="23" hasCustomPrompt="1"/>
          </p:nvPr>
        </p:nvSpPr>
        <p:spPr>
          <a:xfrm>
            <a:off x="1984466" y="3586412"/>
            <a:ext cx="4766310" cy="1005840"/>
          </a:xfrm>
          <a:prstGeom prst="rect">
            <a:avLst/>
          </a:prstGeom>
          <a:ln w="9525" cmpd="sng">
            <a:solidFill>
              <a:srgbClr val="6CACE4">
                <a:alpha val="20000"/>
              </a:srgbClr>
            </a:solidFill>
          </a:ln>
        </p:spPr>
        <p:txBody>
          <a:bodyPr/>
          <a:lstStyle>
            <a:lvl1pPr marL="219456" indent="-219456">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6244" indent="-213122">
              <a:spcBef>
                <a:spcPts val="0"/>
              </a:spcBef>
              <a:buClr>
                <a:srgbClr val="F98419"/>
              </a:buClr>
              <a:buSzPct val="80000"/>
              <a:buFont typeface="Arial" panose="020B0604020202020204" pitchFamily="34" charset="0"/>
              <a:buChar char="►"/>
              <a:defRPr sz="1200"/>
            </a:lvl2pPr>
            <a:lvl3pPr marL="602456" indent="-172641">
              <a:spcBef>
                <a:spcPts val="0"/>
              </a:spcBef>
              <a:buClr>
                <a:srgbClr val="F98419"/>
              </a:buClr>
              <a:buFont typeface="Arial" panose="020B0604020202020204" pitchFamily="34" charset="0"/>
              <a:buChar char="●"/>
              <a:tabLst/>
              <a:defRPr sz="1200"/>
            </a:lvl3pPr>
            <a:lvl4pPr marL="1028700" indent="0">
              <a:buNone/>
              <a:defRPr/>
            </a:lvl4pPr>
            <a:lvl5pPr marL="1371600" indent="0">
              <a:buNone/>
              <a:defRPr/>
            </a:lvl5pPr>
          </a:lstStyle>
          <a:p>
            <a:pPr lvl="0"/>
            <a:r>
              <a:rPr lang="en-US" dirty="0"/>
              <a:t>Click to add first-level bullet</a:t>
            </a:r>
          </a:p>
          <a:p>
            <a:pPr lvl="1"/>
            <a:r>
              <a:rPr lang="en-US" dirty="0"/>
              <a:t>Second level</a:t>
            </a:r>
          </a:p>
          <a:p>
            <a:pPr lvl="2"/>
            <a:r>
              <a:rPr lang="en-US" dirty="0"/>
              <a:t>Third level </a:t>
            </a:r>
          </a:p>
        </p:txBody>
      </p:sp>
      <p:sp>
        <p:nvSpPr>
          <p:cNvPr id="15" name="Source">
            <a:extLst>
              <a:ext uri="{FF2B5EF4-FFF2-40B4-BE49-F238E27FC236}">
                <a16:creationId xmlns:a16="http://schemas.microsoft.com/office/drawing/2014/main" id="{09DAFD96-322A-954E-B591-9667275294F4}"/>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B02ACC24-737E-E64D-838D-6C60EB302B1E}"/>
              </a:ext>
            </a:extLst>
          </p:cNvPr>
          <p:cNvSpPr>
            <a:spLocks noGrp="1"/>
          </p:cNvSpPr>
          <p:nvPr>
            <p:ph type="sldNum" sz="quarter" idx="24"/>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126766549"/>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75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bigphoto">
    <p:bg>
      <p:bgPr>
        <a:solidFill>
          <a:srgbClr val="062D72"/>
        </a:solidFill>
        <a:effectLst/>
      </p:bgPr>
    </p:bg>
    <p:spTree>
      <p:nvGrpSpPr>
        <p:cNvPr id="1" name=""/>
        <p:cNvGrpSpPr/>
        <p:nvPr/>
      </p:nvGrpSpPr>
      <p:grpSpPr>
        <a:xfrm>
          <a:off x="0" y="0"/>
          <a:ext cx="0" cy="0"/>
          <a:chOff x="0" y="0"/>
          <a:chExt cx="0" cy="0"/>
        </a:xfrm>
      </p:grpSpPr>
      <p:pic>
        <p:nvPicPr>
          <p:cNvPr id="12" name="JHSPH Torch">
            <a:extLst>
              <a:ext uri="{FF2B5EF4-FFF2-40B4-BE49-F238E27FC236}">
                <a16:creationId xmlns:a16="http://schemas.microsoft.com/office/drawing/2014/main" id="{090F78FE-4F9C-1648-A329-20068F9D39E5}"/>
              </a:ext>
              <a:ext uri="{C183D7F6-B498-43B3-948B-1728B52AA6E4}">
                <adec:decorative xmlns:adec="http://schemas.microsoft.com/office/drawing/2017/decorative" val="1"/>
              </a:ext>
            </a:extLst>
          </p:cNvPr>
          <p:cNvPicPr>
            <a:picLocks noChangeAspect="1"/>
          </p:cNvPicPr>
          <p:nvPr userDrawn="1"/>
        </p:nvPicPr>
        <p:blipFill>
          <a:blip r:embed="rId3">
            <a:lum bright="6000" contrast="9000"/>
          </a:blip>
          <a:stretch>
            <a:fillRect/>
          </a:stretch>
        </p:blipFill>
        <p:spPr>
          <a:xfrm>
            <a:off x="1" y="170644"/>
            <a:ext cx="2671010" cy="4972857"/>
          </a:xfrm>
          <a:prstGeom prst="rect">
            <a:avLst/>
          </a:prstGeom>
        </p:spPr>
      </p:pic>
      <p:sp>
        <p:nvSpPr>
          <p:cNvPr id="11" name="Blue Bar">
            <a:extLst>
              <a:ext uri="{FF2B5EF4-FFF2-40B4-BE49-F238E27FC236}">
                <a16:creationId xmlns:a16="http://schemas.microsoft.com/office/drawing/2014/main" id="{2699B6E2-CA26-4B4B-BF1C-C49897F4F222}"/>
              </a:ext>
              <a:ext uri="{C183D7F6-B498-43B3-948B-1728B52AA6E4}">
                <adec:decorative xmlns:adec="http://schemas.microsoft.com/office/drawing/2017/decorative" val="1"/>
              </a:ext>
            </a:extLst>
          </p:cNvPr>
          <p:cNvSpPr/>
          <p:nvPr userDrawn="1"/>
        </p:nvSpPr>
        <p:spPr>
          <a:xfrm>
            <a:off x="1" y="2060695"/>
            <a:ext cx="3428999" cy="914400"/>
          </a:xfrm>
          <a:prstGeom prst="rect">
            <a:avLst/>
          </a:prstGeom>
          <a:solidFill>
            <a:srgbClr val="418ED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sp>
        <p:nvSpPr>
          <p:cNvPr id="7" name="Title">
            <a:extLst>
              <a:ext uri="{FF2B5EF4-FFF2-40B4-BE49-F238E27FC236}">
                <a16:creationId xmlns:a16="http://schemas.microsoft.com/office/drawing/2014/main" id="{02526154-0C64-2643-A4AA-DFE1748B74E2}"/>
              </a:ext>
            </a:extLst>
          </p:cNvPr>
          <p:cNvSpPr>
            <a:spLocks noGrp="1" noChangeArrowheads="1"/>
          </p:cNvSpPr>
          <p:nvPr>
            <p:ph type="ctrTitle" hasCustomPrompt="1"/>
            <p:custDataLst>
              <p:tags r:id="rId1"/>
            </p:custDataLst>
          </p:nvPr>
        </p:nvSpPr>
        <p:spPr bwMode="auto">
          <a:xfrm>
            <a:off x="10872" y="2060695"/>
            <a:ext cx="3407256" cy="914400"/>
          </a:xfrm>
          <a:prstGeom prst="rect">
            <a:avLst/>
          </a:prstGeom>
          <a:noFill/>
          <a:ln>
            <a:miter lim="800000"/>
            <a:headEnd/>
            <a:tailEnd/>
          </a:ln>
        </p:spPr>
        <p:txBody>
          <a:bodyPr lIns="91418" tIns="45710" rIns="91418" bIns="45710" anchor="ctr">
            <a:normAutofit/>
          </a:bodyPr>
          <a:lstStyle>
            <a:lvl1pPr algn="ctr">
              <a:defRPr sz="1800">
                <a:latin typeface="Georgia" panose="02040502050405020303" pitchFamily="18" charset="0"/>
                <a:cs typeface="Calibri"/>
              </a:defRPr>
            </a:lvl1pPr>
          </a:lstStyle>
          <a:p>
            <a:r>
              <a:rPr lang="en-US" dirty="0"/>
              <a:t>Click to add section title</a:t>
            </a:r>
          </a:p>
        </p:txBody>
      </p:sp>
      <p:sp>
        <p:nvSpPr>
          <p:cNvPr id="4" name="Photo">
            <a:extLst>
              <a:ext uri="{FF2B5EF4-FFF2-40B4-BE49-F238E27FC236}">
                <a16:creationId xmlns:a16="http://schemas.microsoft.com/office/drawing/2014/main" id="{C3541F8D-03C9-504A-9502-AE03B38D0901}"/>
              </a:ext>
            </a:extLst>
          </p:cNvPr>
          <p:cNvSpPr>
            <a:spLocks noGrp="1"/>
          </p:cNvSpPr>
          <p:nvPr>
            <p:ph type="pic" sz="quarter" idx="10"/>
          </p:nvPr>
        </p:nvSpPr>
        <p:spPr>
          <a:xfrm>
            <a:off x="3429000" y="170643"/>
            <a:ext cx="3429000" cy="5143500"/>
          </a:xfrm>
          <a:prstGeom prst="rect">
            <a:avLst/>
          </a:prstGeom>
          <a:ln w="9525"/>
        </p:spPr>
        <p:txBody>
          <a:bodyPr/>
          <a:lstStyle>
            <a:lvl1pPr marL="0" indent="0">
              <a:buFontTx/>
              <a:buNone/>
              <a:defRPr>
                <a:solidFill>
                  <a:schemeClr val="bg1"/>
                </a:solidFill>
              </a:defRPr>
            </a:lvl1pPr>
          </a:lstStyle>
          <a:p>
            <a:r>
              <a:rPr lang="en-US"/>
              <a:t>Click icon to add picture</a:t>
            </a:r>
          </a:p>
        </p:txBody>
      </p:sp>
      <p:sp>
        <p:nvSpPr>
          <p:cNvPr id="9" name="Source">
            <a:extLst>
              <a:ext uri="{FF2B5EF4-FFF2-40B4-BE49-F238E27FC236}">
                <a16:creationId xmlns:a16="http://schemas.microsoft.com/office/drawing/2014/main" id="{7BDD8149-F014-424D-AC97-463D9BA8B9ED}"/>
              </a:ext>
            </a:extLst>
          </p:cNvPr>
          <p:cNvSpPr>
            <a:spLocks noGrp="1"/>
          </p:cNvSpPr>
          <p:nvPr>
            <p:ph idx="12" hasCustomPrompt="1"/>
          </p:nvPr>
        </p:nvSpPr>
        <p:spPr>
          <a:xfrm>
            <a:off x="3467101" y="4768214"/>
            <a:ext cx="2748713"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8" name="Copyright">
            <a:extLst>
              <a:ext uri="{FF2B5EF4-FFF2-40B4-BE49-F238E27FC236}">
                <a16:creationId xmlns:a16="http://schemas.microsoft.com/office/drawing/2014/main" id="{57B007A3-1DCE-EC47-BE08-1D955C4A5185}"/>
              </a:ext>
            </a:extLst>
          </p:cNvPr>
          <p:cNvSpPr/>
          <p:nvPr userDrawn="1"/>
        </p:nvSpPr>
        <p:spPr>
          <a:xfrm>
            <a:off x="29659" y="4357495"/>
            <a:ext cx="3362273" cy="369332"/>
          </a:xfrm>
          <a:prstGeom prst="rect">
            <a:avLst/>
          </a:prstGeom>
        </p:spPr>
        <p:txBody>
          <a:bodyPr wrap="square">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mj-lt"/>
                <a:ea typeface="+mn-ea"/>
              </a:rPr>
              <a:t>The material in this video is subject to the copyright of the owners of the material and is being provided for educational purposes under rules of fair use for registered students in this course only. No additional copies of the copyrighted work may be made or distributed.</a:t>
            </a:r>
          </a:p>
        </p:txBody>
      </p:sp>
      <p:sp>
        <p:nvSpPr>
          <p:cNvPr id="2" name="JHSPH Text">
            <a:extLst>
              <a:ext uri="{FF2B5EF4-FFF2-40B4-BE49-F238E27FC236}">
                <a16:creationId xmlns:a16="http://schemas.microsoft.com/office/drawing/2014/main" id="{B05537E3-8448-4B43-A68B-0ED2C462209F}"/>
              </a:ext>
            </a:extLst>
          </p:cNvPr>
          <p:cNvSpPr/>
          <p:nvPr userDrawn="1"/>
        </p:nvSpPr>
        <p:spPr>
          <a:xfrm>
            <a:off x="375290" y="4859157"/>
            <a:ext cx="2671010" cy="184666"/>
          </a:xfrm>
          <a:prstGeom prst="rect">
            <a:avLst/>
          </a:prstGeom>
        </p:spPr>
        <p:txBody>
          <a:bodyPr wrap="square">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Georgia"/>
                <a:ea typeface="+mn-ea"/>
              </a:rPr>
              <a:t>Johns Hopkins Bloomberg School of Public Health</a:t>
            </a:r>
          </a:p>
        </p:txBody>
      </p:sp>
      <p:sp>
        <p:nvSpPr>
          <p:cNvPr id="3" name="Slide Number">
            <a:extLst>
              <a:ext uri="{FF2B5EF4-FFF2-40B4-BE49-F238E27FC236}">
                <a16:creationId xmlns:a16="http://schemas.microsoft.com/office/drawing/2014/main" id="{F6B443E7-26CC-C44C-B822-7FF65A1914F3}"/>
              </a:ext>
            </a:extLst>
          </p:cNvPr>
          <p:cNvSpPr>
            <a:spLocks noGrp="1"/>
          </p:cNvSpPr>
          <p:nvPr>
            <p:ph type="sldNum" sz="quarter" idx="1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45214049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vertical quote">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000C02B0-5386-2149-A92A-172E36DF48A9}"/>
              </a:ext>
            </a:extLst>
          </p:cNvPr>
          <p:cNvSpPr>
            <a:spLocks noGrp="1"/>
          </p:cNvSpPr>
          <p:nvPr>
            <p:ph type="title" hasCustomPrompt="1"/>
          </p:nvPr>
        </p:nvSpPr>
        <p:spPr>
          <a:xfrm>
            <a:off x="111987" y="66526"/>
            <a:ext cx="1643672" cy="1243172"/>
          </a:xfrm>
        </p:spPr>
        <p:txBody>
          <a:bodyPr/>
          <a:lstStyle>
            <a:lvl1pPr>
              <a:defRPr>
                <a:latin typeface="Georgia" panose="02040502050405020303" pitchFamily="18" charset="0"/>
              </a:defRPr>
            </a:lvl1pPr>
          </a:lstStyle>
          <a:p>
            <a:r>
              <a:rPr lang="en-US" dirty="0"/>
              <a:t>Click to add title</a:t>
            </a:r>
          </a:p>
        </p:txBody>
      </p:sp>
      <p:sp>
        <p:nvSpPr>
          <p:cNvPr id="8" name="Subtitle">
            <a:extLst>
              <a:ext uri="{FF2B5EF4-FFF2-40B4-BE49-F238E27FC236}">
                <a16:creationId xmlns:a16="http://schemas.microsoft.com/office/drawing/2014/main" id="{1A9871A0-BF4B-744E-BDBA-A39D3EB40A6D}"/>
              </a:ext>
            </a:extLst>
          </p:cNvPr>
          <p:cNvSpPr>
            <a:spLocks noGrp="1"/>
          </p:cNvSpPr>
          <p:nvPr>
            <p:ph type="body" sz="quarter" idx="14" hasCustomPrompt="1"/>
          </p:nvPr>
        </p:nvSpPr>
        <p:spPr>
          <a:xfrm>
            <a:off x="111987" y="2900920"/>
            <a:ext cx="1643672" cy="858838"/>
          </a:xfrm>
          <a:prstGeom prst="rect">
            <a:avLst/>
          </a:prstGeom>
        </p:spPr>
        <p:txBody>
          <a:bodyPr/>
          <a:lstStyle>
            <a:lvl1pPr marL="0" indent="0">
              <a:buNone/>
              <a:defRPr sz="1200" i="1">
                <a:solidFill>
                  <a:schemeClr val="bg1"/>
                </a:solidFill>
                <a:latin typeface="Georgia" panose="02040502050405020303" pitchFamily="18" charset="0"/>
              </a:defRPr>
            </a:lvl1pPr>
            <a:lvl2pPr marL="342900" indent="0">
              <a:buNone/>
              <a:defRPr sz="1200" i="1">
                <a:solidFill>
                  <a:schemeClr val="bg1"/>
                </a:solidFill>
                <a:latin typeface="Georgia" panose="02040502050405020303" pitchFamily="18" charset="0"/>
              </a:defRPr>
            </a:lvl2pPr>
            <a:lvl3pPr marL="685800" indent="0">
              <a:buNone/>
              <a:defRPr sz="1200" i="1">
                <a:solidFill>
                  <a:schemeClr val="bg1"/>
                </a:solidFill>
                <a:latin typeface="Georgia" panose="02040502050405020303" pitchFamily="18" charset="0"/>
              </a:defRPr>
            </a:lvl3pPr>
            <a:lvl4pPr marL="1028700" indent="0">
              <a:buNone/>
              <a:defRPr sz="1200" i="1">
                <a:solidFill>
                  <a:schemeClr val="bg1"/>
                </a:solidFill>
                <a:latin typeface="Georgia" panose="02040502050405020303" pitchFamily="18" charset="0"/>
              </a:defRPr>
            </a:lvl4pPr>
            <a:lvl5pPr marL="1371600" indent="0">
              <a:buNone/>
              <a:defRPr sz="1200" i="1">
                <a:solidFill>
                  <a:schemeClr val="bg1"/>
                </a:solidFill>
                <a:latin typeface="Georgia" panose="02040502050405020303" pitchFamily="18" charset="0"/>
              </a:defRPr>
            </a:lvl5pPr>
          </a:lstStyle>
          <a:p>
            <a:pPr lvl="0"/>
            <a:r>
              <a:rPr lang="en-US" dirty="0"/>
              <a:t>Click to add subtitle</a:t>
            </a:r>
          </a:p>
        </p:txBody>
      </p:sp>
      <p:sp>
        <p:nvSpPr>
          <p:cNvPr id="6" name="Quote">
            <a:extLst>
              <a:ext uri="{FF2B5EF4-FFF2-40B4-BE49-F238E27FC236}">
                <a16:creationId xmlns:a16="http://schemas.microsoft.com/office/drawing/2014/main" id="{E125DA28-47C7-B041-953D-A1467317A640}"/>
              </a:ext>
            </a:extLst>
          </p:cNvPr>
          <p:cNvSpPr>
            <a:spLocks noGrp="1"/>
          </p:cNvSpPr>
          <p:nvPr>
            <p:ph type="body" sz="quarter" idx="11" hasCustomPrompt="1"/>
          </p:nvPr>
        </p:nvSpPr>
        <p:spPr>
          <a:xfrm>
            <a:off x="1992249" y="159478"/>
            <a:ext cx="4764641" cy="4427257"/>
          </a:xfrm>
          <a:prstGeom prst="rect">
            <a:avLst/>
          </a:prstGeom>
          <a:solidFill>
            <a:srgbClr val="418EDF">
              <a:alpha val="40000"/>
            </a:srgbClr>
          </a:solidFill>
          <a:ln>
            <a:solidFill>
              <a:schemeClr val="bg1">
                <a:lumMod val="75000"/>
              </a:schemeClr>
            </a:solidFill>
            <a:prstDash val="sysDash"/>
          </a:ln>
        </p:spPr>
        <p:txBody>
          <a:bodyPr vert="horz" anchor="ctr"/>
          <a:lstStyle>
            <a:lvl1pPr marL="0" indent="0">
              <a:spcBef>
                <a:spcPts val="1800"/>
              </a:spcBef>
              <a:buNone/>
              <a:defRPr sz="1200">
                <a:latin typeface="Georgia" panose="02040502050405020303" pitchFamily="18" charset="0"/>
                <a:cs typeface="Times New Roman"/>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Click to add quote</a:t>
            </a:r>
          </a:p>
        </p:txBody>
      </p:sp>
      <p:sp>
        <p:nvSpPr>
          <p:cNvPr id="9" name="Source">
            <a:extLst>
              <a:ext uri="{FF2B5EF4-FFF2-40B4-BE49-F238E27FC236}">
                <a16:creationId xmlns:a16="http://schemas.microsoft.com/office/drawing/2014/main" id="{CE4AE711-244E-204B-ADA0-EE357F6F001B}"/>
              </a:ext>
            </a:extLst>
          </p:cNvPr>
          <p:cNvSpPr>
            <a:spLocks noGrp="1"/>
          </p:cNvSpPr>
          <p:nvPr>
            <p:ph idx="12" hasCustomPrompt="1"/>
          </p:nvPr>
        </p:nvSpPr>
        <p:spPr>
          <a:xfrm>
            <a:off x="1992248" y="4768214"/>
            <a:ext cx="421029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rgbClr val="000000"/>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3" name="Slide Number">
            <a:extLst>
              <a:ext uri="{FF2B5EF4-FFF2-40B4-BE49-F238E27FC236}">
                <a16:creationId xmlns:a16="http://schemas.microsoft.com/office/drawing/2014/main" id="{58B849A8-504F-204C-9B64-F22FABEBAEB8}"/>
              </a:ext>
            </a:extLst>
          </p:cNvPr>
          <p:cNvSpPr>
            <a:spLocks noGrp="1"/>
          </p:cNvSpPr>
          <p:nvPr>
            <p:ph type="sldNum" sz="quarter" idx="15"/>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1583714183"/>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160" userDrawn="1">
          <p15:clr>
            <a:srgbClr val="FBAE40"/>
          </p15:clr>
        </p15:guide>
        <p15:guide id="3" orient="horz" pos="84" userDrawn="1">
          <p15:clr>
            <a:srgbClr val="FBAE40"/>
          </p15:clr>
        </p15:guide>
        <p15:guide id="4" pos="4248" userDrawn="1">
          <p15:clr>
            <a:srgbClr val="FBAE40"/>
          </p15:clr>
        </p15:guide>
        <p15:guide id="5" pos="122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small photo">
    <p:bg>
      <p:bgPr>
        <a:solidFill>
          <a:srgbClr val="062D72"/>
        </a:solidFill>
        <a:effectLst/>
      </p:bgPr>
    </p:bg>
    <p:spTree>
      <p:nvGrpSpPr>
        <p:cNvPr id="1" name=""/>
        <p:cNvGrpSpPr/>
        <p:nvPr/>
      </p:nvGrpSpPr>
      <p:grpSpPr>
        <a:xfrm>
          <a:off x="0" y="0"/>
          <a:ext cx="0" cy="0"/>
          <a:chOff x="0" y="0"/>
          <a:chExt cx="0" cy="0"/>
        </a:xfrm>
      </p:grpSpPr>
      <p:pic>
        <p:nvPicPr>
          <p:cNvPr id="12" name="JHSPH Torch">
            <a:extLst>
              <a:ext uri="{FF2B5EF4-FFF2-40B4-BE49-F238E27FC236}">
                <a16:creationId xmlns:a16="http://schemas.microsoft.com/office/drawing/2014/main" id="{090F78FE-4F9C-1648-A329-20068F9D39E5}"/>
              </a:ext>
              <a:ext uri="{C183D7F6-B498-43B3-948B-1728B52AA6E4}">
                <adec:decorative xmlns:adec="http://schemas.microsoft.com/office/drawing/2017/decorative" val="1"/>
              </a:ext>
            </a:extLst>
          </p:cNvPr>
          <p:cNvPicPr>
            <a:picLocks noChangeAspect="1"/>
          </p:cNvPicPr>
          <p:nvPr userDrawn="1"/>
        </p:nvPicPr>
        <p:blipFill>
          <a:blip r:embed="rId3">
            <a:lum bright="6000" contrast="9000"/>
          </a:blip>
          <a:stretch>
            <a:fillRect/>
          </a:stretch>
        </p:blipFill>
        <p:spPr>
          <a:xfrm>
            <a:off x="1" y="170644"/>
            <a:ext cx="2671010" cy="4972857"/>
          </a:xfrm>
          <a:prstGeom prst="rect">
            <a:avLst/>
          </a:prstGeom>
        </p:spPr>
      </p:pic>
      <p:sp>
        <p:nvSpPr>
          <p:cNvPr id="11" name="Blue Bar">
            <a:extLst>
              <a:ext uri="{FF2B5EF4-FFF2-40B4-BE49-F238E27FC236}">
                <a16:creationId xmlns:a16="http://schemas.microsoft.com/office/drawing/2014/main" id="{467E1A5B-1E8E-D041-8359-98EA7CCA59CD}"/>
              </a:ext>
              <a:ext uri="{C183D7F6-B498-43B3-948B-1728B52AA6E4}">
                <adec:decorative xmlns:adec="http://schemas.microsoft.com/office/drawing/2017/decorative" val="1"/>
              </a:ext>
            </a:extLst>
          </p:cNvPr>
          <p:cNvSpPr/>
          <p:nvPr userDrawn="1"/>
        </p:nvSpPr>
        <p:spPr>
          <a:xfrm>
            <a:off x="1245136" y="1472513"/>
            <a:ext cx="5612864" cy="914400"/>
          </a:xfrm>
          <a:prstGeom prst="rect">
            <a:avLst/>
          </a:prstGeom>
          <a:solidFill>
            <a:srgbClr val="418ED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sp>
        <p:nvSpPr>
          <p:cNvPr id="15" name="Title">
            <a:extLst>
              <a:ext uri="{FF2B5EF4-FFF2-40B4-BE49-F238E27FC236}">
                <a16:creationId xmlns:a16="http://schemas.microsoft.com/office/drawing/2014/main" id="{D215D462-CCB6-AE4C-8B56-B0E2965C6881}"/>
              </a:ext>
            </a:extLst>
          </p:cNvPr>
          <p:cNvSpPr>
            <a:spLocks noGrp="1" noChangeArrowheads="1"/>
          </p:cNvSpPr>
          <p:nvPr>
            <p:ph type="ctrTitle" hasCustomPrompt="1"/>
            <p:custDataLst>
              <p:tags r:id="rId1"/>
            </p:custDataLst>
          </p:nvPr>
        </p:nvSpPr>
        <p:spPr bwMode="auto">
          <a:xfrm>
            <a:off x="1245137" y="1472513"/>
            <a:ext cx="3104475" cy="914400"/>
          </a:xfrm>
          <a:prstGeom prst="rect">
            <a:avLst/>
          </a:prstGeom>
          <a:noFill/>
          <a:ln>
            <a:miter lim="800000"/>
            <a:headEnd/>
            <a:tailEnd/>
          </a:ln>
        </p:spPr>
        <p:txBody>
          <a:bodyPr lIns="91418" tIns="45710" rIns="91418" bIns="45710" anchor="ctr">
            <a:normAutofit/>
          </a:bodyPr>
          <a:lstStyle>
            <a:lvl1pPr algn="ctr">
              <a:defRPr sz="1800">
                <a:latin typeface="Georgia" panose="02040502050405020303" pitchFamily="18" charset="0"/>
                <a:cs typeface="Calibri"/>
              </a:defRPr>
            </a:lvl1pPr>
          </a:lstStyle>
          <a:p>
            <a:r>
              <a:rPr lang="en-US" dirty="0"/>
              <a:t>Click to add section title</a:t>
            </a:r>
          </a:p>
        </p:txBody>
      </p:sp>
      <p:sp>
        <p:nvSpPr>
          <p:cNvPr id="8" name="Photo">
            <a:extLst>
              <a:ext uri="{FF2B5EF4-FFF2-40B4-BE49-F238E27FC236}">
                <a16:creationId xmlns:a16="http://schemas.microsoft.com/office/drawing/2014/main" id="{0E2BC210-61C9-C940-BB22-3409B0C6C83D}"/>
              </a:ext>
            </a:extLst>
          </p:cNvPr>
          <p:cNvSpPr>
            <a:spLocks noGrp="1"/>
          </p:cNvSpPr>
          <p:nvPr>
            <p:ph type="pic" sz="quarter" idx="10"/>
          </p:nvPr>
        </p:nvSpPr>
        <p:spPr>
          <a:xfrm>
            <a:off x="4349612" y="939248"/>
            <a:ext cx="2273576" cy="2310848"/>
          </a:xfrm>
          <a:prstGeom prst="rect">
            <a:avLst/>
          </a:prstGeom>
          <a:ln w="38100">
            <a:solidFill>
              <a:srgbClr val="418EDF">
                <a:alpha val="50000"/>
              </a:srgbClr>
            </a:solidFill>
            <a:miter lim="800000"/>
          </a:ln>
        </p:spPr>
        <p:txBody>
          <a:bodyPr/>
          <a:lstStyle>
            <a:lvl1pPr marL="0" indent="0">
              <a:buFontTx/>
              <a:buNone/>
              <a:defRPr>
                <a:solidFill>
                  <a:schemeClr val="bg1"/>
                </a:solidFill>
              </a:defRPr>
            </a:lvl1pPr>
          </a:lstStyle>
          <a:p>
            <a:r>
              <a:rPr lang="en-US"/>
              <a:t>Click icon to add picture</a:t>
            </a:r>
            <a:endParaRPr lang="en-US" dirty="0"/>
          </a:p>
        </p:txBody>
      </p:sp>
      <p:sp>
        <p:nvSpPr>
          <p:cNvPr id="10" name="Source">
            <a:extLst>
              <a:ext uri="{FF2B5EF4-FFF2-40B4-BE49-F238E27FC236}">
                <a16:creationId xmlns:a16="http://schemas.microsoft.com/office/drawing/2014/main" id="{DA0EFA0F-D806-D24F-B4C9-7DFBCBB47121}"/>
              </a:ext>
            </a:extLst>
          </p:cNvPr>
          <p:cNvSpPr>
            <a:spLocks noGrp="1"/>
          </p:cNvSpPr>
          <p:nvPr>
            <p:ph idx="12" hasCustomPrompt="1"/>
          </p:nvPr>
        </p:nvSpPr>
        <p:spPr>
          <a:xfrm>
            <a:off x="4349611" y="3298259"/>
            <a:ext cx="2273576" cy="280036"/>
          </a:xfrm>
          <a:prstGeom prst="rect">
            <a:avLst/>
          </a:prstGeom>
          <a:noFill/>
          <a:ln w="9525" cap="flat" cmpd="sng" algn="ctr">
            <a:noFill/>
            <a:prstDash val="solid"/>
            <a:miter lim="800000"/>
            <a:headEnd type="none" w="med" len="med"/>
            <a:tailEnd type="none" w="med" len="med"/>
          </a:ln>
        </p:spPr>
        <p:txBody>
          <a:bodyPr lIns="0" tIns="0" rIns="0" bIns="0" anchor="t">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9" name="Copyright">
            <a:extLst>
              <a:ext uri="{FF2B5EF4-FFF2-40B4-BE49-F238E27FC236}">
                <a16:creationId xmlns:a16="http://schemas.microsoft.com/office/drawing/2014/main" id="{62146131-CBD0-D344-84AC-E24F792EA192}"/>
              </a:ext>
            </a:extLst>
          </p:cNvPr>
          <p:cNvSpPr/>
          <p:nvPr userDrawn="1"/>
        </p:nvSpPr>
        <p:spPr>
          <a:xfrm>
            <a:off x="1245136" y="4520604"/>
            <a:ext cx="4374830" cy="369332"/>
          </a:xfrm>
          <a:prstGeom prst="rect">
            <a:avLst/>
          </a:prstGeom>
        </p:spPr>
        <p:txBody>
          <a:bodyPr wrap="square">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mj-lt"/>
                <a:ea typeface="+mn-ea"/>
              </a:rPr>
              <a:t>The material in this video is subject to the copyright of the owners of the material and is being provided for educational purposes under rules of fair use for registered students in this course only. No additional copies of the copyrighted work may be made or distributed.</a:t>
            </a:r>
          </a:p>
        </p:txBody>
      </p:sp>
      <p:sp>
        <p:nvSpPr>
          <p:cNvPr id="2" name="JHSPH Text">
            <a:extLst>
              <a:ext uri="{FF2B5EF4-FFF2-40B4-BE49-F238E27FC236}">
                <a16:creationId xmlns:a16="http://schemas.microsoft.com/office/drawing/2014/main" id="{B05537E3-8448-4B43-A68B-0ED2C462209F}"/>
              </a:ext>
            </a:extLst>
          </p:cNvPr>
          <p:cNvSpPr/>
          <p:nvPr userDrawn="1"/>
        </p:nvSpPr>
        <p:spPr>
          <a:xfrm>
            <a:off x="1714500" y="4859157"/>
            <a:ext cx="3429000" cy="184666"/>
          </a:xfrm>
          <a:prstGeom prst="rect">
            <a:avLst/>
          </a:prstGeom>
        </p:spPr>
        <p:txBody>
          <a:bodyPr>
            <a:sp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FFFFFF">
                    <a:alpha val="25000"/>
                  </a:srgbClr>
                </a:solidFill>
                <a:effectLst/>
                <a:uLnTx/>
                <a:uFillTx/>
                <a:latin typeface="Georgia"/>
                <a:ea typeface="+mn-ea"/>
              </a:rPr>
              <a:t>Johns Hopkins Bloomberg School of Public Health</a:t>
            </a:r>
          </a:p>
        </p:txBody>
      </p:sp>
      <p:sp>
        <p:nvSpPr>
          <p:cNvPr id="3" name="Slide Number">
            <a:extLst>
              <a:ext uri="{FF2B5EF4-FFF2-40B4-BE49-F238E27FC236}">
                <a16:creationId xmlns:a16="http://schemas.microsoft.com/office/drawing/2014/main" id="{69DFB739-4FB6-9B49-9105-25741B35E3E1}"/>
              </a:ext>
            </a:extLst>
          </p:cNvPr>
          <p:cNvSpPr>
            <a:spLocks noGrp="1"/>
          </p:cNvSpPr>
          <p:nvPr>
            <p:ph type="sldNum" sz="quarter" idx="13"/>
          </p:nvPr>
        </p:nvSpPr>
        <p:spPr>
          <a:xfrm>
            <a:off x="6107620" y="4804842"/>
            <a:ext cx="636080" cy="274637"/>
          </a:xfrm>
          <a:prstGeom prst="rect">
            <a:avLst/>
          </a:prstGeom>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756053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liner dark blue">
    <p:bg>
      <p:bgPr>
        <a:solidFill>
          <a:srgbClr val="062D7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6B26C-6273-9840-B5AA-1C606EFB6EAB}"/>
              </a:ext>
            </a:extLst>
          </p:cNvPr>
          <p:cNvSpPr>
            <a:spLocks noGrp="1"/>
          </p:cNvSpPr>
          <p:nvPr>
            <p:ph type="title" hasCustomPrompt="1"/>
          </p:nvPr>
        </p:nvSpPr>
        <p:spPr>
          <a:xfrm>
            <a:off x="107190" y="2143125"/>
            <a:ext cx="6643621" cy="857250"/>
          </a:xfrm>
        </p:spPr>
        <p:txBody>
          <a:bodyPr/>
          <a:lstStyle>
            <a:lvl1pPr algn="ctr">
              <a:defRPr>
                <a:solidFill>
                  <a:schemeClr val="bg1"/>
                </a:solidFill>
              </a:defRPr>
            </a:lvl1pPr>
          </a:lstStyle>
          <a:p>
            <a:r>
              <a:rPr lang="en-US" dirty="0"/>
              <a:t>Click to add slide title</a:t>
            </a:r>
          </a:p>
        </p:txBody>
      </p:sp>
      <p:sp>
        <p:nvSpPr>
          <p:cNvPr id="3" name="Source">
            <a:extLst>
              <a:ext uri="{FF2B5EF4-FFF2-40B4-BE49-F238E27FC236}">
                <a16:creationId xmlns:a16="http://schemas.microsoft.com/office/drawing/2014/main" id="{0A7E4179-6CF5-024A-87A2-BB006ADC58F2}"/>
              </a:ext>
            </a:extLst>
          </p:cNvPr>
          <p:cNvSpPr>
            <a:spLocks noGrp="1"/>
          </p:cNvSpPr>
          <p:nvPr>
            <p:ph idx="1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9AB46CEA-C2A9-4745-B672-A31849E8E9FE}"/>
              </a:ext>
            </a:extLst>
          </p:cNvPr>
          <p:cNvSpPr>
            <a:spLocks noGrp="1"/>
          </p:cNvSpPr>
          <p:nvPr>
            <p:ph type="sldNum" sz="quarter" idx="1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2191820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liner spirit blue">
    <p:bg>
      <p:bgPr>
        <a:solidFill>
          <a:srgbClr val="0072CE"/>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F66B26C-6273-9840-B5AA-1C606EFB6EAB}"/>
              </a:ext>
            </a:extLst>
          </p:cNvPr>
          <p:cNvSpPr>
            <a:spLocks noGrp="1"/>
          </p:cNvSpPr>
          <p:nvPr>
            <p:ph type="title" hasCustomPrompt="1"/>
          </p:nvPr>
        </p:nvSpPr>
        <p:spPr>
          <a:xfrm>
            <a:off x="107190" y="2143125"/>
            <a:ext cx="6643621" cy="857250"/>
          </a:xfrm>
        </p:spPr>
        <p:txBody>
          <a:bodyPr/>
          <a:lstStyle>
            <a:lvl1pPr algn="ctr">
              <a:defRPr>
                <a:solidFill>
                  <a:schemeClr val="bg1"/>
                </a:solidFill>
              </a:defRPr>
            </a:lvl1pPr>
          </a:lstStyle>
          <a:p>
            <a:r>
              <a:rPr lang="en-US" dirty="0"/>
              <a:t>Click to add slide title</a:t>
            </a:r>
          </a:p>
        </p:txBody>
      </p:sp>
      <p:sp>
        <p:nvSpPr>
          <p:cNvPr id="3" name="Source">
            <a:extLst>
              <a:ext uri="{FF2B5EF4-FFF2-40B4-BE49-F238E27FC236}">
                <a16:creationId xmlns:a16="http://schemas.microsoft.com/office/drawing/2014/main" id="{0A7E4179-6CF5-024A-87A2-BB006ADC58F2}"/>
              </a:ext>
            </a:extLst>
          </p:cNvPr>
          <p:cNvSpPr>
            <a:spLocks noGrp="1"/>
          </p:cNvSpPr>
          <p:nvPr>
            <p:ph idx="12" hasCustomPrompt="1"/>
          </p:nvPr>
        </p:nvSpPr>
        <p:spPr>
          <a:xfrm>
            <a:off x="111985" y="4768214"/>
            <a:ext cx="6098315"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685800" rtl="0" eaLnBrk="0" fontAlgn="base" latinLnBrk="0" hangingPunct="0">
              <a:lnSpc>
                <a:spcPct val="100000"/>
              </a:lnSpc>
              <a:spcBef>
                <a:spcPts val="0"/>
              </a:spcBef>
              <a:spcAft>
                <a:spcPct val="0"/>
              </a:spcAft>
              <a:buClr>
                <a:srgbClr val="B50D0D"/>
              </a:buClr>
              <a:buSzPct val="100000"/>
              <a:buFont typeface="Wingdings" pitchFamily="-1" charset="2"/>
              <a:buNone/>
              <a:tabLst/>
              <a:defRPr sz="750" baseline="0">
                <a:solidFill>
                  <a:schemeClr val="bg1"/>
                </a:solidFill>
                <a:latin typeface="Calibri"/>
                <a:cs typeface="Calibri"/>
              </a:defRPr>
            </a:lvl1pPr>
            <a:lvl2pPr marL="561975" indent="-304800">
              <a:spcBef>
                <a:spcPts val="0"/>
              </a:spcBef>
              <a:buClr>
                <a:srgbClr val="B50D0D"/>
              </a:buClr>
              <a:buFont typeface="Lucida Grande"/>
              <a:buNone/>
              <a:defRPr sz="750">
                <a:latin typeface="Georgia"/>
                <a:cs typeface="Georgia"/>
              </a:defRPr>
            </a:lvl2pPr>
            <a:lvl3pPr marL="600075" indent="257175">
              <a:spcBef>
                <a:spcPts val="0"/>
              </a:spcBef>
              <a:buClr>
                <a:srgbClr val="B50D0D"/>
              </a:buClr>
              <a:buNone/>
              <a:defRPr sz="750" baseline="0">
                <a:latin typeface="Georgia"/>
                <a:cs typeface="Georgia"/>
              </a:defRPr>
            </a:lvl3pPr>
            <a:lvl4pPr>
              <a:buClr>
                <a:srgbClr val="B50D0D"/>
              </a:buClr>
              <a:defRPr sz="2100"/>
            </a:lvl4pPr>
            <a:lvl5pPr>
              <a:buClr>
                <a:srgbClr val="B50D0D"/>
              </a:buClr>
              <a:defRPr sz="2100"/>
            </a:lvl5pPr>
          </a:lstStyle>
          <a:p>
            <a:pPr lvl="0"/>
            <a:r>
              <a:rPr lang="en-US" dirty="0"/>
              <a:t>Click to add source information</a:t>
            </a:r>
          </a:p>
        </p:txBody>
      </p:sp>
      <p:sp>
        <p:nvSpPr>
          <p:cNvPr id="5" name="Slide Number">
            <a:extLst>
              <a:ext uri="{FF2B5EF4-FFF2-40B4-BE49-F238E27FC236}">
                <a16:creationId xmlns:a16="http://schemas.microsoft.com/office/drawing/2014/main" id="{AB1D1303-A381-C440-A140-FC52EB75A0AF}"/>
              </a:ext>
            </a:extLst>
          </p:cNvPr>
          <p:cNvSpPr>
            <a:spLocks noGrp="1"/>
          </p:cNvSpPr>
          <p:nvPr>
            <p:ph type="sldNum" sz="quarter" idx="13"/>
          </p:nvPr>
        </p:nvSpPr>
        <p:spPr/>
        <p:txBody>
          <a:bodyPr/>
          <a:lstStyle/>
          <a:p>
            <a:fld id="{8ABDC324-684B-9C44-A484-D2B69E2467CF}" type="slidenum">
              <a:rPr lang="en-US" smtClean="0"/>
              <a:pPr/>
              <a:t>‹#›</a:t>
            </a:fld>
            <a:endParaRPr lang="en-US"/>
          </a:p>
        </p:txBody>
      </p:sp>
    </p:spTree>
    <p:extLst>
      <p:ext uri="{BB962C8B-B14F-4D97-AF65-F5344CB8AC3E}">
        <p14:creationId xmlns:p14="http://schemas.microsoft.com/office/powerpoint/2010/main" val="31526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slideLayout" Target="../slideLayouts/slideLayout42.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slideLayout" Target="../slideLayouts/slideLayout41.xml"/><Relationship Id="rId33" Type="http://schemas.openxmlformats.org/officeDocument/2006/relationships/image" Target="../media/image4.png"/><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29" Type="http://schemas.openxmlformats.org/officeDocument/2006/relationships/slideLayout" Target="../slideLayouts/slideLayout45.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slideLayout" Target="../slideLayouts/slideLayout40.xml"/><Relationship Id="rId32" Type="http://schemas.openxmlformats.org/officeDocument/2006/relationships/tags" Target="../tags/tag14.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28" Type="http://schemas.openxmlformats.org/officeDocument/2006/relationships/slideLayout" Target="../slideLayouts/slideLayout44.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31" Type="http://schemas.openxmlformats.org/officeDocument/2006/relationships/theme" Target="../theme/theme2.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 Id="rId27" Type="http://schemas.openxmlformats.org/officeDocument/2006/relationships/slideLayout" Target="../slideLayouts/slideLayout43.xml"/><Relationship Id="rId30" Type="http://schemas.openxmlformats.org/officeDocument/2006/relationships/slideLayout" Target="../slideLayouts/slideLayout4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6" Type="http://schemas.openxmlformats.org/officeDocument/2006/relationships/image" Target="../media/image1.png"/><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theme" Target="../theme/theme3.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p:nvPr>
        </p:nvSpPr>
        <p:spPr>
          <a:xfrm>
            <a:off x="111985" y="2143125"/>
            <a:ext cx="6643621" cy="857250"/>
          </a:xfrm>
          <a:prstGeom prst="rect">
            <a:avLst/>
          </a:prstGeom>
        </p:spPr>
        <p:txBody>
          <a:bodyPr vert="horz" lIns="91440" tIns="45720" rIns="91440" bIns="45720" rtlCol="0" anchor="ctr">
            <a:noAutofit/>
          </a:bodyPr>
          <a:lstStyle/>
          <a:p>
            <a:r>
              <a:rPr lang="en-US"/>
              <a:t>Click to edit Master title style</a:t>
            </a:r>
            <a:endParaRPr lang="en-US" dirty="0"/>
          </a:p>
        </p:txBody>
      </p:sp>
      <p:pic>
        <p:nvPicPr>
          <p:cNvPr id="11" name="Faded Torch Logo">
            <a:extLst>
              <a:ext uri="{FF2B5EF4-FFF2-40B4-BE49-F238E27FC236}">
                <a16:creationId xmlns:a16="http://schemas.microsoft.com/office/drawing/2014/main" id="{191EB21D-4E04-BF4F-9538-1442D7687BCC}"/>
              </a:ext>
              <a:ext uri="{C183D7F6-B498-43B3-948B-1728B52AA6E4}">
                <adec:decorative xmlns:adec="http://schemas.microsoft.com/office/drawing/2017/decorative" val="1"/>
              </a:ext>
            </a:extLst>
          </p:cNvPr>
          <p:cNvPicPr>
            <a:picLocks noChangeAspect="1"/>
          </p:cNvPicPr>
          <p:nvPr userDrawn="1"/>
        </p:nvPicPr>
        <p:blipFill>
          <a:blip r:embed="rId18"/>
          <a:stretch>
            <a:fillRect/>
          </a:stretch>
        </p:blipFill>
        <p:spPr>
          <a:xfrm>
            <a:off x="0" y="4174433"/>
            <a:ext cx="636079" cy="969264"/>
          </a:xfrm>
          <a:prstGeom prst="rect">
            <a:avLst/>
          </a:prstGeom>
        </p:spPr>
      </p:pic>
      <p:sp>
        <p:nvSpPr>
          <p:cNvPr id="5" name="Slide Number">
            <a:extLst>
              <a:ext uri="{FF2B5EF4-FFF2-40B4-BE49-F238E27FC236}">
                <a16:creationId xmlns:a16="http://schemas.microsoft.com/office/drawing/2014/main" id="{0FFA83D4-AF88-D74F-8A9B-B9D1D359A036}"/>
              </a:ext>
            </a:extLst>
          </p:cNvPr>
          <p:cNvSpPr>
            <a:spLocks noGrp="1"/>
          </p:cNvSpPr>
          <p:nvPr>
            <p:ph type="sldNum" sz="quarter" idx="4"/>
          </p:nvPr>
        </p:nvSpPr>
        <p:spPr>
          <a:xfrm>
            <a:off x="6256750" y="4773614"/>
            <a:ext cx="486950" cy="274637"/>
          </a:xfrm>
          <a:prstGeom prst="rect">
            <a:avLst/>
          </a:prstGeom>
        </p:spPr>
        <p:txBody>
          <a:bodyPr vert="horz" lIns="0" tIns="0" rIns="0" bIns="0" rtlCol="0" anchor="b"/>
          <a:lstStyle>
            <a:lvl1pPr algn="r">
              <a:defRPr sz="750">
                <a:solidFill>
                  <a:schemeClr val="bg1"/>
                </a:solidFill>
              </a:defRPr>
            </a:lvl1pPr>
          </a:lstStyle>
          <a:p>
            <a:fld id="{8ABDC324-684B-9C44-A484-D2B69E2467CF}" type="slidenum">
              <a:rPr lang="en-US" smtClean="0"/>
              <a:pPr/>
              <a:t>‹#›</a:t>
            </a:fld>
            <a:endParaRPr lang="en-US"/>
          </a:p>
        </p:txBody>
      </p:sp>
    </p:spTree>
    <p:extLst>
      <p:ext uri="{BB962C8B-B14F-4D97-AF65-F5344CB8AC3E}">
        <p14:creationId xmlns:p14="http://schemas.microsoft.com/office/powerpoint/2010/main" val="2402195195"/>
      </p:ext>
    </p:extLst>
  </p:cSld>
  <p:clrMap bg1="lt1" tx1="dk1" bg2="lt2" tx2="dk2" accent1="accent1" accent2="accent2" accent3="accent3" accent4="accent4" accent5="accent5" accent6="accent6" hlink="hlink" folHlink="folHlink"/>
  <p:sldLayoutIdLst>
    <p:sldLayoutId id="2147483838" r:id="rId1"/>
    <p:sldLayoutId id="2147483943" r:id="rId2"/>
    <p:sldLayoutId id="2147483765" r:id="rId3"/>
    <p:sldLayoutId id="2147483944" r:id="rId4"/>
    <p:sldLayoutId id="2147483745" r:id="rId5"/>
    <p:sldLayoutId id="2147483877" r:id="rId6"/>
    <p:sldLayoutId id="2147483802" r:id="rId7"/>
    <p:sldLayoutId id="2147483748" r:id="rId8"/>
    <p:sldLayoutId id="2147483876" r:id="rId9"/>
    <p:sldLayoutId id="2147483938" r:id="rId10"/>
    <p:sldLayoutId id="2147483939" r:id="rId11"/>
    <p:sldLayoutId id="2147483878" r:id="rId12"/>
    <p:sldLayoutId id="2147483912" r:id="rId13"/>
    <p:sldLayoutId id="2147483940" r:id="rId14"/>
    <p:sldLayoutId id="2147483942" r:id="rId15"/>
    <p:sldLayoutId id="2147483837" r:id="rId16"/>
  </p:sldLayoutIdLst>
  <p:hf hdr="0" ftr="0" dt="0"/>
  <p:txStyles>
    <p:titleStyle>
      <a:lvl1pPr algn="l" defTabSz="342900" rtl="0" eaLnBrk="1" latinLnBrk="0" hangingPunct="1">
        <a:spcBef>
          <a:spcPct val="0"/>
        </a:spcBef>
        <a:buNone/>
        <a:defRPr sz="1800" kern="1200">
          <a:solidFill>
            <a:schemeClr val="bg1"/>
          </a:solidFill>
          <a:latin typeface="Georgia" panose="02040502050405020303" pitchFamily="18" charset="0"/>
          <a:ea typeface="+mj-ea"/>
          <a:cs typeface="+mj-cs"/>
        </a:defRPr>
      </a:lvl1pPr>
    </p:titleStyle>
    <p:bodyStyle>
      <a:lvl1pPr marL="216694" indent="-216694" algn="l" defTabSz="342900" rtl="0" eaLnBrk="1" latinLnBrk="0" hangingPunct="1">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5196" indent="-213122" algn="l" defTabSz="342900" rtl="0" eaLnBrk="1" latinLnBrk="0" hangingPunct="1">
        <a:spcBef>
          <a:spcPts val="0"/>
        </a:spcBef>
        <a:buClr>
          <a:srgbClr val="F98419"/>
        </a:buClr>
        <a:buSzPct val="80000"/>
        <a:buFont typeface="Arial" panose="020B0604020202020204" pitchFamily="34" charset="0"/>
        <a:buChar char="►"/>
        <a:defRPr sz="1200" kern="1200">
          <a:solidFill>
            <a:schemeClr val="tx1"/>
          </a:solidFill>
          <a:latin typeface="+mn-lt"/>
          <a:ea typeface="+mn-ea"/>
          <a:cs typeface="+mn-cs"/>
        </a:defRPr>
      </a:lvl2pPr>
      <a:lvl3pPr marL="425196" indent="178308" algn="l" defTabSz="342900" rtl="0" eaLnBrk="1" latinLnBrk="0" hangingPunct="1">
        <a:spcBef>
          <a:spcPts val="0"/>
        </a:spcBef>
        <a:buClr>
          <a:srgbClr val="F98419"/>
        </a:buClr>
        <a:buFont typeface="Arial" panose="020B0604020202020204" pitchFamily="34" charset="0"/>
        <a:buChar char="●"/>
        <a:defRPr sz="12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160" userDrawn="1">
          <p15:clr>
            <a:srgbClr val="F26B43"/>
          </p15:clr>
        </p15:guide>
        <p15:guide id="5" orient="horz" pos="2892" userDrawn="1">
          <p15:clr>
            <a:srgbClr val="F26B43"/>
          </p15:clr>
        </p15:guide>
        <p15:guide id="9" pos="4248" userDrawn="1">
          <p15:clr>
            <a:srgbClr val="F26B43"/>
          </p15:clr>
        </p15:guide>
        <p15:guide id="12" orient="horz" pos="3180" userDrawn="1">
          <p15:clr>
            <a:srgbClr val="F26B43"/>
          </p15:clr>
        </p15:guide>
        <p15:guide id="16" userDrawn="1">
          <p15:clr>
            <a:srgbClr val="F26B43"/>
          </p15:clr>
        </p15:guide>
        <p15:guide id="17" orient="horz" pos="756" userDrawn="1">
          <p15:clr>
            <a:srgbClr val="F26B43"/>
          </p15:clr>
        </p15:guide>
        <p15:guide id="18" pos="72" userDrawn="1">
          <p15:clr>
            <a:srgbClr val="F26B43"/>
          </p15:clr>
        </p15:guide>
        <p15:guide id="19" orient="horz" pos="1044" userDrawn="1">
          <p15:clr>
            <a:srgbClr val="F26B43"/>
          </p15:clr>
        </p15:guide>
        <p15:guide id="20" orient="horz" pos="162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Dark Blue Bar">
            <a:extLst>
              <a:ext uri="{C183D7F6-B498-43B3-948B-1728B52AA6E4}">
                <adec:decorative xmlns:adec="http://schemas.microsoft.com/office/drawing/2017/decorative" val="1"/>
              </a:ext>
            </a:extLst>
          </p:cNvPr>
          <p:cNvSpPr>
            <a:spLocks noChangeArrowheads="1"/>
          </p:cNvSpPr>
          <p:nvPr>
            <p:custDataLst>
              <p:tags r:id="rId32"/>
            </p:custDataLst>
          </p:nvPr>
        </p:nvSpPr>
        <p:spPr bwMode="auto">
          <a:xfrm>
            <a:off x="0" y="0"/>
            <a:ext cx="6858000" cy="965200"/>
          </a:xfrm>
          <a:prstGeom prst="rect">
            <a:avLst/>
          </a:prstGeom>
          <a:solidFill>
            <a:srgbClr val="062D72"/>
          </a:solidFill>
          <a:ln w="9525">
            <a:noFill/>
            <a:round/>
            <a:headEnd type="none" w="sm" len="sm"/>
            <a:tailEnd type="none" w="sm" len="sm"/>
          </a:ln>
        </p:spPr>
        <p:txBody>
          <a:bodyPr>
            <a:prstTxWarp prst="textNoShape">
              <a:avLst/>
            </a:prstTxWarp>
          </a:bodyPr>
          <a:lstStyle/>
          <a:p>
            <a:pPr>
              <a:defRPr/>
            </a:pPr>
            <a:endParaRPr lang="en-US" sz="1350" dirty="0">
              <a:latin typeface="Bookman Old Style" pitchFamily="-84" charset="0"/>
              <a:ea typeface="ＭＳ Ｐゴシック" pitchFamily="-84" charset="-128"/>
              <a:cs typeface="ＭＳ Ｐゴシック" pitchFamily="-84" charset="-128"/>
            </a:endParaRPr>
          </a:p>
        </p:txBody>
      </p:sp>
      <p:sp>
        <p:nvSpPr>
          <p:cNvPr id="2" name="Title"/>
          <p:cNvSpPr>
            <a:spLocks noGrp="1"/>
          </p:cNvSpPr>
          <p:nvPr>
            <p:ph type="title"/>
          </p:nvPr>
        </p:nvSpPr>
        <p:spPr>
          <a:xfrm>
            <a:off x="111985" y="53975"/>
            <a:ext cx="6643621" cy="857250"/>
          </a:xfrm>
          <a:prstGeom prst="rect">
            <a:avLst/>
          </a:prstGeom>
        </p:spPr>
        <p:txBody>
          <a:bodyPr vert="horz" lIns="91440" tIns="45720" rIns="91440" bIns="45720" rtlCol="0" anchor="ctr">
            <a:noAutofit/>
          </a:bodyPr>
          <a:lstStyle/>
          <a:p>
            <a:r>
              <a:rPr lang="en-US" dirty="0"/>
              <a:t>Click to edit Master title style</a:t>
            </a:r>
          </a:p>
        </p:txBody>
      </p:sp>
      <p:sp>
        <p:nvSpPr>
          <p:cNvPr id="3" name="Box"/>
          <p:cNvSpPr>
            <a:spLocks noGrp="1"/>
          </p:cNvSpPr>
          <p:nvPr>
            <p:ph type="body" idx="1"/>
          </p:nvPr>
        </p:nvSpPr>
        <p:spPr>
          <a:xfrm>
            <a:off x="111985" y="1200152"/>
            <a:ext cx="6631715" cy="3390899"/>
          </a:xfrm>
          <a:prstGeom prst="rect">
            <a:avLst/>
          </a:prstGeom>
          <a:ln>
            <a:solidFill>
              <a:srgbClr val="6CACE4">
                <a:alpha val="25000"/>
              </a:srgbClr>
            </a:solidFill>
          </a:ln>
        </p:spPr>
        <p:txBody>
          <a:bodyPr vert="horz" lIns="91440" tIns="45720" rIns="91440" bIns="45720" rtlCol="0">
            <a:noAutofit/>
          </a:bodyPr>
          <a:lstStyle/>
          <a:p>
            <a:pPr lvl="0"/>
            <a:r>
              <a:rPr lang="en-US" dirty="0"/>
              <a:t>Click to add first-level bullet</a:t>
            </a:r>
          </a:p>
          <a:p>
            <a:pPr lvl="1"/>
            <a:r>
              <a:rPr lang="en-US" dirty="0"/>
              <a:t>Second level</a:t>
            </a:r>
          </a:p>
          <a:p>
            <a:pPr lvl="2"/>
            <a:r>
              <a:rPr lang="en-US" dirty="0"/>
              <a:t>Third level</a:t>
            </a:r>
          </a:p>
        </p:txBody>
      </p:sp>
      <p:pic>
        <p:nvPicPr>
          <p:cNvPr id="9" name="Faded Torch Logo">
            <a:extLst>
              <a:ext uri="{FF2B5EF4-FFF2-40B4-BE49-F238E27FC236}">
                <a16:creationId xmlns:a16="http://schemas.microsoft.com/office/drawing/2014/main" id="{C1FB09DE-6FF1-4244-9FF3-05681138A9E8}"/>
              </a:ext>
              <a:ext uri="{C183D7F6-B498-43B3-948B-1728B52AA6E4}">
                <adec:decorative xmlns:adec="http://schemas.microsoft.com/office/drawing/2017/decorative" val="1"/>
              </a:ext>
            </a:extLst>
          </p:cNvPr>
          <p:cNvPicPr>
            <a:picLocks noChangeAspect="1"/>
          </p:cNvPicPr>
          <p:nvPr userDrawn="1"/>
        </p:nvPicPr>
        <p:blipFill>
          <a:blip r:embed="rId33"/>
          <a:stretch>
            <a:fillRect/>
          </a:stretch>
        </p:blipFill>
        <p:spPr>
          <a:xfrm>
            <a:off x="6222051" y="4174433"/>
            <a:ext cx="635949" cy="969066"/>
          </a:xfrm>
          <a:prstGeom prst="rect">
            <a:avLst/>
          </a:prstGeom>
        </p:spPr>
      </p:pic>
      <p:sp>
        <p:nvSpPr>
          <p:cNvPr id="8" name="Slide Number">
            <a:extLst>
              <a:ext uri="{FF2B5EF4-FFF2-40B4-BE49-F238E27FC236}">
                <a16:creationId xmlns:a16="http://schemas.microsoft.com/office/drawing/2014/main" id="{9045C060-0B00-7045-9125-69E17E9947A7}"/>
              </a:ext>
            </a:extLst>
          </p:cNvPr>
          <p:cNvSpPr>
            <a:spLocks noGrp="1"/>
          </p:cNvSpPr>
          <p:nvPr>
            <p:ph type="sldNum" sz="quarter" idx="4"/>
          </p:nvPr>
        </p:nvSpPr>
        <p:spPr>
          <a:xfrm>
            <a:off x="6256750" y="4773614"/>
            <a:ext cx="486950" cy="274637"/>
          </a:xfrm>
          <a:prstGeom prst="rect">
            <a:avLst/>
          </a:prstGeom>
        </p:spPr>
        <p:txBody>
          <a:bodyPr vert="horz" lIns="0" tIns="0" rIns="0" bIns="0" rtlCol="0" anchor="b"/>
          <a:lstStyle>
            <a:lvl1pPr algn="r">
              <a:defRPr sz="750">
                <a:solidFill>
                  <a:schemeClr val="tx1"/>
                </a:solidFill>
              </a:defRPr>
            </a:lvl1pPr>
          </a:lstStyle>
          <a:p>
            <a:fld id="{8ABDC324-684B-9C44-A484-D2B69E2467CF}" type="slidenum">
              <a:rPr lang="en-US" smtClean="0"/>
              <a:pPr/>
              <a:t>‹#›</a:t>
            </a:fld>
            <a:endParaRPr lang="en-US"/>
          </a:p>
        </p:txBody>
      </p:sp>
    </p:spTree>
    <p:extLst>
      <p:ext uri="{BB962C8B-B14F-4D97-AF65-F5344CB8AC3E}">
        <p14:creationId xmlns:p14="http://schemas.microsoft.com/office/powerpoint/2010/main" val="3407250304"/>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918" r:id="rId3"/>
    <p:sldLayoutId id="2147483919" r:id="rId4"/>
    <p:sldLayoutId id="2147483921" r:id="rId5"/>
    <p:sldLayoutId id="2147483920" r:id="rId6"/>
    <p:sldLayoutId id="2147483915" r:id="rId7"/>
    <p:sldLayoutId id="2147483889" r:id="rId8"/>
    <p:sldLayoutId id="2147483916" r:id="rId9"/>
    <p:sldLayoutId id="2147483945" r:id="rId10"/>
    <p:sldLayoutId id="2147483917" r:id="rId11"/>
    <p:sldLayoutId id="2147483890" r:id="rId12"/>
    <p:sldLayoutId id="2147483891" r:id="rId13"/>
    <p:sldLayoutId id="2147483892" r:id="rId14"/>
    <p:sldLayoutId id="2147483893" r:id="rId15"/>
    <p:sldLayoutId id="2147483894" r:id="rId16"/>
    <p:sldLayoutId id="2147483900" r:id="rId17"/>
    <p:sldLayoutId id="2147483901" r:id="rId18"/>
    <p:sldLayoutId id="2147483902" r:id="rId19"/>
    <p:sldLayoutId id="2147483903" r:id="rId20"/>
    <p:sldLayoutId id="2147483913" r:id="rId21"/>
    <p:sldLayoutId id="2147483905" r:id="rId22"/>
    <p:sldLayoutId id="2147483906" r:id="rId23"/>
    <p:sldLayoutId id="2147483914" r:id="rId24"/>
    <p:sldLayoutId id="2147483922" r:id="rId25"/>
    <p:sldLayoutId id="2147483909" r:id="rId26"/>
    <p:sldLayoutId id="2147483910" r:id="rId27"/>
    <p:sldLayoutId id="2147483923" r:id="rId28"/>
    <p:sldLayoutId id="2147483911" r:id="rId29"/>
    <p:sldLayoutId id="2147483947" r:id="rId30"/>
  </p:sldLayoutIdLst>
  <p:hf hdr="0" ftr="0" dt="0"/>
  <p:txStyles>
    <p:titleStyle>
      <a:lvl1pPr algn="l" defTabSz="342900" rtl="0" eaLnBrk="1" latinLnBrk="0" hangingPunct="1">
        <a:spcBef>
          <a:spcPct val="0"/>
        </a:spcBef>
        <a:buNone/>
        <a:defRPr sz="1800" kern="1200">
          <a:solidFill>
            <a:schemeClr val="bg1"/>
          </a:solidFill>
          <a:latin typeface="Georgia" panose="02040502050405020303" pitchFamily="18" charset="0"/>
          <a:ea typeface="+mj-ea"/>
          <a:cs typeface="+mj-cs"/>
        </a:defRPr>
      </a:lvl1pPr>
    </p:titleStyle>
    <p:bodyStyle>
      <a:lvl1pPr marL="219456" indent="-219456" algn="l" defTabSz="342900" rtl="0" eaLnBrk="1" latinLnBrk="0" hangingPunct="1">
        <a:spcBef>
          <a:spcPts val="1800"/>
        </a:spcBef>
        <a:buClr>
          <a:srgbClr val="F98419"/>
        </a:buClr>
        <a:buSzPct val="80000"/>
        <a:buFont typeface="Arial" panose="020B0604020202020204" pitchFamily="34" charset="0"/>
        <a:buChar char="►"/>
        <a:defRPr lang="en-US" sz="1200" kern="1200" baseline="0" dirty="0" smtClean="0">
          <a:solidFill>
            <a:schemeClr val="tx1"/>
          </a:solidFill>
          <a:latin typeface="+mn-lt"/>
          <a:ea typeface="+mn-ea"/>
          <a:cs typeface="+mn-cs"/>
        </a:defRPr>
      </a:lvl1pPr>
      <a:lvl2pPr marL="425196" indent="-213122" algn="l" defTabSz="342900" rtl="0" eaLnBrk="1" latinLnBrk="0" hangingPunct="1">
        <a:spcBef>
          <a:spcPts val="0"/>
        </a:spcBef>
        <a:buClr>
          <a:srgbClr val="F98419"/>
        </a:buClr>
        <a:buSzPct val="80000"/>
        <a:buFont typeface="Arial" panose="020B0604020202020204" pitchFamily="34" charset="0"/>
        <a:buChar char="►"/>
        <a:defRPr sz="1200" kern="1200">
          <a:solidFill>
            <a:schemeClr val="tx1"/>
          </a:solidFill>
          <a:latin typeface="+mn-lt"/>
          <a:ea typeface="+mn-ea"/>
          <a:cs typeface="+mn-cs"/>
        </a:defRPr>
      </a:lvl2pPr>
      <a:lvl3pPr marL="602456" indent="-173831" algn="l" defTabSz="342900" rtl="0" eaLnBrk="1" latinLnBrk="0" hangingPunct="1">
        <a:spcBef>
          <a:spcPts val="0"/>
        </a:spcBef>
        <a:buClr>
          <a:srgbClr val="F98419"/>
        </a:buClr>
        <a:buFont typeface="Arial" panose="020B0604020202020204" pitchFamily="34" charset="0"/>
        <a:buChar char="●"/>
        <a:tabLst/>
        <a:defRPr sz="12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160" userDrawn="1">
          <p15:clr>
            <a:srgbClr val="F26B43"/>
          </p15:clr>
        </p15:guide>
        <p15:guide id="5" orient="horz" pos="1092" userDrawn="1">
          <p15:clr>
            <a:srgbClr val="F26B43"/>
          </p15:clr>
        </p15:guide>
        <p15:guide id="9" pos="4248" userDrawn="1">
          <p15:clr>
            <a:srgbClr val="F26B43"/>
          </p15:clr>
        </p15:guide>
        <p15:guide id="12" orient="horz" pos="3180" userDrawn="1">
          <p15:clr>
            <a:srgbClr val="F26B43"/>
          </p15:clr>
        </p15:guide>
        <p15:guide id="16" userDrawn="1">
          <p15:clr>
            <a:srgbClr val="F26B43"/>
          </p15:clr>
        </p15:guide>
        <p15:guide id="17" orient="horz" pos="756" userDrawn="1">
          <p15:clr>
            <a:srgbClr val="F26B43"/>
          </p15:clr>
        </p15:guide>
        <p15:guide id="18" pos="72" userDrawn="1">
          <p15:clr>
            <a:srgbClr val="F26B43"/>
          </p15:clr>
        </p15:guide>
        <p15:guide id="19" orient="horz" pos="1044" userDrawn="1">
          <p15:clr>
            <a:srgbClr val="F26B43"/>
          </p15:clr>
        </p15:guide>
        <p15:guide id="20" orient="horz" pos="1620" userDrawn="1">
          <p15:clr>
            <a:srgbClr val="F26B43"/>
          </p15:clr>
        </p15:guide>
        <p15:guide id="21" orient="horz" pos="2604" userDrawn="1">
          <p15:clr>
            <a:srgbClr val="F26B43"/>
          </p15:clr>
        </p15:guide>
        <p15:guide id="22" orient="horz" pos="2556"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Vertical Dark Blue Bar">
            <a:extLst>
              <a:ext uri="{C183D7F6-B498-43B3-948B-1728B52AA6E4}">
                <adec:decorative xmlns:adec="http://schemas.microsoft.com/office/drawing/2017/decorative" val="1"/>
              </a:ext>
            </a:extLst>
          </p:cNvPr>
          <p:cNvSpPr>
            <a:spLocks noChangeArrowheads="1"/>
          </p:cNvSpPr>
          <p:nvPr userDrawn="1"/>
        </p:nvSpPr>
        <p:spPr bwMode="auto">
          <a:xfrm>
            <a:off x="-1191" y="0"/>
            <a:ext cx="1890713" cy="5143500"/>
          </a:xfrm>
          <a:prstGeom prst="rect">
            <a:avLst/>
          </a:prstGeom>
          <a:solidFill>
            <a:srgbClr val="062D72"/>
          </a:solidFill>
          <a:ln w="9525">
            <a:noFill/>
            <a:round/>
            <a:headEnd type="none" w="sm" len="sm"/>
            <a:tailEnd type="none" w="sm" len="sm"/>
          </a:ln>
        </p:spPr>
        <p:txBody>
          <a:bodyPr>
            <a:prstTxWarp prst="textNoShape">
              <a:avLst/>
            </a:prstTxWarp>
          </a:bodyPr>
          <a:lstStyle/>
          <a:p>
            <a:pPr>
              <a:defRPr/>
            </a:pPr>
            <a:endParaRPr lang="en-US" sz="1350" dirty="0">
              <a:latin typeface="Bookman Old Style" pitchFamily="-84" charset="0"/>
              <a:ea typeface="ＭＳ Ｐゴシック" pitchFamily="-84" charset="-128"/>
              <a:cs typeface="ＭＳ Ｐゴシック" pitchFamily="-84" charset="-128"/>
            </a:endParaRPr>
          </a:p>
        </p:txBody>
      </p:sp>
      <p:sp>
        <p:nvSpPr>
          <p:cNvPr id="3" name="Title"/>
          <p:cNvSpPr>
            <a:spLocks noGrp="1"/>
          </p:cNvSpPr>
          <p:nvPr>
            <p:ph type="title"/>
          </p:nvPr>
        </p:nvSpPr>
        <p:spPr>
          <a:xfrm>
            <a:off x="109729" y="66526"/>
            <a:ext cx="1643672" cy="1243172"/>
          </a:xfrm>
          <a:prstGeom prst="rect">
            <a:avLst/>
          </a:prstGeom>
        </p:spPr>
        <p:txBody>
          <a:bodyPr vert="horz" lIns="91440" tIns="45720" rIns="91440" bIns="45720" rtlCol="0" anchor="t">
            <a:noAutofit/>
          </a:bodyPr>
          <a:lstStyle/>
          <a:p>
            <a:r>
              <a:rPr lang="en-US" dirty="0"/>
              <a:t>Click to add title</a:t>
            </a:r>
          </a:p>
        </p:txBody>
      </p:sp>
      <p:pic>
        <p:nvPicPr>
          <p:cNvPr id="8" name="JHSPH Faded Torch Logo">
            <a:extLst>
              <a:ext uri="{FF2B5EF4-FFF2-40B4-BE49-F238E27FC236}">
                <a16:creationId xmlns:a16="http://schemas.microsoft.com/office/drawing/2014/main" id="{6E9DAD4C-F581-FD45-892A-AB823604A609}"/>
              </a:ext>
              <a:ext uri="{C183D7F6-B498-43B3-948B-1728B52AA6E4}">
                <adec:decorative xmlns:adec="http://schemas.microsoft.com/office/drawing/2017/decorative" val="1"/>
              </a:ext>
            </a:extLst>
          </p:cNvPr>
          <p:cNvPicPr>
            <a:picLocks noChangeAspect="1"/>
          </p:cNvPicPr>
          <p:nvPr userDrawn="1"/>
        </p:nvPicPr>
        <p:blipFill>
          <a:blip r:embed="rId16"/>
          <a:stretch>
            <a:fillRect/>
          </a:stretch>
        </p:blipFill>
        <p:spPr>
          <a:xfrm>
            <a:off x="0" y="4174433"/>
            <a:ext cx="635949" cy="969066"/>
          </a:xfrm>
          <a:prstGeom prst="rect">
            <a:avLst/>
          </a:prstGeom>
        </p:spPr>
      </p:pic>
      <p:sp>
        <p:nvSpPr>
          <p:cNvPr id="6" name="Slide Number">
            <a:extLst>
              <a:ext uri="{FF2B5EF4-FFF2-40B4-BE49-F238E27FC236}">
                <a16:creationId xmlns:a16="http://schemas.microsoft.com/office/drawing/2014/main" id="{BC6A5A37-8EDF-654C-ABEA-48A891AEAA62}"/>
              </a:ext>
            </a:extLst>
          </p:cNvPr>
          <p:cNvSpPr>
            <a:spLocks noGrp="1"/>
          </p:cNvSpPr>
          <p:nvPr>
            <p:ph type="sldNum" sz="quarter" idx="4"/>
          </p:nvPr>
        </p:nvSpPr>
        <p:spPr>
          <a:xfrm>
            <a:off x="6256750" y="4773614"/>
            <a:ext cx="486950" cy="274637"/>
          </a:xfrm>
          <a:prstGeom prst="rect">
            <a:avLst/>
          </a:prstGeom>
        </p:spPr>
        <p:txBody>
          <a:bodyPr vert="horz" lIns="0" tIns="0" rIns="0" bIns="0" rtlCol="0" anchor="b"/>
          <a:lstStyle>
            <a:lvl1pPr algn="r">
              <a:defRPr sz="750">
                <a:solidFill>
                  <a:schemeClr val="tx1"/>
                </a:solidFill>
              </a:defRPr>
            </a:lvl1pPr>
          </a:lstStyle>
          <a:p>
            <a:fld id="{8ABDC324-684B-9C44-A484-D2B69E2467CF}" type="slidenum">
              <a:rPr lang="en-US" smtClean="0"/>
              <a:pPr/>
              <a:t>‹#›</a:t>
            </a:fld>
            <a:endParaRPr lang="en-US"/>
          </a:p>
        </p:txBody>
      </p:sp>
    </p:spTree>
    <p:extLst>
      <p:ext uri="{BB962C8B-B14F-4D97-AF65-F5344CB8AC3E}">
        <p14:creationId xmlns:p14="http://schemas.microsoft.com/office/powerpoint/2010/main" val="1871402258"/>
      </p:ext>
    </p:extLst>
  </p:cSld>
  <p:clrMap bg1="lt1" tx1="dk1" bg2="lt2" tx2="dk2" accent1="accent1" accent2="accent2" accent3="accent3" accent4="accent4" accent5="accent5" accent6="accent6" hlink="hlink" folHlink="folHlink"/>
  <p:sldLayoutIdLst>
    <p:sldLayoutId id="2147483712" r:id="rId1"/>
    <p:sldLayoutId id="2147483715" r:id="rId2"/>
    <p:sldLayoutId id="2147483926" r:id="rId3"/>
    <p:sldLayoutId id="2147483927" r:id="rId4"/>
    <p:sldLayoutId id="2147483928" r:id="rId5"/>
    <p:sldLayoutId id="2147483929" r:id="rId6"/>
    <p:sldLayoutId id="2147483930" r:id="rId7"/>
    <p:sldLayoutId id="2147483931" r:id="rId8"/>
    <p:sldLayoutId id="2147483946" r:id="rId9"/>
    <p:sldLayoutId id="2147483932" r:id="rId10"/>
    <p:sldLayoutId id="2147483936" r:id="rId11"/>
    <p:sldLayoutId id="2147483935" r:id="rId12"/>
    <p:sldLayoutId id="2147483937" r:id="rId13"/>
    <p:sldLayoutId id="2147483717" r:id="rId14"/>
  </p:sldLayoutIdLst>
  <p:txStyles>
    <p:titleStyle>
      <a:lvl1pPr algn="l" defTabSz="342900" rtl="0" eaLnBrk="1" latinLnBrk="0" hangingPunct="1">
        <a:spcBef>
          <a:spcPct val="0"/>
        </a:spcBef>
        <a:buNone/>
        <a:defRPr sz="1800" kern="1200">
          <a:solidFill>
            <a:srgbClr val="FFFFFF"/>
          </a:solidFill>
          <a:latin typeface="Georgia" panose="02040502050405020303" pitchFamily="18" charset="0"/>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emf"/><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0.png"/><Relationship Id="rId1" Type="http://schemas.openxmlformats.org/officeDocument/2006/relationships/slideLayout" Target="../slideLayouts/slideLayout17.xml"/><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9.png"/><Relationship Id="rId1" Type="http://schemas.openxmlformats.org/officeDocument/2006/relationships/slideLayout" Target="../slideLayouts/slideLayout46.xml"/><Relationship Id="rId4" Type="http://schemas.openxmlformats.org/officeDocument/2006/relationships/image" Target="../media/image19.emf"/></Relationships>
</file>

<file path=ppt/slides/_rels/slide2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17.xml"/><Relationship Id="rId4" Type="http://schemas.openxmlformats.org/officeDocument/2006/relationships/image" Target="../media/image22.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A0719-4098-4128-8F1F-18465DFD1DCE}"/>
              </a:ext>
            </a:extLst>
          </p:cNvPr>
          <p:cNvSpPr>
            <a:spLocks noGrp="1"/>
          </p:cNvSpPr>
          <p:nvPr>
            <p:ph type="ctrTitle"/>
          </p:nvPr>
        </p:nvSpPr>
        <p:spPr>
          <a:xfrm>
            <a:off x="2264569" y="1593001"/>
            <a:ext cx="4384098" cy="1101329"/>
          </a:xfrm>
        </p:spPr>
        <p:txBody>
          <a:bodyPr/>
          <a:lstStyle/>
          <a:p>
            <a:r>
              <a:rPr lang="en-US" dirty="0"/>
              <a:t>Lecture 9</a:t>
            </a:r>
          </a:p>
        </p:txBody>
      </p:sp>
      <p:sp>
        <p:nvSpPr>
          <p:cNvPr id="3" name="Subtitle 2">
            <a:extLst>
              <a:ext uri="{FF2B5EF4-FFF2-40B4-BE49-F238E27FC236}">
                <a16:creationId xmlns:a16="http://schemas.microsoft.com/office/drawing/2014/main" id="{BE3225C5-BFAA-4979-B451-9AFE18E9B3EA}"/>
              </a:ext>
            </a:extLst>
          </p:cNvPr>
          <p:cNvSpPr>
            <a:spLocks noGrp="1"/>
          </p:cNvSpPr>
          <p:nvPr>
            <p:ph type="subTitle" idx="1"/>
          </p:nvPr>
        </p:nvSpPr>
        <p:spPr>
          <a:xfrm>
            <a:off x="1429305" y="2887337"/>
            <a:ext cx="4933397" cy="1070928"/>
          </a:xfrm>
        </p:spPr>
        <p:txBody>
          <a:bodyPr lIns="91429" tIns="45715" rIns="91429" bIns="45715" anchor="t">
            <a:noAutofit/>
          </a:bodyPr>
          <a:lstStyle/>
          <a:p>
            <a:r>
              <a:rPr lang="en-US" sz="1400" dirty="0"/>
              <a:t>Review of logistic regression model assumptions</a:t>
            </a:r>
          </a:p>
          <a:p>
            <a:r>
              <a:rPr lang="en-US" sz="1400" dirty="0"/>
              <a:t>Models for longitudinal / clustered binary responses</a:t>
            </a:r>
          </a:p>
          <a:p>
            <a:endParaRPr lang="en-US" dirty="0"/>
          </a:p>
        </p:txBody>
      </p:sp>
      <p:sp>
        <p:nvSpPr>
          <p:cNvPr id="5" name="Slide Number Placeholder 4">
            <a:extLst>
              <a:ext uri="{FF2B5EF4-FFF2-40B4-BE49-F238E27FC236}">
                <a16:creationId xmlns:a16="http://schemas.microsoft.com/office/drawing/2014/main" id="{ED21248D-2580-4C3D-9B64-77320DFC6B30}"/>
              </a:ext>
            </a:extLst>
          </p:cNvPr>
          <p:cNvSpPr>
            <a:spLocks noGrp="1"/>
          </p:cNvSpPr>
          <p:nvPr>
            <p:ph type="sldNum" sz="quarter" idx="12"/>
          </p:nvPr>
        </p:nvSpPr>
        <p:spPr/>
        <p:txBody>
          <a:bodyPr/>
          <a:lstStyle/>
          <a:p>
            <a:fld id="{8ABDC324-684B-9C44-A484-D2B69E2467CF}" type="slidenum">
              <a:rPr lang="en-US" smtClean="0"/>
              <a:pPr/>
              <a:t>1</a:t>
            </a:fld>
            <a:endParaRPr lang="en-US"/>
          </a:p>
        </p:txBody>
      </p:sp>
    </p:spTree>
    <p:extLst>
      <p:ext uri="{BB962C8B-B14F-4D97-AF65-F5344CB8AC3E}">
        <p14:creationId xmlns:p14="http://schemas.microsoft.com/office/powerpoint/2010/main" val="4113950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1FF6A-C48B-4E71-95E7-5F2FAC8C3B90}"/>
              </a:ext>
            </a:extLst>
          </p:cNvPr>
          <p:cNvSpPr>
            <a:spLocks noGrp="1"/>
          </p:cNvSpPr>
          <p:nvPr>
            <p:ph type="title"/>
          </p:nvPr>
        </p:nvSpPr>
        <p:spPr/>
        <p:txBody>
          <a:bodyPr/>
          <a:lstStyle/>
          <a:p>
            <a:r>
              <a:rPr lang="en-US" dirty="0"/>
              <a:t>Marginal Model: Generalized Estimating Equations</a:t>
            </a:r>
          </a:p>
        </p:txBody>
      </p:sp>
      <p:sp>
        <p:nvSpPr>
          <p:cNvPr id="3" name="Content Placeholder 2">
            <a:extLst>
              <a:ext uri="{FF2B5EF4-FFF2-40B4-BE49-F238E27FC236}">
                <a16:creationId xmlns:a16="http://schemas.microsoft.com/office/drawing/2014/main" id="{37DFC93C-BAE3-4CD7-8C05-4B57770BD285}"/>
              </a:ext>
            </a:extLst>
          </p:cNvPr>
          <p:cNvSpPr>
            <a:spLocks noGrp="1"/>
          </p:cNvSpPr>
          <p:nvPr>
            <p:ph idx="1"/>
          </p:nvPr>
        </p:nvSpPr>
        <p:spPr/>
        <p:txBody>
          <a:bodyPr/>
          <a:lstStyle/>
          <a:p>
            <a:r>
              <a:rPr lang="en-US" dirty="0"/>
              <a:t>Estimation procedure is called generalized estimating equations (GEE)</a:t>
            </a:r>
          </a:p>
          <a:p>
            <a:r>
              <a:rPr lang="en-US" dirty="0"/>
              <a:t>Weighted least squares when Y</a:t>
            </a:r>
            <a:r>
              <a:rPr lang="en-US" baseline="-25000" dirty="0"/>
              <a:t>i</a:t>
            </a:r>
            <a:r>
              <a:rPr lang="en-US" dirty="0"/>
              <a:t> is multivariate normal is a special case.</a:t>
            </a:r>
          </a:p>
          <a:p>
            <a:r>
              <a:rPr lang="en-US" dirty="0"/>
              <a:t>GEE:</a:t>
            </a:r>
          </a:p>
          <a:p>
            <a:pPr marL="0" indent="0">
              <a:buNone/>
            </a:pPr>
            <a:endParaRPr lang="en-US" dirty="0"/>
          </a:p>
          <a:p>
            <a:endParaRPr lang="en-US" dirty="0"/>
          </a:p>
          <a:p>
            <a:r>
              <a:rPr lang="en-US" dirty="0"/>
              <a:t>GLM: </a:t>
            </a:r>
          </a:p>
          <a:p>
            <a:endParaRPr lang="en-US" dirty="0"/>
          </a:p>
        </p:txBody>
      </p:sp>
      <p:sp>
        <p:nvSpPr>
          <p:cNvPr id="4" name="Content Placeholder 3">
            <a:extLst>
              <a:ext uri="{FF2B5EF4-FFF2-40B4-BE49-F238E27FC236}">
                <a16:creationId xmlns:a16="http://schemas.microsoft.com/office/drawing/2014/main" id="{CC0DEDDF-0CCE-4321-8363-EB44B30D0F07}"/>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B8F92E92-C353-4B57-B15A-B2C999B6B14E}"/>
              </a:ext>
            </a:extLst>
          </p:cNvPr>
          <p:cNvSpPr>
            <a:spLocks noGrp="1"/>
          </p:cNvSpPr>
          <p:nvPr>
            <p:ph type="sldNum" sz="quarter" idx="13"/>
          </p:nvPr>
        </p:nvSpPr>
        <p:spPr/>
        <p:txBody>
          <a:bodyPr/>
          <a:lstStyle/>
          <a:p>
            <a:fld id="{8ABDC324-684B-9C44-A484-D2B69E2467CF}" type="slidenum">
              <a:rPr lang="en-US" smtClean="0"/>
              <a:pPr/>
              <a:t>10</a:t>
            </a:fld>
            <a:endParaRPr lang="en-US" dirty="0"/>
          </a:p>
        </p:txBody>
      </p:sp>
      <p:pic>
        <p:nvPicPr>
          <p:cNvPr id="6" name="Picture 5">
            <a:extLst>
              <a:ext uri="{FF2B5EF4-FFF2-40B4-BE49-F238E27FC236}">
                <a16:creationId xmlns:a16="http://schemas.microsoft.com/office/drawing/2014/main" id="{C4EBA2FD-2419-4624-B433-439AD03B3D26}"/>
              </a:ext>
            </a:extLst>
          </p:cNvPr>
          <p:cNvPicPr>
            <a:picLocks noChangeAspect="1"/>
          </p:cNvPicPr>
          <p:nvPr/>
        </p:nvPicPr>
        <p:blipFill>
          <a:blip r:embed="rId2"/>
          <a:stretch>
            <a:fillRect/>
          </a:stretch>
        </p:blipFill>
        <p:spPr>
          <a:xfrm>
            <a:off x="652262" y="2186618"/>
            <a:ext cx="3025035" cy="770264"/>
          </a:xfrm>
          <a:prstGeom prst="rect">
            <a:avLst/>
          </a:prstGeom>
        </p:spPr>
      </p:pic>
      <p:pic>
        <p:nvPicPr>
          <p:cNvPr id="7" name="Picture 6">
            <a:extLst>
              <a:ext uri="{FF2B5EF4-FFF2-40B4-BE49-F238E27FC236}">
                <a16:creationId xmlns:a16="http://schemas.microsoft.com/office/drawing/2014/main" id="{EE6273A6-2B97-41EF-B57E-394E438372EB}"/>
              </a:ext>
            </a:extLst>
          </p:cNvPr>
          <p:cNvPicPr>
            <a:picLocks noChangeAspect="1"/>
          </p:cNvPicPr>
          <p:nvPr/>
        </p:nvPicPr>
        <p:blipFill rotWithShape="1">
          <a:blip r:embed="rId3"/>
          <a:srcRect l="18188" t="46664" r="37239" b="17811"/>
          <a:stretch/>
        </p:blipFill>
        <p:spPr>
          <a:xfrm>
            <a:off x="819375" y="3696470"/>
            <a:ext cx="2568388" cy="770264"/>
          </a:xfrm>
          <a:prstGeom prst="rect">
            <a:avLst/>
          </a:prstGeom>
        </p:spPr>
      </p:pic>
    </p:spTree>
    <p:extLst>
      <p:ext uri="{BB962C8B-B14F-4D97-AF65-F5344CB8AC3E}">
        <p14:creationId xmlns:p14="http://schemas.microsoft.com/office/powerpoint/2010/main" val="3479041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BBF11-E2B6-4EF2-9324-18FF57A7E1C5}"/>
              </a:ext>
            </a:extLst>
          </p:cNvPr>
          <p:cNvSpPr>
            <a:spLocks noGrp="1"/>
          </p:cNvSpPr>
          <p:nvPr>
            <p:ph type="title"/>
          </p:nvPr>
        </p:nvSpPr>
        <p:spPr/>
        <p:txBody>
          <a:bodyPr/>
          <a:lstStyle/>
          <a:p>
            <a:r>
              <a:rPr lang="en-US" dirty="0"/>
              <a:t>Example: Exploratory data analysis, mean model</a:t>
            </a:r>
          </a:p>
        </p:txBody>
      </p:sp>
      <p:sp>
        <p:nvSpPr>
          <p:cNvPr id="3" name="Content Placeholder 2">
            <a:extLst>
              <a:ext uri="{FF2B5EF4-FFF2-40B4-BE49-F238E27FC236}">
                <a16:creationId xmlns:a16="http://schemas.microsoft.com/office/drawing/2014/main" id="{FE2EFDB4-57EE-4637-B7C7-3FA13D34CFBE}"/>
              </a:ext>
            </a:extLst>
          </p:cNvPr>
          <p:cNvSpPr>
            <a:spLocks noGrp="1"/>
          </p:cNvSpPr>
          <p:nvPr>
            <p:ph idx="1"/>
          </p:nvPr>
        </p:nvSpPr>
        <p:spPr/>
        <p:txBody>
          <a:bodyPr/>
          <a:lstStyle/>
          <a:p>
            <a:r>
              <a:rPr lang="en-US" dirty="0"/>
              <a:t>Placebo-controlled trial of respiratory function</a:t>
            </a:r>
          </a:p>
          <a:p>
            <a:r>
              <a:rPr lang="en-US" dirty="0"/>
              <a:t>Baseline (time 1) and 4 follow-ups (times 2 through 5)</a:t>
            </a:r>
          </a:p>
          <a:p>
            <a:r>
              <a:rPr lang="en-US" dirty="0"/>
              <a:t>Treatment is assigned after baseline respiratory function is recorded</a:t>
            </a:r>
          </a:p>
          <a:p>
            <a:endParaRPr lang="en-US" dirty="0"/>
          </a:p>
        </p:txBody>
      </p:sp>
      <p:sp>
        <p:nvSpPr>
          <p:cNvPr id="4" name="Content Placeholder 3">
            <a:extLst>
              <a:ext uri="{FF2B5EF4-FFF2-40B4-BE49-F238E27FC236}">
                <a16:creationId xmlns:a16="http://schemas.microsoft.com/office/drawing/2014/main" id="{06C61BBB-3EC0-443A-AC83-75F1C73E9F3E}"/>
              </a:ext>
            </a:extLst>
          </p:cNvPr>
          <p:cNvSpPr>
            <a:spLocks noGrp="1"/>
          </p:cNvSpPr>
          <p:nvPr>
            <p:ph idx="12"/>
          </p:nvPr>
        </p:nvSpPr>
        <p:spPr/>
        <p:txBody>
          <a:bodyPr/>
          <a:lstStyle/>
          <a:p>
            <a:endParaRPr lang="en-US" dirty="0"/>
          </a:p>
        </p:txBody>
      </p:sp>
      <p:sp>
        <p:nvSpPr>
          <p:cNvPr id="5" name="Slide Number Placeholder 4">
            <a:extLst>
              <a:ext uri="{FF2B5EF4-FFF2-40B4-BE49-F238E27FC236}">
                <a16:creationId xmlns:a16="http://schemas.microsoft.com/office/drawing/2014/main" id="{D2BDE99C-04F0-4680-A431-61F5F524F2DA}"/>
              </a:ext>
            </a:extLst>
          </p:cNvPr>
          <p:cNvSpPr>
            <a:spLocks noGrp="1"/>
          </p:cNvSpPr>
          <p:nvPr>
            <p:ph type="sldNum" sz="quarter" idx="13"/>
          </p:nvPr>
        </p:nvSpPr>
        <p:spPr/>
        <p:txBody>
          <a:bodyPr/>
          <a:lstStyle/>
          <a:p>
            <a:fld id="{8ABDC324-684B-9C44-A484-D2B69E2467CF}" type="slidenum">
              <a:rPr lang="en-US" smtClean="0"/>
              <a:pPr/>
              <a:t>11</a:t>
            </a:fld>
            <a:endParaRPr lang="en-US" dirty="0"/>
          </a:p>
        </p:txBody>
      </p:sp>
      <p:pic>
        <p:nvPicPr>
          <p:cNvPr id="6" name="Picture 5">
            <a:extLst>
              <a:ext uri="{FF2B5EF4-FFF2-40B4-BE49-F238E27FC236}">
                <a16:creationId xmlns:a16="http://schemas.microsoft.com/office/drawing/2014/main" id="{BED3D711-BDA9-4305-B8EE-B3669D950856}"/>
              </a:ext>
            </a:extLst>
          </p:cNvPr>
          <p:cNvPicPr>
            <a:picLocks noChangeAspect="1"/>
          </p:cNvPicPr>
          <p:nvPr/>
        </p:nvPicPr>
        <p:blipFill rotWithShape="1">
          <a:blip r:embed="rId2"/>
          <a:srcRect l="4678" t="1" r="23584" b="82933"/>
          <a:stretch/>
        </p:blipFill>
        <p:spPr>
          <a:xfrm>
            <a:off x="264193" y="2437152"/>
            <a:ext cx="2722718" cy="439399"/>
          </a:xfrm>
          <a:prstGeom prst="rect">
            <a:avLst/>
          </a:prstGeom>
        </p:spPr>
      </p:pic>
      <p:pic>
        <p:nvPicPr>
          <p:cNvPr id="7" name="Picture 6">
            <a:extLst>
              <a:ext uri="{FF2B5EF4-FFF2-40B4-BE49-F238E27FC236}">
                <a16:creationId xmlns:a16="http://schemas.microsoft.com/office/drawing/2014/main" id="{EF81A60C-A54D-4C34-876C-D0DD75C7E022}"/>
              </a:ext>
            </a:extLst>
          </p:cNvPr>
          <p:cNvPicPr>
            <a:picLocks noChangeAspect="1"/>
          </p:cNvPicPr>
          <p:nvPr/>
        </p:nvPicPr>
        <p:blipFill rotWithShape="1">
          <a:blip r:embed="rId2"/>
          <a:srcRect t="15029"/>
          <a:stretch/>
        </p:blipFill>
        <p:spPr>
          <a:xfrm>
            <a:off x="3012278" y="2437152"/>
            <a:ext cx="3756789" cy="2165329"/>
          </a:xfrm>
          <a:prstGeom prst="rect">
            <a:avLst/>
          </a:prstGeom>
        </p:spPr>
      </p:pic>
    </p:spTree>
    <p:extLst>
      <p:ext uri="{BB962C8B-B14F-4D97-AF65-F5344CB8AC3E}">
        <p14:creationId xmlns:p14="http://schemas.microsoft.com/office/powerpoint/2010/main" val="66685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72472-0695-4B82-90E8-C86E5F2F868C}"/>
              </a:ext>
            </a:extLst>
          </p:cNvPr>
          <p:cNvSpPr>
            <a:spLocks noGrp="1"/>
          </p:cNvSpPr>
          <p:nvPr>
            <p:ph type="title"/>
          </p:nvPr>
        </p:nvSpPr>
        <p:spPr/>
        <p:txBody>
          <a:bodyPr/>
          <a:lstStyle/>
          <a:p>
            <a:r>
              <a:rPr lang="en-US" dirty="0"/>
              <a:t>Example: Mean model specification and interpretation</a:t>
            </a:r>
          </a:p>
        </p:txBody>
      </p:sp>
      <p:sp>
        <p:nvSpPr>
          <p:cNvPr id="3" name="Content Placeholder 2">
            <a:extLst>
              <a:ext uri="{FF2B5EF4-FFF2-40B4-BE49-F238E27FC236}">
                <a16:creationId xmlns:a16="http://schemas.microsoft.com/office/drawing/2014/main" id="{3DF5C634-408E-418E-9182-D7C7C1AE6AC3}"/>
              </a:ext>
            </a:extLst>
          </p:cNvPr>
          <p:cNvSpPr>
            <a:spLocks noGrp="1"/>
          </p:cNvSpPr>
          <p:nvPr>
            <p:ph idx="1"/>
          </p:nvPr>
        </p:nvSpPr>
        <p:spPr/>
        <p:txBody>
          <a:bodyPr/>
          <a:lstStyle/>
          <a:p>
            <a:r>
              <a:rPr lang="en-US" dirty="0"/>
              <a:t>Model specification:</a:t>
            </a:r>
          </a:p>
        </p:txBody>
      </p:sp>
      <p:sp>
        <p:nvSpPr>
          <p:cNvPr id="4" name="Content Placeholder 3">
            <a:extLst>
              <a:ext uri="{FF2B5EF4-FFF2-40B4-BE49-F238E27FC236}">
                <a16:creationId xmlns:a16="http://schemas.microsoft.com/office/drawing/2014/main" id="{30CC0528-8B7D-46A4-8994-14A16FC45323}"/>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05E6726C-22EA-4AAF-A3BA-9533FCE3F5EE}"/>
              </a:ext>
            </a:extLst>
          </p:cNvPr>
          <p:cNvSpPr>
            <a:spLocks noGrp="1"/>
          </p:cNvSpPr>
          <p:nvPr>
            <p:ph type="sldNum" sz="quarter" idx="13"/>
          </p:nvPr>
        </p:nvSpPr>
        <p:spPr/>
        <p:txBody>
          <a:bodyPr/>
          <a:lstStyle/>
          <a:p>
            <a:fld id="{8ABDC324-684B-9C44-A484-D2B69E2467CF}" type="slidenum">
              <a:rPr lang="en-US" smtClean="0"/>
              <a:pPr/>
              <a:t>12</a:t>
            </a:fld>
            <a:endParaRPr lang="en-US" dirty="0"/>
          </a:p>
        </p:txBody>
      </p:sp>
      <p:pic>
        <p:nvPicPr>
          <p:cNvPr id="6" name="Picture 5">
            <a:extLst>
              <a:ext uri="{FF2B5EF4-FFF2-40B4-BE49-F238E27FC236}">
                <a16:creationId xmlns:a16="http://schemas.microsoft.com/office/drawing/2014/main" id="{4C19BF5B-FE2A-4081-9EBF-9819B2CF845C}"/>
              </a:ext>
            </a:extLst>
          </p:cNvPr>
          <p:cNvPicPr>
            <a:picLocks noChangeAspect="1"/>
          </p:cNvPicPr>
          <p:nvPr/>
        </p:nvPicPr>
        <p:blipFill>
          <a:blip r:embed="rId2"/>
          <a:stretch>
            <a:fillRect/>
          </a:stretch>
        </p:blipFill>
        <p:spPr>
          <a:xfrm>
            <a:off x="51021" y="2230988"/>
            <a:ext cx="6704585" cy="1491383"/>
          </a:xfrm>
          <a:prstGeom prst="rect">
            <a:avLst/>
          </a:prstGeom>
        </p:spPr>
      </p:pic>
      <p:pic>
        <p:nvPicPr>
          <p:cNvPr id="8" name="Picture 7">
            <a:extLst>
              <a:ext uri="{FF2B5EF4-FFF2-40B4-BE49-F238E27FC236}">
                <a16:creationId xmlns:a16="http://schemas.microsoft.com/office/drawing/2014/main" id="{27F2895D-6BD3-4E28-B978-B441DBDFF87A}"/>
              </a:ext>
            </a:extLst>
          </p:cNvPr>
          <p:cNvPicPr>
            <a:picLocks noChangeAspect="1"/>
          </p:cNvPicPr>
          <p:nvPr/>
        </p:nvPicPr>
        <p:blipFill rotWithShape="1">
          <a:blip r:embed="rId3"/>
          <a:srcRect l="16401"/>
          <a:stretch/>
        </p:blipFill>
        <p:spPr>
          <a:xfrm>
            <a:off x="424394" y="1546079"/>
            <a:ext cx="5714756" cy="395982"/>
          </a:xfrm>
          <a:prstGeom prst="rect">
            <a:avLst/>
          </a:prstGeom>
        </p:spPr>
      </p:pic>
    </p:spTree>
    <p:extLst>
      <p:ext uri="{BB962C8B-B14F-4D97-AF65-F5344CB8AC3E}">
        <p14:creationId xmlns:p14="http://schemas.microsoft.com/office/powerpoint/2010/main" val="3598554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AD54-6CBD-4EF9-B975-573D2FAD0E59}"/>
              </a:ext>
            </a:extLst>
          </p:cNvPr>
          <p:cNvSpPr>
            <a:spLocks noGrp="1"/>
          </p:cNvSpPr>
          <p:nvPr>
            <p:ph type="title"/>
          </p:nvPr>
        </p:nvSpPr>
        <p:spPr/>
        <p:txBody>
          <a:bodyPr/>
          <a:lstStyle/>
          <a:p>
            <a:r>
              <a:rPr lang="en-US" dirty="0"/>
              <a:t>Example: Exploratory data analysis, correlation structure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EFA9A5-AFF9-440E-B787-C50A0C482D53}"/>
                  </a:ext>
                </a:extLst>
              </p:cNvPr>
              <p:cNvSpPr>
                <a:spLocks noGrp="1"/>
              </p:cNvSpPr>
              <p:nvPr>
                <p:ph idx="1"/>
              </p:nvPr>
            </p:nvSpPr>
            <p:spPr>
              <a:xfrm>
                <a:off x="111985" y="1200152"/>
                <a:ext cx="6532655" cy="3390899"/>
              </a:xfrm>
            </p:spPr>
            <p:txBody>
              <a:bodyPr/>
              <a:lstStyle/>
              <a:p>
                <a:r>
                  <a:rPr lang="en-US" dirty="0"/>
                  <a:t>How do we assess the degree of correlation in the data?</a:t>
                </a:r>
              </a:p>
              <a:p>
                <a:r>
                  <a:rPr lang="en-US" dirty="0"/>
                  <a:t>Linear models:</a:t>
                </a:r>
              </a:p>
              <a:p>
                <a:pPr lvl="1"/>
                <a:r>
                  <a:rPr lang="en-US" dirty="0"/>
                  <a:t>Pairwise correlation coefficients between each follow-up time</a:t>
                </a:r>
              </a:p>
              <a:p>
                <a:pPr lvl="1"/>
                <a:r>
                  <a:rPr lang="en-US" dirty="0"/>
                  <a:t>Autocorrelation function, </a:t>
                </a:r>
                <a14:m>
                  <m:oMath xmlns:m="http://schemas.openxmlformats.org/officeDocument/2006/math">
                    <m:r>
                      <a:rPr lang="en-US" b="0" i="1" smtClean="0">
                        <a:latin typeface="Cambria Math" panose="02040503050406030204" pitchFamily="18" charset="0"/>
                      </a:rPr>
                      <m:t>𝐶𝑜𝑟𝑟</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𝑖𝑘</m:t>
                            </m:r>
                          </m:sub>
                        </m:sSub>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oMath>
                </a14:m>
                <a:endParaRPr lang="en-US" dirty="0"/>
              </a:p>
              <a:p>
                <a:pPr lvl="1"/>
                <a:r>
                  <a:rPr lang="en-US" dirty="0"/>
                  <a:t>Use the above to propose a model for the correlation structure</a:t>
                </a:r>
              </a:p>
              <a:p>
                <a:r>
                  <a:rPr lang="en-US" dirty="0"/>
                  <a:t>Logistic models:</a:t>
                </a:r>
              </a:p>
              <a:p>
                <a:pPr lvl="1"/>
                <a14:m>
                  <m:oMath xmlns:m="http://schemas.openxmlformats.org/officeDocument/2006/math">
                    <m:r>
                      <a:rPr lang="en-US" b="0" i="1" smtClean="0">
                        <a:latin typeface="Cambria Math" panose="02040503050406030204" pitchFamily="18" charset="0"/>
                      </a:rPr>
                      <m:t>𝐶𝑜𝑟𝑟</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𝑖𝑘</m:t>
                            </m:r>
                          </m:sub>
                        </m:sSub>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𝑖𝑗</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𝑖𝑘</m:t>
                        </m:r>
                      </m:sub>
                    </m:sSub>
                    <m:r>
                      <a:rPr lang="en-US" b="0" i="1" smtClean="0">
                        <a:latin typeface="Cambria Math" panose="02040503050406030204" pitchFamily="18" charset="0"/>
                        <a:ea typeface="Cambria Math" panose="02040503050406030204" pitchFamily="18" charset="0"/>
                      </a:rPr>
                      <m:t>)</m:t>
                    </m:r>
                  </m:oMath>
                </a14:m>
                <a:r>
                  <a:rPr lang="en-US" dirty="0"/>
                  <a:t> and is constrained by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𝑖𝑗</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𝑖𝑘</m:t>
                        </m:r>
                      </m:sub>
                    </m:sSub>
                  </m:oMath>
                </a14:m>
                <a:endParaRPr lang="en-US" dirty="0"/>
              </a:p>
              <a:p>
                <a:pPr lvl="1"/>
                <a:r>
                  <a:rPr lang="en-US" dirty="0"/>
                  <a:t>Alternative to the correlation, we can measure association over time using odds ratios</a:t>
                </a:r>
              </a:p>
              <a:p>
                <a:pPr lvl="1"/>
                <a:endParaRPr lang="en-US" dirty="0"/>
              </a:p>
            </p:txBody>
          </p:sp>
        </mc:Choice>
        <mc:Fallback xmlns="">
          <p:sp>
            <p:nvSpPr>
              <p:cNvPr id="3" name="Content Placeholder 2">
                <a:extLst>
                  <a:ext uri="{FF2B5EF4-FFF2-40B4-BE49-F238E27FC236}">
                    <a16:creationId xmlns:a16="http://schemas.microsoft.com/office/drawing/2014/main" id="{B2EFA9A5-AFF9-440E-B787-C50A0C482D53}"/>
                  </a:ext>
                </a:extLst>
              </p:cNvPr>
              <p:cNvSpPr>
                <a:spLocks noGrp="1" noRot="1" noChangeAspect="1" noMove="1" noResize="1" noEditPoints="1" noAdjustHandles="1" noChangeArrowheads="1" noChangeShapeType="1" noTextEdit="1"/>
              </p:cNvSpPr>
              <p:nvPr>
                <p:ph idx="1"/>
              </p:nvPr>
            </p:nvSpPr>
            <p:spPr>
              <a:xfrm>
                <a:off x="111985" y="1200152"/>
                <a:ext cx="6532655" cy="3390899"/>
              </a:xfrm>
              <a:blipFill>
                <a:blip r:embed="rId2"/>
                <a:stretch>
                  <a:fillRect/>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DAF23BEB-C0B3-4E2C-A56C-5A1D44FB0AE4}"/>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B0B43446-67B5-4D75-9886-6F30F79BF461}"/>
              </a:ext>
            </a:extLst>
          </p:cNvPr>
          <p:cNvSpPr>
            <a:spLocks noGrp="1"/>
          </p:cNvSpPr>
          <p:nvPr>
            <p:ph type="sldNum" sz="quarter" idx="13"/>
          </p:nvPr>
        </p:nvSpPr>
        <p:spPr/>
        <p:txBody>
          <a:bodyPr/>
          <a:lstStyle/>
          <a:p>
            <a:fld id="{8ABDC324-684B-9C44-A484-D2B69E2467CF}" type="slidenum">
              <a:rPr lang="en-US" smtClean="0"/>
              <a:pPr/>
              <a:t>13</a:t>
            </a:fld>
            <a:endParaRPr lang="en-US" dirty="0"/>
          </a:p>
        </p:txBody>
      </p:sp>
      <p:pic>
        <p:nvPicPr>
          <p:cNvPr id="6" name="Picture 5">
            <a:extLst>
              <a:ext uri="{FF2B5EF4-FFF2-40B4-BE49-F238E27FC236}">
                <a16:creationId xmlns:a16="http://schemas.microsoft.com/office/drawing/2014/main" id="{297D3197-07E9-4D76-8CED-23366CCDB3AB}"/>
              </a:ext>
            </a:extLst>
          </p:cNvPr>
          <p:cNvPicPr>
            <a:picLocks noChangeAspect="1"/>
          </p:cNvPicPr>
          <p:nvPr/>
        </p:nvPicPr>
        <p:blipFill>
          <a:blip r:embed="rId3"/>
          <a:stretch>
            <a:fillRect/>
          </a:stretch>
        </p:blipFill>
        <p:spPr>
          <a:xfrm>
            <a:off x="3994049" y="3304822"/>
            <a:ext cx="2587607" cy="1664370"/>
          </a:xfrm>
          <a:prstGeom prst="rect">
            <a:avLst/>
          </a:prstGeom>
        </p:spPr>
      </p:pic>
      <p:pic>
        <p:nvPicPr>
          <p:cNvPr id="8" name="Picture 7">
            <a:extLst>
              <a:ext uri="{FF2B5EF4-FFF2-40B4-BE49-F238E27FC236}">
                <a16:creationId xmlns:a16="http://schemas.microsoft.com/office/drawing/2014/main" id="{0045B4FF-94BC-4626-8F04-AE8219CF11B1}"/>
              </a:ext>
            </a:extLst>
          </p:cNvPr>
          <p:cNvPicPr>
            <a:picLocks noChangeAspect="1"/>
          </p:cNvPicPr>
          <p:nvPr/>
        </p:nvPicPr>
        <p:blipFill>
          <a:blip r:embed="rId4"/>
          <a:stretch>
            <a:fillRect/>
          </a:stretch>
        </p:blipFill>
        <p:spPr>
          <a:xfrm>
            <a:off x="111985" y="3398542"/>
            <a:ext cx="3835614" cy="482585"/>
          </a:xfrm>
          <a:prstGeom prst="rect">
            <a:avLst/>
          </a:prstGeom>
        </p:spPr>
      </p:pic>
    </p:spTree>
    <p:extLst>
      <p:ext uri="{BB962C8B-B14F-4D97-AF65-F5344CB8AC3E}">
        <p14:creationId xmlns:p14="http://schemas.microsoft.com/office/powerpoint/2010/main" val="573073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65D7D-3F25-432F-921F-5AC6FEE2A6DD}"/>
              </a:ext>
            </a:extLst>
          </p:cNvPr>
          <p:cNvSpPr>
            <a:spLocks noGrp="1"/>
          </p:cNvSpPr>
          <p:nvPr>
            <p:ph type="title"/>
          </p:nvPr>
        </p:nvSpPr>
        <p:spPr/>
        <p:txBody>
          <a:bodyPr/>
          <a:lstStyle/>
          <a:p>
            <a:r>
              <a:rPr lang="en-US" dirty="0"/>
              <a:t>Example: Fitting the model in R using gee</a:t>
            </a:r>
          </a:p>
        </p:txBody>
      </p:sp>
      <p:sp>
        <p:nvSpPr>
          <p:cNvPr id="3" name="Content Placeholder 2">
            <a:extLst>
              <a:ext uri="{FF2B5EF4-FFF2-40B4-BE49-F238E27FC236}">
                <a16:creationId xmlns:a16="http://schemas.microsoft.com/office/drawing/2014/main" id="{CE256311-ADC4-45E6-9348-531E8E740C47}"/>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4943A873-B308-4FB5-B931-F604AE25B91B}"/>
              </a:ext>
            </a:extLst>
          </p:cNvPr>
          <p:cNvPicPr>
            <a:picLocks noChangeAspect="1"/>
          </p:cNvPicPr>
          <p:nvPr/>
        </p:nvPicPr>
        <p:blipFill>
          <a:blip r:embed="rId2"/>
          <a:stretch>
            <a:fillRect/>
          </a:stretch>
        </p:blipFill>
        <p:spPr>
          <a:xfrm>
            <a:off x="167319" y="1200152"/>
            <a:ext cx="4982949" cy="788668"/>
          </a:xfrm>
          <a:prstGeom prst="rect">
            <a:avLst/>
          </a:prstGeom>
        </p:spPr>
      </p:pic>
      <p:pic>
        <p:nvPicPr>
          <p:cNvPr id="10" name="Picture 9">
            <a:extLst>
              <a:ext uri="{FF2B5EF4-FFF2-40B4-BE49-F238E27FC236}">
                <a16:creationId xmlns:a16="http://schemas.microsoft.com/office/drawing/2014/main" id="{8D34D8E7-7902-4875-90F0-BE7C279113C5}"/>
              </a:ext>
            </a:extLst>
          </p:cNvPr>
          <p:cNvPicPr>
            <a:picLocks noChangeAspect="1"/>
          </p:cNvPicPr>
          <p:nvPr/>
        </p:nvPicPr>
        <p:blipFill>
          <a:blip r:embed="rId3"/>
          <a:stretch>
            <a:fillRect/>
          </a:stretch>
        </p:blipFill>
        <p:spPr>
          <a:xfrm>
            <a:off x="111984" y="1988820"/>
            <a:ext cx="5702075" cy="2917341"/>
          </a:xfrm>
          <a:prstGeom prst="rect">
            <a:avLst/>
          </a:prstGeom>
        </p:spPr>
      </p:pic>
    </p:spTree>
    <p:extLst>
      <p:ext uri="{BB962C8B-B14F-4D97-AF65-F5344CB8AC3E}">
        <p14:creationId xmlns:p14="http://schemas.microsoft.com/office/powerpoint/2010/main" val="1555959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B656-B207-48CE-BF2F-32E1411F4FD2}"/>
              </a:ext>
            </a:extLst>
          </p:cNvPr>
          <p:cNvSpPr>
            <a:spLocks noGrp="1"/>
          </p:cNvSpPr>
          <p:nvPr>
            <p:ph type="title"/>
          </p:nvPr>
        </p:nvSpPr>
        <p:spPr/>
        <p:txBody>
          <a:bodyPr/>
          <a:lstStyle/>
          <a:p>
            <a:r>
              <a:rPr lang="en-US" dirty="0"/>
              <a:t>Example: Interpretation of results</a:t>
            </a:r>
          </a:p>
        </p:txBody>
      </p:sp>
      <p:sp>
        <p:nvSpPr>
          <p:cNvPr id="3" name="Content Placeholder 2">
            <a:extLst>
              <a:ext uri="{FF2B5EF4-FFF2-40B4-BE49-F238E27FC236}">
                <a16:creationId xmlns:a16="http://schemas.microsoft.com/office/drawing/2014/main" id="{A548C538-1015-4939-8E5B-C0F2C141D206}"/>
              </a:ext>
            </a:extLst>
          </p:cNvPr>
          <p:cNvSpPr>
            <a:spLocks noGrp="1"/>
          </p:cNvSpPr>
          <p:nvPr>
            <p:ph idx="1"/>
          </p:nvPr>
        </p:nvSpPr>
        <p:spPr/>
        <p:txBody>
          <a:bodyPr/>
          <a:lstStyle/>
          <a:p>
            <a:endParaRPr lang="en-US" dirty="0"/>
          </a:p>
          <a:p>
            <a:pPr marL="0" indent="0">
              <a:buNone/>
            </a:pPr>
            <a:endParaRPr lang="en-US" dirty="0"/>
          </a:p>
          <a:p>
            <a:endParaRPr lang="en-US" dirty="0"/>
          </a:p>
          <a:p>
            <a:pPr marL="0" indent="0">
              <a:buNone/>
            </a:pPr>
            <a:endParaRPr lang="en-US" dirty="0"/>
          </a:p>
          <a:p>
            <a:r>
              <a:rPr lang="en-US" dirty="0"/>
              <a:t>Interpretation of parameters:</a:t>
            </a:r>
          </a:p>
        </p:txBody>
      </p:sp>
      <p:pic>
        <p:nvPicPr>
          <p:cNvPr id="5" name="Picture 4">
            <a:extLst>
              <a:ext uri="{FF2B5EF4-FFF2-40B4-BE49-F238E27FC236}">
                <a16:creationId xmlns:a16="http://schemas.microsoft.com/office/drawing/2014/main" id="{23D717F4-622D-44A6-97B9-AE73287FB5A8}"/>
              </a:ext>
            </a:extLst>
          </p:cNvPr>
          <p:cNvPicPr>
            <a:picLocks noChangeAspect="1"/>
          </p:cNvPicPr>
          <p:nvPr/>
        </p:nvPicPr>
        <p:blipFill rotWithShape="1">
          <a:blip r:embed="rId2"/>
          <a:srcRect t="3918" b="64216"/>
          <a:stretch/>
        </p:blipFill>
        <p:spPr>
          <a:xfrm>
            <a:off x="111985" y="1097278"/>
            <a:ext cx="5702075" cy="929641"/>
          </a:xfrm>
          <a:prstGeom prst="rect">
            <a:avLst/>
          </a:prstGeom>
        </p:spPr>
      </p:pic>
      <p:pic>
        <p:nvPicPr>
          <p:cNvPr id="8" name="Picture 7">
            <a:extLst>
              <a:ext uri="{FF2B5EF4-FFF2-40B4-BE49-F238E27FC236}">
                <a16:creationId xmlns:a16="http://schemas.microsoft.com/office/drawing/2014/main" id="{00FF699F-7FEF-45C7-B102-F1EE30EE6B53}"/>
              </a:ext>
            </a:extLst>
          </p:cNvPr>
          <p:cNvPicPr>
            <a:picLocks noChangeAspect="1"/>
          </p:cNvPicPr>
          <p:nvPr/>
        </p:nvPicPr>
        <p:blipFill>
          <a:blip r:embed="rId3"/>
          <a:stretch>
            <a:fillRect/>
          </a:stretch>
        </p:blipFill>
        <p:spPr>
          <a:xfrm>
            <a:off x="111985" y="2038355"/>
            <a:ext cx="5008655" cy="805655"/>
          </a:xfrm>
          <a:prstGeom prst="rect">
            <a:avLst/>
          </a:prstGeom>
        </p:spPr>
      </p:pic>
    </p:spTree>
    <p:extLst>
      <p:ext uri="{BB962C8B-B14F-4D97-AF65-F5344CB8AC3E}">
        <p14:creationId xmlns:p14="http://schemas.microsoft.com/office/powerpoint/2010/main" val="2213658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01160-968E-44B5-89B0-5F0AF66B93AD}"/>
              </a:ext>
            </a:extLst>
          </p:cNvPr>
          <p:cNvSpPr>
            <a:spLocks noGrp="1"/>
          </p:cNvSpPr>
          <p:nvPr>
            <p:ph type="title"/>
          </p:nvPr>
        </p:nvSpPr>
        <p:spPr/>
        <p:txBody>
          <a:bodyPr/>
          <a:lstStyle/>
          <a:p>
            <a:r>
              <a:rPr lang="en-US" dirty="0"/>
              <a:t>Example: Comparison across working correlation models</a:t>
            </a:r>
          </a:p>
        </p:txBody>
      </p:sp>
      <p:sp>
        <p:nvSpPr>
          <p:cNvPr id="3" name="Content Placeholder 2">
            <a:extLst>
              <a:ext uri="{FF2B5EF4-FFF2-40B4-BE49-F238E27FC236}">
                <a16:creationId xmlns:a16="http://schemas.microsoft.com/office/drawing/2014/main" id="{15FD9872-AECC-4F62-AE89-1E59C1DDA873}"/>
              </a:ext>
            </a:extLst>
          </p:cNvPr>
          <p:cNvSpPr>
            <a:spLocks noGrp="1"/>
          </p:cNvSpPr>
          <p:nvPr>
            <p:ph idx="1"/>
          </p:nvPr>
        </p:nvSpPr>
        <p:spPr/>
        <p:txBody>
          <a:bodyPr/>
          <a:lstStyle/>
          <a:p>
            <a:r>
              <a:rPr lang="en-US" dirty="0"/>
              <a:t>Compare the results to the model fit assuming independence</a:t>
            </a:r>
          </a:p>
        </p:txBody>
      </p:sp>
      <p:sp>
        <p:nvSpPr>
          <p:cNvPr id="4" name="Content Placeholder 3">
            <a:extLst>
              <a:ext uri="{FF2B5EF4-FFF2-40B4-BE49-F238E27FC236}">
                <a16:creationId xmlns:a16="http://schemas.microsoft.com/office/drawing/2014/main" id="{24D8A9EA-A044-4568-A397-5CD7FBC2DAD3}"/>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DB9CAFE5-348D-446F-A495-84FD9E345389}"/>
              </a:ext>
            </a:extLst>
          </p:cNvPr>
          <p:cNvSpPr>
            <a:spLocks noGrp="1"/>
          </p:cNvSpPr>
          <p:nvPr>
            <p:ph type="sldNum" sz="quarter" idx="13"/>
          </p:nvPr>
        </p:nvSpPr>
        <p:spPr/>
        <p:txBody>
          <a:bodyPr/>
          <a:lstStyle/>
          <a:p>
            <a:fld id="{8ABDC324-684B-9C44-A484-D2B69E2467CF}" type="slidenum">
              <a:rPr lang="en-US" smtClean="0"/>
              <a:pPr/>
              <a:t>16</a:t>
            </a:fld>
            <a:endParaRPr lang="en-US" dirty="0"/>
          </a:p>
        </p:txBody>
      </p:sp>
      <p:pic>
        <p:nvPicPr>
          <p:cNvPr id="7" name="Picture 6">
            <a:extLst>
              <a:ext uri="{FF2B5EF4-FFF2-40B4-BE49-F238E27FC236}">
                <a16:creationId xmlns:a16="http://schemas.microsoft.com/office/drawing/2014/main" id="{A9A62D3A-9BB1-410F-BED6-A06543A140CB}"/>
              </a:ext>
            </a:extLst>
          </p:cNvPr>
          <p:cNvPicPr>
            <a:picLocks noChangeAspect="1"/>
          </p:cNvPicPr>
          <p:nvPr/>
        </p:nvPicPr>
        <p:blipFill>
          <a:blip r:embed="rId2"/>
          <a:stretch>
            <a:fillRect/>
          </a:stretch>
        </p:blipFill>
        <p:spPr>
          <a:xfrm>
            <a:off x="207634" y="1494116"/>
            <a:ext cx="6253395" cy="1546264"/>
          </a:xfrm>
          <a:prstGeom prst="rect">
            <a:avLst/>
          </a:prstGeom>
        </p:spPr>
      </p:pic>
    </p:spTree>
    <p:extLst>
      <p:ext uri="{BB962C8B-B14F-4D97-AF65-F5344CB8AC3E}">
        <p14:creationId xmlns:p14="http://schemas.microsoft.com/office/powerpoint/2010/main" val="2217342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F8F04-03DC-407F-A516-644AE1E2ED5B}"/>
              </a:ext>
            </a:extLst>
          </p:cNvPr>
          <p:cNvSpPr>
            <a:spLocks noGrp="1"/>
          </p:cNvSpPr>
          <p:nvPr>
            <p:ph type="title"/>
          </p:nvPr>
        </p:nvSpPr>
        <p:spPr/>
        <p:txBody>
          <a:bodyPr/>
          <a:lstStyle/>
          <a:p>
            <a:r>
              <a:rPr lang="en-US" dirty="0"/>
              <a:t>Conditional Models</a:t>
            </a:r>
          </a:p>
        </p:txBody>
      </p:sp>
      <p:sp>
        <p:nvSpPr>
          <p:cNvPr id="3" name="Content Placeholder 2">
            <a:extLst>
              <a:ext uri="{FF2B5EF4-FFF2-40B4-BE49-F238E27FC236}">
                <a16:creationId xmlns:a16="http://schemas.microsoft.com/office/drawing/2014/main" id="{9D45378A-BD08-439F-A826-B4C23109DAED}"/>
              </a:ext>
            </a:extLst>
          </p:cNvPr>
          <p:cNvSpPr>
            <a:spLocks noGrp="1"/>
          </p:cNvSpPr>
          <p:nvPr>
            <p:ph idx="1"/>
          </p:nvPr>
        </p:nvSpPr>
        <p:spPr/>
        <p:txBody>
          <a:bodyPr/>
          <a:lstStyle/>
          <a:p>
            <a:r>
              <a:rPr lang="en-US" dirty="0"/>
              <a:t>Random effects logistic regression model:</a:t>
            </a:r>
          </a:p>
          <a:p>
            <a:pPr marL="0" indent="0">
              <a:buNone/>
            </a:pPr>
            <a:endParaRPr lang="en-US" dirty="0"/>
          </a:p>
        </p:txBody>
      </p:sp>
      <p:sp>
        <p:nvSpPr>
          <p:cNvPr id="4" name="Content Placeholder 3">
            <a:extLst>
              <a:ext uri="{FF2B5EF4-FFF2-40B4-BE49-F238E27FC236}">
                <a16:creationId xmlns:a16="http://schemas.microsoft.com/office/drawing/2014/main" id="{894C1CBE-E5AB-445B-9661-2B7DACB3A37D}"/>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66B094BA-138E-44E7-B9B2-61387C3C56E9}"/>
              </a:ext>
            </a:extLst>
          </p:cNvPr>
          <p:cNvSpPr>
            <a:spLocks noGrp="1"/>
          </p:cNvSpPr>
          <p:nvPr>
            <p:ph type="sldNum" sz="quarter" idx="13"/>
          </p:nvPr>
        </p:nvSpPr>
        <p:spPr/>
        <p:txBody>
          <a:bodyPr/>
          <a:lstStyle/>
          <a:p>
            <a:fld id="{8ABDC324-684B-9C44-A484-D2B69E2467CF}" type="slidenum">
              <a:rPr lang="en-US" smtClean="0"/>
              <a:pPr/>
              <a:t>17</a:t>
            </a:fld>
            <a:endParaRPr lang="en-US" dirty="0"/>
          </a:p>
        </p:txBody>
      </p:sp>
    </p:spTree>
    <p:extLst>
      <p:ext uri="{BB962C8B-B14F-4D97-AF65-F5344CB8AC3E}">
        <p14:creationId xmlns:p14="http://schemas.microsoft.com/office/powerpoint/2010/main" val="1859200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9DCE7-9453-48F7-BFFE-1CE1B2831240}"/>
              </a:ext>
            </a:extLst>
          </p:cNvPr>
          <p:cNvSpPr>
            <a:spLocks noGrp="1"/>
          </p:cNvSpPr>
          <p:nvPr>
            <p:ph type="title"/>
          </p:nvPr>
        </p:nvSpPr>
        <p:spPr/>
        <p:txBody>
          <a:bodyPr/>
          <a:lstStyle/>
          <a:p>
            <a:r>
              <a:rPr lang="en-US" dirty="0"/>
              <a:t>Conditional Models</a:t>
            </a:r>
          </a:p>
        </p:txBody>
      </p:sp>
      <p:sp>
        <p:nvSpPr>
          <p:cNvPr id="3" name="Content Placeholder 2">
            <a:extLst>
              <a:ext uri="{FF2B5EF4-FFF2-40B4-BE49-F238E27FC236}">
                <a16:creationId xmlns:a16="http://schemas.microsoft.com/office/drawing/2014/main" id="{9C19D99A-A984-4BD8-B020-669E8673592D}"/>
              </a:ext>
            </a:extLst>
          </p:cNvPr>
          <p:cNvSpPr>
            <a:spLocks noGrp="1"/>
          </p:cNvSpPr>
          <p:nvPr>
            <p:ph idx="1"/>
          </p:nvPr>
        </p:nvSpPr>
        <p:spPr/>
        <p:txBody>
          <a:bodyPr/>
          <a:lstStyle/>
          <a:p>
            <a:endParaRPr lang="en-US"/>
          </a:p>
        </p:txBody>
      </p:sp>
      <p:sp>
        <p:nvSpPr>
          <p:cNvPr id="4" name="Content Placeholder 3">
            <a:extLst>
              <a:ext uri="{FF2B5EF4-FFF2-40B4-BE49-F238E27FC236}">
                <a16:creationId xmlns:a16="http://schemas.microsoft.com/office/drawing/2014/main" id="{25D8FF6E-E74B-4652-ADBA-44AFEE02C723}"/>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47094D4A-B91E-4571-82FA-7CF907792C61}"/>
              </a:ext>
            </a:extLst>
          </p:cNvPr>
          <p:cNvSpPr>
            <a:spLocks noGrp="1"/>
          </p:cNvSpPr>
          <p:nvPr>
            <p:ph type="sldNum" sz="quarter" idx="13"/>
          </p:nvPr>
        </p:nvSpPr>
        <p:spPr/>
        <p:txBody>
          <a:bodyPr/>
          <a:lstStyle/>
          <a:p>
            <a:fld id="{8ABDC324-684B-9C44-A484-D2B69E2467CF}" type="slidenum">
              <a:rPr lang="en-US" smtClean="0"/>
              <a:pPr/>
              <a:t>18</a:t>
            </a:fld>
            <a:endParaRPr lang="en-US" dirty="0"/>
          </a:p>
        </p:txBody>
      </p:sp>
      <p:pic>
        <p:nvPicPr>
          <p:cNvPr id="6" name="Picture 5">
            <a:extLst>
              <a:ext uri="{FF2B5EF4-FFF2-40B4-BE49-F238E27FC236}">
                <a16:creationId xmlns:a16="http://schemas.microsoft.com/office/drawing/2014/main" id="{D12DE935-1F95-471C-B989-DD697125D615}"/>
              </a:ext>
            </a:extLst>
          </p:cNvPr>
          <p:cNvPicPr>
            <a:picLocks noChangeAspect="1"/>
          </p:cNvPicPr>
          <p:nvPr/>
        </p:nvPicPr>
        <p:blipFill>
          <a:blip r:embed="rId2"/>
          <a:stretch>
            <a:fillRect/>
          </a:stretch>
        </p:blipFill>
        <p:spPr>
          <a:xfrm>
            <a:off x="111985" y="1088388"/>
            <a:ext cx="6532259" cy="2105087"/>
          </a:xfrm>
          <a:prstGeom prst="rect">
            <a:avLst/>
          </a:prstGeom>
        </p:spPr>
      </p:pic>
    </p:spTree>
    <p:extLst>
      <p:ext uri="{BB962C8B-B14F-4D97-AF65-F5344CB8AC3E}">
        <p14:creationId xmlns:p14="http://schemas.microsoft.com/office/powerpoint/2010/main" val="4209696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34BAF-C9F8-4FD0-8B0A-CB990E83BCC5}"/>
              </a:ext>
            </a:extLst>
          </p:cNvPr>
          <p:cNvSpPr>
            <a:spLocks noGrp="1"/>
          </p:cNvSpPr>
          <p:nvPr>
            <p:ph type="title"/>
          </p:nvPr>
        </p:nvSpPr>
        <p:spPr/>
        <p:txBody>
          <a:bodyPr/>
          <a:lstStyle/>
          <a:p>
            <a:r>
              <a:rPr lang="en-US" dirty="0"/>
              <a:t>Example: Logistic regression with random intercept</a:t>
            </a:r>
          </a:p>
        </p:txBody>
      </p:sp>
      <p:sp>
        <p:nvSpPr>
          <p:cNvPr id="3" name="Content Placeholder 2">
            <a:extLst>
              <a:ext uri="{FF2B5EF4-FFF2-40B4-BE49-F238E27FC236}">
                <a16:creationId xmlns:a16="http://schemas.microsoft.com/office/drawing/2014/main" id="{24ACC406-E12B-486C-B760-090D309EF301}"/>
              </a:ext>
            </a:extLst>
          </p:cNvPr>
          <p:cNvSpPr>
            <a:spLocks noGrp="1"/>
          </p:cNvSpPr>
          <p:nvPr>
            <p:ph idx="1"/>
          </p:nvPr>
        </p:nvSpPr>
        <p:spPr/>
        <p:txBody>
          <a:bodyPr/>
          <a:lstStyle/>
          <a:p>
            <a:endParaRPr lang="en-US" dirty="0"/>
          </a:p>
          <a:p>
            <a:endParaRPr lang="en-US" dirty="0"/>
          </a:p>
          <a:p>
            <a:endParaRPr lang="en-US" dirty="0"/>
          </a:p>
          <a:p>
            <a:endParaRPr lang="en-US" dirty="0"/>
          </a:p>
          <a:p>
            <a:r>
              <a:rPr lang="en-US" dirty="0"/>
              <a:t>Slopes are log [ ratio of individual odds]!</a:t>
            </a:r>
          </a:p>
        </p:txBody>
      </p:sp>
      <p:sp>
        <p:nvSpPr>
          <p:cNvPr id="4" name="Content Placeholder 3">
            <a:extLst>
              <a:ext uri="{FF2B5EF4-FFF2-40B4-BE49-F238E27FC236}">
                <a16:creationId xmlns:a16="http://schemas.microsoft.com/office/drawing/2014/main" id="{E9E1BCA9-2D88-4952-970D-3322095C5511}"/>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7D11BDB6-5509-4AEC-A517-D563FFDD35E6}"/>
              </a:ext>
            </a:extLst>
          </p:cNvPr>
          <p:cNvSpPr>
            <a:spLocks noGrp="1"/>
          </p:cNvSpPr>
          <p:nvPr>
            <p:ph type="sldNum" sz="quarter" idx="13"/>
          </p:nvPr>
        </p:nvSpPr>
        <p:spPr/>
        <p:txBody>
          <a:bodyPr/>
          <a:lstStyle/>
          <a:p>
            <a:fld id="{8ABDC324-684B-9C44-A484-D2B69E2467CF}" type="slidenum">
              <a:rPr lang="en-US" smtClean="0"/>
              <a:pPr/>
              <a:t>19</a:t>
            </a:fld>
            <a:endParaRPr lang="en-US" dirty="0"/>
          </a:p>
        </p:txBody>
      </p:sp>
      <p:pic>
        <p:nvPicPr>
          <p:cNvPr id="6" name="Picture 5">
            <a:extLst>
              <a:ext uri="{FF2B5EF4-FFF2-40B4-BE49-F238E27FC236}">
                <a16:creationId xmlns:a16="http://schemas.microsoft.com/office/drawing/2014/main" id="{EE3408E1-FB5A-47B6-9522-829C0F3AC60D}"/>
              </a:ext>
            </a:extLst>
          </p:cNvPr>
          <p:cNvPicPr>
            <a:picLocks noChangeAspect="1"/>
          </p:cNvPicPr>
          <p:nvPr/>
        </p:nvPicPr>
        <p:blipFill rotWithShape="1">
          <a:blip r:embed="rId2"/>
          <a:srcRect b="60412"/>
          <a:stretch/>
        </p:blipFill>
        <p:spPr>
          <a:xfrm>
            <a:off x="223347" y="1126527"/>
            <a:ext cx="6532259" cy="833368"/>
          </a:xfrm>
          <a:prstGeom prst="rect">
            <a:avLst/>
          </a:prstGeom>
        </p:spPr>
      </p:pic>
      <p:pic>
        <p:nvPicPr>
          <p:cNvPr id="7" name="Picture 6">
            <a:extLst>
              <a:ext uri="{FF2B5EF4-FFF2-40B4-BE49-F238E27FC236}">
                <a16:creationId xmlns:a16="http://schemas.microsoft.com/office/drawing/2014/main" id="{E6819694-3791-4625-8D04-F25B6A32DE13}"/>
              </a:ext>
            </a:extLst>
          </p:cNvPr>
          <p:cNvPicPr>
            <a:picLocks noChangeAspect="1"/>
          </p:cNvPicPr>
          <p:nvPr/>
        </p:nvPicPr>
        <p:blipFill>
          <a:blip r:embed="rId3"/>
          <a:stretch>
            <a:fillRect/>
          </a:stretch>
        </p:blipFill>
        <p:spPr>
          <a:xfrm>
            <a:off x="648772" y="2120699"/>
            <a:ext cx="5321273" cy="447243"/>
          </a:xfrm>
          <a:prstGeom prst="rect">
            <a:avLst/>
          </a:prstGeom>
        </p:spPr>
      </p:pic>
    </p:spTree>
    <p:extLst>
      <p:ext uri="{BB962C8B-B14F-4D97-AF65-F5344CB8AC3E}">
        <p14:creationId xmlns:p14="http://schemas.microsoft.com/office/powerpoint/2010/main" val="2591876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846CB-1DE2-4546-8197-CF59E9FB1CA8}"/>
              </a:ext>
            </a:extLst>
          </p:cNvPr>
          <p:cNvSpPr>
            <a:spLocks noGrp="1"/>
          </p:cNvSpPr>
          <p:nvPr>
            <p:ph type="title"/>
          </p:nvPr>
        </p:nvSpPr>
        <p:spPr/>
        <p:txBody>
          <a:bodyPr/>
          <a:lstStyle/>
          <a:p>
            <a:r>
              <a:rPr lang="en-US" dirty="0"/>
              <a:t>Review of logistic regression assumptions</a:t>
            </a:r>
          </a:p>
        </p:txBody>
      </p:sp>
      <p:sp>
        <p:nvSpPr>
          <p:cNvPr id="3" name="Content Placeholder 2">
            <a:extLst>
              <a:ext uri="{FF2B5EF4-FFF2-40B4-BE49-F238E27FC236}">
                <a16:creationId xmlns:a16="http://schemas.microsoft.com/office/drawing/2014/main" id="{50332B8E-E292-4082-AAA3-0D3114E43EB5}"/>
              </a:ext>
            </a:extLst>
          </p:cNvPr>
          <p:cNvSpPr>
            <a:spLocks noGrp="1"/>
          </p:cNvSpPr>
          <p:nvPr>
            <p:ph idx="1"/>
          </p:nvPr>
        </p:nvSpPr>
        <p:spPr/>
        <p:txBody>
          <a:bodyPr>
            <a:normAutofit/>
          </a:bodyPr>
          <a:lstStyle/>
          <a:p>
            <a:r>
              <a:rPr lang="en-US" dirty="0"/>
              <a:t>And solutions to violations</a:t>
            </a:r>
          </a:p>
          <a:p>
            <a:r>
              <a:rPr lang="en-US" dirty="0"/>
              <a:t>Mean model is correctly specified</a:t>
            </a:r>
          </a:p>
          <a:p>
            <a:pPr lvl="1"/>
            <a:r>
              <a:rPr lang="en-US" dirty="0"/>
              <a:t>Violation impact estimation of association parameters</a:t>
            </a:r>
          </a:p>
          <a:p>
            <a:pPr lvl="1"/>
            <a:r>
              <a:rPr lang="en-US" dirty="0"/>
              <a:t>Plot average predicted vs. observed proportions within quintiles or deciles of predicted values</a:t>
            </a:r>
          </a:p>
          <a:p>
            <a:pPr lvl="1"/>
            <a:r>
              <a:rPr lang="en-US" dirty="0"/>
              <a:t>Plot average predicted vs. observed proportions as a function continuous exposure</a:t>
            </a:r>
          </a:p>
          <a:p>
            <a:pPr lvl="1"/>
            <a:r>
              <a:rPr lang="en-US" dirty="0"/>
              <a:t>Summary tables of average predicted vs. observed proportions by level of categorical exposure</a:t>
            </a:r>
          </a:p>
          <a:p>
            <a:pPr lvl="1"/>
            <a:r>
              <a:rPr lang="en-US" dirty="0"/>
              <a:t>SOLUTION:  change your mean model</a:t>
            </a:r>
          </a:p>
          <a:p>
            <a:r>
              <a:rPr lang="en-US" dirty="0"/>
              <a:t>Observations are independent</a:t>
            </a:r>
          </a:p>
          <a:p>
            <a:pPr lvl="1"/>
            <a:r>
              <a:rPr lang="en-US" dirty="0"/>
              <a:t>Violation impacts estimation of standard errors, confidence intervals, hypothesis tests</a:t>
            </a:r>
          </a:p>
          <a:p>
            <a:pPr lvl="1"/>
            <a:r>
              <a:rPr lang="en-US" dirty="0"/>
              <a:t>SOLUTIONS:</a:t>
            </a:r>
          </a:p>
          <a:p>
            <a:pPr lvl="2"/>
            <a:r>
              <a:rPr lang="en-US" dirty="0"/>
              <a:t>Marginal logistic regression model fit using generalized estimating equations</a:t>
            </a:r>
          </a:p>
          <a:p>
            <a:pPr lvl="2"/>
            <a:r>
              <a:rPr lang="en-US" dirty="0"/>
              <a:t>Conditional logistic regression model </a:t>
            </a:r>
          </a:p>
          <a:p>
            <a:endParaRPr lang="en-US" dirty="0"/>
          </a:p>
        </p:txBody>
      </p:sp>
      <p:sp>
        <p:nvSpPr>
          <p:cNvPr id="4" name="Content Placeholder 3">
            <a:extLst>
              <a:ext uri="{FF2B5EF4-FFF2-40B4-BE49-F238E27FC236}">
                <a16:creationId xmlns:a16="http://schemas.microsoft.com/office/drawing/2014/main" id="{4123E5E6-2C21-41CF-8736-765CDE19FDBB}"/>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53A1993A-5870-4526-A20C-370715BD4A5E}"/>
              </a:ext>
            </a:extLst>
          </p:cNvPr>
          <p:cNvSpPr>
            <a:spLocks noGrp="1"/>
          </p:cNvSpPr>
          <p:nvPr>
            <p:ph type="sldNum" sz="quarter" idx="13"/>
          </p:nvPr>
        </p:nvSpPr>
        <p:spPr/>
        <p:txBody>
          <a:bodyPr/>
          <a:lstStyle/>
          <a:p>
            <a:fld id="{8ABDC324-684B-9C44-A484-D2B69E2467CF}" type="slidenum">
              <a:rPr lang="en-US" smtClean="0"/>
              <a:pPr/>
              <a:t>2</a:t>
            </a:fld>
            <a:endParaRPr lang="en-US" dirty="0"/>
          </a:p>
        </p:txBody>
      </p:sp>
    </p:spTree>
    <p:extLst>
      <p:ext uri="{BB962C8B-B14F-4D97-AF65-F5344CB8AC3E}">
        <p14:creationId xmlns:p14="http://schemas.microsoft.com/office/powerpoint/2010/main" val="971163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2D368-4699-473D-A136-CB7478720E37}"/>
              </a:ext>
            </a:extLst>
          </p:cNvPr>
          <p:cNvSpPr>
            <a:spLocks noGrp="1"/>
          </p:cNvSpPr>
          <p:nvPr>
            <p:ph type="title"/>
          </p:nvPr>
        </p:nvSpPr>
        <p:spPr/>
        <p:txBody>
          <a:bodyPr/>
          <a:lstStyle/>
          <a:p>
            <a:r>
              <a:rPr lang="en-US" dirty="0"/>
              <a:t>Example: Random intercept logistic model in R using </a:t>
            </a:r>
            <a:r>
              <a:rPr lang="en-US" dirty="0" err="1"/>
              <a:t>glmer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2698E5-032F-45C6-B5C1-DFB4043008FE}"/>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Intercept:  For the average or typical patient (i.e.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r>
                      <a:rPr lang="en-US" b="0" i="1" smtClean="0">
                        <a:latin typeface="Cambria Math" panose="02040503050406030204" pitchFamily="18" charset="0"/>
                      </a:rPr>
                      <m:t>=0</m:t>
                    </m:r>
                  </m:oMath>
                </a14:m>
                <a:r>
                  <a:rPr lang="en-US" dirty="0"/>
                  <a:t>), the probability of a good response is </a:t>
                </a:r>
                <a14:m>
                  <m:oMath xmlns:m="http://schemas.openxmlformats.org/officeDocument/2006/math">
                    <m:f>
                      <m:fPr>
                        <m:ctrlPr>
                          <a:rPr lang="en-US" i="1" smtClean="0">
                            <a:latin typeface="Cambria Math" panose="02040503050406030204" pitchFamily="18" charset="0"/>
                          </a:rPr>
                        </m:ctrlPr>
                      </m:fPr>
                      <m:num>
                        <m:r>
                          <m:rPr>
                            <m:sty m:val="p"/>
                          </m:rPr>
                          <a:rPr lang="en-US" b="0" i="0" smtClean="0">
                            <a:latin typeface="Cambria Math" panose="02040503050406030204" pitchFamily="18" charset="0"/>
                          </a:rPr>
                          <m:t>exp</m:t>
                        </m:r>
                        <m:r>
                          <a:rPr lang="en-US" b="0" i="1" smtClean="0">
                            <a:latin typeface="Cambria Math" panose="02040503050406030204" pitchFamily="18" charset="0"/>
                          </a:rPr>
                          <m:t>⁡(−0.42)</m:t>
                        </m:r>
                      </m:num>
                      <m:den>
                        <m:r>
                          <a:rPr lang="en-US" b="0" i="1" smtClean="0">
                            <a:latin typeface="Cambria Math" panose="02040503050406030204" pitchFamily="18" charset="0"/>
                          </a:rPr>
                          <m:t>1+</m:t>
                        </m:r>
                        <m:r>
                          <m:rPr>
                            <m:sty m:val="p"/>
                          </m:rPr>
                          <a:rPr lang="en-US" b="0" i="0" smtClean="0">
                            <a:latin typeface="Cambria Math" panose="02040503050406030204" pitchFamily="18" charset="0"/>
                          </a:rPr>
                          <m:t>exp</m:t>
                        </m:r>
                        <m:r>
                          <a:rPr lang="en-US" b="0" i="1" smtClean="0">
                            <a:latin typeface="Cambria Math" panose="02040503050406030204" pitchFamily="18" charset="0"/>
                          </a:rPr>
                          <m:t>⁡(−0.42)</m:t>
                        </m:r>
                      </m:den>
                    </m:f>
                    <m:r>
                      <a:rPr lang="en-US" b="0" i="1" smtClean="0">
                        <a:latin typeface="Cambria Math" panose="02040503050406030204" pitchFamily="18" charset="0"/>
                      </a:rPr>
                      <m:t>=0.40</m:t>
                    </m:r>
                  </m:oMath>
                </a14:m>
                <a:endParaRPr lang="en-US" dirty="0"/>
              </a:p>
              <a:p>
                <a:r>
                  <a:rPr lang="en-US" dirty="0"/>
                  <a:t>You can compute baseline probability of a good response for any patient by: </a:t>
                </a:r>
                <a14:m>
                  <m:oMath xmlns:m="http://schemas.openxmlformats.org/officeDocument/2006/math">
                    <m:f>
                      <m:fPr>
                        <m:ctrlPr>
                          <a:rPr lang="en-US" i="1">
                            <a:latin typeface="Cambria Math" panose="02040503050406030204" pitchFamily="18" charset="0"/>
                          </a:rPr>
                        </m:ctrlPr>
                      </m:fPr>
                      <m:num>
                        <m:r>
                          <m:rPr>
                            <m:sty m:val="p"/>
                          </m:rPr>
                          <a:rPr lang="en-US">
                            <a:latin typeface="Cambria Math" panose="02040503050406030204" pitchFamily="18" charset="0"/>
                          </a:rPr>
                          <m:t>exp</m:t>
                        </m:r>
                        <m:r>
                          <a:rPr lang="en-US" i="1">
                            <a:latin typeface="Cambria Math" panose="02040503050406030204" pitchFamily="18" charset="0"/>
                          </a:rPr>
                          <m:t>⁡(−0.42</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r>
                          <a:rPr lang="en-US" i="1">
                            <a:latin typeface="Cambria Math" panose="02040503050406030204" pitchFamily="18" charset="0"/>
                          </a:rPr>
                          <m:t>)</m:t>
                        </m:r>
                      </m:num>
                      <m:den>
                        <m:r>
                          <a:rPr lang="en-US" i="1">
                            <a:latin typeface="Cambria Math" panose="02040503050406030204" pitchFamily="18" charset="0"/>
                          </a:rPr>
                          <m:t>1+</m:t>
                        </m:r>
                        <m:r>
                          <m:rPr>
                            <m:sty m:val="p"/>
                          </m:rPr>
                          <a:rPr lang="en-US">
                            <a:latin typeface="Cambria Math" panose="02040503050406030204" pitchFamily="18" charset="0"/>
                          </a:rPr>
                          <m:t>exp</m:t>
                        </m:r>
                        <m:r>
                          <a:rPr lang="en-US" i="1">
                            <a:latin typeface="Cambria Math" panose="02040503050406030204" pitchFamily="18" charset="0"/>
                          </a:rPr>
                          <m:t>⁡(−0.42</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r>
                          <a:rPr lang="en-US" i="1">
                            <a:latin typeface="Cambria Math" panose="02040503050406030204" pitchFamily="18" charset="0"/>
                          </a:rPr>
                          <m:t>)</m:t>
                        </m:r>
                      </m:den>
                    </m:f>
                  </m:oMath>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562698E5-032F-45C6-B5C1-DFB4043008FE}"/>
                  </a:ext>
                </a:extLst>
              </p:cNvPr>
              <p:cNvSpPr>
                <a:spLocks noGrp="1" noRot="1" noChangeAspect="1" noMove="1" noResize="1" noEditPoints="1" noAdjustHandles="1" noChangeArrowheads="1" noChangeShapeType="1" noTextEdit="1"/>
              </p:cNvSpPr>
              <p:nvPr>
                <p:ph idx="1"/>
              </p:nvPr>
            </p:nvSpPr>
            <p:spPr>
              <a:blipFill>
                <a:blip r:embed="rId2"/>
                <a:stretch>
                  <a:fillRect b="-483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0BA1186E-E979-4F19-841E-77FB30E35F2C}"/>
              </a:ext>
            </a:extLst>
          </p:cNvPr>
          <p:cNvPicPr>
            <a:picLocks noChangeAspect="1"/>
          </p:cNvPicPr>
          <p:nvPr/>
        </p:nvPicPr>
        <p:blipFill>
          <a:blip r:embed="rId3"/>
          <a:stretch>
            <a:fillRect/>
          </a:stretch>
        </p:blipFill>
        <p:spPr>
          <a:xfrm>
            <a:off x="197233" y="1122599"/>
            <a:ext cx="6295895" cy="449645"/>
          </a:xfrm>
          <a:prstGeom prst="rect">
            <a:avLst/>
          </a:prstGeom>
        </p:spPr>
      </p:pic>
      <p:pic>
        <p:nvPicPr>
          <p:cNvPr id="5" name="Picture 4">
            <a:extLst>
              <a:ext uri="{FF2B5EF4-FFF2-40B4-BE49-F238E27FC236}">
                <a16:creationId xmlns:a16="http://schemas.microsoft.com/office/drawing/2014/main" id="{FDB34FB1-065B-45F0-BF21-29A8D87D7195}"/>
              </a:ext>
            </a:extLst>
          </p:cNvPr>
          <p:cNvPicPr>
            <a:picLocks noChangeAspect="1"/>
          </p:cNvPicPr>
          <p:nvPr/>
        </p:nvPicPr>
        <p:blipFill>
          <a:blip r:embed="rId4"/>
          <a:stretch>
            <a:fillRect/>
          </a:stretch>
        </p:blipFill>
        <p:spPr>
          <a:xfrm>
            <a:off x="197233" y="1627098"/>
            <a:ext cx="4896065" cy="1944159"/>
          </a:xfrm>
          <a:prstGeom prst="rect">
            <a:avLst/>
          </a:prstGeom>
        </p:spPr>
      </p:pic>
    </p:spTree>
    <p:extLst>
      <p:ext uri="{BB962C8B-B14F-4D97-AF65-F5344CB8AC3E}">
        <p14:creationId xmlns:p14="http://schemas.microsoft.com/office/powerpoint/2010/main" val="1789987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2D368-4699-473D-A136-CB7478720E37}"/>
              </a:ext>
            </a:extLst>
          </p:cNvPr>
          <p:cNvSpPr>
            <a:spLocks noGrp="1"/>
          </p:cNvSpPr>
          <p:nvPr>
            <p:ph type="title"/>
          </p:nvPr>
        </p:nvSpPr>
        <p:spPr/>
        <p:txBody>
          <a:bodyPr/>
          <a:lstStyle/>
          <a:p>
            <a:r>
              <a:rPr lang="en-US" dirty="0"/>
              <a:t>Example: Interpretation</a:t>
            </a:r>
          </a:p>
        </p:txBody>
      </p:sp>
      <p:sp>
        <p:nvSpPr>
          <p:cNvPr id="3" name="Content Placeholder 2">
            <a:extLst>
              <a:ext uri="{FF2B5EF4-FFF2-40B4-BE49-F238E27FC236}">
                <a16:creationId xmlns:a16="http://schemas.microsoft.com/office/drawing/2014/main" id="{562698E5-032F-45C6-B5C1-DFB4043008FE}"/>
              </a:ext>
            </a:extLst>
          </p:cNvPr>
          <p:cNvSpPr>
            <a:spLocks noGrp="1"/>
          </p:cNvSpPr>
          <p:nvPr>
            <p:ph idx="1"/>
          </p:nvPr>
        </p:nvSpPr>
        <p:spPr/>
        <p:txBody>
          <a:bodyPr/>
          <a:lstStyle/>
          <a:p>
            <a:endParaRPr lang="en-US" dirty="0"/>
          </a:p>
          <a:p>
            <a:endParaRPr lang="en-US" dirty="0"/>
          </a:p>
          <a:p>
            <a:endParaRPr lang="en-US" dirty="0"/>
          </a:p>
          <a:p>
            <a:endParaRPr lang="en-US" dirty="0"/>
          </a:p>
          <a:p>
            <a:pPr marL="0" indent="0">
              <a:buNone/>
            </a:pPr>
            <a:endParaRPr lang="en-US" dirty="0"/>
          </a:p>
        </p:txBody>
      </p:sp>
      <p:pic>
        <p:nvPicPr>
          <p:cNvPr id="4" name="Picture 3">
            <a:extLst>
              <a:ext uri="{FF2B5EF4-FFF2-40B4-BE49-F238E27FC236}">
                <a16:creationId xmlns:a16="http://schemas.microsoft.com/office/drawing/2014/main" id="{0BA1186E-E979-4F19-841E-77FB30E35F2C}"/>
              </a:ext>
            </a:extLst>
          </p:cNvPr>
          <p:cNvPicPr>
            <a:picLocks noChangeAspect="1"/>
          </p:cNvPicPr>
          <p:nvPr/>
        </p:nvPicPr>
        <p:blipFill>
          <a:blip r:embed="rId2"/>
          <a:stretch>
            <a:fillRect/>
          </a:stretch>
        </p:blipFill>
        <p:spPr>
          <a:xfrm>
            <a:off x="174373" y="1200152"/>
            <a:ext cx="6295895" cy="449645"/>
          </a:xfrm>
          <a:prstGeom prst="rect">
            <a:avLst/>
          </a:prstGeom>
        </p:spPr>
      </p:pic>
      <p:pic>
        <p:nvPicPr>
          <p:cNvPr id="5" name="Picture 4">
            <a:extLst>
              <a:ext uri="{FF2B5EF4-FFF2-40B4-BE49-F238E27FC236}">
                <a16:creationId xmlns:a16="http://schemas.microsoft.com/office/drawing/2014/main" id="{FDB34FB1-065B-45F0-BF21-29A8D87D7195}"/>
              </a:ext>
            </a:extLst>
          </p:cNvPr>
          <p:cNvPicPr>
            <a:picLocks noChangeAspect="1"/>
          </p:cNvPicPr>
          <p:nvPr/>
        </p:nvPicPr>
        <p:blipFill>
          <a:blip r:embed="rId3"/>
          <a:stretch>
            <a:fillRect/>
          </a:stretch>
        </p:blipFill>
        <p:spPr>
          <a:xfrm>
            <a:off x="174373" y="1750999"/>
            <a:ext cx="4896065" cy="1944159"/>
          </a:xfrm>
          <a:prstGeom prst="rect">
            <a:avLst/>
          </a:prstGeom>
        </p:spPr>
      </p:pic>
    </p:spTree>
    <p:extLst>
      <p:ext uri="{BB962C8B-B14F-4D97-AF65-F5344CB8AC3E}">
        <p14:creationId xmlns:p14="http://schemas.microsoft.com/office/powerpoint/2010/main" val="1582533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D257C-1925-48D2-815D-6C8792AF7D86}"/>
              </a:ext>
            </a:extLst>
          </p:cNvPr>
          <p:cNvSpPr>
            <a:spLocks noGrp="1"/>
          </p:cNvSpPr>
          <p:nvPr>
            <p:ph type="title"/>
          </p:nvPr>
        </p:nvSpPr>
        <p:spPr/>
        <p:txBody>
          <a:bodyPr/>
          <a:lstStyle/>
          <a:p>
            <a:r>
              <a:rPr lang="en-US" dirty="0"/>
              <a:t>Comparison of marginal and conditional </a:t>
            </a:r>
            <a:r>
              <a:rPr lang="en-US"/>
              <a:t>slope terms</a:t>
            </a:r>
            <a:endParaRPr lang="en-US" dirty="0"/>
          </a:p>
        </p:txBody>
      </p:sp>
      <p:sp>
        <p:nvSpPr>
          <p:cNvPr id="3" name="Content Placeholder 2">
            <a:extLst>
              <a:ext uri="{FF2B5EF4-FFF2-40B4-BE49-F238E27FC236}">
                <a16:creationId xmlns:a16="http://schemas.microsoft.com/office/drawing/2014/main" id="{E5007D73-AEFC-407B-93C5-3F8CAB2184C2}"/>
              </a:ext>
            </a:extLst>
          </p:cNvPr>
          <p:cNvSpPr>
            <a:spLocks noGrp="1"/>
          </p:cNvSpPr>
          <p:nvPr>
            <p:ph idx="1"/>
          </p:nvPr>
        </p:nvSpPr>
        <p:spPr>
          <a:xfrm>
            <a:off x="123891" y="1366195"/>
            <a:ext cx="6631715" cy="3390899"/>
          </a:xfrm>
        </p:spPr>
        <p:txBody>
          <a:bodyPr/>
          <a:lstStyle/>
          <a:p>
            <a:endParaRPr lang="en-US" dirty="0"/>
          </a:p>
          <a:p>
            <a:endParaRPr lang="en-US" dirty="0"/>
          </a:p>
          <a:p>
            <a:endParaRPr lang="en-US" dirty="0"/>
          </a:p>
          <a:p>
            <a:r>
              <a:rPr lang="en-US" dirty="0"/>
              <a:t>Recall our discussion of confounding:  Assume </a:t>
            </a:r>
            <a:r>
              <a:rPr lang="en-US" dirty="0" err="1"/>
              <a:t>b_i</a:t>
            </a:r>
            <a:r>
              <a:rPr lang="en-US" dirty="0"/>
              <a:t> is independent of covariates (as we do in random effects models)</a:t>
            </a:r>
          </a:p>
          <a:p>
            <a:endParaRPr lang="en-US" dirty="0"/>
          </a:p>
        </p:txBody>
      </p:sp>
      <p:sp>
        <p:nvSpPr>
          <p:cNvPr id="4" name="Content Placeholder 3">
            <a:extLst>
              <a:ext uri="{FF2B5EF4-FFF2-40B4-BE49-F238E27FC236}">
                <a16:creationId xmlns:a16="http://schemas.microsoft.com/office/drawing/2014/main" id="{A5A11863-9725-48CE-A14F-8B014701FB84}"/>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C9A3054D-B8D9-4734-B80B-B1D98C9C9CEE}"/>
              </a:ext>
            </a:extLst>
          </p:cNvPr>
          <p:cNvSpPr>
            <a:spLocks noGrp="1"/>
          </p:cNvSpPr>
          <p:nvPr>
            <p:ph type="sldNum" sz="quarter" idx="13"/>
          </p:nvPr>
        </p:nvSpPr>
        <p:spPr/>
        <p:txBody>
          <a:bodyPr/>
          <a:lstStyle/>
          <a:p>
            <a:fld id="{8ABDC324-684B-9C44-A484-D2B69E2467CF}" type="slidenum">
              <a:rPr lang="en-US" smtClean="0"/>
              <a:pPr/>
              <a:t>22</a:t>
            </a:fld>
            <a:endParaRPr lang="en-US" dirty="0"/>
          </a:p>
        </p:txBody>
      </p:sp>
      <p:pic>
        <p:nvPicPr>
          <p:cNvPr id="6" name="Picture 5">
            <a:extLst>
              <a:ext uri="{FF2B5EF4-FFF2-40B4-BE49-F238E27FC236}">
                <a16:creationId xmlns:a16="http://schemas.microsoft.com/office/drawing/2014/main" id="{BFCBC3F7-EA30-49E9-A0CC-AF06FA7DF07F}"/>
              </a:ext>
            </a:extLst>
          </p:cNvPr>
          <p:cNvPicPr>
            <a:picLocks noChangeAspect="1"/>
          </p:cNvPicPr>
          <p:nvPr/>
        </p:nvPicPr>
        <p:blipFill>
          <a:blip r:embed="rId2"/>
          <a:stretch>
            <a:fillRect/>
          </a:stretch>
        </p:blipFill>
        <p:spPr>
          <a:xfrm>
            <a:off x="111985" y="1045510"/>
            <a:ext cx="5432612" cy="1526240"/>
          </a:xfrm>
          <a:prstGeom prst="rect">
            <a:avLst/>
          </a:prstGeom>
        </p:spPr>
      </p:pic>
      <p:pic>
        <p:nvPicPr>
          <p:cNvPr id="7" name="Picture 6">
            <a:extLst>
              <a:ext uri="{FF2B5EF4-FFF2-40B4-BE49-F238E27FC236}">
                <a16:creationId xmlns:a16="http://schemas.microsoft.com/office/drawing/2014/main" id="{B750F70A-35E1-4425-9143-6705E7D1EEC1}"/>
              </a:ext>
            </a:extLst>
          </p:cNvPr>
          <p:cNvPicPr>
            <a:picLocks noChangeAspect="1"/>
          </p:cNvPicPr>
          <p:nvPr/>
        </p:nvPicPr>
        <p:blipFill>
          <a:blip r:embed="rId3"/>
          <a:stretch>
            <a:fillRect/>
          </a:stretch>
        </p:blipFill>
        <p:spPr>
          <a:xfrm>
            <a:off x="205364" y="3199422"/>
            <a:ext cx="4795580" cy="719174"/>
          </a:xfrm>
          <a:prstGeom prst="rect">
            <a:avLst/>
          </a:prstGeom>
        </p:spPr>
      </p:pic>
      <p:pic>
        <p:nvPicPr>
          <p:cNvPr id="8" name="Picture 7">
            <a:extLst>
              <a:ext uri="{FF2B5EF4-FFF2-40B4-BE49-F238E27FC236}">
                <a16:creationId xmlns:a16="http://schemas.microsoft.com/office/drawing/2014/main" id="{AB59FD3B-ACA3-4607-88EF-43553D264CF6}"/>
              </a:ext>
            </a:extLst>
          </p:cNvPr>
          <p:cNvPicPr>
            <a:picLocks noChangeAspect="1"/>
          </p:cNvPicPr>
          <p:nvPr/>
        </p:nvPicPr>
        <p:blipFill rotWithShape="1">
          <a:blip r:embed="rId4"/>
          <a:srcRect t="21898"/>
          <a:stretch/>
        </p:blipFill>
        <p:spPr>
          <a:xfrm>
            <a:off x="205364" y="3821498"/>
            <a:ext cx="5199764" cy="939404"/>
          </a:xfrm>
          <a:prstGeom prst="rect">
            <a:avLst/>
          </a:prstGeom>
        </p:spPr>
      </p:pic>
    </p:spTree>
    <p:extLst>
      <p:ext uri="{BB962C8B-B14F-4D97-AF65-F5344CB8AC3E}">
        <p14:creationId xmlns:p14="http://schemas.microsoft.com/office/powerpoint/2010/main" val="2577442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5615-F575-4436-B7A5-BCED86750BB2}"/>
              </a:ext>
            </a:extLst>
          </p:cNvPr>
          <p:cNvSpPr>
            <a:spLocks noGrp="1"/>
          </p:cNvSpPr>
          <p:nvPr>
            <p:ph type="title"/>
          </p:nvPr>
        </p:nvSpPr>
        <p:spPr/>
        <p:txBody>
          <a:bodyPr/>
          <a:lstStyle/>
          <a:p>
            <a:r>
              <a:rPr lang="en-US" dirty="0"/>
              <a:t>Next time…	</a:t>
            </a:r>
          </a:p>
        </p:txBody>
      </p:sp>
      <p:sp>
        <p:nvSpPr>
          <p:cNvPr id="3" name="Content Placeholder 2">
            <a:extLst>
              <a:ext uri="{FF2B5EF4-FFF2-40B4-BE49-F238E27FC236}">
                <a16:creationId xmlns:a16="http://schemas.microsoft.com/office/drawing/2014/main" id="{48B4B36A-A988-48AE-B7A1-E72042D8FA66}"/>
              </a:ext>
            </a:extLst>
          </p:cNvPr>
          <p:cNvSpPr>
            <a:spLocks noGrp="1"/>
          </p:cNvSpPr>
          <p:nvPr>
            <p:ph idx="1"/>
          </p:nvPr>
        </p:nvSpPr>
        <p:spPr/>
        <p:txBody>
          <a:bodyPr/>
          <a:lstStyle/>
          <a:p>
            <a:r>
              <a:rPr lang="en-US" dirty="0"/>
              <a:t>Quick comments on estimation</a:t>
            </a:r>
          </a:p>
          <a:p>
            <a:pPr lvl="1"/>
            <a:r>
              <a:rPr lang="en-US" dirty="0"/>
              <a:t>Conditional logistic regression where we don’t assume a distribution for </a:t>
            </a:r>
            <a:r>
              <a:rPr lang="en-US" dirty="0" err="1"/>
              <a:t>b_i</a:t>
            </a:r>
            <a:endParaRPr lang="en-US" dirty="0"/>
          </a:p>
          <a:p>
            <a:pPr lvl="1"/>
            <a:r>
              <a:rPr lang="en-US" dirty="0"/>
              <a:t>Application to matched case control study</a:t>
            </a:r>
          </a:p>
          <a:p>
            <a:r>
              <a:rPr lang="en-US" dirty="0"/>
              <a:t>Motivation and regression models for Poisson random variables</a:t>
            </a:r>
          </a:p>
        </p:txBody>
      </p:sp>
      <p:sp>
        <p:nvSpPr>
          <p:cNvPr id="4" name="Content Placeholder 3">
            <a:extLst>
              <a:ext uri="{FF2B5EF4-FFF2-40B4-BE49-F238E27FC236}">
                <a16:creationId xmlns:a16="http://schemas.microsoft.com/office/drawing/2014/main" id="{3C84D7B6-34C6-4DB4-BD39-253DAC9CA0AE}"/>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FEBBAB64-0239-4FEA-9CD1-9A144B70D78A}"/>
              </a:ext>
            </a:extLst>
          </p:cNvPr>
          <p:cNvSpPr>
            <a:spLocks noGrp="1"/>
          </p:cNvSpPr>
          <p:nvPr>
            <p:ph type="sldNum" sz="quarter" idx="13"/>
          </p:nvPr>
        </p:nvSpPr>
        <p:spPr/>
        <p:txBody>
          <a:bodyPr/>
          <a:lstStyle/>
          <a:p>
            <a:fld id="{8ABDC324-684B-9C44-A484-D2B69E2467CF}" type="slidenum">
              <a:rPr lang="en-US" smtClean="0"/>
              <a:pPr/>
              <a:t>23</a:t>
            </a:fld>
            <a:endParaRPr lang="en-US" dirty="0"/>
          </a:p>
        </p:txBody>
      </p:sp>
    </p:spTree>
    <p:extLst>
      <p:ext uri="{BB962C8B-B14F-4D97-AF65-F5344CB8AC3E}">
        <p14:creationId xmlns:p14="http://schemas.microsoft.com/office/powerpoint/2010/main" val="1971579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846CB-1DE2-4546-8197-CF59E9FB1CA8}"/>
              </a:ext>
            </a:extLst>
          </p:cNvPr>
          <p:cNvSpPr>
            <a:spLocks noGrp="1"/>
          </p:cNvSpPr>
          <p:nvPr>
            <p:ph type="title"/>
          </p:nvPr>
        </p:nvSpPr>
        <p:spPr/>
        <p:txBody>
          <a:bodyPr/>
          <a:lstStyle/>
          <a:p>
            <a:r>
              <a:rPr lang="en-US" dirty="0"/>
              <a:t>Review of logistic regression assumptions</a:t>
            </a:r>
          </a:p>
        </p:txBody>
      </p:sp>
      <p:sp>
        <p:nvSpPr>
          <p:cNvPr id="3" name="Content Placeholder 2">
            <a:extLst>
              <a:ext uri="{FF2B5EF4-FFF2-40B4-BE49-F238E27FC236}">
                <a16:creationId xmlns:a16="http://schemas.microsoft.com/office/drawing/2014/main" id="{50332B8E-E292-4082-AAA3-0D3114E43EB5}"/>
              </a:ext>
            </a:extLst>
          </p:cNvPr>
          <p:cNvSpPr>
            <a:spLocks noGrp="1"/>
          </p:cNvSpPr>
          <p:nvPr>
            <p:ph idx="1"/>
          </p:nvPr>
        </p:nvSpPr>
        <p:spPr/>
        <p:txBody>
          <a:bodyPr>
            <a:normAutofit/>
          </a:bodyPr>
          <a:lstStyle/>
          <a:p>
            <a:r>
              <a:rPr lang="en-US" dirty="0"/>
              <a:t>Variance is correctly specified</a:t>
            </a:r>
          </a:p>
          <a:p>
            <a:pPr lvl="1"/>
            <a:r>
              <a:rPr lang="en-US" dirty="0"/>
              <a:t>Logistic model assumes:  Var(Y) = p(1-p)</a:t>
            </a:r>
          </a:p>
          <a:p>
            <a:pPr lvl="1"/>
            <a:r>
              <a:rPr lang="en-US" dirty="0"/>
              <a:t>Under or over-dispersion</a:t>
            </a:r>
          </a:p>
          <a:p>
            <a:pPr lvl="1"/>
            <a:r>
              <a:rPr lang="en-US" dirty="0"/>
              <a:t>Compute Var(Y) and compare with predicted variance, overall or by select variables</a:t>
            </a:r>
          </a:p>
          <a:p>
            <a:pPr lvl="1"/>
            <a:r>
              <a:rPr lang="en-US" dirty="0"/>
              <a:t>SOLUTION:  </a:t>
            </a:r>
          </a:p>
          <a:p>
            <a:pPr lvl="2"/>
            <a:r>
              <a:rPr lang="en-US" dirty="0"/>
              <a:t>Bootstrap</a:t>
            </a:r>
          </a:p>
          <a:p>
            <a:pPr lvl="2"/>
            <a:r>
              <a:rPr lang="en-US" dirty="0"/>
              <a:t>GLM:  family = “quasibinomial” assumes Var(Y) = </a:t>
            </a:r>
            <a:r>
              <a:rPr lang="el-GR" dirty="0"/>
              <a:t>φ</a:t>
            </a:r>
            <a:r>
              <a:rPr lang="en-US" dirty="0"/>
              <a:t> x p x (1-p) where </a:t>
            </a:r>
            <a:r>
              <a:rPr lang="el-GR" dirty="0"/>
              <a:t>φ</a:t>
            </a:r>
            <a:r>
              <a:rPr lang="en-US" dirty="0"/>
              <a:t> = 1/(n-k) sum of squared Pearson residuals</a:t>
            </a:r>
          </a:p>
          <a:p>
            <a:r>
              <a:rPr lang="en-US" dirty="0"/>
              <a:t>There are no “</a:t>
            </a:r>
            <a:r>
              <a:rPr lang="en-US" dirty="0" err="1"/>
              <a:t>influencial</a:t>
            </a:r>
            <a:r>
              <a:rPr lang="en-US" dirty="0"/>
              <a:t>” observations</a:t>
            </a:r>
          </a:p>
          <a:p>
            <a:pPr lvl="1"/>
            <a:r>
              <a:rPr lang="en-US" dirty="0"/>
              <a:t>DFFITS or DFBETAS</a:t>
            </a:r>
          </a:p>
          <a:p>
            <a:endParaRPr lang="en-US" dirty="0"/>
          </a:p>
        </p:txBody>
      </p:sp>
      <p:sp>
        <p:nvSpPr>
          <p:cNvPr id="4" name="Content Placeholder 3">
            <a:extLst>
              <a:ext uri="{FF2B5EF4-FFF2-40B4-BE49-F238E27FC236}">
                <a16:creationId xmlns:a16="http://schemas.microsoft.com/office/drawing/2014/main" id="{4123E5E6-2C21-41CF-8736-765CDE19FDBB}"/>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53A1993A-5870-4526-A20C-370715BD4A5E}"/>
              </a:ext>
            </a:extLst>
          </p:cNvPr>
          <p:cNvSpPr>
            <a:spLocks noGrp="1"/>
          </p:cNvSpPr>
          <p:nvPr>
            <p:ph type="sldNum" sz="quarter" idx="13"/>
          </p:nvPr>
        </p:nvSpPr>
        <p:spPr/>
        <p:txBody>
          <a:bodyPr/>
          <a:lstStyle/>
          <a:p>
            <a:fld id="{8ABDC324-684B-9C44-A484-D2B69E2467CF}" type="slidenum">
              <a:rPr lang="en-US" smtClean="0"/>
              <a:pPr/>
              <a:t>3</a:t>
            </a:fld>
            <a:endParaRPr lang="en-US" dirty="0"/>
          </a:p>
        </p:txBody>
      </p:sp>
    </p:spTree>
    <p:extLst>
      <p:ext uri="{BB962C8B-B14F-4D97-AF65-F5344CB8AC3E}">
        <p14:creationId xmlns:p14="http://schemas.microsoft.com/office/powerpoint/2010/main" val="498642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D715A-A61E-4E42-8514-D8EB21D13B29}"/>
              </a:ext>
            </a:extLst>
          </p:cNvPr>
          <p:cNvSpPr>
            <a:spLocks noGrp="1"/>
          </p:cNvSpPr>
          <p:nvPr>
            <p:ph type="title"/>
          </p:nvPr>
        </p:nvSpPr>
        <p:spPr/>
        <p:txBody>
          <a:bodyPr/>
          <a:lstStyle/>
          <a:p>
            <a:r>
              <a:rPr lang="en-US" dirty="0"/>
              <a:t>Two example studies</a:t>
            </a:r>
          </a:p>
        </p:txBody>
      </p:sp>
      <p:sp>
        <p:nvSpPr>
          <p:cNvPr id="3" name="Content Placeholder 2">
            <a:extLst>
              <a:ext uri="{FF2B5EF4-FFF2-40B4-BE49-F238E27FC236}">
                <a16:creationId xmlns:a16="http://schemas.microsoft.com/office/drawing/2014/main" id="{9B2897B3-248D-412D-B662-51CCBD46720C}"/>
              </a:ext>
            </a:extLst>
          </p:cNvPr>
          <p:cNvSpPr>
            <a:spLocks noGrp="1"/>
          </p:cNvSpPr>
          <p:nvPr>
            <p:ph idx="1"/>
          </p:nvPr>
        </p:nvSpPr>
        <p:spPr/>
        <p:txBody>
          <a:bodyPr/>
          <a:lstStyle/>
          <a:p>
            <a:r>
              <a:rPr lang="en-US" dirty="0"/>
              <a:t>Placebo-controlled trial to improve respiratory function</a:t>
            </a:r>
          </a:p>
          <a:p>
            <a:pPr lvl="1"/>
            <a:r>
              <a:rPr lang="en-US" dirty="0"/>
              <a:t>111 patients</a:t>
            </a:r>
          </a:p>
          <a:p>
            <a:pPr lvl="1"/>
            <a:r>
              <a:rPr lang="en-US" dirty="0"/>
              <a:t>Baseline + 4 follow-ups</a:t>
            </a:r>
          </a:p>
          <a:p>
            <a:pPr lvl="1"/>
            <a:r>
              <a:rPr lang="en-US" dirty="0"/>
              <a:t>Compare the change in odds from baseline to follow-up across the active treatment vs. placebo groups.</a:t>
            </a:r>
          </a:p>
          <a:p>
            <a:pPr marL="342900" lvl="1" indent="0">
              <a:buNone/>
            </a:pPr>
            <a:endParaRPr lang="en-US" dirty="0"/>
          </a:p>
          <a:p>
            <a:r>
              <a:rPr lang="en-US" dirty="0"/>
              <a:t>Matched case-control study looking at effect of exogenous estrogens on the risk of endometrial cancer</a:t>
            </a:r>
          </a:p>
          <a:p>
            <a:pPr lvl="1"/>
            <a:r>
              <a:rPr lang="en-US" dirty="0"/>
              <a:t>63 matched sets: one case + 4 controls</a:t>
            </a:r>
          </a:p>
          <a:p>
            <a:pPr lvl="1"/>
            <a:r>
              <a:rPr lang="en-US" dirty="0"/>
              <a:t>Alive in same community at the time of diagnosis for the case, age within 1 year, same marital status and entered community at roughly the same time </a:t>
            </a:r>
          </a:p>
          <a:p>
            <a:pPr lvl="1"/>
            <a:r>
              <a:rPr lang="en-US" dirty="0"/>
              <a:t>Do women who use estrogens, have a history of gall-bladder disease or hypertension at increased risk of endometrial cancer?</a:t>
            </a:r>
          </a:p>
          <a:p>
            <a:pPr marL="0" indent="0">
              <a:buNone/>
            </a:pPr>
            <a:endParaRPr lang="en-US" dirty="0"/>
          </a:p>
        </p:txBody>
      </p:sp>
      <p:sp>
        <p:nvSpPr>
          <p:cNvPr id="4" name="Content Placeholder 3">
            <a:extLst>
              <a:ext uri="{FF2B5EF4-FFF2-40B4-BE49-F238E27FC236}">
                <a16:creationId xmlns:a16="http://schemas.microsoft.com/office/drawing/2014/main" id="{76A0A239-6EEB-4172-96E0-9EF30CDD2E88}"/>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E5310784-B5FC-4002-ABD3-07650DB5BAC7}"/>
              </a:ext>
            </a:extLst>
          </p:cNvPr>
          <p:cNvSpPr>
            <a:spLocks noGrp="1"/>
          </p:cNvSpPr>
          <p:nvPr>
            <p:ph type="sldNum" sz="quarter" idx="13"/>
          </p:nvPr>
        </p:nvSpPr>
        <p:spPr/>
        <p:txBody>
          <a:bodyPr/>
          <a:lstStyle/>
          <a:p>
            <a:fld id="{8ABDC324-684B-9C44-A484-D2B69E2467CF}" type="slidenum">
              <a:rPr lang="en-US" smtClean="0"/>
              <a:pPr/>
              <a:t>4</a:t>
            </a:fld>
            <a:endParaRPr lang="en-US" dirty="0"/>
          </a:p>
        </p:txBody>
      </p:sp>
    </p:spTree>
    <p:extLst>
      <p:ext uri="{BB962C8B-B14F-4D97-AF65-F5344CB8AC3E}">
        <p14:creationId xmlns:p14="http://schemas.microsoft.com/office/powerpoint/2010/main" val="170962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11ED7-95F9-4297-850C-B1C1F8EE2E87}"/>
              </a:ext>
            </a:extLst>
          </p:cNvPr>
          <p:cNvSpPr>
            <a:spLocks noGrp="1"/>
          </p:cNvSpPr>
          <p:nvPr>
            <p:ph type="title"/>
          </p:nvPr>
        </p:nvSpPr>
        <p:spPr/>
        <p:txBody>
          <a:bodyPr/>
          <a:lstStyle/>
          <a:p>
            <a:r>
              <a:rPr lang="en-US" dirty="0"/>
              <a:t>Two approaches to modeling</a:t>
            </a:r>
          </a:p>
        </p:txBody>
      </p:sp>
      <p:sp>
        <p:nvSpPr>
          <p:cNvPr id="3" name="Content Placeholder 2">
            <a:extLst>
              <a:ext uri="{FF2B5EF4-FFF2-40B4-BE49-F238E27FC236}">
                <a16:creationId xmlns:a16="http://schemas.microsoft.com/office/drawing/2014/main" id="{3D7208F0-E1FB-42B3-AED1-F35196315029}"/>
              </a:ext>
            </a:extLst>
          </p:cNvPr>
          <p:cNvSpPr>
            <a:spLocks noGrp="1"/>
          </p:cNvSpPr>
          <p:nvPr>
            <p:ph idx="1"/>
          </p:nvPr>
        </p:nvSpPr>
        <p:spPr/>
        <p:txBody>
          <a:bodyPr/>
          <a:lstStyle/>
          <a:p>
            <a:r>
              <a:rPr lang="en-US" dirty="0"/>
              <a:t>Marginal models</a:t>
            </a:r>
          </a:p>
          <a:p>
            <a:endParaRPr lang="en-US" dirty="0"/>
          </a:p>
          <a:p>
            <a:endParaRPr lang="en-US" dirty="0"/>
          </a:p>
          <a:p>
            <a:endParaRPr lang="en-US" dirty="0"/>
          </a:p>
          <a:p>
            <a:r>
              <a:rPr lang="en-US" dirty="0"/>
              <a:t>Conditional models</a:t>
            </a:r>
          </a:p>
        </p:txBody>
      </p:sp>
      <p:sp>
        <p:nvSpPr>
          <p:cNvPr id="4" name="Content Placeholder 3">
            <a:extLst>
              <a:ext uri="{FF2B5EF4-FFF2-40B4-BE49-F238E27FC236}">
                <a16:creationId xmlns:a16="http://schemas.microsoft.com/office/drawing/2014/main" id="{57D1411C-F5F1-4BDC-9D70-43512007FA49}"/>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3623FD0E-3344-4269-A7A8-B7BBDFCC3653}"/>
              </a:ext>
            </a:extLst>
          </p:cNvPr>
          <p:cNvSpPr>
            <a:spLocks noGrp="1"/>
          </p:cNvSpPr>
          <p:nvPr>
            <p:ph type="sldNum" sz="quarter" idx="13"/>
          </p:nvPr>
        </p:nvSpPr>
        <p:spPr/>
        <p:txBody>
          <a:bodyPr/>
          <a:lstStyle/>
          <a:p>
            <a:fld id="{8ABDC324-684B-9C44-A484-D2B69E2467CF}" type="slidenum">
              <a:rPr lang="en-US" smtClean="0"/>
              <a:pPr/>
              <a:t>5</a:t>
            </a:fld>
            <a:endParaRPr lang="en-US" dirty="0"/>
          </a:p>
        </p:txBody>
      </p:sp>
    </p:spTree>
    <p:extLst>
      <p:ext uri="{BB962C8B-B14F-4D97-AF65-F5344CB8AC3E}">
        <p14:creationId xmlns:p14="http://schemas.microsoft.com/office/powerpoint/2010/main" val="2902521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9598-F17C-4532-B50B-6C7090F8EACE}"/>
              </a:ext>
            </a:extLst>
          </p:cNvPr>
          <p:cNvSpPr>
            <a:spLocks noGrp="1"/>
          </p:cNvSpPr>
          <p:nvPr>
            <p:ph type="title"/>
          </p:nvPr>
        </p:nvSpPr>
        <p:spPr/>
        <p:txBody>
          <a:bodyPr/>
          <a:lstStyle/>
          <a:p>
            <a:r>
              <a:rPr lang="en-US" dirty="0"/>
              <a:t>Marginal model: GLM Review</a:t>
            </a:r>
          </a:p>
        </p:txBody>
      </p:sp>
      <p:sp>
        <p:nvSpPr>
          <p:cNvPr id="3" name="Content Placeholder 2">
            <a:extLst>
              <a:ext uri="{FF2B5EF4-FFF2-40B4-BE49-F238E27FC236}">
                <a16:creationId xmlns:a16="http://schemas.microsoft.com/office/drawing/2014/main" id="{E96460A7-2107-4F6A-9301-E30C8F216086}"/>
              </a:ext>
            </a:extLst>
          </p:cNvPr>
          <p:cNvSpPr>
            <a:spLocks noGrp="1"/>
          </p:cNvSpPr>
          <p:nvPr>
            <p:ph idx="1"/>
          </p:nvPr>
        </p:nvSpPr>
        <p:spPr/>
        <p:txBody>
          <a:bodyPr/>
          <a:lstStyle/>
          <a:p>
            <a:r>
              <a:rPr lang="en-US" dirty="0"/>
              <a:t>Requires specification of 3 components</a:t>
            </a:r>
          </a:p>
        </p:txBody>
      </p:sp>
      <p:sp>
        <p:nvSpPr>
          <p:cNvPr id="4" name="Content Placeholder 3">
            <a:extLst>
              <a:ext uri="{FF2B5EF4-FFF2-40B4-BE49-F238E27FC236}">
                <a16:creationId xmlns:a16="http://schemas.microsoft.com/office/drawing/2014/main" id="{EC17CB75-0037-4417-8F8A-1F8068E59CD7}"/>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AF00E18D-4ADA-4469-9280-1C25B586518F}"/>
              </a:ext>
            </a:extLst>
          </p:cNvPr>
          <p:cNvSpPr>
            <a:spLocks noGrp="1"/>
          </p:cNvSpPr>
          <p:nvPr>
            <p:ph type="sldNum" sz="quarter" idx="13"/>
          </p:nvPr>
        </p:nvSpPr>
        <p:spPr/>
        <p:txBody>
          <a:bodyPr/>
          <a:lstStyle/>
          <a:p>
            <a:fld id="{8ABDC324-684B-9C44-A484-D2B69E2467CF}" type="slidenum">
              <a:rPr lang="en-US" smtClean="0"/>
              <a:pPr/>
              <a:t>6</a:t>
            </a:fld>
            <a:endParaRPr lang="en-US" dirty="0"/>
          </a:p>
        </p:txBody>
      </p:sp>
    </p:spTree>
    <p:extLst>
      <p:ext uri="{BB962C8B-B14F-4D97-AF65-F5344CB8AC3E}">
        <p14:creationId xmlns:p14="http://schemas.microsoft.com/office/powerpoint/2010/main" val="4006454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2DA5-6154-43B0-850D-4AC04E02B7DA}"/>
              </a:ext>
            </a:extLst>
          </p:cNvPr>
          <p:cNvSpPr>
            <a:spLocks noGrp="1"/>
          </p:cNvSpPr>
          <p:nvPr>
            <p:ph type="title"/>
          </p:nvPr>
        </p:nvSpPr>
        <p:spPr/>
        <p:txBody>
          <a:bodyPr/>
          <a:lstStyle/>
          <a:p>
            <a:r>
              <a:rPr lang="en-US" dirty="0"/>
              <a:t>Marginal model: GLM review</a:t>
            </a:r>
          </a:p>
        </p:txBody>
      </p:sp>
      <p:sp>
        <p:nvSpPr>
          <p:cNvPr id="3" name="Content Placeholder 2">
            <a:extLst>
              <a:ext uri="{FF2B5EF4-FFF2-40B4-BE49-F238E27FC236}">
                <a16:creationId xmlns:a16="http://schemas.microsoft.com/office/drawing/2014/main" id="{764B3FC2-43FC-4515-864F-F854A093D29F}"/>
              </a:ext>
            </a:extLst>
          </p:cNvPr>
          <p:cNvSpPr>
            <a:spLocks noGrp="1"/>
          </p:cNvSpPr>
          <p:nvPr>
            <p:ph idx="1"/>
          </p:nvPr>
        </p:nvSpPr>
        <p:spPr/>
        <p:txBody>
          <a:bodyPr/>
          <a:lstStyle/>
          <a:p>
            <a:r>
              <a:rPr lang="en-US" dirty="0"/>
              <a:t>For a logistic regression model, we derived the likelihood function, log likelihood function and score equations.</a:t>
            </a:r>
          </a:p>
          <a:p>
            <a:r>
              <a:rPr lang="en-US" dirty="0"/>
              <a:t>Recall the score equation:</a:t>
            </a:r>
          </a:p>
          <a:p>
            <a:pPr marL="0" indent="0">
              <a:buNone/>
            </a:pPr>
            <a:endParaRPr lang="en-US" dirty="0"/>
          </a:p>
        </p:txBody>
      </p:sp>
      <p:sp>
        <p:nvSpPr>
          <p:cNvPr id="4" name="Content Placeholder 3">
            <a:extLst>
              <a:ext uri="{FF2B5EF4-FFF2-40B4-BE49-F238E27FC236}">
                <a16:creationId xmlns:a16="http://schemas.microsoft.com/office/drawing/2014/main" id="{32CE01D5-47E3-4C80-9AC5-FA1109BF3EDF}"/>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0A8A5D3B-BEF8-48B8-809A-66A16DA7C044}"/>
              </a:ext>
            </a:extLst>
          </p:cNvPr>
          <p:cNvSpPr>
            <a:spLocks noGrp="1"/>
          </p:cNvSpPr>
          <p:nvPr>
            <p:ph type="sldNum" sz="quarter" idx="13"/>
          </p:nvPr>
        </p:nvSpPr>
        <p:spPr/>
        <p:txBody>
          <a:bodyPr/>
          <a:lstStyle/>
          <a:p>
            <a:fld id="{8ABDC324-684B-9C44-A484-D2B69E2467CF}" type="slidenum">
              <a:rPr lang="en-US" smtClean="0"/>
              <a:pPr/>
              <a:t>7</a:t>
            </a:fld>
            <a:endParaRPr lang="en-US" dirty="0"/>
          </a:p>
        </p:txBody>
      </p:sp>
      <p:pic>
        <p:nvPicPr>
          <p:cNvPr id="6" name="Picture 5">
            <a:extLst>
              <a:ext uri="{FF2B5EF4-FFF2-40B4-BE49-F238E27FC236}">
                <a16:creationId xmlns:a16="http://schemas.microsoft.com/office/drawing/2014/main" id="{46A87327-187E-4667-A3D8-E692C0F0EB1C}"/>
              </a:ext>
            </a:extLst>
          </p:cNvPr>
          <p:cNvPicPr>
            <a:picLocks noChangeAspect="1"/>
          </p:cNvPicPr>
          <p:nvPr/>
        </p:nvPicPr>
        <p:blipFill>
          <a:blip r:embed="rId2"/>
          <a:stretch>
            <a:fillRect/>
          </a:stretch>
        </p:blipFill>
        <p:spPr>
          <a:xfrm>
            <a:off x="448134" y="2190408"/>
            <a:ext cx="5762166" cy="2168232"/>
          </a:xfrm>
          <a:prstGeom prst="rect">
            <a:avLst/>
          </a:prstGeom>
        </p:spPr>
      </p:pic>
    </p:spTree>
    <p:extLst>
      <p:ext uri="{BB962C8B-B14F-4D97-AF65-F5344CB8AC3E}">
        <p14:creationId xmlns:p14="http://schemas.microsoft.com/office/powerpoint/2010/main" val="4076727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75AF5-9C50-4E4D-8BAC-9D0C05C93D78}"/>
              </a:ext>
            </a:extLst>
          </p:cNvPr>
          <p:cNvSpPr>
            <a:spLocks noGrp="1"/>
          </p:cNvSpPr>
          <p:nvPr>
            <p:ph type="title"/>
          </p:nvPr>
        </p:nvSpPr>
        <p:spPr/>
        <p:txBody>
          <a:bodyPr/>
          <a:lstStyle/>
          <a:p>
            <a:r>
              <a:rPr lang="en-US" dirty="0"/>
              <a:t>Marginal Model: Longitudinal GLM</a:t>
            </a:r>
          </a:p>
        </p:txBody>
      </p:sp>
      <p:sp>
        <p:nvSpPr>
          <p:cNvPr id="3" name="Content Placeholder 2">
            <a:extLst>
              <a:ext uri="{FF2B5EF4-FFF2-40B4-BE49-F238E27FC236}">
                <a16:creationId xmlns:a16="http://schemas.microsoft.com/office/drawing/2014/main" id="{AD8A3E2F-C311-444B-A9E5-EB41398FACF0}"/>
              </a:ext>
            </a:extLst>
          </p:cNvPr>
          <p:cNvSpPr>
            <a:spLocks noGrp="1"/>
          </p:cNvSpPr>
          <p:nvPr>
            <p:ph idx="1"/>
          </p:nvPr>
        </p:nvSpPr>
        <p:spPr/>
        <p:txBody>
          <a:bodyPr/>
          <a:lstStyle/>
          <a:p>
            <a:r>
              <a:rPr lang="en-US" dirty="0"/>
              <a:t>You need to include one additional element in the model specification</a:t>
            </a:r>
          </a:p>
        </p:txBody>
      </p:sp>
      <p:sp>
        <p:nvSpPr>
          <p:cNvPr id="4" name="Content Placeholder 3">
            <a:extLst>
              <a:ext uri="{FF2B5EF4-FFF2-40B4-BE49-F238E27FC236}">
                <a16:creationId xmlns:a16="http://schemas.microsoft.com/office/drawing/2014/main" id="{18CB9D18-9384-47D3-9376-2C8B5EC3241F}"/>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62503E0B-CC4F-486A-84EC-8E782AA19FC0}"/>
              </a:ext>
            </a:extLst>
          </p:cNvPr>
          <p:cNvSpPr>
            <a:spLocks noGrp="1"/>
          </p:cNvSpPr>
          <p:nvPr>
            <p:ph type="sldNum" sz="quarter" idx="13"/>
          </p:nvPr>
        </p:nvSpPr>
        <p:spPr/>
        <p:txBody>
          <a:bodyPr/>
          <a:lstStyle/>
          <a:p>
            <a:fld id="{8ABDC324-684B-9C44-A484-D2B69E2467CF}" type="slidenum">
              <a:rPr lang="en-US" smtClean="0"/>
              <a:pPr/>
              <a:t>8</a:t>
            </a:fld>
            <a:endParaRPr lang="en-US" dirty="0"/>
          </a:p>
        </p:txBody>
      </p:sp>
    </p:spTree>
    <p:extLst>
      <p:ext uri="{BB962C8B-B14F-4D97-AF65-F5344CB8AC3E}">
        <p14:creationId xmlns:p14="http://schemas.microsoft.com/office/powerpoint/2010/main" val="2190071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58B22-6003-40B3-A71E-0CFB66B0D06A}"/>
              </a:ext>
            </a:extLst>
          </p:cNvPr>
          <p:cNvSpPr>
            <a:spLocks noGrp="1"/>
          </p:cNvSpPr>
          <p:nvPr>
            <p:ph type="title"/>
          </p:nvPr>
        </p:nvSpPr>
        <p:spPr/>
        <p:txBody>
          <a:bodyPr/>
          <a:lstStyle/>
          <a:p>
            <a:r>
              <a:rPr lang="en-US" dirty="0"/>
              <a:t>Marginal Model: Longitudinal GLM</a:t>
            </a:r>
          </a:p>
        </p:txBody>
      </p:sp>
      <p:sp>
        <p:nvSpPr>
          <p:cNvPr id="3" name="Content Placeholder 2">
            <a:extLst>
              <a:ext uri="{FF2B5EF4-FFF2-40B4-BE49-F238E27FC236}">
                <a16:creationId xmlns:a16="http://schemas.microsoft.com/office/drawing/2014/main" id="{29532053-7715-4608-BF38-3041626E52BB}"/>
              </a:ext>
            </a:extLst>
          </p:cNvPr>
          <p:cNvSpPr>
            <a:spLocks noGrp="1"/>
          </p:cNvSpPr>
          <p:nvPr>
            <p:ph idx="1"/>
          </p:nvPr>
        </p:nvSpPr>
        <p:spPr/>
        <p:txBody>
          <a:bodyPr/>
          <a:lstStyle/>
          <a:p>
            <a:r>
              <a:rPr lang="en-US" dirty="0"/>
              <a:t>In linear models, we could easily write out the joint distribution for Y</a:t>
            </a:r>
            <a:r>
              <a:rPr lang="en-US" baseline="-25000" dirty="0"/>
              <a:t>i</a:t>
            </a:r>
            <a:r>
              <a:rPr lang="en-US" dirty="0"/>
              <a:t> , the vector of responses for cluster </a:t>
            </a:r>
            <a:r>
              <a:rPr lang="en-US" dirty="0" err="1"/>
              <a:t>i</a:t>
            </a:r>
            <a:endParaRPr lang="en-US" dirty="0"/>
          </a:p>
          <a:p>
            <a:endParaRPr lang="en-US" dirty="0"/>
          </a:p>
          <a:p>
            <a:endParaRPr lang="en-US" dirty="0"/>
          </a:p>
          <a:p>
            <a:r>
              <a:rPr lang="en-US" dirty="0"/>
              <a:t>In general, it is hard to write out the joint distribution of a Bernoulli random variable, Poisson random variable, etc.</a:t>
            </a:r>
          </a:p>
          <a:p>
            <a:r>
              <a:rPr lang="en-US" dirty="0"/>
              <a:t>We don’t use maximum likelihood estimation here</a:t>
            </a:r>
          </a:p>
          <a:p>
            <a:r>
              <a:rPr lang="en-US" dirty="0"/>
              <a:t>Derive estimates of β using multivariate version of the score equation (estimating equation)</a:t>
            </a:r>
          </a:p>
          <a:p>
            <a:endParaRPr lang="en-US" dirty="0"/>
          </a:p>
        </p:txBody>
      </p:sp>
      <p:sp>
        <p:nvSpPr>
          <p:cNvPr id="4" name="Content Placeholder 3">
            <a:extLst>
              <a:ext uri="{FF2B5EF4-FFF2-40B4-BE49-F238E27FC236}">
                <a16:creationId xmlns:a16="http://schemas.microsoft.com/office/drawing/2014/main" id="{9034FA53-C098-479E-9B85-F0261BE91EFA}"/>
              </a:ext>
            </a:extLst>
          </p:cNvPr>
          <p:cNvSpPr>
            <a:spLocks noGrp="1"/>
          </p:cNvSpPr>
          <p:nvPr>
            <p:ph idx="12"/>
          </p:nvPr>
        </p:nvSpPr>
        <p:spPr/>
        <p:txBody>
          <a:bodyPr/>
          <a:lstStyle/>
          <a:p>
            <a:endParaRPr lang="en-US"/>
          </a:p>
        </p:txBody>
      </p:sp>
      <p:sp>
        <p:nvSpPr>
          <p:cNvPr id="5" name="Slide Number Placeholder 4">
            <a:extLst>
              <a:ext uri="{FF2B5EF4-FFF2-40B4-BE49-F238E27FC236}">
                <a16:creationId xmlns:a16="http://schemas.microsoft.com/office/drawing/2014/main" id="{0638601D-7B34-4DA5-A8CE-D1878B196B00}"/>
              </a:ext>
            </a:extLst>
          </p:cNvPr>
          <p:cNvSpPr>
            <a:spLocks noGrp="1"/>
          </p:cNvSpPr>
          <p:nvPr>
            <p:ph type="sldNum" sz="quarter" idx="13"/>
          </p:nvPr>
        </p:nvSpPr>
        <p:spPr/>
        <p:txBody>
          <a:bodyPr/>
          <a:lstStyle/>
          <a:p>
            <a:fld id="{8ABDC324-684B-9C44-A484-D2B69E2467CF}" type="slidenum">
              <a:rPr lang="en-US" smtClean="0"/>
              <a:pPr/>
              <a:t>9</a:t>
            </a:fld>
            <a:endParaRPr lang="en-US" dirty="0"/>
          </a:p>
        </p:txBody>
      </p:sp>
    </p:spTree>
    <p:extLst>
      <p:ext uri="{BB962C8B-B14F-4D97-AF65-F5344CB8AC3E}">
        <p14:creationId xmlns:p14="http://schemas.microsoft.com/office/powerpoint/2010/main" val="31692148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heme/theme1.xml><?xml version="1.0" encoding="utf-8"?>
<a:theme xmlns:a="http://schemas.openxmlformats.org/drawingml/2006/main" name="TITLES, SECTIONS, ONE-LINERS">
  <a:themeElements>
    <a:clrScheme name="Custom 1">
      <a:dk1>
        <a:srgbClr val="000000"/>
      </a:dk1>
      <a:lt1>
        <a:srgbClr val="FFFFFF"/>
      </a:lt1>
      <a:dk2>
        <a:srgbClr val="000000"/>
      </a:dk2>
      <a:lt2>
        <a:srgbClr val="F8F8F8"/>
      </a:lt2>
      <a:accent1>
        <a:srgbClr val="062C71"/>
      </a:accent1>
      <a:accent2>
        <a:srgbClr val="418EDE"/>
      </a:accent2>
      <a:accent3>
        <a:srgbClr val="719949"/>
      </a:accent3>
      <a:accent4>
        <a:srgbClr val="F98319"/>
      </a:accent4>
      <a:accent5>
        <a:srgbClr val="CF4520"/>
      </a:accent5>
      <a:accent6>
        <a:srgbClr val="F1C300"/>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JHSPH-2020-71320" id="{92F53CF7-7D36-9B47-A0B8-67464E65C650}" vid="{D67BD42C-6396-4747-B28B-B1F47681D038}"/>
    </a:ext>
  </a:extLst>
</a:theme>
</file>

<file path=ppt/theme/theme2.xml><?xml version="1.0" encoding="utf-8"?>
<a:theme xmlns:a="http://schemas.openxmlformats.org/drawingml/2006/main" name="jhsph-logo-bullets">
  <a:themeElements>
    <a:clrScheme name="Custom 2">
      <a:dk1>
        <a:srgbClr val="000000"/>
      </a:dk1>
      <a:lt1>
        <a:srgbClr val="FFFFFF"/>
      </a:lt1>
      <a:dk2>
        <a:srgbClr val="000000"/>
      </a:dk2>
      <a:lt2>
        <a:srgbClr val="F8F8F8"/>
      </a:lt2>
      <a:accent1>
        <a:srgbClr val="062C71"/>
      </a:accent1>
      <a:accent2>
        <a:srgbClr val="418EDE"/>
      </a:accent2>
      <a:accent3>
        <a:srgbClr val="719949"/>
      </a:accent3>
      <a:accent4>
        <a:srgbClr val="F98319"/>
      </a:accent4>
      <a:accent5>
        <a:srgbClr val="CF4520"/>
      </a:accent5>
      <a:accent6>
        <a:srgbClr val="F1C300"/>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JHSPH-2020-71320" id="{92F53CF7-7D36-9B47-A0B8-67464E65C650}" vid="{AA3B6039-C9B1-3542-8C73-687D0324BA92}"/>
    </a:ext>
  </a:extLst>
</a:theme>
</file>

<file path=ppt/theme/theme3.xml><?xml version="1.0" encoding="utf-8"?>
<a:theme xmlns:a="http://schemas.openxmlformats.org/drawingml/2006/main" name="jhsph-vertical">
  <a:themeElements>
    <a:clrScheme name="Custom 1">
      <a:dk1>
        <a:srgbClr val="000000"/>
      </a:dk1>
      <a:lt1>
        <a:srgbClr val="FFFFFF"/>
      </a:lt1>
      <a:dk2>
        <a:srgbClr val="000000"/>
      </a:dk2>
      <a:lt2>
        <a:srgbClr val="F8F8F8"/>
      </a:lt2>
      <a:accent1>
        <a:srgbClr val="062C71"/>
      </a:accent1>
      <a:accent2>
        <a:srgbClr val="418EDE"/>
      </a:accent2>
      <a:accent3>
        <a:srgbClr val="719949"/>
      </a:accent3>
      <a:accent4>
        <a:srgbClr val="F98319"/>
      </a:accent4>
      <a:accent5>
        <a:srgbClr val="CF4520"/>
      </a:accent5>
      <a:accent6>
        <a:srgbClr val="F1C300"/>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JHSPH-2020-71320" id="{92F53CF7-7D36-9B47-A0B8-67464E65C650}" vid="{DE2CF8AA-CCF0-8E4F-B1FE-1C32E09268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2148</TotalTime>
  <Words>808</Words>
  <Application>Microsoft Office PowerPoint</Application>
  <PresentationFormat>Custom</PresentationFormat>
  <Paragraphs>138</Paragraphs>
  <Slides>23</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23</vt:i4>
      </vt:variant>
    </vt:vector>
  </HeadingPairs>
  <TitlesOfParts>
    <vt:vector size="33" baseType="lpstr">
      <vt:lpstr>Arial</vt:lpstr>
      <vt:lpstr>Bookman Old Style</vt:lpstr>
      <vt:lpstr>Calibri</vt:lpstr>
      <vt:lpstr>Cambria Math</vt:lpstr>
      <vt:lpstr>Georgia</vt:lpstr>
      <vt:lpstr>Lucida Grande</vt:lpstr>
      <vt:lpstr>Wingdings</vt:lpstr>
      <vt:lpstr>TITLES, SECTIONS, ONE-LINERS</vt:lpstr>
      <vt:lpstr>jhsph-logo-bullets</vt:lpstr>
      <vt:lpstr>jhsph-vertical</vt:lpstr>
      <vt:lpstr>Lecture 9</vt:lpstr>
      <vt:lpstr>Review of logistic regression assumptions</vt:lpstr>
      <vt:lpstr>Review of logistic regression assumptions</vt:lpstr>
      <vt:lpstr>Two example studies</vt:lpstr>
      <vt:lpstr>Two approaches to modeling</vt:lpstr>
      <vt:lpstr>Marginal model: GLM Review</vt:lpstr>
      <vt:lpstr>Marginal model: GLM review</vt:lpstr>
      <vt:lpstr>Marginal Model: Longitudinal GLM</vt:lpstr>
      <vt:lpstr>Marginal Model: Longitudinal GLM</vt:lpstr>
      <vt:lpstr>Marginal Model: Generalized Estimating Equations</vt:lpstr>
      <vt:lpstr>Example: Exploratory data analysis, mean model</vt:lpstr>
      <vt:lpstr>Example: Mean model specification and interpretation</vt:lpstr>
      <vt:lpstr>Example: Exploratory data analysis, correlation structure</vt:lpstr>
      <vt:lpstr>Example: Fitting the model in R using gee</vt:lpstr>
      <vt:lpstr>Example: Interpretation of results</vt:lpstr>
      <vt:lpstr>Example: Comparison across working correlation models</vt:lpstr>
      <vt:lpstr>Conditional Models</vt:lpstr>
      <vt:lpstr>Conditional Models</vt:lpstr>
      <vt:lpstr>Example: Logistic regression with random intercept</vt:lpstr>
      <vt:lpstr>Example: Random intercept logistic model in R using glmer</vt:lpstr>
      <vt:lpstr>Example: Interpretation</vt:lpstr>
      <vt:lpstr>Comparison of marginal and conditional slope terms</vt:lpstr>
      <vt:lpstr>Next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Structural racism as a moderator for racial disparities in COVID-19 mortality </dc:title>
  <dc:creator>Nagpal, Anisha</dc:creator>
  <cp:lastModifiedBy>Elizabeth Colantuoni</cp:lastModifiedBy>
  <cp:revision>203</cp:revision>
  <dcterms:created xsi:type="dcterms:W3CDTF">2021-01-09T15:59:12Z</dcterms:created>
  <dcterms:modified xsi:type="dcterms:W3CDTF">2021-04-27T00:44:45Z</dcterms:modified>
</cp:coreProperties>
</file>