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B</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Y</a:t>
            </a:r>
            <a:r>
              <a:rPr b="1" dirty="0" sz="2400" lang="en-US">
                <a:solidFill>
                  <a:srgbClr val="36363D"/>
                </a:solidFill>
                <a:latin typeface="Times New Roman" panose="02020603050405020304" pitchFamily="18" charset="0"/>
                <a:cs typeface="Times New Roman" panose="02020603050405020304" pitchFamily="18" charset="0"/>
              </a:rPr>
              <a:t>A</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5</a:t>
            </a:r>
            <a:r>
              <a:rPr b="1" dirty="0" sz="2400" lang="en-US">
                <a:solidFill>
                  <a:srgbClr val="36363D"/>
                </a:solidFill>
                <a:latin typeface="Times New Roman" panose="02020603050405020304" pitchFamily="18" charset="0"/>
                <a:cs typeface="Times New Roman" panose="02020603050405020304" pitchFamily="18" charset="0"/>
              </a:rPr>
              <a:t>4</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1183C47130EF8B6ADED4341BF</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
          <p:cNvPicPr>
            <a:picLocks/>
          </p:cNvPicPr>
          <p:nvPr/>
        </p:nvPicPr>
        <p:blipFill>
          <a:blip xmlns:r="http://schemas.openxmlformats.org/officeDocument/2006/relationships" r:embed="rId1"/>
          <a:stretch>
            <a:fillRect/>
          </a:stretch>
        </p:blipFill>
        <p:spPr>
          <a:xfrm rot="0">
            <a:off x="1590379" y="2604922"/>
            <a:ext cx="6569375" cy="425307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2024-08-13T05:32:52Z</dcterms:created>
  <dcterms:modified xsi:type="dcterms:W3CDTF">2024-08-31T08:21:36Z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e35291bc50944b7e9843eed6fcf2c724</vt:lpwstr>
  </property>
</Properties>
</file>