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2856272" y="421080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endParaRPr lang="en-IN" sz="2000" b="1" dirty="0">
              <a:solidFill>
                <a:schemeClr val="accent1">
                  <a:lumMod val="75000"/>
                </a:schemeClr>
              </a:solidFill>
              <a:latin typeface="Arial"/>
              <a:cs typeface="Arial"/>
            </a:endParaRPr>
          </a:p>
          <a:p>
            <a:r>
              <a:rPr lang="en-IN" sz="2000" b="1" dirty="0" err="1">
                <a:solidFill>
                  <a:schemeClr val="accent1">
                    <a:lumMod val="75000"/>
                  </a:schemeClr>
                </a:solidFill>
                <a:latin typeface="Arial"/>
                <a:cs typeface="Arial"/>
              </a:rPr>
              <a:t>D.Abikumar</a:t>
            </a:r>
            <a:endParaRPr lang="en-IN"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Kings engineering college</a:t>
            </a:r>
          </a:p>
          <a:p>
            <a:r>
              <a:rPr lang="en-IN" sz="2000" b="1" dirty="0">
                <a:solidFill>
                  <a:schemeClr val="accent1">
                    <a:lumMod val="75000"/>
                  </a:schemeClr>
                </a:solidFill>
                <a:latin typeface="Arial"/>
                <a:cs typeface="Arial"/>
              </a:rPr>
              <a:t>IT department</a:t>
            </a:r>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EFF40AF1-35DD-8F23-FC4D-EB553F3FD237}"/>
              </a:ext>
            </a:extLst>
          </p:cNvPr>
          <p:cNvPicPr>
            <a:picLocks noChangeAspect="1"/>
          </p:cNvPicPr>
          <p:nvPr/>
        </p:nvPicPr>
        <p:blipFill>
          <a:blip r:embed="rId2"/>
          <a:stretch>
            <a:fillRect/>
          </a:stretch>
        </p:blipFill>
        <p:spPr>
          <a:xfrm>
            <a:off x="581193" y="1174531"/>
            <a:ext cx="11029616" cy="54785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1A8E7036-45EA-2988-0D59-9093B6C32E87}"/>
              </a:ext>
            </a:extLst>
          </p:cNvPr>
          <p:cNvPicPr>
            <a:picLocks noChangeAspect="1"/>
          </p:cNvPicPr>
          <p:nvPr/>
        </p:nvPicPr>
        <p:blipFill>
          <a:blip r:embed="rId2"/>
          <a:stretch>
            <a:fillRect/>
          </a:stretch>
        </p:blipFill>
        <p:spPr>
          <a:xfrm>
            <a:off x="709448" y="1232452"/>
            <a:ext cx="10901360" cy="5389066"/>
          </a:xfrm>
          <a:prstGeom prst="rect">
            <a:avLst/>
          </a:prstGeom>
        </p:spPr>
      </p:pic>
    </p:spTree>
    <p:extLst>
      <p:ext uri="{BB962C8B-B14F-4D97-AF65-F5344CB8AC3E}">
        <p14:creationId xmlns:p14="http://schemas.microsoft.com/office/powerpoint/2010/main" val="368429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BAF895-247C-4357-80F5-6E1B77852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1108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sathish murugan</cp:lastModifiedBy>
  <cp:revision>3</cp:revision>
  <dcterms:created xsi:type="dcterms:W3CDTF">2021-05-25T18:50:10Z</dcterms:created>
  <dcterms:modified xsi:type="dcterms:W3CDTF">2024-04-05T14:57:21Z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