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4793cf8f8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4793cf8f8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4793cf8f8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4793cf8f8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4793cfd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4793cfd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4793cfd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4793cfd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4793cfd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4793cfd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4793cfdd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4793cfdd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8769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KELOMPOK 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BisaMasak!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571762"/>
            <a:ext cx="5361300" cy="13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Deny Ahmad Sofyan (1301194274) Mohamad Rizki Nugraha(1301194092) Zahid Athallah Shabir (1301194074)</a:t>
            </a:r>
            <a:endParaRPr sz="24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Deskripsi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Aplikasi BisaMasak! bertujuan untuk membantu masyarakat dalam mencari resep makanan dan minuman. Aplikasi ini dapat menampilkan macam-macam resep makanan dan minuman yang dicari oleh user. User dapat mencari resep, dapat menyimpan resep, dapat menampilkan resep. </a:t>
            </a:r>
            <a:endParaRPr sz="18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Requirements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Perangkat lunak yang digunakan adalah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id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Windows sebagai Operating System.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id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Chrome, dan lain-lain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id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XAMPP untuk mengakses basis data dan aplikasi melalui localHost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id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PHPMYADMIN untuk mengelola basis data aplikasi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Perangkat keras yang digunakan adalah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id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Laptop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id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Mouse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id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Keyboard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Use Case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00" y="1511075"/>
            <a:ext cx="47529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Class Diagram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100" y="1619875"/>
            <a:ext cx="241071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Demo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https://youtu.be/BZx3OD8xwX0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Terima Kasih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