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1" r:id="rId7"/>
    <p:sldId id="262" r:id="rId8"/>
    <p:sldId id="259" r:id="rId9"/>
    <p:sldId id="265" r:id="rId10"/>
    <p:sldId id="263" r:id="rId11"/>
    <p:sldId id="264" r:id="rId12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B06DB-4361-4C26-8326-FAE41FA08AE4}" v="41" dt="2023-01-05T15:32:08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l akmal" userId="61aa18b91034fbc6" providerId="LiveId" clId="{204B06DB-4361-4C26-8326-FAE41FA08AE4}"/>
    <pc:docChg chg="undo custSel addSld delSld modSld sldOrd">
      <pc:chgData name="abil akmal" userId="61aa18b91034fbc6" providerId="LiveId" clId="{204B06DB-4361-4C26-8326-FAE41FA08AE4}" dt="2023-01-05T15:40:27.744" v="2736" actId="20577"/>
      <pc:docMkLst>
        <pc:docMk/>
      </pc:docMkLst>
      <pc:sldChg chg="addSp modSp mod">
        <pc:chgData name="abil akmal" userId="61aa18b91034fbc6" providerId="LiveId" clId="{204B06DB-4361-4C26-8326-FAE41FA08AE4}" dt="2023-01-05T15:40:27.744" v="2736" actId="20577"/>
        <pc:sldMkLst>
          <pc:docMk/>
          <pc:sldMk cId="1331491603" sldId="257"/>
        </pc:sldMkLst>
        <pc:spChg chg="mod">
          <ac:chgData name="abil akmal" userId="61aa18b91034fbc6" providerId="LiveId" clId="{204B06DB-4361-4C26-8326-FAE41FA08AE4}" dt="2023-01-05T15:22:33.134" v="2304" actId="1036"/>
          <ac:spMkLst>
            <pc:docMk/>
            <pc:sldMk cId="1331491603" sldId="257"/>
            <ac:spMk id="2" creationId="{1C21C8A6-27A2-9038-E22A-6EF9BBE550FF}"/>
          </ac:spMkLst>
        </pc:spChg>
        <pc:spChg chg="mod">
          <ac:chgData name="abil akmal" userId="61aa18b91034fbc6" providerId="LiveId" clId="{204B06DB-4361-4C26-8326-FAE41FA08AE4}" dt="2023-01-05T15:40:27.744" v="2736" actId="20577"/>
          <ac:spMkLst>
            <pc:docMk/>
            <pc:sldMk cId="1331491603" sldId="257"/>
            <ac:spMk id="3" creationId="{957EC6C1-3E30-1D18-B49B-969975B34160}"/>
          </ac:spMkLst>
        </pc:spChg>
        <pc:picChg chg="add mod">
          <ac:chgData name="abil akmal" userId="61aa18b91034fbc6" providerId="LiveId" clId="{204B06DB-4361-4C26-8326-FAE41FA08AE4}" dt="2023-01-05T15:22:28.273" v="2302" actId="1036"/>
          <ac:picMkLst>
            <pc:docMk/>
            <pc:sldMk cId="1331491603" sldId="257"/>
            <ac:picMk id="5" creationId="{A260D124-E144-092A-8D91-51D48F48F4EA}"/>
          </ac:picMkLst>
        </pc:picChg>
        <pc:picChg chg="add mod">
          <ac:chgData name="abil akmal" userId="61aa18b91034fbc6" providerId="LiveId" clId="{204B06DB-4361-4C26-8326-FAE41FA08AE4}" dt="2023-01-05T15:18:15.354" v="2042" actId="1035"/>
          <ac:picMkLst>
            <pc:docMk/>
            <pc:sldMk cId="1331491603" sldId="257"/>
            <ac:picMk id="7" creationId="{87C8C101-79B0-F4E9-B8E5-20396A0CEB3E}"/>
          </ac:picMkLst>
        </pc:picChg>
        <pc:picChg chg="add mod">
          <ac:chgData name="abil akmal" userId="61aa18b91034fbc6" providerId="LiveId" clId="{204B06DB-4361-4C26-8326-FAE41FA08AE4}" dt="2023-01-05T15:18:13.395" v="2041" actId="1035"/>
          <ac:picMkLst>
            <pc:docMk/>
            <pc:sldMk cId="1331491603" sldId="257"/>
            <ac:picMk id="9" creationId="{91AC1058-4A59-100F-E4AC-3CE3FE65267A}"/>
          </ac:picMkLst>
        </pc:picChg>
        <pc:picChg chg="add mod">
          <ac:chgData name="abil akmal" userId="61aa18b91034fbc6" providerId="LiveId" clId="{204B06DB-4361-4C26-8326-FAE41FA08AE4}" dt="2023-01-05T15:18:11.355" v="2040" actId="1035"/>
          <ac:picMkLst>
            <pc:docMk/>
            <pc:sldMk cId="1331491603" sldId="257"/>
            <ac:picMk id="11" creationId="{666CC6D4-692B-21A1-A4FB-FC7672684498}"/>
          </ac:picMkLst>
        </pc:picChg>
      </pc:sldChg>
      <pc:sldChg chg="modSp del mod ord">
        <pc:chgData name="abil akmal" userId="61aa18b91034fbc6" providerId="LiveId" clId="{204B06DB-4361-4C26-8326-FAE41FA08AE4}" dt="2023-01-05T15:22:42.265" v="2305" actId="2696"/>
        <pc:sldMkLst>
          <pc:docMk/>
          <pc:sldMk cId="2515890829" sldId="258"/>
        </pc:sldMkLst>
        <pc:spChg chg="mod">
          <ac:chgData name="abil akmal" userId="61aa18b91034fbc6" providerId="LiveId" clId="{204B06DB-4361-4C26-8326-FAE41FA08AE4}" dt="2023-01-05T15:16:00.746" v="2018" actId="20577"/>
          <ac:spMkLst>
            <pc:docMk/>
            <pc:sldMk cId="2515890829" sldId="258"/>
            <ac:spMk id="3" creationId="{CA71ED5D-BDF4-E61A-700A-B7520033671F}"/>
          </ac:spMkLst>
        </pc:spChg>
      </pc:sldChg>
      <pc:sldChg chg="addSp delSp modSp mod">
        <pc:chgData name="abil akmal" userId="61aa18b91034fbc6" providerId="LiveId" clId="{204B06DB-4361-4C26-8326-FAE41FA08AE4}" dt="2023-01-05T15:32:30.589" v="2734" actId="1036"/>
        <pc:sldMkLst>
          <pc:docMk/>
          <pc:sldMk cId="1989703505" sldId="259"/>
        </pc:sldMkLst>
        <pc:spChg chg="mod">
          <ac:chgData name="abil akmal" userId="61aa18b91034fbc6" providerId="LiveId" clId="{204B06DB-4361-4C26-8326-FAE41FA08AE4}" dt="2023-01-05T15:25:46.887" v="2326" actId="14100"/>
          <ac:spMkLst>
            <pc:docMk/>
            <pc:sldMk cId="1989703505" sldId="259"/>
            <ac:spMk id="2" creationId="{E90C358F-854E-14D0-58A1-6D39E4698084}"/>
          </ac:spMkLst>
        </pc:spChg>
        <pc:spChg chg="del mod">
          <ac:chgData name="abil akmal" userId="61aa18b91034fbc6" providerId="LiveId" clId="{204B06DB-4361-4C26-8326-FAE41FA08AE4}" dt="2023-01-05T15:24:01.088" v="2315" actId="478"/>
          <ac:spMkLst>
            <pc:docMk/>
            <pc:sldMk cId="1989703505" sldId="259"/>
            <ac:spMk id="3" creationId="{206F852C-D53D-CDB5-C0F1-60AD1DFC4940}"/>
          </ac:spMkLst>
        </pc:spChg>
        <pc:picChg chg="add mod">
          <ac:chgData name="abil akmal" userId="61aa18b91034fbc6" providerId="LiveId" clId="{204B06DB-4361-4C26-8326-FAE41FA08AE4}" dt="2023-01-05T15:29:16.207" v="2415" actId="1038"/>
          <ac:picMkLst>
            <pc:docMk/>
            <pc:sldMk cId="1989703505" sldId="259"/>
            <ac:picMk id="5" creationId="{F2A9FD1D-E2BF-79BA-0FFB-6CE8F4D99CA0}"/>
          </ac:picMkLst>
        </pc:picChg>
        <pc:picChg chg="add mod">
          <ac:chgData name="abil akmal" userId="61aa18b91034fbc6" providerId="LiveId" clId="{204B06DB-4361-4C26-8326-FAE41FA08AE4}" dt="2023-01-05T15:29:53.450" v="2445" actId="1038"/>
          <ac:picMkLst>
            <pc:docMk/>
            <pc:sldMk cId="1989703505" sldId="259"/>
            <ac:picMk id="7" creationId="{E9DDB413-A755-BB75-6173-E9BFA117387E}"/>
          </ac:picMkLst>
        </pc:picChg>
        <pc:picChg chg="add mod">
          <ac:chgData name="abil akmal" userId="61aa18b91034fbc6" providerId="LiveId" clId="{204B06DB-4361-4C26-8326-FAE41FA08AE4}" dt="2023-01-05T15:29:48.515" v="2435" actId="1037"/>
          <ac:picMkLst>
            <pc:docMk/>
            <pc:sldMk cId="1989703505" sldId="259"/>
            <ac:picMk id="9" creationId="{B15C7482-A3C2-3F53-B278-0FF19096A5BA}"/>
          </ac:picMkLst>
        </pc:picChg>
        <pc:picChg chg="add mod">
          <ac:chgData name="abil akmal" userId="61aa18b91034fbc6" providerId="LiveId" clId="{204B06DB-4361-4C26-8326-FAE41FA08AE4}" dt="2023-01-05T15:29:46.475" v="2434" actId="1038"/>
          <ac:picMkLst>
            <pc:docMk/>
            <pc:sldMk cId="1989703505" sldId="259"/>
            <ac:picMk id="11" creationId="{6AD643FD-52E0-E41E-EE76-780867714517}"/>
          </ac:picMkLst>
        </pc:picChg>
        <pc:picChg chg="add mod">
          <ac:chgData name="abil akmal" userId="61aa18b91034fbc6" providerId="LiveId" clId="{204B06DB-4361-4C26-8326-FAE41FA08AE4}" dt="2023-01-05T15:29:38.846" v="2431" actId="1038"/>
          <ac:picMkLst>
            <pc:docMk/>
            <pc:sldMk cId="1989703505" sldId="259"/>
            <ac:picMk id="13" creationId="{053B7085-AB05-9C03-0572-489C11F42BC3}"/>
          </ac:picMkLst>
        </pc:picChg>
        <pc:picChg chg="add mod">
          <ac:chgData name="abil akmal" userId="61aa18b91034fbc6" providerId="LiveId" clId="{204B06DB-4361-4C26-8326-FAE41FA08AE4}" dt="2023-01-05T15:31:09.529" v="2511" actId="1035"/>
          <ac:picMkLst>
            <pc:docMk/>
            <pc:sldMk cId="1989703505" sldId="259"/>
            <ac:picMk id="15" creationId="{85A95235-2AFE-9979-7A7A-AF508054624D}"/>
          </ac:picMkLst>
        </pc:picChg>
        <pc:picChg chg="add mod">
          <ac:chgData name="abil akmal" userId="61aa18b91034fbc6" providerId="LiveId" clId="{204B06DB-4361-4C26-8326-FAE41FA08AE4}" dt="2023-01-05T15:31:50.169" v="2613" actId="1036"/>
          <ac:picMkLst>
            <pc:docMk/>
            <pc:sldMk cId="1989703505" sldId="259"/>
            <ac:picMk id="17" creationId="{65B0691A-18F3-F711-8B0A-85D57829C015}"/>
          </ac:picMkLst>
        </pc:picChg>
        <pc:picChg chg="add mod">
          <ac:chgData name="abil akmal" userId="61aa18b91034fbc6" providerId="LiveId" clId="{204B06DB-4361-4C26-8326-FAE41FA08AE4}" dt="2023-01-05T15:32:30.589" v="2734" actId="1036"/>
          <ac:picMkLst>
            <pc:docMk/>
            <pc:sldMk cId="1989703505" sldId="259"/>
            <ac:picMk id="19" creationId="{608F9023-D3A9-90DF-E9E5-7E05023A4E87}"/>
          </ac:picMkLst>
        </pc:picChg>
      </pc:sldChg>
      <pc:sldChg chg="addSp delSp modSp del mod">
        <pc:chgData name="abil akmal" userId="61aa18b91034fbc6" providerId="LiveId" clId="{204B06DB-4361-4C26-8326-FAE41FA08AE4}" dt="2023-01-05T12:50:02.249" v="787" actId="2696"/>
        <pc:sldMkLst>
          <pc:docMk/>
          <pc:sldMk cId="4012147673" sldId="260"/>
        </pc:sldMkLst>
        <pc:spChg chg="mod">
          <ac:chgData name="abil akmal" userId="61aa18b91034fbc6" providerId="LiveId" clId="{204B06DB-4361-4C26-8326-FAE41FA08AE4}" dt="2023-01-04T13:25:15.974" v="29" actId="20577"/>
          <ac:spMkLst>
            <pc:docMk/>
            <pc:sldMk cId="4012147673" sldId="260"/>
            <ac:spMk id="2" creationId="{35F7AB41-58E8-F2D0-33C6-10055AEA59B8}"/>
          </ac:spMkLst>
        </pc:spChg>
        <pc:spChg chg="del">
          <ac:chgData name="abil akmal" userId="61aa18b91034fbc6" providerId="LiveId" clId="{204B06DB-4361-4C26-8326-FAE41FA08AE4}" dt="2023-01-05T12:33:12.548" v="772" actId="931"/>
          <ac:spMkLst>
            <pc:docMk/>
            <pc:sldMk cId="4012147673" sldId="260"/>
            <ac:spMk id="3" creationId="{6C63896A-274F-A87D-D4FF-389813964792}"/>
          </ac:spMkLst>
        </pc:spChg>
        <pc:picChg chg="add mod">
          <ac:chgData name="abil akmal" userId="61aa18b91034fbc6" providerId="LiveId" clId="{204B06DB-4361-4C26-8326-FAE41FA08AE4}" dt="2023-01-05T12:33:12.548" v="772" actId="931"/>
          <ac:picMkLst>
            <pc:docMk/>
            <pc:sldMk cId="4012147673" sldId="260"/>
            <ac:picMk id="5" creationId="{E9F35D04-0670-FD1B-DC2E-163E05FFC414}"/>
          </ac:picMkLst>
        </pc:picChg>
      </pc:sldChg>
      <pc:sldChg chg="addSp delSp modSp new mod ord">
        <pc:chgData name="abil akmal" userId="61aa18b91034fbc6" providerId="LiveId" clId="{204B06DB-4361-4C26-8326-FAE41FA08AE4}" dt="2023-01-05T14:28:13.288" v="1493" actId="3062"/>
        <pc:sldMkLst>
          <pc:docMk/>
          <pc:sldMk cId="961588632" sldId="261"/>
        </pc:sldMkLst>
        <pc:spChg chg="mod">
          <ac:chgData name="abil akmal" userId="61aa18b91034fbc6" providerId="LiveId" clId="{204B06DB-4361-4C26-8326-FAE41FA08AE4}" dt="2023-01-05T14:21:35.190" v="1408" actId="1076"/>
          <ac:spMkLst>
            <pc:docMk/>
            <pc:sldMk cId="961588632" sldId="261"/>
            <ac:spMk id="2" creationId="{63CF7638-4938-9246-0486-3B6B0A1732B1}"/>
          </ac:spMkLst>
        </pc:spChg>
        <pc:spChg chg="del">
          <ac:chgData name="abil akmal" userId="61aa18b91034fbc6" providerId="LiveId" clId="{204B06DB-4361-4C26-8326-FAE41FA08AE4}" dt="2023-01-05T14:08:55.025" v="1285" actId="478"/>
          <ac:spMkLst>
            <pc:docMk/>
            <pc:sldMk cId="961588632" sldId="261"/>
            <ac:spMk id="3" creationId="{46555681-9AF2-77A0-E36A-BFF8608D49DC}"/>
          </ac:spMkLst>
        </pc:spChg>
        <pc:spChg chg="add mod">
          <ac:chgData name="abil akmal" userId="61aa18b91034fbc6" providerId="LiveId" clId="{204B06DB-4361-4C26-8326-FAE41FA08AE4}" dt="2023-01-05T14:17:20.362" v="1362" actId="11529"/>
          <ac:spMkLst>
            <pc:docMk/>
            <pc:sldMk cId="961588632" sldId="261"/>
            <ac:spMk id="23" creationId="{915939DF-3A91-6CCB-355E-91D18C22CE2D}"/>
          </ac:spMkLst>
        </pc:spChg>
        <pc:spChg chg="add del mod">
          <ac:chgData name="abil akmal" userId="61aa18b91034fbc6" providerId="LiveId" clId="{204B06DB-4361-4C26-8326-FAE41FA08AE4}" dt="2023-01-05T14:22:26.538" v="1423" actId="767"/>
          <ac:spMkLst>
            <pc:docMk/>
            <pc:sldMk cId="961588632" sldId="261"/>
            <ac:spMk id="26" creationId="{99560ECD-41CA-035C-7F9D-F4DCB4989FE8}"/>
          </ac:spMkLst>
        </pc:spChg>
        <pc:spChg chg="add mod">
          <ac:chgData name="abil akmal" userId="61aa18b91034fbc6" providerId="LiveId" clId="{204B06DB-4361-4C26-8326-FAE41FA08AE4}" dt="2023-01-05T14:28:13.288" v="1493" actId="3062"/>
          <ac:spMkLst>
            <pc:docMk/>
            <pc:sldMk cId="961588632" sldId="261"/>
            <ac:spMk id="33" creationId="{0ED02BF6-1614-CE47-AF44-2BD601B9CB23}"/>
          </ac:spMkLst>
        </pc:spChg>
        <pc:spChg chg="add del mod">
          <ac:chgData name="abil akmal" userId="61aa18b91034fbc6" providerId="LiveId" clId="{204B06DB-4361-4C26-8326-FAE41FA08AE4}" dt="2023-01-05T14:25:17.125" v="1464"/>
          <ac:spMkLst>
            <pc:docMk/>
            <pc:sldMk cId="961588632" sldId="261"/>
            <ac:spMk id="34" creationId="{56A01329-2230-DDAB-D9CF-5183C6EB1CDB}"/>
          </ac:spMkLst>
        </pc:spChg>
        <pc:spChg chg="add mod">
          <ac:chgData name="abil akmal" userId="61aa18b91034fbc6" providerId="LiveId" clId="{204B06DB-4361-4C26-8326-FAE41FA08AE4}" dt="2023-01-05T14:25:40.763" v="1472" actId="14100"/>
          <ac:spMkLst>
            <pc:docMk/>
            <pc:sldMk cId="961588632" sldId="261"/>
            <ac:spMk id="35" creationId="{5C68F9BC-839C-B613-5036-B0869A5A8ED8}"/>
          </ac:spMkLst>
        </pc:spChg>
        <pc:spChg chg="add mod">
          <ac:chgData name="abil akmal" userId="61aa18b91034fbc6" providerId="LiveId" clId="{204B06DB-4361-4C26-8326-FAE41FA08AE4}" dt="2023-01-05T14:27:22.281" v="1488" actId="14100"/>
          <ac:spMkLst>
            <pc:docMk/>
            <pc:sldMk cId="961588632" sldId="261"/>
            <ac:spMk id="36" creationId="{B2479517-F6DC-8A1C-4E67-D34F99909CE9}"/>
          </ac:spMkLst>
        </pc:spChg>
        <pc:spChg chg="add mod">
          <ac:chgData name="abil akmal" userId="61aa18b91034fbc6" providerId="LiveId" clId="{204B06DB-4361-4C26-8326-FAE41FA08AE4}" dt="2023-01-05T14:27:50.484" v="1491" actId="14100"/>
          <ac:spMkLst>
            <pc:docMk/>
            <pc:sldMk cId="961588632" sldId="261"/>
            <ac:spMk id="37" creationId="{A30D9E4F-AAD2-3426-AFDA-B8532117C339}"/>
          </ac:spMkLst>
        </pc:spChg>
        <pc:spChg chg="add mod">
          <ac:chgData name="abil akmal" userId="61aa18b91034fbc6" providerId="LiveId" clId="{204B06DB-4361-4C26-8326-FAE41FA08AE4}" dt="2023-01-05T14:27:09.015" v="1484" actId="14100"/>
          <ac:spMkLst>
            <pc:docMk/>
            <pc:sldMk cId="961588632" sldId="261"/>
            <ac:spMk id="38" creationId="{D39579FB-50CF-369E-4795-4118C17177B0}"/>
          </ac:spMkLst>
        </pc:spChg>
        <pc:graphicFrameChg chg="add del mod modGraphic">
          <ac:chgData name="abil akmal" userId="61aa18b91034fbc6" providerId="LiveId" clId="{204B06DB-4361-4C26-8326-FAE41FA08AE4}" dt="2023-01-05T14:19:21.087" v="1375" actId="478"/>
          <ac:graphicFrameMkLst>
            <pc:docMk/>
            <pc:sldMk cId="961588632" sldId="261"/>
            <ac:graphicFrameMk id="22" creationId="{42CBC8AB-FAFA-B69B-9652-B556FC771308}"/>
          </ac:graphicFrameMkLst>
        </pc:graphicFrameChg>
        <pc:picChg chg="add del mod">
          <ac:chgData name="abil akmal" userId="61aa18b91034fbc6" providerId="LiveId" clId="{204B06DB-4361-4C26-8326-FAE41FA08AE4}" dt="2023-01-05T14:10:09.347" v="1289" actId="478"/>
          <ac:picMkLst>
            <pc:docMk/>
            <pc:sldMk cId="961588632" sldId="261"/>
            <ac:picMk id="5" creationId="{125EFADE-0075-177E-1268-CA8644FB2694}"/>
          </ac:picMkLst>
        </pc:picChg>
        <pc:picChg chg="add del mod">
          <ac:chgData name="abil akmal" userId="61aa18b91034fbc6" providerId="LiveId" clId="{204B06DB-4361-4C26-8326-FAE41FA08AE4}" dt="2023-01-05T14:10:09.347" v="1289" actId="478"/>
          <ac:picMkLst>
            <pc:docMk/>
            <pc:sldMk cId="961588632" sldId="261"/>
            <ac:picMk id="7" creationId="{8AEFEB1C-16F6-20CA-167F-4D267F2E1327}"/>
          </ac:picMkLst>
        </pc:picChg>
        <pc:picChg chg="add del mod">
          <ac:chgData name="abil akmal" userId="61aa18b91034fbc6" providerId="LiveId" clId="{204B06DB-4361-4C26-8326-FAE41FA08AE4}" dt="2023-01-05T14:10:09.347" v="1289" actId="478"/>
          <ac:picMkLst>
            <pc:docMk/>
            <pc:sldMk cId="961588632" sldId="261"/>
            <ac:picMk id="9" creationId="{EB7C1C51-7224-A2EF-E1F4-367E7063274C}"/>
          </ac:picMkLst>
        </pc:picChg>
        <pc:picChg chg="add del mod">
          <ac:chgData name="abil akmal" userId="61aa18b91034fbc6" providerId="LiveId" clId="{204B06DB-4361-4C26-8326-FAE41FA08AE4}" dt="2023-01-05T14:10:09.347" v="1289" actId="478"/>
          <ac:picMkLst>
            <pc:docMk/>
            <pc:sldMk cId="961588632" sldId="261"/>
            <ac:picMk id="11" creationId="{D66D33E3-56C7-F2B6-0CEB-29B56EA6DA52}"/>
          </ac:picMkLst>
        </pc:picChg>
        <pc:picChg chg="add mod">
          <ac:chgData name="abil akmal" userId="61aa18b91034fbc6" providerId="LiveId" clId="{204B06DB-4361-4C26-8326-FAE41FA08AE4}" dt="2023-01-05T14:21:58.487" v="1416" actId="1038"/>
          <ac:picMkLst>
            <pc:docMk/>
            <pc:sldMk cId="961588632" sldId="261"/>
            <ac:picMk id="13" creationId="{AF4985B5-8788-A0EB-D25D-B06CD624CB29}"/>
          </ac:picMkLst>
        </pc:picChg>
        <pc:picChg chg="add mod">
          <ac:chgData name="abil akmal" userId="61aa18b91034fbc6" providerId="LiveId" clId="{204B06DB-4361-4C26-8326-FAE41FA08AE4}" dt="2023-01-05T14:21:44.047" v="1409" actId="1076"/>
          <ac:picMkLst>
            <pc:docMk/>
            <pc:sldMk cId="961588632" sldId="261"/>
            <ac:picMk id="15" creationId="{864F1DE7-106C-C1BB-B2EB-B64811A372FD}"/>
          </ac:picMkLst>
        </pc:picChg>
        <pc:picChg chg="add mod">
          <ac:chgData name="abil akmal" userId="61aa18b91034fbc6" providerId="LiveId" clId="{204B06DB-4361-4C26-8326-FAE41FA08AE4}" dt="2023-01-05T14:20:02.073" v="1385" actId="14100"/>
          <ac:picMkLst>
            <pc:docMk/>
            <pc:sldMk cId="961588632" sldId="261"/>
            <ac:picMk id="17" creationId="{106B5F6E-2E65-0528-D709-9BBA94199EF5}"/>
          </ac:picMkLst>
        </pc:picChg>
        <pc:picChg chg="add mod">
          <ac:chgData name="abil akmal" userId="61aa18b91034fbc6" providerId="LiveId" clId="{204B06DB-4361-4C26-8326-FAE41FA08AE4}" dt="2023-01-05T14:21:48.062" v="1412" actId="1038"/>
          <ac:picMkLst>
            <pc:docMk/>
            <pc:sldMk cId="961588632" sldId="261"/>
            <ac:picMk id="19" creationId="{F07C3BB7-5191-BD29-101C-249A956C3868}"/>
          </ac:picMkLst>
        </pc:picChg>
        <pc:picChg chg="add mod">
          <ac:chgData name="abil akmal" userId="61aa18b91034fbc6" providerId="LiveId" clId="{204B06DB-4361-4C26-8326-FAE41FA08AE4}" dt="2023-01-05T14:21:03.123" v="1403" actId="1076"/>
          <ac:picMkLst>
            <pc:docMk/>
            <pc:sldMk cId="961588632" sldId="261"/>
            <ac:picMk id="21" creationId="{8E5B3A35-4F74-CC89-557E-27682FC9437A}"/>
          </ac:picMkLst>
        </pc:picChg>
        <pc:picChg chg="add del">
          <ac:chgData name="abil akmal" userId="61aa18b91034fbc6" providerId="LiveId" clId="{204B06DB-4361-4C26-8326-FAE41FA08AE4}" dt="2023-01-05T14:18:00.131" v="1367" actId="22"/>
          <ac:picMkLst>
            <pc:docMk/>
            <pc:sldMk cId="961588632" sldId="261"/>
            <ac:picMk id="25" creationId="{5676D6DB-C8A5-DC24-EA9C-E177079A2A63}"/>
          </ac:picMkLst>
        </pc:picChg>
        <pc:inkChg chg="add del">
          <ac:chgData name="abil akmal" userId="61aa18b91034fbc6" providerId="LiveId" clId="{204B06DB-4361-4C26-8326-FAE41FA08AE4}" dt="2023-01-05T14:23:29.807" v="1435" actId="9405"/>
          <ac:inkMkLst>
            <pc:docMk/>
            <pc:sldMk cId="961588632" sldId="261"/>
            <ac:inkMk id="27" creationId="{1558D7EE-6DDF-2EEA-E677-8C6438D91F49}"/>
          </ac:inkMkLst>
        </pc:inkChg>
        <pc:inkChg chg="add del">
          <ac:chgData name="abil akmal" userId="61aa18b91034fbc6" providerId="LiveId" clId="{204B06DB-4361-4C26-8326-FAE41FA08AE4}" dt="2023-01-05T14:23:04.110" v="1426" actId="9405"/>
          <ac:inkMkLst>
            <pc:docMk/>
            <pc:sldMk cId="961588632" sldId="261"/>
            <ac:inkMk id="28" creationId="{91A7F17F-B05F-3793-119C-1213AAEBFCB6}"/>
          </ac:inkMkLst>
        </pc:inkChg>
        <pc:inkChg chg="add del">
          <ac:chgData name="abil akmal" userId="61aa18b91034fbc6" providerId="LiveId" clId="{204B06DB-4361-4C26-8326-FAE41FA08AE4}" dt="2023-01-05T14:23:09.930" v="1428" actId="9405"/>
          <ac:inkMkLst>
            <pc:docMk/>
            <pc:sldMk cId="961588632" sldId="261"/>
            <ac:inkMk id="29" creationId="{2D43472E-D827-8CA6-6FC2-C14F3450F8E3}"/>
          </ac:inkMkLst>
        </pc:inkChg>
        <pc:inkChg chg="add del">
          <ac:chgData name="abil akmal" userId="61aa18b91034fbc6" providerId="LiveId" clId="{204B06DB-4361-4C26-8326-FAE41FA08AE4}" dt="2023-01-05T14:23:17.310" v="1430" actId="9405"/>
          <ac:inkMkLst>
            <pc:docMk/>
            <pc:sldMk cId="961588632" sldId="261"/>
            <ac:inkMk id="30" creationId="{5C04607B-4AC7-71AF-0F2E-F373AE49CA6A}"/>
          </ac:inkMkLst>
        </pc:inkChg>
        <pc:inkChg chg="add del">
          <ac:chgData name="abil akmal" userId="61aa18b91034fbc6" providerId="LiveId" clId="{204B06DB-4361-4C26-8326-FAE41FA08AE4}" dt="2023-01-05T14:23:23.071" v="1432" actId="9405"/>
          <ac:inkMkLst>
            <pc:docMk/>
            <pc:sldMk cId="961588632" sldId="261"/>
            <ac:inkMk id="31" creationId="{E32208DF-CEB7-2F94-1D46-B83374125274}"/>
          </ac:inkMkLst>
        </pc:inkChg>
        <pc:inkChg chg="add del">
          <ac:chgData name="abil akmal" userId="61aa18b91034fbc6" providerId="LiveId" clId="{204B06DB-4361-4C26-8326-FAE41FA08AE4}" dt="2023-01-05T14:23:29.243" v="1434" actId="9405"/>
          <ac:inkMkLst>
            <pc:docMk/>
            <pc:sldMk cId="961588632" sldId="261"/>
            <ac:inkMk id="32" creationId="{865ACAC9-002A-3EFD-3828-718459C96128}"/>
          </ac:inkMkLst>
        </pc:inkChg>
      </pc:sldChg>
      <pc:sldChg chg="addSp delSp modSp new mod ord">
        <pc:chgData name="abil akmal" userId="61aa18b91034fbc6" providerId="LiveId" clId="{204B06DB-4361-4C26-8326-FAE41FA08AE4}" dt="2023-01-05T15:23:05.210" v="2312" actId="1035"/>
        <pc:sldMkLst>
          <pc:docMk/>
          <pc:sldMk cId="3318931762" sldId="262"/>
        </pc:sldMkLst>
        <pc:spChg chg="mod">
          <ac:chgData name="abil akmal" userId="61aa18b91034fbc6" providerId="LiveId" clId="{204B06DB-4361-4C26-8326-FAE41FA08AE4}" dt="2023-01-05T15:23:02.787" v="2307" actId="1076"/>
          <ac:spMkLst>
            <pc:docMk/>
            <pc:sldMk cId="3318931762" sldId="262"/>
            <ac:spMk id="2" creationId="{379CDEF8-C508-517E-2F49-92B734FB81FE}"/>
          </ac:spMkLst>
        </pc:spChg>
        <pc:spChg chg="del mod">
          <ac:chgData name="abil akmal" userId="61aa18b91034fbc6" providerId="LiveId" clId="{204B06DB-4361-4C26-8326-FAE41FA08AE4}" dt="2023-01-05T12:33:44.581" v="775" actId="478"/>
          <ac:spMkLst>
            <pc:docMk/>
            <pc:sldMk cId="3318931762" sldId="262"/>
            <ac:spMk id="3" creationId="{072DB6F8-CA12-5A94-0043-63EAE6A80236}"/>
          </ac:spMkLst>
        </pc:spChg>
        <pc:picChg chg="add mod">
          <ac:chgData name="abil akmal" userId="61aa18b91034fbc6" providerId="LiveId" clId="{204B06DB-4361-4C26-8326-FAE41FA08AE4}" dt="2023-01-05T15:23:05.210" v="2312" actId="1035"/>
          <ac:picMkLst>
            <pc:docMk/>
            <pc:sldMk cId="3318931762" sldId="262"/>
            <ac:picMk id="5" creationId="{233858D7-524D-1DBF-BAB2-13726C21A91D}"/>
          </ac:picMkLst>
        </pc:picChg>
      </pc:sldChg>
      <pc:sldChg chg="addSp modSp new mod">
        <pc:chgData name="abil akmal" userId="61aa18b91034fbc6" providerId="LiveId" clId="{204B06DB-4361-4C26-8326-FAE41FA08AE4}" dt="2023-01-05T12:32:34.051" v="771" actId="14100"/>
        <pc:sldMkLst>
          <pc:docMk/>
          <pc:sldMk cId="4059256752" sldId="263"/>
        </pc:sldMkLst>
        <pc:spChg chg="mod">
          <ac:chgData name="abil akmal" userId="61aa18b91034fbc6" providerId="LiveId" clId="{204B06DB-4361-4C26-8326-FAE41FA08AE4}" dt="2023-01-05T12:27:02.394" v="759" actId="1076"/>
          <ac:spMkLst>
            <pc:docMk/>
            <pc:sldMk cId="4059256752" sldId="263"/>
            <ac:spMk id="2" creationId="{FBAB09AD-132E-D0B9-5939-F633D44CC948}"/>
          </ac:spMkLst>
        </pc:spChg>
        <pc:spChg chg="mod">
          <ac:chgData name="abil akmal" userId="61aa18b91034fbc6" providerId="LiveId" clId="{204B06DB-4361-4C26-8326-FAE41FA08AE4}" dt="2023-01-05T12:28:00.069" v="762" actId="14100"/>
          <ac:spMkLst>
            <pc:docMk/>
            <pc:sldMk cId="4059256752" sldId="263"/>
            <ac:spMk id="3" creationId="{0284498C-6D7F-FF9F-7BE3-7B9ACBC6312A}"/>
          </ac:spMkLst>
        </pc:spChg>
        <pc:picChg chg="add mod">
          <ac:chgData name="abil akmal" userId="61aa18b91034fbc6" providerId="LiveId" clId="{204B06DB-4361-4C26-8326-FAE41FA08AE4}" dt="2023-01-05T12:32:34.051" v="771" actId="14100"/>
          <ac:picMkLst>
            <pc:docMk/>
            <pc:sldMk cId="4059256752" sldId="263"/>
            <ac:picMk id="5" creationId="{96EC10AB-5599-AA51-6441-F0B0E53771DE}"/>
          </ac:picMkLst>
        </pc:picChg>
      </pc:sldChg>
      <pc:sldChg chg="modSp new mod">
        <pc:chgData name="abil akmal" userId="61aa18b91034fbc6" providerId="LiveId" clId="{204B06DB-4361-4C26-8326-FAE41FA08AE4}" dt="2023-01-04T13:27:45.102" v="143" actId="20577"/>
        <pc:sldMkLst>
          <pc:docMk/>
          <pc:sldMk cId="1228699005" sldId="264"/>
        </pc:sldMkLst>
        <pc:spChg chg="mod">
          <ac:chgData name="abil akmal" userId="61aa18b91034fbc6" providerId="LiveId" clId="{204B06DB-4361-4C26-8326-FAE41FA08AE4}" dt="2023-01-04T13:27:12.171" v="97" actId="20577"/>
          <ac:spMkLst>
            <pc:docMk/>
            <pc:sldMk cId="1228699005" sldId="264"/>
            <ac:spMk id="2" creationId="{140F1B21-FBE3-18E3-5056-4112DF4F00D7}"/>
          </ac:spMkLst>
        </pc:spChg>
        <pc:spChg chg="mod">
          <ac:chgData name="abil akmal" userId="61aa18b91034fbc6" providerId="LiveId" clId="{204B06DB-4361-4C26-8326-FAE41FA08AE4}" dt="2023-01-04T13:27:45.102" v="143" actId="20577"/>
          <ac:spMkLst>
            <pc:docMk/>
            <pc:sldMk cId="1228699005" sldId="264"/>
            <ac:spMk id="3" creationId="{B880D24E-D7AD-04BB-F2C5-064042DAAF01}"/>
          </ac:spMkLst>
        </pc:spChg>
      </pc:sldChg>
      <pc:sldChg chg="addSp delSp modSp new mod ord">
        <pc:chgData name="abil akmal" userId="61aa18b91034fbc6" providerId="LiveId" clId="{204B06DB-4361-4C26-8326-FAE41FA08AE4}" dt="2023-01-05T13:07:51.160" v="1278"/>
        <pc:sldMkLst>
          <pc:docMk/>
          <pc:sldMk cId="1304301025" sldId="265"/>
        </pc:sldMkLst>
        <pc:spChg chg="mod">
          <ac:chgData name="abil akmal" userId="61aa18b91034fbc6" providerId="LiveId" clId="{204B06DB-4361-4C26-8326-FAE41FA08AE4}" dt="2023-01-05T13:07:32.178" v="1248"/>
          <ac:spMkLst>
            <pc:docMk/>
            <pc:sldMk cId="1304301025" sldId="265"/>
            <ac:spMk id="2" creationId="{47997A27-BF59-A19F-4C5C-B5E81403CA73}"/>
          </ac:spMkLst>
        </pc:spChg>
        <pc:spChg chg="del">
          <ac:chgData name="abil akmal" userId="61aa18b91034fbc6" providerId="LiveId" clId="{204B06DB-4361-4C26-8326-FAE41FA08AE4}" dt="2023-01-05T12:41:35.245" v="783" actId="931"/>
          <ac:spMkLst>
            <pc:docMk/>
            <pc:sldMk cId="1304301025" sldId="265"/>
            <ac:spMk id="3" creationId="{2D730FB9-DB9C-906B-391B-144B29E0AD8D}"/>
          </ac:spMkLst>
        </pc:spChg>
        <pc:spChg chg="del">
          <ac:chgData name="abil akmal" userId="61aa18b91034fbc6" providerId="LiveId" clId="{204B06DB-4361-4C26-8326-FAE41FA08AE4}" dt="2023-01-05T12:50:12.323" v="788" actId="478"/>
          <ac:spMkLst>
            <pc:docMk/>
            <pc:sldMk cId="1304301025" sldId="265"/>
            <ac:spMk id="4" creationId="{F7DBA713-2AB3-F112-730A-C06A4A73D81A}"/>
          </ac:spMkLst>
        </pc:spChg>
        <pc:picChg chg="add mod">
          <ac:chgData name="abil akmal" userId="61aa18b91034fbc6" providerId="LiveId" clId="{204B06DB-4361-4C26-8326-FAE41FA08AE4}" dt="2023-01-05T12:41:35.245" v="783" actId="931"/>
          <ac:picMkLst>
            <pc:docMk/>
            <pc:sldMk cId="1304301025" sldId="265"/>
            <ac:picMk id="6" creationId="{6B56BFBA-7917-FE81-54FE-53909B730E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D2A9674-C314-4D99-866B-B1001839E169}" type="datetime1">
              <a:rPr lang="id-ID" smtClean="0"/>
              <a:t>05/01/2023</a:t>
            </a:fld>
            <a:endParaRPr lang="id-ID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d-ID"/>
              <a:pPr algn="r" rtl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BFF819-0BA5-44FC-97FD-06C6F6D172B2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4" name="Placeholder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 dirty="0"/>
          </a:p>
        </p:txBody>
      </p:sp>
      <p:sp>
        <p:nvSpPr>
          <p:cNvPr id="5" name="Placeholder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id-ID" smtClean="0"/>
              <a:pPr/>
              <a:t>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661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7" name="Persegi panjang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d-ID" noProof="0"/>
              <a:t>Klik untuk mengedit gaya subjudul Master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A61CA3-1175-47FD-B80A-8E8A4EB0A45C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91DDE6-B32B-4EB5-8D6C-819463FEC1F3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8AB32F-290A-4AEB-8E80-0FF13D8EFE64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Konten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91E6B8-2B7A-4930-84B2-7F51EF59727B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4" name="Placeholder Konten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5" name="Placeholder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6" name="Placeholder Konten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D44F89-45E7-4B67-A2D6-1ACD364777E0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8" name="Placeholder Foo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766EE-ED3D-4B6D-8BE6-3F26D78712F9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F2955C-BAB8-4A43-BF19-7D5C2E15325D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30FAB8-9C9F-4795-ADEE-FDD0E462328E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600" noProof="0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Gamba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d-ID" noProof="0"/>
              <a:t>Klik ikon untuk menambahkan gambar</a:t>
            </a:r>
            <a:endParaRPr lang="id-ID" noProof="0"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d-ID" noProof="0" dirty="0"/>
              <a:t>Klik untuk edit gaya teks Master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588B00-8891-4161-87FE-3E5DFA91D8A5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Judu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d-ID" noProof="0" dirty="0"/>
              <a:t>Klik untuk mengedit gaya judul Master</a:t>
            </a:r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d-ID" noProof="0" dirty="0"/>
              <a:t>Klik untuk 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F551D59-9559-423B-85B0-714A00ED04D3}" type="datetime1">
              <a:rPr lang="id-ID" smtClean="0"/>
              <a:pPr/>
              <a:t>05/01/2023</a:t>
            </a:fld>
            <a:endParaRPr lang="id-ID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bilakmal/TugasDSK-Penjualan-Galon/blob/main/dskakhir.a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d-ID" dirty="0"/>
              <a:t>APLIKASI GOOLOON (GALON)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d-ID" dirty="0"/>
              <a:t>NABILAH AKMAL | 2200018118 | KELAS C | MATA KULIAH DSK 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C21C8A6-27A2-9038-E22A-6EF9BBE5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4704"/>
            <a:ext cx="9144000" cy="792088"/>
          </a:xfrm>
        </p:spPr>
        <p:txBody>
          <a:bodyPr/>
          <a:lstStyle/>
          <a:p>
            <a:r>
              <a:rPr lang="id-ID" dirty="0"/>
              <a:t>DESKRIPSI DAN FITUR APLIKASI GOOLOON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57EC6C1-3E30-1D18-B49B-969975B3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365" y="1818889"/>
            <a:ext cx="7056784" cy="2330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   Aplikasi </a:t>
            </a:r>
            <a:r>
              <a:rPr lang="id-ID" dirty="0" err="1"/>
              <a:t>gooloon</a:t>
            </a:r>
            <a:r>
              <a:rPr lang="id-ID" dirty="0"/>
              <a:t> adalah aplikasi penjualan/pemesanan galon berdasarkan isian dari galon. Ada tiga jenis isian galon yang ditawarkan, yaitu isi ulang (dengan logo : pure </a:t>
            </a:r>
            <a:r>
              <a:rPr lang="id-ID" dirty="0" err="1"/>
              <a:t>water</a:t>
            </a:r>
            <a:r>
              <a:rPr lang="id-ID" dirty="0"/>
              <a:t>), </a:t>
            </a:r>
            <a:r>
              <a:rPr lang="id-ID" dirty="0" err="1"/>
              <a:t>aqua</a:t>
            </a:r>
            <a:r>
              <a:rPr lang="id-ID" dirty="0"/>
              <a:t>, dan le </a:t>
            </a:r>
            <a:r>
              <a:rPr lang="id-ID" dirty="0" err="1"/>
              <a:t>minerale</a:t>
            </a:r>
            <a:r>
              <a:rPr lang="id-ID" dirty="0"/>
              <a:t>. Aplikasi ini akan menampilkan harga dari tiap jenis isian galon. Fitur yang digunakan pada aplikasi ini adalah </a:t>
            </a:r>
            <a:r>
              <a:rPr lang="id-ID" dirty="0" err="1"/>
              <a:t>input</a:t>
            </a:r>
            <a:r>
              <a:rPr lang="id-ID" dirty="0"/>
              <a:t> data </a:t>
            </a:r>
            <a:r>
              <a:rPr lang="id-ID" dirty="0" err="1"/>
              <a:t>customer</a:t>
            </a:r>
            <a:r>
              <a:rPr lang="id-ID"/>
              <a:t> (</a:t>
            </a:r>
            <a:r>
              <a:rPr lang="id-ID" dirty="0"/>
              <a:t>panel pengisian nama dan nomor </a:t>
            </a:r>
            <a:r>
              <a:rPr lang="id-ID" dirty="0" err="1"/>
              <a:t>customer</a:t>
            </a:r>
            <a:r>
              <a:rPr lang="id-ID" dirty="0"/>
              <a:t>), menu isian galon, dan menu kategori harga isian galon. Tujuan dari dibuatnya aplikasi ini adalah untuk mempermudah </a:t>
            </a:r>
            <a:r>
              <a:rPr lang="id-ID" dirty="0" err="1"/>
              <a:t>customer</a:t>
            </a:r>
            <a:r>
              <a:rPr lang="id-ID" dirty="0"/>
              <a:t> untuk melakukan pemesanan galon.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260D124-E144-092A-8D91-51D48F48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844824"/>
            <a:ext cx="2592288" cy="2592288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7C8C101-79B0-F4E9-B8E5-20396A0C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293096"/>
            <a:ext cx="1980000" cy="198000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91AC1058-4A59-100F-E4AC-3CE3FE652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773" y="4293096"/>
            <a:ext cx="1980000" cy="1980000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666CC6D4-692B-21A1-A4FB-FC7672684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48" y="4293096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CF7638-4938-9246-0486-3B6B0A17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479" y="3155268"/>
            <a:ext cx="2046913" cy="547464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CODINGAN</a:t>
            </a: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AF4985B5-8788-A0EB-D25D-B06CD624C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3" y="2376115"/>
            <a:ext cx="3930593" cy="2088000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864F1DE7-106C-C1BB-B2EB-B64811A3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05994"/>
            <a:ext cx="3930594" cy="2088000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106B5F6E-2E65-0528-D709-9BBA94199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111083"/>
            <a:ext cx="3930593" cy="2088000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F07C3BB7-5191-BD29-101C-249A956C3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61" y="2385000"/>
            <a:ext cx="3930595" cy="2088000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8E5B3A35-4F74-CC89-557E-27682FC94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4641146"/>
            <a:ext cx="3930594" cy="2088000"/>
          </a:xfrm>
          <a:prstGeom prst="rect">
            <a:avLst/>
          </a:prstGeom>
        </p:spPr>
      </p:pic>
      <p:sp>
        <p:nvSpPr>
          <p:cNvPr id="23" name="Panah: Bawah 22">
            <a:extLst>
              <a:ext uri="{FF2B5EF4-FFF2-40B4-BE49-F238E27FC236}">
                <a16:creationId xmlns:a16="http://schemas.microsoft.com/office/drawing/2014/main" id="{915939DF-3A91-6CCB-355E-91D18C22CE2D}"/>
              </a:ext>
            </a:extLst>
          </p:cNvPr>
          <p:cNvSpPr/>
          <p:nvPr/>
        </p:nvSpPr>
        <p:spPr>
          <a:xfrm>
            <a:off x="2953937" y="2663201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Kotak Teks 32">
            <a:extLst>
              <a:ext uri="{FF2B5EF4-FFF2-40B4-BE49-F238E27FC236}">
                <a16:creationId xmlns:a16="http://schemas.microsoft.com/office/drawing/2014/main" id="{0ED02BF6-1614-CE47-AF44-2BD601B9CB23}"/>
              </a:ext>
            </a:extLst>
          </p:cNvPr>
          <p:cNvSpPr txBox="1"/>
          <p:nvPr/>
        </p:nvSpPr>
        <p:spPr>
          <a:xfrm>
            <a:off x="5040478" y="1340768"/>
            <a:ext cx="3337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endParaRPr lang="id-ID" dirty="0"/>
          </a:p>
        </p:txBody>
      </p:sp>
      <p:sp>
        <p:nvSpPr>
          <p:cNvPr id="35" name="Kotak Teks 34">
            <a:extLst>
              <a:ext uri="{FF2B5EF4-FFF2-40B4-BE49-F238E27FC236}">
                <a16:creationId xmlns:a16="http://schemas.microsoft.com/office/drawing/2014/main" id="{5C68F9BC-839C-B613-5036-B0869A5A8ED8}"/>
              </a:ext>
            </a:extLst>
          </p:cNvPr>
          <p:cNvSpPr txBox="1"/>
          <p:nvPr/>
        </p:nvSpPr>
        <p:spPr>
          <a:xfrm>
            <a:off x="3215680" y="3244334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endParaRPr lang="id-ID" dirty="0"/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B2479517-F6DC-8A1C-4E67-D34F99909CE9}"/>
              </a:ext>
            </a:extLst>
          </p:cNvPr>
          <p:cNvSpPr txBox="1"/>
          <p:nvPr/>
        </p:nvSpPr>
        <p:spPr>
          <a:xfrm>
            <a:off x="10819155" y="3227234"/>
            <a:ext cx="3894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endParaRPr lang="id-ID" dirty="0"/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A30D9E4F-AAD2-3426-AFDA-B8532117C339}"/>
              </a:ext>
            </a:extLst>
          </p:cNvPr>
          <p:cNvSpPr txBox="1"/>
          <p:nvPr/>
        </p:nvSpPr>
        <p:spPr>
          <a:xfrm>
            <a:off x="8971072" y="971437"/>
            <a:ext cx="365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endParaRPr lang="id-ID" dirty="0"/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D39579FB-50CF-369E-4795-4118C17177B0}"/>
              </a:ext>
            </a:extLst>
          </p:cNvPr>
          <p:cNvSpPr txBox="1"/>
          <p:nvPr/>
        </p:nvSpPr>
        <p:spPr>
          <a:xfrm>
            <a:off x="6888088" y="5960129"/>
            <a:ext cx="366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158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79CDEF8-C508-517E-2F49-92B734FB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7948"/>
            <a:ext cx="9144000" cy="739552"/>
          </a:xfrm>
        </p:spPr>
        <p:txBody>
          <a:bodyPr/>
          <a:lstStyle/>
          <a:p>
            <a:r>
              <a:rPr lang="id-ID" dirty="0"/>
              <a:t>TAMPILAN KELUARAN PROGRAM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33858D7-524D-1DBF-BAB2-13726C21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2" y="1628800"/>
            <a:ext cx="9233375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3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90C358F-854E-14D0-58A1-6D39E46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pPr algn="ctr"/>
            <a:r>
              <a:rPr lang="id-ID" dirty="0"/>
              <a:t>RANCANGAN / SKETSA ANTARMUKA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2A9FD1D-E2BF-79BA-0FFB-6CE8F4D9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17" y="1238544"/>
            <a:ext cx="1416811" cy="252000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E9DDB413-A755-BB75-6173-E9BFA117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15" y="4005064"/>
            <a:ext cx="1416813" cy="252000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B15C7482-A3C2-3F53-B278-0FF19096A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238544"/>
            <a:ext cx="1416811" cy="2520000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6AD643FD-52E0-E41E-EE76-780867714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89" y="1237567"/>
            <a:ext cx="1416811" cy="2520001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053B7085-AB05-9C03-0572-489C11F42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22" y="1237567"/>
            <a:ext cx="1416810" cy="2520000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85A95235-2AFE-9979-7A7A-AF5080546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4005064"/>
            <a:ext cx="1416811" cy="2520000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65B0691A-18F3-F711-8B0A-85D57829C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89" y="4005344"/>
            <a:ext cx="1416811" cy="2520000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608F9023-D3A9-90DF-E9E5-7E05023A4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21" y="4005344"/>
            <a:ext cx="141681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997A27-BF59-A19F-4C5C-B5E81403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216" y="2060848"/>
            <a:ext cx="3122613" cy="1828800"/>
          </a:xfrm>
        </p:spPr>
        <p:txBody>
          <a:bodyPr/>
          <a:lstStyle/>
          <a:p>
            <a:r>
              <a:rPr lang="id-ID" dirty="0"/>
              <a:t>ALUR KERJA APLIKASI GOOLOON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B56BFBA-7917-FE81-54FE-53909B730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1027199"/>
            <a:ext cx="6400800" cy="4803602"/>
          </a:xfrm>
        </p:spPr>
      </p:pic>
    </p:spTree>
    <p:extLst>
      <p:ext uri="{BB962C8B-B14F-4D97-AF65-F5344CB8AC3E}">
        <p14:creationId xmlns:p14="http://schemas.microsoft.com/office/powerpoint/2010/main" val="1304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AB09AD-132E-D0B9-5939-F633D44C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4664"/>
            <a:ext cx="9144000" cy="1143000"/>
          </a:xfrm>
        </p:spPr>
        <p:txBody>
          <a:bodyPr/>
          <a:lstStyle/>
          <a:p>
            <a:r>
              <a:rPr lang="id-ID" dirty="0"/>
              <a:t>PROJEK GITHUB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84498C-6D7F-FF9F-7BE3-7B9ACBC6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20080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hlinkClick r:id="rId2"/>
              </a:rPr>
              <a:t>https://github.com/abilakmal/TugasDSK-Penjualan-Galon/blob/main/dskakhir.asm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6EC10AB-5599-AA51-6441-F0B0E5377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348880"/>
            <a:ext cx="7657782" cy="40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40F1B21-FBE3-18E3-5056-4112DF4F0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SEKIAN DAN TERIMAKASIH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880D24E-D7AD-04BB-F2C5-064042DAA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NABILAH AKMAL | 2200018118 | KELAS C</a:t>
            </a:r>
          </a:p>
        </p:txBody>
      </p:sp>
    </p:spTree>
    <p:extLst>
      <p:ext uri="{BB962C8B-B14F-4D97-AF65-F5344CB8AC3E}">
        <p14:creationId xmlns:p14="http://schemas.microsoft.com/office/powerpoint/2010/main" val="1228699005"/>
      </p:ext>
    </p:extLst>
  </p:cSld>
  <p:clrMapOvr>
    <a:masterClrMapping/>
  </p:clrMapOvr>
</p:sld>
</file>

<file path=ppt/theme/theme1.xml><?xml version="1.0" encoding="utf-8"?>
<a:theme xmlns:a="http://schemas.openxmlformats.org/drawingml/2006/main" name="Komputer Teknologi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7_TF02901026_TF02901026.potx" id="{7291D5FB-7F2C-4340-B96A-55E621D81767}" vid="{0F7EC0EB-CF6D-415E-A441-D9472FAC9DA5}"/>
    </a:ext>
  </a:extLst>
</a:theme>
</file>

<file path=ppt/theme/theme2.xml><?xml version="1.0" encoding="utf-8"?>
<a:theme xmlns:a="http://schemas.openxmlformats.org/drawingml/2006/main" name="Tem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Presentasi teknologi bisnis dengan desain papan sirkuit (layar lebar)</Template>
  <TotalTime>225</TotalTime>
  <Words>165</Words>
  <Application>Microsoft Office PowerPoint</Application>
  <PresentationFormat>Layar Lebar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Komputer Teknologi 16x9</vt:lpstr>
      <vt:lpstr>APLIKASI GOOLOON (GALON)</vt:lpstr>
      <vt:lpstr>DESKRIPSI DAN FITUR APLIKASI GOOLOON</vt:lpstr>
      <vt:lpstr>CODINGAN</vt:lpstr>
      <vt:lpstr>TAMPILAN KELUARAN PROGRAM</vt:lpstr>
      <vt:lpstr>RANCANGAN / SKETSA ANTARMUKA</vt:lpstr>
      <vt:lpstr>ALUR KERJA APLIKASI GOOLOON</vt:lpstr>
      <vt:lpstr>PROJEK GITHUB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GOOLOON (GALON)</dc:title>
  <dc:creator>abil akmal</dc:creator>
  <cp:lastModifiedBy>abil akmal</cp:lastModifiedBy>
  <cp:revision>1</cp:revision>
  <dcterms:created xsi:type="dcterms:W3CDTF">2023-01-04T13:00:48Z</dcterms:created>
  <dcterms:modified xsi:type="dcterms:W3CDTF">2023-01-05T15:40:38Z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