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2"/>
  </p:notesMasterIdLst>
  <p:handoutMasterIdLst>
    <p:handoutMasterId r:id="rId33"/>
  </p:handoutMasterIdLst>
  <p:sldIdLst>
    <p:sldId id="785" r:id="rId2"/>
    <p:sldId id="1160" r:id="rId3"/>
    <p:sldId id="1163" r:id="rId4"/>
    <p:sldId id="1249" r:id="rId5"/>
    <p:sldId id="1164" r:id="rId6"/>
    <p:sldId id="1165" r:id="rId7"/>
    <p:sldId id="1167" r:id="rId8"/>
    <p:sldId id="1226" r:id="rId9"/>
    <p:sldId id="1246" r:id="rId10"/>
    <p:sldId id="1243" r:id="rId11"/>
    <p:sldId id="1228" r:id="rId12"/>
    <p:sldId id="1225" r:id="rId13"/>
    <p:sldId id="1230" r:id="rId14"/>
    <p:sldId id="1231" r:id="rId15"/>
    <p:sldId id="1232" r:id="rId16"/>
    <p:sldId id="1247" r:id="rId17"/>
    <p:sldId id="1229" r:id="rId18"/>
    <p:sldId id="1233" r:id="rId19"/>
    <p:sldId id="1234" r:id="rId20"/>
    <p:sldId id="1238" r:id="rId21"/>
    <p:sldId id="1235" r:id="rId22"/>
    <p:sldId id="1236" r:id="rId23"/>
    <p:sldId id="1248" r:id="rId24"/>
    <p:sldId id="1244" r:id="rId25"/>
    <p:sldId id="1227" r:id="rId26"/>
    <p:sldId id="1239" r:id="rId27"/>
    <p:sldId id="1240" r:id="rId28"/>
    <p:sldId id="1245" r:id="rId29"/>
    <p:sldId id="1242" r:id="rId30"/>
    <p:sldId id="1158"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65" d="100"/>
          <a:sy n="65" d="100"/>
        </p:scale>
        <p:origin x="1508" y="0"/>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hyperlink" Target="https://www.ph.tum.de/academics/org/cc/mh/PH8124/" TargetMode="External"/><Relationship Id="rId2" Type="http://schemas.openxmlformats.org/officeDocument/2006/relationships/hyperlink" Target="https://campus.tum.de/tumonline/wbLv.wbShowLVDetail?pStpSpNr=950465541" TargetMode="External"/><Relationship Id="rId1" Type="http://schemas.openxmlformats.org/officeDocument/2006/relationships/slideLayout" Target="../slideLayouts/slideLayout2.xm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vidyo.com/" TargetMode="External"/><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23.04.2020</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21st – Ascension Day</a:t>
            </a:r>
          </a:p>
          <a:p>
            <a:pPr lvl="1"/>
            <a:r>
              <a:rPr lang="da-DK" dirty="0" smtClean="0">
                <a:solidFill>
                  <a:srgbClr val="FF0000"/>
                </a:solidFill>
              </a:rPr>
              <a:t>June 11th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362770" y="1981200"/>
            <a:ext cx="8400230" cy="404812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133600"/>
          </a:xfrm>
        </p:spPr>
        <p:txBody>
          <a:bodyPr>
            <a:normAutofit/>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dirty="0"/>
              <a:t>Developed </a:t>
            </a:r>
            <a:r>
              <a:rPr lang="en-GB" dirty="0" smtClean="0"/>
              <a:t>initially by </a:t>
            </a:r>
            <a:r>
              <a:rPr lang="en-GB" dirty="0"/>
              <a:t>Linus </a:t>
            </a:r>
            <a:r>
              <a:rPr lang="en-GB" dirty="0" smtClean="0"/>
              <a:t>Torvalds in the early 90s, and then by </a:t>
            </a:r>
            <a:r>
              <a:rPr lang="en-GB" dirty="0"/>
              <a:t>thousands of </a:t>
            </a:r>
            <a:r>
              <a:rPr lang="en-GB" dirty="0" smtClean="0"/>
              <a:t>collaborators afterwards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6" name="Picture 5"/>
          <p:cNvPicPr>
            <a:picLocks noChangeAspect="1"/>
          </p:cNvPicPr>
          <p:nvPr/>
        </p:nvPicPr>
        <p:blipFill>
          <a:blip r:embed="rId2"/>
          <a:stretch>
            <a:fillRect/>
          </a:stretch>
        </p:blipFill>
        <p:spPr>
          <a:xfrm>
            <a:off x="961860" y="3352800"/>
            <a:ext cx="2771940" cy="3392456"/>
          </a:xfrm>
          <a:prstGeom prst="rect">
            <a:avLst/>
          </a:prstGeom>
        </p:spPr>
      </p:pic>
      <p:sp>
        <p:nvSpPr>
          <p:cNvPr id="12" name="Rectangle 11"/>
          <p:cNvSpPr/>
          <p:nvPr/>
        </p:nvSpPr>
        <p:spPr>
          <a:xfrm>
            <a:off x="3963182" y="4382869"/>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286000"/>
          </a:xfrm>
        </p:spPr>
        <p:txBody>
          <a:bodyPr>
            <a:normAutofit lnSpcReduction="10000"/>
          </a:bodyPr>
          <a:lstStyle/>
          <a:p>
            <a:r>
              <a:rPr lang="en-GB" dirty="0" smtClean="0"/>
              <a:t>Plethora of different Linux distributions (Ubuntu, Fedora, CentOS, Scientific Linux, </a:t>
            </a:r>
            <a:r>
              <a:rPr lang="en-DE" dirty="0" smtClean="0"/>
              <a:t>…</a:t>
            </a:r>
            <a:r>
              <a:rPr lang="en-GB" dirty="0" smtClean="0"/>
              <a:t>)</a:t>
            </a:r>
          </a:p>
          <a:p>
            <a:r>
              <a:rPr lang="en-GB" dirty="0" smtClean="0"/>
              <a:t>The material presented in this course will be demonstrated on Ubuntu, but no worries... everything applies also to any other Linux distribution (as we are covering only the core Linux  functionalities!)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3074" name="Picture 2" descr="The Ubunt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886200"/>
            <a:ext cx="51435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a:t>
            </a:r>
            <a:r>
              <a:rPr lang="en-GB" dirty="0" smtClean="0"/>
              <a:t>from the following link </a:t>
            </a:r>
          </a:p>
          <a:p>
            <a:pPr marL="411480" lvl="1" indent="0">
              <a:buNone/>
            </a:pPr>
            <a:r>
              <a:rPr lang="en-GB" sz="1050" dirty="0"/>
              <a:t> </a:t>
            </a:r>
            <a:r>
              <a:rPr lang="en-GB" sz="1050" dirty="0" smtClean="0"/>
              <a:t>      </a:t>
            </a:r>
            <a:r>
              <a:rPr lang="en-GB" sz="1600" dirty="0" smtClean="0"/>
              <a:t>https</a:t>
            </a:r>
            <a:r>
              <a:rPr lang="en-GB" sz="1600" dirty="0"/>
              <a:t>://www.microsoft.com/en-us/p/ubuntu/9nblggh4msv6?activetab=pivot:overviewtab</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6" name="Picture 5"/>
          <p:cNvPicPr>
            <a:picLocks noChangeAspect="1"/>
          </p:cNvPicPr>
          <p:nvPr/>
        </p:nvPicPr>
        <p:blipFill>
          <a:blip r:embed="rId2"/>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 https://www.putty.org/ ) and then use it to connect to some machine 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a:t>
            </a:r>
            <a:r>
              <a:rPr lang="en-GB" dirty="0" smtClean="0"/>
              <a:t>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we can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smtClean="0"/>
              <a:t>bash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a:t>
            </a:r>
            <a:r>
              <a:rPr lang="da-DK" dirty="0" smtClean="0"/>
              <a:t>Bash </a:t>
            </a:r>
            <a:r>
              <a:rPr lang="da-DK" dirty="0" smtClean="0"/>
              <a:t>is the default shell on most Linux distributions nowadays, we focus on it</a:t>
            </a:r>
          </a:p>
          <a:p>
            <a:pPr lvl="1"/>
            <a:r>
              <a:rPr lang="da-DK" dirty="0" smtClean="0"/>
              <a:t>If not set by default, just type </a:t>
            </a:r>
            <a:r>
              <a:rPr lang="da-DK" b="1" dirty="0" smtClean="0"/>
              <a:t>bash</a:t>
            </a:r>
            <a:r>
              <a:rPr lang="da-DK" dirty="0" smtClean="0"/>
              <a:t> </a:t>
            </a:r>
            <a:r>
              <a:rPr lang="da-DK" dirty="0" smtClean="0"/>
              <a:t>in the terminal, and you are in the </a:t>
            </a:r>
            <a:r>
              <a:rPr lang="da-DK" dirty="0"/>
              <a:t>B</a:t>
            </a:r>
            <a:r>
              <a:rPr lang="da-DK" dirty="0" smtClean="0"/>
              <a:t>ash </a:t>
            </a:r>
            <a:r>
              <a:rPr lang="da-DK" dirty="0" smtClean="0"/>
              <a:t>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endParaRPr lang="da-DK" dirty="0" smtClean="0"/>
          </a:p>
          <a:p>
            <a:r>
              <a:rPr lang="da-DK" dirty="0" smtClean="0"/>
              <a:t>Free adverts</a:t>
            </a:r>
            <a:endParaRPr lang="da-DK" dirty="0" smtClean="0"/>
          </a:p>
          <a:p>
            <a:pPr lvl="1"/>
            <a:r>
              <a:rPr lang="da-DK" dirty="0" smtClean="0"/>
              <a:t>Linux</a:t>
            </a:r>
          </a:p>
          <a:p>
            <a:pPr lvl="1"/>
            <a:r>
              <a:rPr lang="da-DK" dirty="0" smtClean="0"/>
              <a:t>Bash</a:t>
            </a:r>
          </a:p>
          <a:p>
            <a:pPr lvl="1"/>
            <a:r>
              <a:rPr lang="da-DK" dirty="0" smtClean="0"/>
              <a:t>ROOT</a:t>
            </a:r>
            <a:endParaRPr lang="da-DK" dirty="0" smtClean="0"/>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a:t>
            </a:r>
            <a:r>
              <a:rPr lang="en-US" sz="3200" b="1" dirty="0" smtClean="0"/>
              <a:t>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Written by Brian Fox in 1989... And it’s still alive!!</a:t>
            </a:r>
          </a:p>
          <a:p>
            <a:r>
              <a:rPr lang="da-DK" dirty="0" smtClean="0"/>
              <a:t>Bash </a:t>
            </a:r>
            <a:r>
              <a:rPr lang="da-DK" dirty="0" smtClean="0"/>
              <a:t>is an acronym for ‘Bourne-again shell</a:t>
            </a:r>
            <a:r>
              <a:rPr lang="da-DK" dirty="0"/>
              <a:t>’ (the original shell was </a:t>
            </a:r>
            <a:r>
              <a:rPr lang="da-DK" dirty="0" smtClean="0"/>
              <a:t>written in 1977 by </a:t>
            </a:r>
            <a:r>
              <a:rPr lang="da-DK" dirty="0"/>
              <a:t>Stephen Bourne)</a:t>
            </a:r>
          </a:p>
          <a:p>
            <a:r>
              <a:rPr lang="da-DK" dirty="0" smtClean="0"/>
              <a:t>Written entirely in C </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6577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a:t>
            </a:r>
            <a:r>
              <a:rPr lang="en-US" sz="3200" b="1" dirty="0" smtClean="0"/>
              <a:t>current </a:t>
            </a:r>
            <a:r>
              <a:rPr lang="en-US" sz="3200" b="1" dirty="0" smtClean="0"/>
              <a:t>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a:t>
            </a:r>
            <a:r>
              <a:rPr lang="da-DK" dirty="0" smtClean="0"/>
              <a:t>is well maintained </a:t>
            </a:r>
            <a:r>
              <a:rPr lang="da-DK" dirty="0" smtClean="0"/>
              <a:t>and is </a:t>
            </a:r>
            <a:r>
              <a:rPr lang="da-DK" dirty="0" smtClean="0"/>
              <a:t>still under development</a:t>
            </a:r>
          </a:p>
          <a:p>
            <a:pPr lvl="1"/>
            <a:r>
              <a:rPr lang="en-US" dirty="0"/>
              <a:t>Webpage: </a:t>
            </a:r>
            <a:r>
              <a:rPr lang="en-US" dirty="0">
                <a:hlinkClick r:id="rId2"/>
              </a:rPr>
              <a:t>https://www.gnu.org/software/bash/</a:t>
            </a:r>
            <a:endParaRPr lang="en-US" dirty="0"/>
          </a:p>
          <a:p>
            <a:pPr lvl="1"/>
            <a:r>
              <a:rPr lang="en-US" dirty="0" smtClean="0"/>
              <a:t>Source code:</a:t>
            </a:r>
            <a:r>
              <a:rPr lang="en-US" dirty="0"/>
              <a:t> </a:t>
            </a:r>
            <a:r>
              <a:rPr lang="en-US" dirty="0">
                <a:hlinkClick r:id="rId3"/>
              </a:rPr>
              <a:t>http://</a:t>
            </a:r>
            <a:r>
              <a:rPr lang="en-US" dirty="0" smtClean="0">
                <a:hlinkClick r:id="rId3"/>
              </a:rPr>
              <a:t>git.savannah.gnu.org/cgit/bash.git</a:t>
            </a:r>
            <a:endParaRPr lang="da-DK" dirty="0" smtClean="0"/>
          </a:p>
          <a:p>
            <a:r>
              <a:rPr lang="da-DK" dirty="0" smtClean="0"/>
              <a:t>Latest release: version </a:t>
            </a:r>
            <a:r>
              <a:rPr lang="en-GB" dirty="0" smtClean="0"/>
              <a:t>5.0 </a:t>
            </a:r>
            <a:r>
              <a:rPr lang="en-GB" dirty="0"/>
              <a:t>(January 7, </a:t>
            </a:r>
            <a:r>
              <a:rPr lang="en-GB" dirty="0" smtClean="0"/>
              <a:t>2019)</a:t>
            </a:r>
          </a:p>
          <a:p>
            <a:pPr lvl="1"/>
            <a:r>
              <a:rPr lang="en-GB" dirty="0" smtClean="0"/>
              <a:t>The current main maintaine</a:t>
            </a:r>
            <a:r>
              <a:rPr lang="en-GB" dirty="0"/>
              <a:t>r: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364182"/>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a:t>
            </a:r>
            <a:r>
              <a:rPr lang="en-US" sz="3200" b="1" dirty="0" smtClean="0"/>
              <a:t>Bash </a:t>
            </a:r>
            <a:r>
              <a:rPr lang="en-US" sz="3200" b="1" dirty="0" smtClean="0"/>
              <a:t>code </a:t>
            </a:r>
            <a:r>
              <a:rPr lang="en-US" sz="3200" b="1" dirty="0" smtClean="0"/>
              <a:t>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machine running Linux, you can test your </a:t>
            </a:r>
            <a:r>
              <a:rPr lang="da-DK" dirty="0" smtClean="0"/>
              <a:t>Bash </a:t>
            </a:r>
            <a:r>
              <a:rPr lang="da-DK" dirty="0" smtClean="0"/>
              <a:t>code online</a:t>
            </a:r>
          </a:p>
          <a:p>
            <a:pPr lvl="1"/>
            <a:r>
              <a:rPr lang="da-DK" dirty="0" smtClean="0"/>
              <a:t>For instance: </a:t>
            </a:r>
            <a:r>
              <a:rPr lang="en-GB" dirty="0">
                <a:hlinkClick r:id="rId2"/>
              </a:rPr>
              <a:t>https://</a:t>
            </a:r>
            <a:r>
              <a:rPr lang="en-GB" dirty="0" smtClean="0">
                <a:hlinkClick r:id="rId2"/>
              </a:rPr>
              <a:t>www.tutorialspoint.com/execute_bash_online.php</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95800"/>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971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smtClean="0"/>
              <a:t>Examples: </a:t>
            </a:r>
            <a:r>
              <a:rPr lang="da-DK" dirty="0" smtClean="0"/>
              <a:t>Bash</a:t>
            </a:r>
            <a:r>
              <a:rPr lang="da-DK" dirty="0" smtClean="0"/>
              <a:t>, Python, Mathematica</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smtClean="0"/>
              <a:t>Examples: C, C++, Java</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a:t>
            </a:r>
            <a:r>
              <a:rPr lang="en-GB" dirty="0" smtClean="0"/>
              <a:t>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a:t>
            </a:r>
            <a:r>
              <a:rPr lang="en-GB" dirty="0"/>
              <a:t>mostly in 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6.18.04 (September 11, 2019)</a:t>
            </a:r>
          </a:p>
          <a:p>
            <a:r>
              <a:rPr lang="en-GB" dirty="0" smtClean="0"/>
              <a:t>Webpage: </a:t>
            </a:r>
            <a:r>
              <a:rPr lang="en-US" dirty="0">
                <a:hlinkClick r:id="rId2"/>
              </a:rPr>
              <a:t>https://root.cern.ch</a:t>
            </a:r>
            <a:r>
              <a:rPr lang="en-US" dirty="0" smtClean="0">
                <a:hlinkClick r:id="rId2"/>
              </a:rPr>
              <a:t>/</a:t>
            </a:r>
            <a:endParaRPr lang="en-US" dirty="0" smtClean="0"/>
          </a:p>
          <a:p>
            <a:r>
              <a:rPr lang="en-GB" dirty="0" smtClean="0"/>
              <a:t>Root forum: </a:t>
            </a:r>
            <a:r>
              <a:rPr lang="en-US" dirty="0">
                <a:hlinkClick r:id="rId3"/>
              </a:rPr>
              <a:t>https://root-forum.cern.ch</a:t>
            </a:r>
            <a:r>
              <a:rPr lang="en-US" dirty="0" smtClean="0">
                <a:hlinkClick r:id="rId3"/>
              </a:rPr>
              <a:t>/</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5122" name="Picture 2" descr="https://root.cern.ch/img/logos/ROOT_Logo/misc/logo_full-plus-text-h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a:t>
            </a:r>
            <a:r>
              <a:rPr lang="da-DK" sz="3200" b="1" dirty="0" smtClean="0"/>
              <a: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600" dirty="0">
                <a:hlinkClick r:id="rId2"/>
              </a:rPr>
              <a:t>https://</a:t>
            </a:r>
            <a:r>
              <a:rPr lang="en-US" sz="1600" dirty="0" smtClean="0">
                <a:hlinkClick r:id="rId2"/>
              </a:rPr>
              <a:t>campus.tum.de/tumonline/wbLv.wbShowLVDetail?pStpSpNr=950465541</a:t>
            </a:r>
            <a:endParaRPr lang="en-US" sz="1600" dirty="0" smtClean="0"/>
          </a:p>
          <a:p>
            <a:pPr lvl="1"/>
            <a:r>
              <a:rPr lang="en-US" sz="1600" dirty="0">
                <a:hlinkClick r:id="rId3"/>
              </a:rPr>
              <a:t>https://www.ph.tum.de/academics/org/cc/mh/PH8124</a:t>
            </a:r>
            <a:r>
              <a:rPr lang="en-US" sz="1600" dirty="0" smtClean="0">
                <a:hlinkClick r:id="rId3"/>
              </a:rPr>
              <a:t>/</a:t>
            </a:r>
            <a:endParaRPr lang="en-US" sz="16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da-DK" dirty="0" smtClean="0">
                <a:effectLst/>
              </a:rPr>
              <a:t>SS 2020</a:t>
            </a:r>
            <a:endParaRPr lang="en-US" dirty="0" smtClean="0">
              <a:effectLst/>
            </a:endParaRPr>
          </a:p>
          <a:p>
            <a:pPr lvl="1" fontAlgn="auto">
              <a:spcAft>
                <a:spcPts val="0"/>
              </a:spcAft>
            </a:pPr>
            <a:r>
              <a:rPr lang="en-US" dirty="0" smtClean="0">
                <a:effectLst/>
              </a:rPr>
              <a:t>Thursday: 14:00-16:00</a:t>
            </a:r>
          </a:p>
          <a:p>
            <a:pPr lvl="1" fontAlgn="auto">
              <a:spcAft>
                <a:spcPts val="0"/>
              </a:spcAft>
            </a:pPr>
            <a:r>
              <a:rPr lang="en-US" dirty="0" smtClean="0">
                <a:effectLst/>
              </a:rPr>
              <a:t>Physics Department, E12 seminar room 2024</a:t>
            </a:r>
          </a:p>
          <a:p>
            <a:pPr lvl="1" fontAlgn="auto">
              <a:spcAft>
                <a:spcPts val="0"/>
              </a:spcAft>
            </a:pPr>
            <a:r>
              <a:rPr lang="en-US" dirty="0" smtClean="0">
                <a:effectLst/>
              </a:rPr>
              <a:t>12 contact days (last lecture is on July 23rd)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smtClean="0">
                <a:effectLst/>
              </a:rPr>
              <a:t>Final oral examination over the final project presentation</a:t>
            </a: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lecture has a dedicated webpage:</a:t>
            </a:r>
          </a:p>
          <a:p>
            <a:pPr lvl="1"/>
            <a:r>
              <a:rPr lang="en-US" dirty="0" smtClean="0"/>
              <a:t>Link: https</a:t>
            </a:r>
            <a:r>
              <a:rPr lang="en-US" dirty="0"/>
              <a:t>://abilandz.gitbook.io/ph8124/v/SS2020/</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pic>
        <p:nvPicPr>
          <p:cNvPr id="5" name="Picture 4"/>
          <p:cNvPicPr>
            <a:picLocks noChangeAspect="1"/>
          </p:cNvPicPr>
          <p:nvPr/>
        </p:nvPicPr>
        <p:blipFill>
          <a:blip r:embed="rId2"/>
          <a:stretch>
            <a:fillRect/>
          </a:stretch>
        </p:blipFill>
        <p:spPr>
          <a:xfrm>
            <a:off x="904958" y="2286000"/>
            <a:ext cx="7172242" cy="4454131"/>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en-US" dirty="0" smtClean="0"/>
              <a:t>After each lecture, executive summary of the covered material will be shared via email via official TUM online interface for this course</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a:t>
            </a:r>
            <a:r>
              <a:rPr lang="da-DK" dirty="0" smtClean="0">
                <a:effectLst/>
              </a:rPr>
              <a:t>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 </a:t>
            </a:r>
            <a:r>
              <a:rPr lang="en-GB" dirty="0"/>
              <a:t>open both to Bachelor and </a:t>
            </a:r>
            <a:r>
              <a:rPr lang="en-GB" dirty="0" smtClean="0"/>
              <a:t>Master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the quality of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Software for online lecturing</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Whenever there are exceptional circumstances which prevent us to meet in person, course will be offered via internet</a:t>
            </a:r>
          </a:p>
          <a:p>
            <a:r>
              <a:rPr lang="da-DK" dirty="0" smtClean="0"/>
              <a:t>Software to be used for online lecturing:</a:t>
            </a:r>
          </a:p>
          <a:p>
            <a:pPr lvl="1"/>
            <a:r>
              <a:rPr lang="da-DK" dirty="0" smtClean="0"/>
              <a:t>Zoom</a:t>
            </a:r>
            <a:r>
              <a:rPr lang="da-DK" dirty="0"/>
              <a:t>: </a:t>
            </a:r>
            <a:r>
              <a:rPr lang="en-GB" dirty="0">
                <a:hlinkClick r:id="rId2"/>
              </a:rPr>
              <a:t>https://tum-conf.zoom.us</a:t>
            </a:r>
            <a:r>
              <a:rPr lang="en-GB" dirty="0" smtClean="0">
                <a:hlinkClick r:id="rId2"/>
              </a:rPr>
              <a:t>/</a:t>
            </a:r>
            <a:r>
              <a:rPr lang="en-GB" dirty="0" smtClean="0"/>
              <a:t> </a:t>
            </a:r>
            <a:r>
              <a:rPr lang="da-DK" dirty="0" smtClean="0"/>
              <a:t>(</a:t>
            </a:r>
            <a:r>
              <a:rPr lang="da-DK" dirty="0" smtClean="0"/>
              <a:t>licensed TUM </a:t>
            </a:r>
            <a:r>
              <a:rPr lang="da-DK" dirty="0" smtClean="0"/>
              <a:t>version!)</a:t>
            </a:r>
          </a:p>
          <a:p>
            <a:pPr lvl="1"/>
            <a:r>
              <a:rPr lang="da-DK" dirty="0" smtClean="0"/>
              <a:t>Vidyo: </a:t>
            </a:r>
            <a:r>
              <a:rPr lang="en-GB" dirty="0">
                <a:hlinkClick r:id="rId3"/>
              </a:rPr>
              <a:t>https://www.vidyo.com/</a:t>
            </a:r>
            <a:endParaRPr lang="da-DK" dirty="0" smtClean="0"/>
          </a:p>
          <a:p>
            <a:r>
              <a:rPr lang="da-DK" dirty="0" smtClean="0"/>
              <a:t>Please install and familiarize yourself </a:t>
            </a:r>
            <a:r>
              <a:rPr lang="da-DK" dirty="0" smtClean="0"/>
              <a:t>with Zoom</a:t>
            </a:r>
            <a:endParaRPr lang="da-DK" dirty="0" smtClean="0"/>
          </a:p>
          <a:p>
            <a:pPr lvl="1"/>
            <a:r>
              <a:rPr lang="da-DK" dirty="0" smtClean="0"/>
              <a:t>By </a:t>
            </a:r>
            <a:r>
              <a:rPr lang="da-DK" dirty="0" smtClean="0"/>
              <a:t>default, we will </a:t>
            </a:r>
            <a:r>
              <a:rPr lang="da-DK" dirty="0" smtClean="0"/>
              <a:t>use </a:t>
            </a:r>
            <a:r>
              <a:rPr lang="da-DK" dirty="0" smtClean="0"/>
              <a:t>Zoom</a:t>
            </a:r>
          </a:p>
          <a:p>
            <a:pPr lvl="1"/>
            <a:r>
              <a:rPr lang="da-DK" dirty="0" smtClean="0"/>
              <a:t>If Zoom gets overloaded, as Plan B I will send you a direct link to join the online meeting in Vidyo </a:t>
            </a:r>
            <a:endParaRPr lang="da-DK" dirty="0"/>
          </a:p>
          <a:p>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1118787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1558</Words>
  <Application>Microsoft Office PowerPoint</Application>
  <PresentationFormat>On-screen Show (4:3)</PresentationFormat>
  <Paragraphs>190</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Courier New</vt:lpstr>
      <vt:lpstr>Georgia</vt:lpstr>
      <vt:lpstr>Helvetica</vt:lpstr>
      <vt:lpstr>Trebuchet MS</vt:lpstr>
      <vt:lpstr>Wingdings 2</vt:lpstr>
      <vt:lpstr>Urban</vt:lpstr>
      <vt:lpstr>Scientific computing in  high-energy physics Lecture 1, 23.04.2020</vt:lpstr>
      <vt:lpstr>Outline of today’s lecture</vt:lpstr>
      <vt:lpstr>Course trivia</vt:lpstr>
      <vt:lpstr>Webpage</vt:lpstr>
      <vt:lpstr>Course trivia</vt:lpstr>
      <vt:lpstr>Course trivia</vt:lpstr>
      <vt:lpstr>Course trivia</vt:lpstr>
      <vt:lpstr>Course trivia</vt:lpstr>
      <vt:lpstr>Software for online lecturing</vt:lpstr>
      <vt:lpstr>Trivia</vt:lpstr>
      <vt:lpstr>Free adverts</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4640</cp:revision>
  <dcterms:created xsi:type="dcterms:W3CDTF">2011-04-15T12:26:50Z</dcterms:created>
  <dcterms:modified xsi:type="dcterms:W3CDTF">2020-04-20T12:20:24Z</dcterms:modified>
</cp:coreProperties>
</file>