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6"/>
  </p:notesMasterIdLst>
  <p:handoutMasterIdLst>
    <p:handoutMasterId r:id="rId37"/>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51" r:id="rId15"/>
    <p:sldId id="1231" r:id="rId16"/>
    <p:sldId id="1252" r:id="rId17"/>
    <p:sldId id="1232" r:id="rId18"/>
    <p:sldId id="1247" r:id="rId19"/>
    <p:sldId id="1229" r:id="rId20"/>
    <p:sldId id="1233" r:id="rId21"/>
    <p:sldId id="1234" r:id="rId22"/>
    <p:sldId id="1238" r:id="rId23"/>
    <p:sldId id="1235" r:id="rId24"/>
    <p:sldId id="1236" r:id="rId25"/>
    <p:sldId id="1248" r:id="rId26"/>
    <p:sldId id="1244" r:id="rId27"/>
    <p:sldId id="1253" r:id="rId28"/>
    <p:sldId id="1254" r:id="rId29"/>
    <p:sldId id="1227" r:id="rId30"/>
    <p:sldId id="1239" r:id="rId31"/>
    <p:sldId id="1240" r:id="rId32"/>
    <p:sldId id="1245" r:id="rId33"/>
    <p:sldId id="1242" r:id="rId34"/>
    <p:sldId id="115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crosoft.com/en-us/p/ubuntu/9nblggh4msv6?activetab=pivot:overviewtab"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5" Type="http://schemas.openxmlformats.org/officeDocument/2006/relationships/hyperlink" Target="https://www.ph.tum.de/about/visit/roomfinder/?room=2101" TargetMode="Externa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root-project/roo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bilandz.gitbook.io/ss20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28.04.2022</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26th – Ascension Day</a:t>
            </a:r>
          </a:p>
          <a:p>
            <a:pPr lvl="1"/>
            <a:r>
              <a:rPr lang="da-DK" dirty="0" smtClean="0">
                <a:solidFill>
                  <a:srgbClr val="FF0000"/>
                </a:solidFill>
              </a:rPr>
              <a:t>June 16th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81000" y="1981200"/>
            <a:ext cx="8382000" cy="4168864"/>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sz="2200" dirty="0" smtClean="0"/>
              <a:t>The most powerful supercomputers (November, 2021):</a:t>
            </a:r>
            <a:endParaRPr lang="en-GB" sz="2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sp>
        <p:nvSpPr>
          <p:cNvPr id="7" name="Rectangle 6"/>
          <p:cNvSpPr/>
          <p:nvPr/>
        </p:nvSpPr>
        <p:spPr>
          <a:xfrm>
            <a:off x="3289349" y="6443246"/>
            <a:ext cx="2273251" cy="338554"/>
          </a:xfrm>
          <a:prstGeom prst="rect">
            <a:avLst/>
          </a:prstGeom>
        </p:spPr>
        <p:txBody>
          <a:bodyPr wrap="none">
            <a:spAutoFit/>
          </a:bodyPr>
          <a:lstStyle/>
          <a:p>
            <a:r>
              <a:rPr lang="en-GB" sz="1600" dirty="0" smtClean="0">
                <a:effectLst/>
                <a:hlinkClick r:id="rId2"/>
              </a:rPr>
              <a:t>https</a:t>
            </a:r>
            <a:r>
              <a:rPr lang="en-GB" sz="1600" dirty="0">
                <a:effectLst/>
                <a:hlinkClick r:id="rId2"/>
              </a:rPr>
              <a:t>://</a:t>
            </a:r>
            <a:r>
              <a:rPr lang="en-GB" sz="1600" dirty="0" smtClean="0">
                <a:effectLst/>
                <a:hlinkClick r:id="rId2"/>
              </a:rPr>
              <a:t>www.top500.org</a:t>
            </a:r>
            <a:endParaRPr lang="en-GB" sz="1600" dirty="0" smtClean="0">
              <a:effectLst/>
            </a:endParaRPr>
          </a:p>
        </p:txBody>
      </p:sp>
      <p:pic>
        <p:nvPicPr>
          <p:cNvPr id="9" name="Picture 8"/>
          <p:cNvPicPr>
            <a:picLocks noChangeAspect="1"/>
          </p:cNvPicPr>
          <p:nvPr/>
        </p:nvPicPr>
        <p:blipFill>
          <a:blip r:embed="rId3"/>
          <a:stretch>
            <a:fillRect/>
          </a:stretch>
        </p:blipFill>
        <p:spPr>
          <a:xfrm>
            <a:off x="685800" y="1783472"/>
            <a:ext cx="7543800" cy="4693528"/>
          </a:xfrm>
          <a:prstGeom prst="rect">
            <a:avLst/>
          </a:prstGeom>
        </p:spPr>
      </p:pic>
    </p:spTree>
    <p:extLst>
      <p:ext uri="{BB962C8B-B14F-4D97-AF65-F5344CB8AC3E}">
        <p14:creationId xmlns:p14="http://schemas.microsoft.com/office/powerpoint/2010/main" val="2935680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hlinkClick r:id="rId2"/>
              </a:rPr>
              <a:t>https</a:t>
            </a:r>
            <a:r>
              <a:rPr lang="en-GB" sz="1600" dirty="0">
                <a:hlinkClick r:id="rId2"/>
              </a:rPr>
              <a:t>://</a:t>
            </a:r>
            <a:r>
              <a:rPr lang="en-GB" sz="1600" dirty="0" smtClean="0">
                <a:hlinkClick r:id="rId2"/>
              </a:rPr>
              <a:t>www.microsoft.com/en-us/p/ubuntu/9nblggh4msv6?activetab=pivot:overviewtab</a:t>
            </a:r>
            <a:endParaRPr lang="en-GB" sz="1600" dirty="0" smtClean="0"/>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pic>
        <p:nvPicPr>
          <p:cNvPr id="6" name="Picture 5"/>
          <p:cNvPicPr>
            <a:picLocks noChangeAspect="1"/>
          </p:cNvPicPr>
          <p:nvPr/>
        </p:nvPicPr>
        <p:blipFill>
          <a:blip r:embed="rId3"/>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4"/>
              </a:rPr>
              <a:t>https://www.putty.org</a:t>
            </a:r>
            <a:r>
              <a:rPr lang="en-GB" sz="1800" dirty="0" smtClean="0">
                <a:effectLst/>
                <a:hlinkClick r:id="rId4"/>
              </a:rPr>
              <a:t>/</a:t>
            </a:r>
            <a:r>
              <a:rPr lang="en-GB" sz="1800" dirty="0" smtClean="0">
                <a:effectLst/>
              </a:rPr>
              <a:t> </a:t>
            </a:r>
            <a:r>
              <a:rPr lang="en-GB" dirty="0">
                <a:effectLst/>
              </a:rPr>
              <a:t>)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5.1.16 (January 5, 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3400" y="1722120"/>
            <a:ext cx="8226696" cy="4754880"/>
          </a:xfrm>
          <a:prstGeom prst="rect">
            <a:avLst/>
          </a:prstGeom>
        </p:spPr>
      </p:pic>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3"/>
              </a:rPr>
              <a:t>https://www.tiobe.com/tiobe-index</a:t>
            </a:r>
            <a:r>
              <a:rPr lang="en-GB" sz="1600" dirty="0" smtClean="0">
                <a:effectLst/>
                <a:hlinkClick r:id="rId3"/>
              </a:rPr>
              <a:t>/</a:t>
            </a:r>
            <a:endParaRPr lang="en-GB" sz="1600" dirty="0" smtClean="0">
              <a:effectLst/>
            </a:endParaRPr>
          </a:p>
          <a:p>
            <a:endParaRPr lang="en-GB" sz="1600" dirty="0" smtClean="0">
              <a:effectLst/>
            </a:endParaRPr>
          </a:p>
        </p:txBody>
      </p:sp>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75" y="1752600"/>
            <a:ext cx="8641525" cy="4629388"/>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28th)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fontScale="92500"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endParaRPr lang="da-DK" dirty="0">
              <a:effectLst/>
            </a:endParaRPr>
          </a:p>
          <a:p>
            <a:pPr lvl="2" fontAlgn="auto">
              <a:spcAft>
                <a:spcPts val="0"/>
              </a:spcAft>
            </a:pPr>
            <a:r>
              <a:rPr lang="da-DK" dirty="0" smtClean="0">
                <a:effectLst/>
              </a:rPr>
              <a:t>Office </a:t>
            </a:r>
            <a:r>
              <a:rPr lang="da-DK" dirty="0" smtClean="0">
                <a:effectLst/>
              </a:rPr>
              <a:t>PH </a:t>
            </a:r>
            <a:r>
              <a:rPr lang="da-DK" dirty="0">
                <a:effectLst/>
              </a:rPr>
              <a:t>2101 (</a:t>
            </a:r>
            <a:r>
              <a:rPr lang="da-DK" dirty="0">
                <a:effectLst/>
                <a:hlinkClick r:id="rId5"/>
              </a:rPr>
              <a:t>https://www.ph.tum.de/about/visit/roomfinder/?</a:t>
            </a:r>
            <a:r>
              <a:rPr lang="da-DK" dirty="0" smtClean="0">
                <a:effectLst/>
                <a:hlinkClick r:id="rId5"/>
              </a:rPr>
              <a:t>room=2101</a:t>
            </a:r>
            <a:r>
              <a:rPr lang="da-DK" dirty="0" smtClean="0">
                <a:effectLst/>
              </a:rPr>
              <a:t>)</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6.26/00 (March 3, 2022)</a:t>
            </a:r>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34</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situation with pandemic, 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will be recorded, and recordings shared immediately afterward</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a:t>
            </a:r>
            <a:r>
              <a:rPr lang="en-US" sz="1800" dirty="0">
                <a:hlinkClick r:id="rId2"/>
              </a:rPr>
              <a:t>https://abilandz.gitbook.io/ss2022</a:t>
            </a:r>
            <a:r>
              <a:rPr lang="en-US" sz="1800" dirty="0" smtClean="0">
                <a:hlinkClick r:id="rId2"/>
              </a:rPr>
              <a:t>/</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3"/>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1770</Words>
  <Application>Microsoft Office PowerPoint</Application>
  <PresentationFormat>On-screen Show (4:3)</PresentationFormat>
  <Paragraphs>219</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Georgia</vt:lpstr>
      <vt:lpstr>Helvetica</vt:lpstr>
      <vt:lpstr>Trebuchet MS</vt:lpstr>
      <vt:lpstr>Wingdings 2</vt:lpstr>
      <vt:lpstr>Urban</vt:lpstr>
      <vt:lpstr>Scientific computing in  high-energy physics Lecture 1, 28.04.2022</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4776</cp:revision>
  <dcterms:created xsi:type="dcterms:W3CDTF">2011-04-15T12:26:50Z</dcterms:created>
  <dcterms:modified xsi:type="dcterms:W3CDTF">2022-04-29T06:34:43Z</dcterms:modified>
</cp:coreProperties>
</file>