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7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7BEC-9C33-1347-8F55-CD7A3ED1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28238-04C1-A347-88B6-BF7292A67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D2475-E5D4-614A-A20E-DC78181C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4698E-2FBF-6745-A9B4-E422125EA758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75219-3B93-FB47-96E5-B3F1269E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8B70-F40F-D949-AAA7-36A4DB5A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001C-6A64-5648-8718-CB5C65D3D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3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AC44-0377-7A4F-BFAD-C266209B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73EBC-A01F-3E40-A059-F263D0BC5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04EF6-9C43-4A43-8105-4A5AC770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4698E-2FBF-6745-A9B4-E422125EA758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C66D9-75D0-594B-B10A-144918D9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8395D-0B86-CE44-8CF5-FEC59E9FC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001C-6A64-5648-8718-CB5C65D3D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F919A5-8C73-524F-8936-417D5FE61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5D4C9-685B-B743-887C-1EE30A706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D0DC3-31FD-4240-AB4F-BD395C6D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4698E-2FBF-6745-A9B4-E422125EA758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F27EC-D78B-894B-A2EB-4B6F67B94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BA543-F840-3E44-A133-65F33FF9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001C-6A64-5648-8718-CB5C65D3D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6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0FD2-900F-C041-B119-6CFFEEEA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9B32-FC44-3043-A361-BA30DF11A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47E63-5644-9644-B521-FD7A1341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4698E-2FBF-6745-A9B4-E422125EA758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766D8-8DF5-164B-8521-F2293353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7850-31FB-964D-A06C-D2388667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001C-6A64-5648-8718-CB5C65D3D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9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A1B8-B5A0-BD43-B7DE-1A4A4CBB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EF5BA-7BF5-334F-AFC0-96B0B8AA3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863EE-2954-9F45-8ECA-93533DFD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4698E-2FBF-6745-A9B4-E422125EA758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8746C-BD47-634A-811C-A3EA922C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5A557-F423-5B4C-9EAD-AB264521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001C-6A64-5648-8718-CB5C65D3D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1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17CA4-05E6-D14E-8616-0B78C642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C8AEF-D4BC-6C4C-93BF-2DC7E48B1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FC813-866A-7342-A048-35D6908F8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2160A-5948-0D4B-B4D8-38A53024A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4698E-2FBF-6745-A9B4-E422125EA758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8FC2C-B323-E047-84F8-EC3189AA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5B9D7-D77F-DD48-91A5-B4CB36C5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001C-6A64-5648-8718-CB5C65D3D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8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49A7-730D-B144-9507-F582448EB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84E89-41FD-6847-B88F-C1C89808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508B8-B9D3-4C4F-99F2-522B18624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8230A-0FA8-0A4A-A985-47CAD981C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6DA41-75CF-D548-81CB-8AA8866A4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E0723A-0CEE-8E43-BDD1-5E8217E7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4698E-2FBF-6745-A9B4-E422125EA758}" type="datetimeFigureOut">
              <a:rPr lang="en-US" smtClean="0"/>
              <a:t>3/28/20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1A1E3-E77E-7549-A681-1B78F1B4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D483B1-250A-414C-ADC3-31A5D7FB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001C-6A64-5648-8718-CB5C65D3D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3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62DC-826B-E54B-B757-119E3442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53B64-FC22-434A-83CE-BD313399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4698E-2FBF-6745-A9B4-E422125EA758}" type="datetimeFigureOut">
              <a:rPr lang="en-US" smtClean="0"/>
              <a:t>3/28/20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92D58-4F6B-2444-A629-E544A3D2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A4FC6-2B11-DB44-B3C1-29B97ACE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001C-6A64-5648-8718-CB5C65D3D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5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13EBA6-7AFB-5146-A1D4-B0886CCAF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4698E-2FBF-6745-A9B4-E422125EA758}" type="datetimeFigureOut">
              <a:rPr lang="en-US" smtClean="0"/>
              <a:t>3/28/20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F04C0-77B8-EF4C-8203-8D6006A4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11004-2B25-D54E-A7EF-155391E6B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001C-6A64-5648-8718-CB5C65D3D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8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D08F-3E3D-1A4E-A63A-DED76A657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6FBCE-1C7E-4747-BF55-751581587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EB97E-8C9B-4C40-BEAF-749554168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E4564-60DE-C44B-B3FF-D498FAF2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4698E-2FBF-6745-A9B4-E422125EA758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9950E-A15A-904D-92EE-C11D4FB3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3AFD2-5755-6F41-B64F-091DE4DE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001C-6A64-5648-8718-CB5C65D3D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8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2D20-D919-C542-A860-C8030BA7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51A641-D1C2-C041-82D1-4A138CFEF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408BD-2FB6-4E44-A9DE-CE2DE9AFD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7C547-CD84-F64F-B744-E25969CC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4698E-2FBF-6745-A9B4-E422125EA758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7FC23-4AF8-4A48-8DF6-4B773B32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EECB4-6F7C-AB4B-BB79-EAAAB72D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001C-6A64-5648-8718-CB5C65D3D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7FFDD5-E955-6A4A-AA69-624469A77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5E2B9-F74B-AE49-AD5D-1A3983EF5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4DA53-2762-E14F-AF8B-0016E3C45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4698E-2FBF-6745-A9B4-E422125EA758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2CAE8-A05E-8A4F-BB9F-4F932B5D1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42903-8627-964B-8426-81D190E7E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01C-6A64-5648-8718-CB5C65D3D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9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21F792C0-B656-6E44-BA84-63DEB12D19CA}"/>
              </a:ext>
            </a:extLst>
          </p:cNvPr>
          <p:cNvGrpSpPr/>
          <p:nvPr/>
        </p:nvGrpSpPr>
        <p:grpSpPr>
          <a:xfrm>
            <a:off x="144379" y="84221"/>
            <a:ext cx="11742821" cy="6617368"/>
            <a:chOff x="144379" y="84221"/>
            <a:chExt cx="11742821" cy="661736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58ED5D3-E876-4F43-90A4-9855024EE505}"/>
                </a:ext>
              </a:extLst>
            </p:cNvPr>
            <p:cNvSpPr/>
            <p:nvPr/>
          </p:nvSpPr>
          <p:spPr>
            <a:xfrm>
              <a:off x="144379" y="84221"/>
              <a:ext cx="11742821" cy="6617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EABF395-2FD0-F644-9018-2EA69B78078E}"/>
                </a:ext>
              </a:extLst>
            </p:cNvPr>
            <p:cNvGrpSpPr/>
            <p:nvPr/>
          </p:nvGrpSpPr>
          <p:grpSpPr>
            <a:xfrm>
              <a:off x="361512" y="288758"/>
              <a:ext cx="11281280" cy="5915641"/>
              <a:chOff x="361512" y="288758"/>
              <a:chExt cx="11281280" cy="591564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DEE187-0BAF-B146-A831-14B3A8C794E4}"/>
                  </a:ext>
                </a:extLst>
              </p:cNvPr>
              <p:cNvSpPr txBox="1"/>
              <p:nvPr/>
            </p:nvSpPr>
            <p:spPr>
              <a:xfrm>
                <a:off x="361512" y="3502207"/>
                <a:ext cx="778292" cy="70788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S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76E956-1E85-0047-BAD6-1388BB7380B2}"/>
                  </a:ext>
                </a:extLst>
              </p:cNvPr>
              <p:cNvSpPr txBox="1"/>
              <p:nvPr/>
            </p:nvSpPr>
            <p:spPr>
              <a:xfrm>
                <a:off x="1790575" y="3502207"/>
                <a:ext cx="778292" cy="7078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E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929FD5-1BDD-A84F-B275-E04557260304}"/>
                  </a:ext>
                </a:extLst>
              </p:cNvPr>
              <p:cNvSpPr txBox="1"/>
              <p:nvPr/>
            </p:nvSpPr>
            <p:spPr>
              <a:xfrm>
                <a:off x="2957637" y="2571765"/>
                <a:ext cx="902618" cy="70788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UI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6AF36A-6429-2D4D-BA00-A4F780BDDC54}"/>
                  </a:ext>
                </a:extLst>
              </p:cNvPr>
              <p:cNvSpPr txBox="1"/>
              <p:nvPr/>
            </p:nvSpPr>
            <p:spPr>
              <a:xfrm>
                <a:off x="2957637" y="4506817"/>
                <a:ext cx="902619" cy="70788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UA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21A78C-B42A-0840-A934-AB79D3735641}"/>
                  </a:ext>
                </a:extLst>
              </p:cNvPr>
              <p:cNvSpPr txBox="1"/>
              <p:nvPr/>
            </p:nvSpPr>
            <p:spPr>
              <a:xfrm>
                <a:off x="4259179" y="1753561"/>
                <a:ext cx="902618" cy="70788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DI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C9A140-2EB0-1C4F-8B3F-7E1868453311}"/>
                  </a:ext>
                </a:extLst>
              </p:cNvPr>
              <p:cNvSpPr txBox="1"/>
              <p:nvPr/>
            </p:nvSpPr>
            <p:spPr>
              <a:xfrm>
                <a:off x="4259179" y="5496513"/>
                <a:ext cx="902618" cy="707886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DA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07C3BC-947C-A04B-AABE-BB806E0DBAA8}"/>
                  </a:ext>
                </a:extLst>
              </p:cNvPr>
              <p:cNvSpPr txBox="1"/>
              <p:nvPr/>
            </p:nvSpPr>
            <p:spPr>
              <a:xfrm>
                <a:off x="5781049" y="3516216"/>
                <a:ext cx="778292" cy="707886"/>
              </a:xfrm>
              <a:prstGeom prst="rect">
                <a:avLst/>
              </a:prstGeom>
              <a:solidFill>
                <a:srgbClr val="9B77C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R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BA21AFE-CDA8-F549-8325-293A328731A7}"/>
                  </a:ext>
                </a:extLst>
              </p:cNvPr>
              <p:cNvCxnSpPr>
                <a:stCxn id="4" idx="3"/>
                <a:endCxn id="5" idx="1"/>
              </p:cNvCxnSpPr>
              <p:nvPr/>
            </p:nvCxnSpPr>
            <p:spPr>
              <a:xfrm>
                <a:off x="1139804" y="3856150"/>
                <a:ext cx="650771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28719E1-1F6C-D04A-865B-EA5EADD28ECD}"/>
                  </a:ext>
                </a:extLst>
              </p:cNvPr>
              <p:cNvCxnSpPr>
                <a:stCxn id="5" idx="0"/>
                <a:endCxn id="6" idx="1"/>
              </p:cNvCxnSpPr>
              <p:nvPr/>
            </p:nvCxnSpPr>
            <p:spPr>
              <a:xfrm flipV="1">
                <a:off x="2179721" y="2925708"/>
                <a:ext cx="777916" cy="57649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ACFFEE7-A4C9-1949-B124-7EB41EDFBE2A}"/>
                  </a:ext>
                </a:extLst>
              </p:cNvPr>
              <p:cNvCxnSpPr>
                <a:stCxn id="5" idx="2"/>
                <a:endCxn id="7" idx="1"/>
              </p:cNvCxnSpPr>
              <p:nvPr/>
            </p:nvCxnSpPr>
            <p:spPr>
              <a:xfrm>
                <a:off x="2179721" y="4210093"/>
                <a:ext cx="777916" cy="65066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FA085D0-B036-C74B-8899-106B1A8A14F4}"/>
                  </a:ext>
                </a:extLst>
              </p:cNvPr>
              <p:cNvCxnSpPr>
                <a:stCxn id="6" idx="0"/>
                <a:endCxn id="8" idx="1"/>
              </p:cNvCxnSpPr>
              <p:nvPr/>
            </p:nvCxnSpPr>
            <p:spPr>
              <a:xfrm flipV="1">
                <a:off x="3408946" y="2107504"/>
                <a:ext cx="850233" cy="46426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7086888-74D1-5443-A12C-CF1AE9056F27}"/>
                  </a:ext>
                </a:extLst>
              </p:cNvPr>
              <p:cNvCxnSpPr>
                <a:stCxn id="7" idx="2"/>
                <a:endCxn id="9" idx="1"/>
              </p:cNvCxnSpPr>
              <p:nvPr/>
            </p:nvCxnSpPr>
            <p:spPr>
              <a:xfrm>
                <a:off x="3408947" y="5214703"/>
                <a:ext cx="850232" cy="63575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268E2B9-D9F1-1B43-B08B-17A0727041A3}"/>
                  </a:ext>
                </a:extLst>
              </p:cNvPr>
              <p:cNvCxnSpPr>
                <a:stCxn id="8" idx="3"/>
                <a:endCxn id="10" idx="0"/>
              </p:cNvCxnSpPr>
              <p:nvPr/>
            </p:nvCxnSpPr>
            <p:spPr>
              <a:xfrm>
                <a:off x="5161797" y="2107504"/>
                <a:ext cx="1008398" cy="14087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6E91ACF-5B94-F44D-8C66-4DE92529E4A5}"/>
                  </a:ext>
                </a:extLst>
              </p:cNvPr>
              <p:cNvCxnSpPr>
                <a:stCxn id="9" idx="3"/>
                <a:endCxn id="10" idx="2"/>
              </p:cNvCxnSpPr>
              <p:nvPr/>
            </p:nvCxnSpPr>
            <p:spPr>
              <a:xfrm flipV="1">
                <a:off x="5161797" y="4224102"/>
                <a:ext cx="1008398" cy="162635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9646C73-A095-4F41-8154-479736BB09E2}"/>
                  </a:ext>
                </a:extLst>
              </p:cNvPr>
              <p:cNvCxnSpPr>
                <a:stCxn id="6" idx="3"/>
                <a:endCxn id="10" idx="1"/>
              </p:cNvCxnSpPr>
              <p:nvPr/>
            </p:nvCxnSpPr>
            <p:spPr>
              <a:xfrm>
                <a:off x="3860255" y="2925708"/>
                <a:ext cx="1920794" cy="94445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F6D8A6B6-0485-394F-ACFD-5503814D7174}"/>
                  </a:ext>
                </a:extLst>
              </p:cNvPr>
              <p:cNvCxnSpPr>
                <a:stCxn id="7" idx="3"/>
                <a:endCxn id="10" idx="1"/>
              </p:cNvCxnSpPr>
              <p:nvPr/>
            </p:nvCxnSpPr>
            <p:spPr>
              <a:xfrm flipV="1">
                <a:off x="3860256" y="3870159"/>
                <a:ext cx="1920793" cy="99060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AB871DD-9B48-C94E-BC06-BA617FFDCC19}"/>
                  </a:ext>
                </a:extLst>
              </p:cNvPr>
              <p:cNvSpPr txBox="1"/>
              <p:nvPr/>
            </p:nvSpPr>
            <p:spPr>
              <a:xfrm>
                <a:off x="1282446" y="3444024"/>
                <a:ext cx="325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ym typeface="Symbol" pitchFamily="2" charset="2"/>
                  </a:rPr>
                  <a:t></a:t>
                </a:r>
                <a:endParaRPr lang="en-US" sz="20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F470A28-F9CF-844F-8263-150A02E70605}"/>
                  </a:ext>
                </a:extLst>
              </p:cNvPr>
              <p:cNvSpPr txBox="1"/>
              <p:nvPr/>
            </p:nvSpPr>
            <p:spPr>
              <a:xfrm>
                <a:off x="1763172" y="2826894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ym typeface="Symbol" pitchFamily="2" charset="2"/>
                  </a:rPr>
                  <a:t></a:t>
                </a:r>
                <a:r>
                  <a:rPr lang="en-US" sz="2000" dirty="0">
                    <a:effectLst/>
                  </a:rPr>
                  <a:t> (1-</a:t>
                </a:r>
                <a:r>
                  <a:rPr lang="en-US" sz="2000" dirty="0">
                    <a:sym typeface="Symbol" pitchFamily="2" charset="2"/>
                  </a:rPr>
                  <a:t></a:t>
                </a:r>
                <a:r>
                  <a:rPr lang="en-US" sz="2000" dirty="0">
                    <a:effectLst/>
                  </a:rPr>
                  <a:t> )</a:t>
                </a:r>
                <a:endParaRPr lang="en-US" sz="20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3435D6B-F1ED-3B46-B25F-07323FF639C2}"/>
                  </a:ext>
                </a:extLst>
              </p:cNvPr>
              <p:cNvSpPr txBox="1"/>
              <p:nvPr/>
            </p:nvSpPr>
            <p:spPr>
              <a:xfrm>
                <a:off x="2003622" y="4506817"/>
                <a:ext cx="473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ym typeface="Symbol" pitchFamily="2" charset="2"/>
                  </a:rPr>
                  <a:t></a:t>
                </a:r>
                <a:endParaRPr lang="en-US" sz="20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A36286D-E138-B74A-9AD5-68DC9969C6F7}"/>
                  </a:ext>
                </a:extLst>
              </p:cNvPr>
              <p:cNvSpPr txBox="1"/>
              <p:nvPr/>
            </p:nvSpPr>
            <p:spPr>
              <a:xfrm>
                <a:off x="3597446" y="1973175"/>
                <a:ext cx="3577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i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CAABBDE-D180-8D4C-9FEB-DCC31C501785}"/>
                  </a:ext>
                </a:extLst>
              </p:cNvPr>
              <p:cNvSpPr txBox="1"/>
              <p:nvPr/>
            </p:nvSpPr>
            <p:spPr>
              <a:xfrm>
                <a:off x="3485146" y="5470364"/>
                <a:ext cx="4010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a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B733F48B-08B8-FF42-AF8C-C873555A5A62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V="1">
                <a:off x="4710488" y="288758"/>
                <a:ext cx="0" cy="146480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9AEEB26F-5835-1C40-866C-371D48910EDF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H="1" flipV="1">
                <a:off x="3403061" y="1106905"/>
                <a:ext cx="5885" cy="14648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F32224A-0FB3-7E41-AEE7-92951E2F7BB9}"/>
                  </a:ext>
                </a:extLst>
              </p:cNvPr>
              <p:cNvSpPr txBox="1"/>
              <p:nvPr/>
            </p:nvSpPr>
            <p:spPr>
              <a:xfrm>
                <a:off x="5665996" y="2456419"/>
                <a:ext cx="9765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(1-m)</a:t>
                </a:r>
                <a:r>
                  <a:rPr lang="en-US" sz="2000" dirty="0">
                    <a:sym typeface="Symbol" pitchFamily="2" charset="2"/>
                  </a:rPr>
                  <a:t> </a:t>
                </a:r>
                <a:r>
                  <a:rPr lang="en-US" sz="2000" dirty="0">
                    <a:effectLst/>
                  </a:rPr>
                  <a:t> </a:t>
                </a:r>
                <a:endParaRPr lang="en-US" sz="2000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DE9DEDB-940D-6C45-AFAE-8887DEA38107}"/>
                  </a:ext>
                </a:extLst>
              </p:cNvPr>
              <p:cNvSpPr txBox="1"/>
              <p:nvPr/>
            </p:nvSpPr>
            <p:spPr>
              <a:xfrm>
                <a:off x="5666869" y="4932943"/>
                <a:ext cx="2904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ym typeface="Symbol" pitchFamily="2" charset="2"/>
                  </a:rPr>
                  <a:t></a:t>
                </a:r>
                <a:endParaRPr lang="en-US" sz="20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B844503-01D6-9F46-AF7B-75055FA361BC}"/>
                  </a:ext>
                </a:extLst>
              </p:cNvPr>
              <p:cNvSpPr txBox="1"/>
              <p:nvPr/>
            </p:nvSpPr>
            <p:spPr>
              <a:xfrm>
                <a:off x="4510799" y="2918572"/>
                <a:ext cx="9765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(1-m)</a:t>
                </a:r>
                <a:r>
                  <a:rPr lang="en-US" sz="2000" dirty="0">
                    <a:sym typeface="Symbol" pitchFamily="2" charset="2"/>
                  </a:rPr>
                  <a:t> </a:t>
                </a:r>
                <a:r>
                  <a:rPr lang="en-US" sz="2000" dirty="0">
                    <a:effectLst/>
                  </a:rPr>
                  <a:t> </a:t>
                </a:r>
                <a:endParaRPr lang="en-US" sz="20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9337467-9B37-E94B-9D3E-D6C1627625B1}"/>
                  </a:ext>
                </a:extLst>
              </p:cNvPr>
              <p:cNvSpPr txBox="1"/>
              <p:nvPr/>
            </p:nvSpPr>
            <p:spPr>
              <a:xfrm>
                <a:off x="4820652" y="4263133"/>
                <a:ext cx="2904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ym typeface="Symbol" pitchFamily="2" charset="2"/>
                  </a:rPr>
                  <a:t></a:t>
                </a:r>
                <a:endParaRPr lang="en-US" sz="2000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1F5174E-158E-2644-95A8-406033BC6EFE}"/>
                  </a:ext>
                </a:extLst>
              </p:cNvPr>
              <p:cNvSpPr txBox="1"/>
              <p:nvPr/>
            </p:nvSpPr>
            <p:spPr>
              <a:xfrm>
                <a:off x="4716374" y="842204"/>
                <a:ext cx="6238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m</a:t>
                </a:r>
                <a:r>
                  <a:rPr lang="en-US" sz="2000" dirty="0">
                    <a:sym typeface="Symbol" pitchFamily="2" charset="2"/>
                  </a:rPr>
                  <a:t></a:t>
                </a:r>
                <a:r>
                  <a:rPr lang="en-US" sz="2000" dirty="0">
                    <a:effectLst/>
                  </a:rPr>
                  <a:t> </a:t>
                </a:r>
                <a:endParaRPr lang="en-US" sz="20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8DD934F-B259-D84A-9E4D-1B22E895E355}"/>
                  </a:ext>
                </a:extLst>
              </p:cNvPr>
              <p:cNvSpPr txBox="1"/>
              <p:nvPr/>
            </p:nvSpPr>
            <p:spPr>
              <a:xfrm>
                <a:off x="3365684" y="1576549"/>
                <a:ext cx="6238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m</a:t>
                </a:r>
                <a:r>
                  <a:rPr lang="en-US" sz="2000" dirty="0">
                    <a:sym typeface="Symbol" pitchFamily="2" charset="2"/>
                  </a:rPr>
                  <a:t></a:t>
                </a:r>
                <a:r>
                  <a:rPr lang="en-US" sz="2000" dirty="0">
                    <a:effectLst/>
                  </a:rPr>
                  <a:t> </a:t>
                </a:r>
                <a:endParaRPr lang="en-US" sz="2000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42C252B-867A-E64D-BA5A-E8857843C83C}"/>
                  </a:ext>
                </a:extLst>
              </p:cNvPr>
              <p:cNvSpPr txBox="1"/>
              <p:nvPr/>
            </p:nvSpPr>
            <p:spPr>
              <a:xfrm>
                <a:off x="7174818" y="1477045"/>
                <a:ext cx="4467974" cy="415498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S: Susceptible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E: Exposed (infected, not infectious, no symptoms)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UI: Undetected Symptomatic (infectious, untested, with symptoms)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UA: Undetected Asymptomatic (infectious, untested, no symptoms)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DI: Detected Symptomatic (infectious, tested, with symptoms)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DA: Detected Asymptomatic (infectious, tested, no symptoms)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R: Recovered (not infectious, no symptoms)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3320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103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zhulin0406@gmail.com</dc:creator>
  <cp:lastModifiedBy>zhulin0406@gmail.com</cp:lastModifiedBy>
  <cp:revision>7</cp:revision>
  <dcterms:created xsi:type="dcterms:W3CDTF">2020-03-28T23:05:52Z</dcterms:created>
  <dcterms:modified xsi:type="dcterms:W3CDTF">2020-03-29T00:03:51Z</dcterms:modified>
</cp:coreProperties>
</file>