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BAB64-F744-4A6C-9C32-A80EACD94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8BDD83-1903-4531-9EF8-55F9C3F9A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9161AC-4E27-4C0C-99FB-243D83BB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A442-BA30-4A0C-B205-E2D8722D8BAE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B8A618-B9EF-4E2D-9AC2-457C4CC3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1191D5-B80A-40E0-8CF7-43F7354D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8AF5-BABB-4F9F-90BA-DD167F61B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62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F9637-95E7-4D88-8EDF-39F7E6DF7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76BE3F-7D64-4B6F-BC79-BA51EA0DB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516D2E-6844-4C0E-9FDC-BCDC6A17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A442-BA30-4A0C-B205-E2D8722D8BAE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1E925B-14E5-4E2F-9343-807DB136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0D1085-18C5-4659-A153-0FA93C1C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8AF5-BABB-4F9F-90BA-DD167F61B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6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FC05A6-5228-4C63-95A5-E706277C8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8C9863-6727-4CD8-B603-3925EC4B6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CCFC09-AF69-451C-ACAC-29CA6384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A442-BA30-4A0C-B205-E2D8722D8BAE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4A18BF-68E0-4A54-8B62-7B126B06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EC4EAB-269D-41E0-B316-11E388B1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8AF5-BABB-4F9F-90BA-DD167F61B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05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29056-75DA-407F-9697-A4D36FD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C82D18-8372-4D29-8918-9D6B8EB82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3B725C-DC33-45F4-94DD-DAE3E875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A442-BA30-4A0C-B205-E2D8722D8BAE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65390B-59DA-4CBC-856A-E37C5C0F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2F8611-EFC5-4138-97B9-E6DD54EF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8AF5-BABB-4F9F-90BA-DD167F61B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23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48671-57D1-4E56-8A3E-59F396DEE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690DB5-D984-46CF-8429-D9CFA39B9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F3B4D8-F393-4C65-AE94-78B72E5A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A442-BA30-4A0C-B205-E2D8722D8BAE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2D4463-14BF-45D5-9364-D8DD36FF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98914A-AAAD-4296-B85D-7FD0C275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8AF5-BABB-4F9F-90BA-DD167F61B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91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4AA12-1429-4298-B08A-A05F2EFB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7E8673-4569-43DA-9487-7B8278A88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80799D-6053-42E0-A759-F04655BF8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08787C-BFC0-413D-89A5-0DF3551F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A442-BA30-4A0C-B205-E2D8722D8BAE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BBDB15-8718-440F-9166-A9CD87FF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4BEB24-B911-4F23-93E0-89DFBF28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8AF5-BABB-4F9F-90BA-DD167F61B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77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08D32-15CB-4F7C-9384-C2CA3E8B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41C840-157A-4DDC-8C74-BCFD8CBBC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67B775-70CD-44E0-B322-72E410B23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11A961-94C5-4D64-AAEA-A160F9B3E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CE44CA-665B-42A1-BE1D-15BAE1C3F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456AE1-0FE2-4B62-AAC8-E8E87D01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A442-BA30-4A0C-B205-E2D8722D8BAE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98C2DED-3C67-44C6-8D82-7295C65D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5138B9E-0199-4290-BFFD-E1750E3D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8AF5-BABB-4F9F-90BA-DD167F61B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65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4AF7A-6A92-4AF4-A612-2CB4960B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511D87-8B1F-46E0-BF20-25AF6FF7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A442-BA30-4A0C-B205-E2D8722D8BAE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4489CC-20BB-4129-ACC1-A6C3EE2C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FAFEB46-5AE1-4D38-859B-3D3E273D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8AF5-BABB-4F9F-90BA-DD167F61B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08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EF2847-2CCF-4521-85D4-142DB120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A442-BA30-4A0C-B205-E2D8722D8BAE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F5DD945-F1D0-4D2A-BED6-B1E08F23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323FB1-0F1F-4099-ADCE-DF5D2091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8AF5-BABB-4F9F-90BA-DD167F61B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73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D0FDF-62CC-404A-9EEC-42672D9F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035F31-E481-46D8-B218-C5C19481C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6FE1E2-736E-4D07-9488-7F9AC2888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803EAE-D3F1-4D15-813B-0DB449088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A442-BA30-4A0C-B205-E2D8722D8BAE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34326B-A388-4CEB-B3D9-2BC3B8D5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C6C4B5-37E7-4DA5-8A36-D0BB32BD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8AF5-BABB-4F9F-90BA-DD167F61B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33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700AD-0BAE-4F33-A496-D8C50BE70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3562867-8204-4737-93A9-D789D474A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7CEAF-BE7F-45B6-921E-9DCB3B2DE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C3349C-FD2A-49FC-867B-4A941682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A442-BA30-4A0C-B205-E2D8722D8BAE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0E161E-9689-40C1-A766-513AE32A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65E5F3-1B35-49EC-B500-2C824FE4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8AF5-BABB-4F9F-90BA-DD167F61B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41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D6BE4AC-2AC2-4274-A1D9-B92782C8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B6FDC7-AAFF-4A81-A3B9-BCEAD8717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0CA133-FAD0-40F6-99C6-67F735C18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EA442-BA30-4A0C-B205-E2D8722D8BAE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ACDB3B-3921-4F80-AD68-B614BE756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24B819-2D29-4DB1-9259-78C395ACE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98AF5-BABB-4F9F-90BA-DD167F61B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25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7E0A40A3-76B6-45C0-8670-91016ECC8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38" y="0"/>
            <a:ext cx="3336324" cy="6858000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167D870-ED55-44E5-A704-FD0A95036CA9}"/>
              </a:ext>
            </a:extLst>
          </p:cNvPr>
          <p:cNvSpPr/>
          <p:nvPr/>
        </p:nvSpPr>
        <p:spPr>
          <a:xfrm>
            <a:off x="6077146" y="622169"/>
            <a:ext cx="502763" cy="452487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F4CF3F9-5895-4075-9EFD-E8E195AEC33A}"/>
              </a:ext>
            </a:extLst>
          </p:cNvPr>
          <p:cNvSpPr/>
          <p:nvPr/>
        </p:nvSpPr>
        <p:spPr>
          <a:xfrm>
            <a:off x="4456119" y="5948314"/>
            <a:ext cx="502763" cy="518473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B7B2D07-204C-446B-854A-E47317CB4CB8}"/>
              </a:ext>
            </a:extLst>
          </p:cNvPr>
          <p:cNvSpPr/>
          <p:nvPr/>
        </p:nvSpPr>
        <p:spPr>
          <a:xfrm>
            <a:off x="5967168" y="3846136"/>
            <a:ext cx="1319752" cy="725864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SELECIONE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6702398-4252-46C5-9A89-A4905D7F2231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H="1" flipV="1">
            <a:off x="6328528" y="1074656"/>
            <a:ext cx="298516" cy="27714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B75BDB2-9ECA-4C72-B3CA-CCE75320C44E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958884" y="4572000"/>
            <a:ext cx="1668160" cy="150829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C734DDB-4E77-44C3-800F-264A58BD87E3}"/>
              </a:ext>
            </a:extLst>
          </p:cNvPr>
          <p:cNvSpPr/>
          <p:nvPr/>
        </p:nvSpPr>
        <p:spPr>
          <a:xfrm>
            <a:off x="6925368" y="6183984"/>
            <a:ext cx="502763" cy="282803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7253B6A-B65D-46B4-98CB-CCD883C1BBF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579909" y="4572000"/>
            <a:ext cx="596841" cy="161198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7891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Abilio de Assis</dc:creator>
  <cp:lastModifiedBy>Abilio de Assis</cp:lastModifiedBy>
  <cp:revision>3</cp:revision>
  <dcterms:created xsi:type="dcterms:W3CDTF">2021-07-25T22:28:05Z</dcterms:created>
  <dcterms:modified xsi:type="dcterms:W3CDTF">2021-07-25T23:05:25Z</dcterms:modified>
</cp:coreProperties>
</file>