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91C62-D1F2-46CB-A33C-B1F52A47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E8419-8978-49CF-9723-4D1967D4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F2694-B938-4651-A26B-EA26AC08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D034F-103F-4099-83AD-39D8ECBF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780FC-9F72-421F-A6FD-50C778F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09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D66D3-2AF7-4947-A13E-AAD0BE47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72F5F8-3D97-42F6-84CF-B1457A3F6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0E0E3-3C47-46DA-8438-E58AFEA6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60823-58CF-49E9-938A-F26F5667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564A3-0E37-40B9-AB57-511EA4F3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2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071CB2-EDCF-41F2-8EA4-2131F7254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E84D9E-9362-4B64-99F7-BC7165DC7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94581-69BB-4FC7-A30D-AF4BF425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3D2F8-13F4-49C9-B18E-3F7D5C44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17DA5D-AA9F-40BE-B8A7-2BD955CF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9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0062C-617D-4F25-A627-403D32A7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FC940-4B56-41CF-AEAF-871ABDA2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CA69A-722D-4345-9041-B7CD7A07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54CC3B-0C51-4554-97F2-23D4A16A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10F6F-95A5-468A-8046-6C57BC63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74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6366C-E300-46EE-B5FE-BE7869ED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0BB396-9964-4FBA-8770-C70A92CF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5C8F4-1ED1-459F-9C9B-3D02EA38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308FB6-3800-432A-9900-BD1DA07B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9BC92A-77D9-4345-B783-3D8B7C13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1AC29-04B4-4490-9BD1-E8399CEB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51D3E-F341-4D91-9668-1B00E60BF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9E7A3D-4D6B-4290-8E3E-0B783BF0B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74C4BF-82FE-4D57-A605-717BD9CE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E4BF71-86A4-47B9-BB38-0C660917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A47F11-27B3-4F3A-88E6-F66594A0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1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95F09-0089-4E70-8F9B-596CF135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6A738E-FFCB-47F1-8608-F05021D1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93AADC-0CDD-4670-8884-49DC19C6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6E5100-6013-41EE-8A54-222F9F47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D31B8D-8858-4515-801D-82F539F36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788C7B-1410-4FCC-91B2-08BBB2AC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C69BCD-5F35-4826-8E85-68BC7827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A68338-C626-42CF-B5E6-84AA7417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75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24A30-8160-4943-9192-DFF24C7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8CC42E-6D79-4B5F-A627-807BCA5D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2D9E55-9F20-4B80-A88E-D71D52A0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EEEA35-50DB-4B43-A311-6DF35F86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39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F397DA-CA59-4580-94DE-3034E79E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91D22E-76AD-4E3C-81C9-536CB8ED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AE31B3-1CDD-471E-86B8-2F220B26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6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0A6E4-C623-45B3-B560-880C5D64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D5C63-C46B-480B-9955-9ABF1CBC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A484DF-2AC6-4AC2-A98C-076169FF4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2DBA6B-F07B-4BAC-81DF-723DDBF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72E14-8732-402C-AC0B-69C7BDA5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682544-025D-4FBB-9A72-CF4C9D41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4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4D010-F240-4170-9AF2-26236CEF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1A68E6-9050-4CFB-9CA2-E0F63895B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1F5E9-62C6-4ED4-A6EF-685ED6A1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1300BC-F561-4AA7-9C32-47E19D12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5E0219-938B-404D-BBF8-E7D8F8BE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95E8E9-27CB-41FE-8EF7-1ABB0D1B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99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876150-630D-4D17-993B-34A36CCE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37B80-702C-42B6-B0A4-A4899870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D2AD6-7773-4A85-AF0F-F7CBCD4DB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03BC7-993A-4A32-90EE-1562BFA7C6FD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FF230-261F-4F9D-9187-327379EA0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45D1E4-F342-4933-98CB-07F143D94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6028-B906-4C29-9911-2BD49FBA4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B12811D-C498-4A5C-BBB1-95F7DD4A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360" y="553685"/>
            <a:ext cx="5247044" cy="57506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3AEAA5-547E-4A1E-A085-037A0F776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7" y="553684"/>
            <a:ext cx="4786555" cy="57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13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Abilio de Assis</dc:creator>
  <cp:lastModifiedBy>Abilio de Assis</cp:lastModifiedBy>
  <cp:revision>1</cp:revision>
  <dcterms:created xsi:type="dcterms:W3CDTF">2021-04-20T14:35:27Z</dcterms:created>
  <dcterms:modified xsi:type="dcterms:W3CDTF">2021-04-20T14:39:53Z</dcterms:modified>
</cp:coreProperties>
</file>