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1" r:id="rId2"/>
    <p:sldId id="257" r:id="rId3"/>
    <p:sldId id="260" r:id="rId4"/>
    <p:sldId id="261" r:id="rId5"/>
    <p:sldId id="263" r:id="rId6"/>
    <p:sldId id="264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62" y="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E9D0A9-B822-40E5-89EC-48415E0912B8}" type="doc">
      <dgm:prSet loTypeId="urn:microsoft.com/office/officeart/2016/7/layout/LinearBlockProcessNumbered" loCatId="process" qsTypeId="urn:microsoft.com/office/officeart/2005/8/quickstyle/simple4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3744C40B-1F35-4659-A29D-F9DDA0AA3241}">
      <dgm:prSet/>
      <dgm:spPr/>
      <dgm:t>
        <a:bodyPr/>
        <a:lstStyle/>
        <a:p>
          <a:r>
            <a:rPr lang="en-US"/>
            <a:t>Understand the threat posed by Near-Earth Objects (NEOs)</a:t>
          </a:r>
        </a:p>
      </dgm:t>
    </dgm:pt>
    <dgm:pt modelId="{C5D34ABD-8C8F-4902-A272-0358C2094DDC}" type="parTrans" cxnId="{2857212B-EFBE-4593-9A7E-296381681E38}">
      <dgm:prSet/>
      <dgm:spPr/>
      <dgm:t>
        <a:bodyPr/>
        <a:lstStyle/>
        <a:p>
          <a:endParaRPr lang="en-US"/>
        </a:p>
      </dgm:t>
    </dgm:pt>
    <dgm:pt modelId="{2CFC5DB4-E753-44FA-B87A-0782F8E95BEB}" type="sibTrans" cxnId="{2857212B-EFBE-4593-9A7E-296381681E38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2965C1A9-24C1-4CB5-9706-A41D3980347B}">
      <dgm:prSet/>
      <dgm:spPr/>
      <dgm:t>
        <a:bodyPr/>
        <a:lstStyle/>
        <a:p>
          <a:r>
            <a:rPr lang="en-CA"/>
            <a:t>By developing models simulating a meteor impact</a:t>
          </a:r>
          <a:endParaRPr lang="en-US"/>
        </a:p>
      </dgm:t>
    </dgm:pt>
    <dgm:pt modelId="{5E3E19A2-EA6D-4B48-A33A-B4C8D6BF140D}" type="parTrans" cxnId="{D4556C33-4B42-4CDB-A0D6-A08064A5698F}">
      <dgm:prSet/>
      <dgm:spPr/>
      <dgm:t>
        <a:bodyPr/>
        <a:lstStyle/>
        <a:p>
          <a:endParaRPr lang="en-US"/>
        </a:p>
      </dgm:t>
    </dgm:pt>
    <dgm:pt modelId="{AE7854B1-3890-4B10-A349-DDE218FC11BF}" type="sibTrans" cxnId="{D4556C33-4B42-4CDB-A0D6-A08064A5698F}">
      <dgm:prSet/>
      <dgm:spPr/>
      <dgm:t>
        <a:bodyPr/>
        <a:lstStyle/>
        <a:p>
          <a:endParaRPr lang="en-US"/>
        </a:p>
      </dgm:t>
    </dgm:pt>
    <dgm:pt modelId="{23FB6F11-B18B-4DF7-B53D-D5AEB1598F57}">
      <dgm:prSet/>
      <dgm:spPr/>
      <dgm:t>
        <a:bodyPr/>
        <a:lstStyle/>
        <a:p>
          <a:r>
            <a:rPr lang="en-CA"/>
            <a:t>A</a:t>
          </a:r>
          <a:r>
            <a:rPr lang="en-US"/>
            <a:t>ssess potential damage and human vulnerability</a:t>
          </a:r>
        </a:p>
      </dgm:t>
    </dgm:pt>
    <dgm:pt modelId="{E1B407BD-73CC-487E-862E-F060641AF11B}" type="parTrans" cxnId="{231F6485-4474-434D-9AB5-34769653A3D8}">
      <dgm:prSet/>
      <dgm:spPr/>
      <dgm:t>
        <a:bodyPr/>
        <a:lstStyle/>
        <a:p>
          <a:endParaRPr lang="en-US"/>
        </a:p>
      </dgm:t>
    </dgm:pt>
    <dgm:pt modelId="{83B43F8D-57F2-4D3F-815D-BC125110BA0B}" type="sibTrans" cxnId="{231F6485-4474-434D-9AB5-34769653A3D8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EEFE503C-5B51-4275-811A-8EB15D81CA04}">
      <dgm:prSet/>
      <dgm:spPr/>
      <dgm:t>
        <a:bodyPr/>
        <a:lstStyle/>
        <a:p>
          <a:r>
            <a:rPr lang="en-US"/>
            <a:t>Explore mitigation strategies for planetary defense</a:t>
          </a:r>
        </a:p>
      </dgm:t>
    </dgm:pt>
    <dgm:pt modelId="{664FAEBE-5D4E-416A-B8A9-BB9561DA73DD}" type="parTrans" cxnId="{2040C124-26F5-4C90-8688-36212D05D865}">
      <dgm:prSet/>
      <dgm:spPr/>
      <dgm:t>
        <a:bodyPr/>
        <a:lstStyle/>
        <a:p>
          <a:endParaRPr lang="en-US"/>
        </a:p>
      </dgm:t>
    </dgm:pt>
    <dgm:pt modelId="{95A21532-753B-408C-A0CE-705C8E5DD59E}" type="sibTrans" cxnId="{2040C124-26F5-4C90-8688-36212D05D865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8D742B3D-C237-4960-8F68-07A0FFBD89EB}">
      <dgm:prSet/>
      <dgm:spPr/>
      <dgm:t>
        <a:bodyPr/>
        <a:lstStyle/>
        <a:p>
          <a:r>
            <a:rPr lang="en-US"/>
            <a:t>Promote education through interactive and engaging tools</a:t>
          </a:r>
        </a:p>
      </dgm:t>
    </dgm:pt>
    <dgm:pt modelId="{C15DB59E-3CCF-4E9D-962F-D6B493AFE49F}" type="parTrans" cxnId="{D4066590-B872-43DA-8333-722AFA100BBA}">
      <dgm:prSet/>
      <dgm:spPr/>
      <dgm:t>
        <a:bodyPr/>
        <a:lstStyle/>
        <a:p>
          <a:endParaRPr lang="en-US"/>
        </a:p>
      </dgm:t>
    </dgm:pt>
    <dgm:pt modelId="{ECE20C4E-E548-467F-996F-CAF055401F46}" type="sibTrans" cxnId="{D4066590-B872-43DA-8333-722AFA100BBA}">
      <dgm:prSet phldrT="04"/>
      <dgm:spPr/>
      <dgm:t>
        <a:bodyPr/>
        <a:lstStyle/>
        <a:p>
          <a:r>
            <a:rPr lang="en-US"/>
            <a:t>04</a:t>
          </a:r>
        </a:p>
      </dgm:t>
    </dgm:pt>
    <dgm:pt modelId="{1196444F-4621-4955-BA96-9862D510D56C}">
      <dgm:prSet/>
      <dgm:spPr/>
      <dgm:t>
        <a:bodyPr/>
        <a:lstStyle/>
        <a:p>
          <a:r>
            <a:rPr lang="en-CA"/>
            <a:t>Vulgarize complex scientific models and theories</a:t>
          </a:r>
          <a:endParaRPr lang="en-US"/>
        </a:p>
      </dgm:t>
    </dgm:pt>
    <dgm:pt modelId="{3665CDDD-59C8-4016-89EF-1CC0DB0A471E}" type="parTrans" cxnId="{8E91C556-C1D6-4649-8133-FBEBB153A167}">
      <dgm:prSet/>
      <dgm:spPr/>
      <dgm:t>
        <a:bodyPr/>
        <a:lstStyle/>
        <a:p>
          <a:endParaRPr lang="en-US"/>
        </a:p>
      </dgm:t>
    </dgm:pt>
    <dgm:pt modelId="{2C2D596D-73B3-4C93-B192-A50EF97630DC}" type="sibTrans" cxnId="{8E91C556-C1D6-4649-8133-FBEBB153A167}">
      <dgm:prSet phldrT="05"/>
      <dgm:spPr/>
      <dgm:t>
        <a:bodyPr/>
        <a:lstStyle/>
        <a:p>
          <a:r>
            <a:rPr lang="en-US"/>
            <a:t>05</a:t>
          </a:r>
        </a:p>
      </dgm:t>
    </dgm:pt>
    <dgm:pt modelId="{0A393BF7-EF25-4AC1-86CA-F8F1DF1CD887}" type="pres">
      <dgm:prSet presAssocID="{0DE9D0A9-B822-40E5-89EC-48415E0912B8}" presName="Name0" presStyleCnt="0">
        <dgm:presLayoutVars>
          <dgm:animLvl val="lvl"/>
          <dgm:resizeHandles val="exact"/>
        </dgm:presLayoutVars>
      </dgm:prSet>
      <dgm:spPr/>
    </dgm:pt>
    <dgm:pt modelId="{5FB80F54-FE63-4F64-BECD-AD85D8C2DEB2}" type="pres">
      <dgm:prSet presAssocID="{3744C40B-1F35-4659-A29D-F9DDA0AA3241}" presName="compositeNode" presStyleCnt="0">
        <dgm:presLayoutVars>
          <dgm:bulletEnabled val="1"/>
        </dgm:presLayoutVars>
      </dgm:prSet>
      <dgm:spPr/>
    </dgm:pt>
    <dgm:pt modelId="{BA4E8FDF-E56F-43AA-8694-355F28C9B28F}" type="pres">
      <dgm:prSet presAssocID="{3744C40B-1F35-4659-A29D-F9DDA0AA3241}" presName="bgRect" presStyleLbl="alignNode1" presStyleIdx="0" presStyleCnt="5"/>
      <dgm:spPr/>
    </dgm:pt>
    <dgm:pt modelId="{0F138F97-3264-4974-8253-8CFA58210C03}" type="pres">
      <dgm:prSet presAssocID="{2CFC5DB4-E753-44FA-B87A-0782F8E95BEB}" presName="sibTransNodeRect" presStyleLbl="alignNode1" presStyleIdx="0" presStyleCnt="5">
        <dgm:presLayoutVars>
          <dgm:chMax val="0"/>
          <dgm:bulletEnabled val="1"/>
        </dgm:presLayoutVars>
      </dgm:prSet>
      <dgm:spPr/>
    </dgm:pt>
    <dgm:pt modelId="{DF6CF341-A994-4FD0-9A4D-906A59321968}" type="pres">
      <dgm:prSet presAssocID="{3744C40B-1F35-4659-A29D-F9DDA0AA3241}" presName="nodeRect" presStyleLbl="alignNode1" presStyleIdx="0" presStyleCnt="5">
        <dgm:presLayoutVars>
          <dgm:bulletEnabled val="1"/>
        </dgm:presLayoutVars>
      </dgm:prSet>
      <dgm:spPr/>
    </dgm:pt>
    <dgm:pt modelId="{9972F373-76BA-4026-B278-7BFF4BB42851}" type="pres">
      <dgm:prSet presAssocID="{2CFC5DB4-E753-44FA-B87A-0782F8E95BEB}" presName="sibTrans" presStyleCnt="0"/>
      <dgm:spPr/>
    </dgm:pt>
    <dgm:pt modelId="{74BD19E8-938A-4E20-B4AD-48040A995E4E}" type="pres">
      <dgm:prSet presAssocID="{23FB6F11-B18B-4DF7-B53D-D5AEB1598F57}" presName="compositeNode" presStyleCnt="0">
        <dgm:presLayoutVars>
          <dgm:bulletEnabled val="1"/>
        </dgm:presLayoutVars>
      </dgm:prSet>
      <dgm:spPr/>
    </dgm:pt>
    <dgm:pt modelId="{D3447960-5954-4ECB-A804-01795701914F}" type="pres">
      <dgm:prSet presAssocID="{23FB6F11-B18B-4DF7-B53D-D5AEB1598F57}" presName="bgRect" presStyleLbl="alignNode1" presStyleIdx="1" presStyleCnt="5"/>
      <dgm:spPr/>
    </dgm:pt>
    <dgm:pt modelId="{1241DC0C-5C12-48C1-B2AB-65AB39BA6540}" type="pres">
      <dgm:prSet presAssocID="{83B43F8D-57F2-4D3F-815D-BC125110BA0B}" presName="sibTransNodeRect" presStyleLbl="alignNode1" presStyleIdx="1" presStyleCnt="5">
        <dgm:presLayoutVars>
          <dgm:chMax val="0"/>
          <dgm:bulletEnabled val="1"/>
        </dgm:presLayoutVars>
      </dgm:prSet>
      <dgm:spPr/>
    </dgm:pt>
    <dgm:pt modelId="{5145E022-C861-4B15-8392-E35C32B2E1C3}" type="pres">
      <dgm:prSet presAssocID="{23FB6F11-B18B-4DF7-B53D-D5AEB1598F57}" presName="nodeRect" presStyleLbl="alignNode1" presStyleIdx="1" presStyleCnt="5">
        <dgm:presLayoutVars>
          <dgm:bulletEnabled val="1"/>
        </dgm:presLayoutVars>
      </dgm:prSet>
      <dgm:spPr/>
    </dgm:pt>
    <dgm:pt modelId="{2C5B92F1-C4FB-4F8F-88D7-0E73C0FA465E}" type="pres">
      <dgm:prSet presAssocID="{83B43F8D-57F2-4D3F-815D-BC125110BA0B}" presName="sibTrans" presStyleCnt="0"/>
      <dgm:spPr/>
    </dgm:pt>
    <dgm:pt modelId="{DEABB57B-E652-4681-9A03-F5095958314C}" type="pres">
      <dgm:prSet presAssocID="{EEFE503C-5B51-4275-811A-8EB15D81CA04}" presName="compositeNode" presStyleCnt="0">
        <dgm:presLayoutVars>
          <dgm:bulletEnabled val="1"/>
        </dgm:presLayoutVars>
      </dgm:prSet>
      <dgm:spPr/>
    </dgm:pt>
    <dgm:pt modelId="{F5D8911A-C6EA-482C-B604-23DC3E5D5445}" type="pres">
      <dgm:prSet presAssocID="{EEFE503C-5B51-4275-811A-8EB15D81CA04}" presName="bgRect" presStyleLbl="alignNode1" presStyleIdx="2" presStyleCnt="5"/>
      <dgm:spPr/>
    </dgm:pt>
    <dgm:pt modelId="{043CDB63-3D06-49A1-98C9-CF5A1D4C4366}" type="pres">
      <dgm:prSet presAssocID="{95A21532-753B-408C-A0CE-705C8E5DD59E}" presName="sibTransNodeRect" presStyleLbl="alignNode1" presStyleIdx="2" presStyleCnt="5">
        <dgm:presLayoutVars>
          <dgm:chMax val="0"/>
          <dgm:bulletEnabled val="1"/>
        </dgm:presLayoutVars>
      </dgm:prSet>
      <dgm:spPr/>
    </dgm:pt>
    <dgm:pt modelId="{277CF67C-565E-4593-B2AD-49A683178466}" type="pres">
      <dgm:prSet presAssocID="{EEFE503C-5B51-4275-811A-8EB15D81CA04}" presName="nodeRect" presStyleLbl="alignNode1" presStyleIdx="2" presStyleCnt="5">
        <dgm:presLayoutVars>
          <dgm:bulletEnabled val="1"/>
        </dgm:presLayoutVars>
      </dgm:prSet>
      <dgm:spPr/>
    </dgm:pt>
    <dgm:pt modelId="{20728CF7-4D5A-4A3D-8B3B-239B97B0A691}" type="pres">
      <dgm:prSet presAssocID="{95A21532-753B-408C-A0CE-705C8E5DD59E}" presName="sibTrans" presStyleCnt="0"/>
      <dgm:spPr/>
    </dgm:pt>
    <dgm:pt modelId="{3EF3999B-DC0D-4E9C-9C1C-856041EEBEF0}" type="pres">
      <dgm:prSet presAssocID="{8D742B3D-C237-4960-8F68-07A0FFBD89EB}" presName="compositeNode" presStyleCnt="0">
        <dgm:presLayoutVars>
          <dgm:bulletEnabled val="1"/>
        </dgm:presLayoutVars>
      </dgm:prSet>
      <dgm:spPr/>
    </dgm:pt>
    <dgm:pt modelId="{24255FF4-1F7F-4BBE-BCB8-E37AD0E12D9C}" type="pres">
      <dgm:prSet presAssocID="{8D742B3D-C237-4960-8F68-07A0FFBD89EB}" presName="bgRect" presStyleLbl="alignNode1" presStyleIdx="3" presStyleCnt="5"/>
      <dgm:spPr/>
    </dgm:pt>
    <dgm:pt modelId="{682E65D9-49C0-4A7C-BC92-DAF26F20DDC8}" type="pres">
      <dgm:prSet presAssocID="{ECE20C4E-E548-467F-996F-CAF055401F46}" presName="sibTransNodeRect" presStyleLbl="alignNode1" presStyleIdx="3" presStyleCnt="5">
        <dgm:presLayoutVars>
          <dgm:chMax val="0"/>
          <dgm:bulletEnabled val="1"/>
        </dgm:presLayoutVars>
      </dgm:prSet>
      <dgm:spPr/>
    </dgm:pt>
    <dgm:pt modelId="{6AE5653C-6886-4DE1-A584-7432E7CA8EC5}" type="pres">
      <dgm:prSet presAssocID="{8D742B3D-C237-4960-8F68-07A0FFBD89EB}" presName="nodeRect" presStyleLbl="alignNode1" presStyleIdx="3" presStyleCnt="5">
        <dgm:presLayoutVars>
          <dgm:bulletEnabled val="1"/>
        </dgm:presLayoutVars>
      </dgm:prSet>
      <dgm:spPr/>
    </dgm:pt>
    <dgm:pt modelId="{C509A92F-4CD7-4661-83C5-3D4E005C7AFC}" type="pres">
      <dgm:prSet presAssocID="{ECE20C4E-E548-467F-996F-CAF055401F46}" presName="sibTrans" presStyleCnt="0"/>
      <dgm:spPr/>
    </dgm:pt>
    <dgm:pt modelId="{C94D200B-EBA7-4926-A2C8-4CF97EDE8EDF}" type="pres">
      <dgm:prSet presAssocID="{1196444F-4621-4955-BA96-9862D510D56C}" presName="compositeNode" presStyleCnt="0">
        <dgm:presLayoutVars>
          <dgm:bulletEnabled val="1"/>
        </dgm:presLayoutVars>
      </dgm:prSet>
      <dgm:spPr/>
    </dgm:pt>
    <dgm:pt modelId="{D7B1AEF2-F65D-4B53-93B7-2A6BE4880D6E}" type="pres">
      <dgm:prSet presAssocID="{1196444F-4621-4955-BA96-9862D510D56C}" presName="bgRect" presStyleLbl="alignNode1" presStyleIdx="4" presStyleCnt="5"/>
      <dgm:spPr/>
    </dgm:pt>
    <dgm:pt modelId="{FCD1121A-6B4B-4705-911B-9E5D25DC7208}" type="pres">
      <dgm:prSet presAssocID="{2C2D596D-73B3-4C93-B192-A50EF97630DC}" presName="sibTransNodeRect" presStyleLbl="alignNode1" presStyleIdx="4" presStyleCnt="5">
        <dgm:presLayoutVars>
          <dgm:chMax val="0"/>
          <dgm:bulletEnabled val="1"/>
        </dgm:presLayoutVars>
      </dgm:prSet>
      <dgm:spPr/>
    </dgm:pt>
    <dgm:pt modelId="{245A8A7F-7C12-4D8F-845E-4C228457B48E}" type="pres">
      <dgm:prSet presAssocID="{1196444F-4621-4955-BA96-9862D510D56C}" presName="nodeRect" presStyleLbl="alignNode1" presStyleIdx="4" presStyleCnt="5">
        <dgm:presLayoutVars>
          <dgm:bulletEnabled val="1"/>
        </dgm:presLayoutVars>
      </dgm:prSet>
      <dgm:spPr/>
    </dgm:pt>
  </dgm:ptLst>
  <dgm:cxnLst>
    <dgm:cxn modelId="{6E292904-CBC6-40A1-890D-A40CD3501358}" type="presOf" srcId="{ECE20C4E-E548-467F-996F-CAF055401F46}" destId="{682E65D9-49C0-4A7C-BC92-DAF26F20DDC8}" srcOrd="0" destOrd="0" presId="urn:microsoft.com/office/officeart/2016/7/layout/LinearBlockProcessNumbered"/>
    <dgm:cxn modelId="{732FC11C-AD64-4054-B2D8-6DD4DE08D878}" type="presOf" srcId="{3744C40B-1F35-4659-A29D-F9DDA0AA3241}" destId="{BA4E8FDF-E56F-43AA-8694-355F28C9B28F}" srcOrd="0" destOrd="0" presId="urn:microsoft.com/office/officeart/2016/7/layout/LinearBlockProcessNumbered"/>
    <dgm:cxn modelId="{2040C124-26F5-4C90-8688-36212D05D865}" srcId="{0DE9D0A9-B822-40E5-89EC-48415E0912B8}" destId="{EEFE503C-5B51-4275-811A-8EB15D81CA04}" srcOrd="2" destOrd="0" parTransId="{664FAEBE-5D4E-416A-B8A9-BB9561DA73DD}" sibTransId="{95A21532-753B-408C-A0CE-705C8E5DD59E}"/>
    <dgm:cxn modelId="{2857212B-EFBE-4593-9A7E-296381681E38}" srcId="{0DE9D0A9-B822-40E5-89EC-48415E0912B8}" destId="{3744C40B-1F35-4659-A29D-F9DDA0AA3241}" srcOrd="0" destOrd="0" parTransId="{C5D34ABD-8C8F-4902-A272-0358C2094DDC}" sibTransId="{2CFC5DB4-E753-44FA-B87A-0782F8E95BEB}"/>
    <dgm:cxn modelId="{D4556C33-4B42-4CDB-A0D6-A08064A5698F}" srcId="{3744C40B-1F35-4659-A29D-F9DDA0AA3241}" destId="{2965C1A9-24C1-4CB5-9706-A41D3980347B}" srcOrd="0" destOrd="0" parTransId="{5E3E19A2-EA6D-4B48-A33A-B4C8D6BF140D}" sibTransId="{AE7854B1-3890-4B10-A349-DDE218FC11BF}"/>
    <dgm:cxn modelId="{38025E37-DE83-4979-B0C3-096A725F9C8E}" type="presOf" srcId="{3744C40B-1F35-4659-A29D-F9DDA0AA3241}" destId="{DF6CF341-A994-4FD0-9A4D-906A59321968}" srcOrd="1" destOrd="0" presId="urn:microsoft.com/office/officeart/2016/7/layout/LinearBlockProcessNumbered"/>
    <dgm:cxn modelId="{820FB43E-9C1B-4325-A290-583118EEFC55}" type="presOf" srcId="{EEFE503C-5B51-4275-811A-8EB15D81CA04}" destId="{F5D8911A-C6EA-482C-B604-23DC3E5D5445}" srcOrd="0" destOrd="0" presId="urn:microsoft.com/office/officeart/2016/7/layout/LinearBlockProcessNumbered"/>
    <dgm:cxn modelId="{3667F662-6D67-48A7-B818-4C80DE8DBC23}" type="presOf" srcId="{2CFC5DB4-E753-44FA-B87A-0782F8E95BEB}" destId="{0F138F97-3264-4974-8253-8CFA58210C03}" srcOrd="0" destOrd="0" presId="urn:microsoft.com/office/officeart/2016/7/layout/LinearBlockProcessNumbered"/>
    <dgm:cxn modelId="{78838472-2086-46E6-995F-D6577C1BF4CE}" type="presOf" srcId="{2965C1A9-24C1-4CB5-9706-A41D3980347B}" destId="{DF6CF341-A994-4FD0-9A4D-906A59321968}" srcOrd="0" destOrd="1" presId="urn:microsoft.com/office/officeart/2016/7/layout/LinearBlockProcessNumbered"/>
    <dgm:cxn modelId="{8E91C556-C1D6-4649-8133-FBEBB153A167}" srcId="{0DE9D0A9-B822-40E5-89EC-48415E0912B8}" destId="{1196444F-4621-4955-BA96-9862D510D56C}" srcOrd="4" destOrd="0" parTransId="{3665CDDD-59C8-4016-89EF-1CC0DB0A471E}" sibTransId="{2C2D596D-73B3-4C93-B192-A50EF97630DC}"/>
    <dgm:cxn modelId="{8108CB76-E815-42A3-B1FE-FD869A154A88}" type="presOf" srcId="{0DE9D0A9-B822-40E5-89EC-48415E0912B8}" destId="{0A393BF7-EF25-4AC1-86CA-F8F1DF1CD887}" srcOrd="0" destOrd="0" presId="urn:microsoft.com/office/officeart/2016/7/layout/LinearBlockProcessNumbered"/>
    <dgm:cxn modelId="{5E5AC259-B36E-41DD-8968-9B7917BA7456}" type="presOf" srcId="{1196444F-4621-4955-BA96-9862D510D56C}" destId="{D7B1AEF2-F65D-4B53-93B7-2A6BE4880D6E}" srcOrd="0" destOrd="0" presId="urn:microsoft.com/office/officeart/2016/7/layout/LinearBlockProcessNumbered"/>
    <dgm:cxn modelId="{5E81867F-0781-47AC-AE83-F98EF486F8B6}" type="presOf" srcId="{83B43F8D-57F2-4D3F-815D-BC125110BA0B}" destId="{1241DC0C-5C12-48C1-B2AB-65AB39BA6540}" srcOrd="0" destOrd="0" presId="urn:microsoft.com/office/officeart/2016/7/layout/LinearBlockProcessNumbered"/>
    <dgm:cxn modelId="{231F6485-4474-434D-9AB5-34769653A3D8}" srcId="{0DE9D0A9-B822-40E5-89EC-48415E0912B8}" destId="{23FB6F11-B18B-4DF7-B53D-D5AEB1598F57}" srcOrd="1" destOrd="0" parTransId="{E1B407BD-73CC-487E-862E-F060641AF11B}" sibTransId="{83B43F8D-57F2-4D3F-815D-BC125110BA0B}"/>
    <dgm:cxn modelId="{6F34B88B-980C-460B-9747-166282899896}" type="presOf" srcId="{EEFE503C-5B51-4275-811A-8EB15D81CA04}" destId="{277CF67C-565E-4593-B2AD-49A683178466}" srcOrd="1" destOrd="0" presId="urn:microsoft.com/office/officeart/2016/7/layout/LinearBlockProcessNumbered"/>
    <dgm:cxn modelId="{10A7348C-F911-4493-8DC3-54221DE59158}" type="presOf" srcId="{8D742B3D-C237-4960-8F68-07A0FFBD89EB}" destId="{6AE5653C-6886-4DE1-A584-7432E7CA8EC5}" srcOrd="1" destOrd="0" presId="urn:microsoft.com/office/officeart/2016/7/layout/LinearBlockProcessNumbered"/>
    <dgm:cxn modelId="{D4066590-B872-43DA-8333-722AFA100BBA}" srcId="{0DE9D0A9-B822-40E5-89EC-48415E0912B8}" destId="{8D742B3D-C237-4960-8F68-07A0FFBD89EB}" srcOrd="3" destOrd="0" parTransId="{C15DB59E-3CCF-4E9D-962F-D6B493AFE49F}" sibTransId="{ECE20C4E-E548-467F-996F-CAF055401F46}"/>
    <dgm:cxn modelId="{CB4BA9A9-4BEE-4FF7-910B-006EFF2F465C}" type="presOf" srcId="{23FB6F11-B18B-4DF7-B53D-D5AEB1598F57}" destId="{D3447960-5954-4ECB-A804-01795701914F}" srcOrd="0" destOrd="0" presId="urn:microsoft.com/office/officeart/2016/7/layout/LinearBlockProcessNumbered"/>
    <dgm:cxn modelId="{FF7F10C0-D373-4D58-B5AF-03BDE347999F}" type="presOf" srcId="{2C2D596D-73B3-4C93-B192-A50EF97630DC}" destId="{FCD1121A-6B4B-4705-911B-9E5D25DC7208}" srcOrd="0" destOrd="0" presId="urn:microsoft.com/office/officeart/2016/7/layout/LinearBlockProcessNumbered"/>
    <dgm:cxn modelId="{FD2C9BCC-18AD-4BFC-9170-A5E8E626115D}" type="presOf" srcId="{8D742B3D-C237-4960-8F68-07A0FFBD89EB}" destId="{24255FF4-1F7F-4BBE-BCB8-E37AD0E12D9C}" srcOrd="0" destOrd="0" presId="urn:microsoft.com/office/officeart/2016/7/layout/LinearBlockProcessNumbered"/>
    <dgm:cxn modelId="{EFAF4BDB-A2E0-40C1-A2B9-69941CF48495}" type="presOf" srcId="{95A21532-753B-408C-A0CE-705C8E5DD59E}" destId="{043CDB63-3D06-49A1-98C9-CF5A1D4C4366}" srcOrd="0" destOrd="0" presId="urn:microsoft.com/office/officeart/2016/7/layout/LinearBlockProcessNumbered"/>
    <dgm:cxn modelId="{AF6A3BF3-770E-49FA-9BCA-B58C0C348CEA}" type="presOf" srcId="{1196444F-4621-4955-BA96-9862D510D56C}" destId="{245A8A7F-7C12-4D8F-845E-4C228457B48E}" srcOrd="1" destOrd="0" presId="urn:microsoft.com/office/officeart/2016/7/layout/LinearBlockProcessNumbered"/>
    <dgm:cxn modelId="{E2FFBCF5-E594-46E8-B2D0-6D1B16653066}" type="presOf" srcId="{23FB6F11-B18B-4DF7-B53D-D5AEB1598F57}" destId="{5145E022-C861-4B15-8392-E35C32B2E1C3}" srcOrd="1" destOrd="0" presId="urn:microsoft.com/office/officeart/2016/7/layout/LinearBlockProcessNumbered"/>
    <dgm:cxn modelId="{E3E04A6E-DB7C-452D-A2BA-B49432F6123C}" type="presParOf" srcId="{0A393BF7-EF25-4AC1-86CA-F8F1DF1CD887}" destId="{5FB80F54-FE63-4F64-BECD-AD85D8C2DEB2}" srcOrd="0" destOrd="0" presId="urn:microsoft.com/office/officeart/2016/7/layout/LinearBlockProcessNumbered"/>
    <dgm:cxn modelId="{9A7DA868-10BD-4DA6-B1AC-97BC70DD3FF8}" type="presParOf" srcId="{5FB80F54-FE63-4F64-BECD-AD85D8C2DEB2}" destId="{BA4E8FDF-E56F-43AA-8694-355F28C9B28F}" srcOrd="0" destOrd="0" presId="urn:microsoft.com/office/officeart/2016/7/layout/LinearBlockProcessNumbered"/>
    <dgm:cxn modelId="{56650684-201B-4B6A-94E5-02B8533F0D3F}" type="presParOf" srcId="{5FB80F54-FE63-4F64-BECD-AD85D8C2DEB2}" destId="{0F138F97-3264-4974-8253-8CFA58210C03}" srcOrd="1" destOrd="0" presId="urn:microsoft.com/office/officeart/2016/7/layout/LinearBlockProcessNumbered"/>
    <dgm:cxn modelId="{DC62EDE1-F6BA-49FA-A093-37F4D9E664E8}" type="presParOf" srcId="{5FB80F54-FE63-4F64-BECD-AD85D8C2DEB2}" destId="{DF6CF341-A994-4FD0-9A4D-906A59321968}" srcOrd="2" destOrd="0" presId="urn:microsoft.com/office/officeart/2016/7/layout/LinearBlockProcessNumbered"/>
    <dgm:cxn modelId="{209C5E35-7D20-4F22-85FD-5936AA1D2C1A}" type="presParOf" srcId="{0A393BF7-EF25-4AC1-86CA-F8F1DF1CD887}" destId="{9972F373-76BA-4026-B278-7BFF4BB42851}" srcOrd="1" destOrd="0" presId="urn:microsoft.com/office/officeart/2016/7/layout/LinearBlockProcessNumbered"/>
    <dgm:cxn modelId="{B7FED5E5-9C85-4FC9-807E-AF45C5E1B7FC}" type="presParOf" srcId="{0A393BF7-EF25-4AC1-86CA-F8F1DF1CD887}" destId="{74BD19E8-938A-4E20-B4AD-48040A995E4E}" srcOrd="2" destOrd="0" presId="urn:microsoft.com/office/officeart/2016/7/layout/LinearBlockProcessNumbered"/>
    <dgm:cxn modelId="{57527DC6-144B-4DF1-A2C7-06D11BCF6357}" type="presParOf" srcId="{74BD19E8-938A-4E20-B4AD-48040A995E4E}" destId="{D3447960-5954-4ECB-A804-01795701914F}" srcOrd="0" destOrd="0" presId="urn:microsoft.com/office/officeart/2016/7/layout/LinearBlockProcessNumbered"/>
    <dgm:cxn modelId="{1001BEDE-8ED5-4608-A514-D658C4B2D0CE}" type="presParOf" srcId="{74BD19E8-938A-4E20-B4AD-48040A995E4E}" destId="{1241DC0C-5C12-48C1-B2AB-65AB39BA6540}" srcOrd="1" destOrd="0" presId="urn:microsoft.com/office/officeart/2016/7/layout/LinearBlockProcessNumbered"/>
    <dgm:cxn modelId="{FFD9A7FA-CA0B-48CF-8497-24B88FD2DE30}" type="presParOf" srcId="{74BD19E8-938A-4E20-B4AD-48040A995E4E}" destId="{5145E022-C861-4B15-8392-E35C32B2E1C3}" srcOrd="2" destOrd="0" presId="urn:microsoft.com/office/officeart/2016/7/layout/LinearBlockProcessNumbered"/>
    <dgm:cxn modelId="{309B7ECB-7295-4E69-BA18-FF3ACBF7A324}" type="presParOf" srcId="{0A393BF7-EF25-4AC1-86CA-F8F1DF1CD887}" destId="{2C5B92F1-C4FB-4F8F-88D7-0E73C0FA465E}" srcOrd="3" destOrd="0" presId="urn:microsoft.com/office/officeart/2016/7/layout/LinearBlockProcessNumbered"/>
    <dgm:cxn modelId="{63879DF7-6EF9-4410-A0BC-195A187F5354}" type="presParOf" srcId="{0A393BF7-EF25-4AC1-86CA-F8F1DF1CD887}" destId="{DEABB57B-E652-4681-9A03-F5095958314C}" srcOrd="4" destOrd="0" presId="urn:microsoft.com/office/officeart/2016/7/layout/LinearBlockProcessNumbered"/>
    <dgm:cxn modelId="{65744867-48F3-46FF-A9B9-BC694C52B9F6}" type="presParOf" srcId="{DEABB57B-E652-4681-9A03-F5095958314C}" destId="{F5D8911A-C6EA-482C-B604-23DC3E5D5445}" srcOrd="0" destOrd="0" presId="urn:microsoft.com/office/officeart/2016/7/layout/LinearBlockProcessNumbered"/>
    <dgm:cxn modelId="{03FBBD63-1219-4481-A712-0C45F1671602}" type="presParOf" srcId="{DEABB57B-E652-4681-9A03-F5095958314C}" destId="{043CDB63-3D06-49A1-98C9-CF5A1D4C4366}" srcOrd="1" destOrd="0" presId="urn:microsoft.com/office/officeart/2016/7/layout/LinearBlockProcessNumbered"/>
    <dgm:cxn modelId="{01E5D701-97FC-4965-BE70-5CB3E7589EA4}" type="presParOf" srcId="{DEABB57B-E652-4681-9A03-F5095958314C}" destId="{277CF67C-565E-4593-B2AD-49A683178466}" srcOrd="2" destOrd="0" presId="urn:microsoft.com/office/officeart/2016/7/layout/LinearBlockProcessNumbered"/>
    <dgm:cxn modelId="{78ED3E29-6D68-4616-BFA9-CE824442CFFC}" type="presParOf" srcId="{0A393BF7-EF25-4AC1-86CA-F8F1DF1CD887}" destId="{20728CF7-4D5A-4A3D-8B3B-239B97B0A691}" srcOrd="5" destOrd="0" presId="urn:microsoft.com/office/officeart/2016/7/layout/LinearBlockProcessNumbered"/>
    <dgm:cxn modelId="{34699F20-F15A-4B38-BA8A-E86B323986DD}" type="presParOf" srcId="{0A393BF7-EF25-4AC1-86CA-F8F1DF1CD887}" destId="{3EF3999B-DC0D-4E9C-9C1C-856041EEBEF0}" srcOrd="6" destOrd="0" presId="urn:microsoft.com/office/officeart/2016/7/layout/LinearBlockProcessNumbered"/>
    <dgm:cxn modelId="{30D30EA6-FBB6-4349-841F-6DEACC707ED9}" type="presParOf" srcId="{3EF3999B-DC0D-4E9C-9C1C-856041EEBEF0}" destId="{24255FF4-1F7F-4BBE-BCB8-E37AD0E12D9C}" srcOrd="0" destOrd="0" presId="urn:microsoft.com/office/officeart/2016/7/layout/LinearBlockProcessNumbered"/>
    <dgm:cxn modelId="{0F101B07-3409-4779-8CA7-FF97E8B8C4D9}" type="presParOf" srcId="{3EF3999B-DC0D-4E9C-9C1C-856041EEBEF0}" destId="{682E65D9-49C0-4A7C-BC92-DAF26F20DDC8}" srcOrd="1" destOrd="0" presId="urn:microsoft.com/office/officeart/2016/7/layout/LinearBlockProcessNumbered"/>
    <dgm:cxn modelId="{6669DCEF-FB33-42A4-A3DB-FD9213524B49}" type="presParOf" srcId="{3EF3999B-DC0D-4E9C-9C1C-856041EEBEF0}" destId="{6AE5653C-6886-4DE1-A584-7432E7CA8EC5}" srcOrd="2" destOrd="0" presId="urn:microsoft.com/office/officeart/2016/7/layout/LinearBlockProcessNumbered"/>
    <dgm:cxn modelId="{B080C717-6B52-4AD1-A90A-E1D8B6557CA4}" type="presParOf" srcId="{0A393BF7-EF25-4AC1-86CA-F8F1DF1CD887}" destId="{C509A92F-4CD7-4661-83C5-3D4E005C7AFC}" srcOrd="7" destOrd="0" presId="urn:microsoft.com/office/officeart/2016/7/layout/LinearBlockProcessNumbered"/>
    <dgm:cxn modelId="{06606224-DF4C-4740-9A17-D852F1D028B8}" type="presParOf" srcId="{0A393BF7-EF25-4AC1-86CA-F8F1DF1CD887}" destId="{C94D200B-EBA7-4926-A2C8-4CF97EDE8EDF}" srcOrd="8" destOrd="0" presId="urn:microsoft.com/office/officeart/2016/7/layout/LinearBlockProcessNumbered"/>
    <dgm:cxn modelId="{8FBFD234-6079-41A8-BA33-AFA101BF92E7}" type="presParOf" srcId="{C94D200B-EBA7-4926-A2C8-4CF97EDE8EDF}" destId="{D7B1AEF2-F65D-4B53-93B7-2A6BE4880D6E}" srcOrd="0" destOrd="0" presId="urn:microsoft.com/office/officeart/2016/7/layout/LinearBlockProcessNumbered"/>
    <dgm:cxn modelId="{2CF9F4C5-37F1-4CFB-ABAE-4D3961655A36}" type="presParOf" srcId="{C94D200B-EBA7-4926-A2C8-4CF97EDE8EDF}" destId="{FCD1121A-6B4B-4705-911B-9E5D25DC7208}" srcOrd="1" destOrd="0" presId="urn:microsoft.com/office/officeart/2016/7/layout/LinearBlockProcessNumbered"/>
    <dgm:cxn modelId="{F55FD88B-894E-48F9-822B-8C2AB939D360}" type="presParOf" srcId="{C94D200B-EBA7-4926-A2C8-4CF97EDE8EDF}" destId="{245A8A7F-7C12-4D8F-845E-4C228457B48E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FD11167-6595-42C9-BDB0-ED85FDD48D4E}" type="doc">
      <dgm:prSet loTypeId="urn:microsoft.com/office/officeart/2005/8/layout/vList2" loCatId="list" qsTypeId="urn:microsoft.com/office/officeart/2005/8/quickstyle/simple5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82F46607-F1BC-4197-826C-0243357A0B06}">
      <dgm:prSet/>
      <dgm:spPr/>
      <dgm:t>
        <a:bodyPr/>
        <a:lstStyle/>
        <a:p>
          <a:r>
            <a:rPr lang="en-US"/>
            <a:t>Modeled atmospheric entry dynamics:</a:t>
          </a:r>
        </a:p>
      </dgm:t>
    </dgm:pt>
    <dgm:pt modelId="{A301AA8F-FC53-4B18-9196-AE0E0D06EDC9}" type="parTrans" cxnId="{79FC0A86-6863-45B5-A0CB-E651C61F9636}">
      <dgm:prSet/>
      <dgm:spPr/>
      <dgm:t>
        <a:bodyPr/>
        <a:lstStyle/>
        <a:p>
          <a:endParaRPr lang="en-US"/>
        </a:p>
      </dgm:t>
    </dgm:pt>
    <dgm:pt modelId="{2A7AB054-C5B2-4F9B-9A66-8EFEAE5C891E}" type="sibTrans" cxnId="{79FC0A86-6863-45B5-A0CB-E651C61F9636}">
      <dgm:prSet/>
      <dgm:spPr/>
      <dgm:t>
        <a:bodyPr/>
        <a:lstStyle/>
        <a:p>
          <a:endParaRPr lang="en-US"/>
        </a:p>
      </dgm:t>
    </dgm:pt>
    <dgm:pt modelId="{6F16E862-AF0C-4368-86AD-9A5C336BE52E}">
      <dgm:prSet/>
      <dgm:spPr/>
      <dgm:t>
        <a:bodyPr/>
        <a:lstStyle/>
        <a:p>
          <a:r>
            <a:rPr lang="en-US"/>
            <a:t>Velocity, angle, density, drop point</a:t>
          </a:r>
        </a:p>
      </dgm:t>
    </dgm:pt>
    <dgm:pt modelId="{686B9678-93AD-4118-8AD6-0BC78482465A}" type="parTrans" cxnId="{C1C45766-C01D-4936-A89F-037665B6824C}">
      <dgm:prSet/>
      <dgm:spPr/>
      <dgm:t>
        <a:bodyPr/>
        <a:lstStyle/>
        <a:p>
          <a:endParaRPr lang="en-US"/>
        </a:p>
      </dgm:t>
    </dgm:pt>
    <dgm:pt modelId="{73D33D17-D962-466B-92F7-E292DA908054}" type="sibTrans" cxnId="{C1C45766-C01D-4936-A89F-037665B6824C}">
      <dgm:prSet/>
      <dgm:spPr/>
      <dgm:t>
        <a:bodyPr/>
        <a:lstStyle/>
        <a:p>
          <a:endParaRPr lang="en-US"/>
        </a:p>
      </dgm:t>
    </dgm:pt>
    <dgm:pt modelId="{0646262A-4F3C-46D0-AA6D-5E3ED8D79E19}">
      <dgm:prSet/>
      <dgm:spPr/>
      <dgm:t>
        <a:bodyPr/>
        <a:lstStyle/>
        <a:p>
          <a:r>
            <a:rPr lang="en-US"/>
            <a:t>7 types of effets modelized</a:t>
          </a:r>
        </a:p>
      </dgm:t>
    </dgm:pt>
    <dgm:pt modelId="{05D166BA-6457-41F8-8A32-46F0C61E3C86}" type="parTrans" cxnId="{721DE641-6F41-47F6-8177-A45EA2343E4A}">
      <dgm:prSet/>
      <dgm:spPr/>
      <dgm:t>
        <a:bodyPr/>
        <a:lstStyle/>
        <a:p>
          <a:endParaRPr lang="en-US"/>
        </a:p>
      </dgm:t>
    </dgm:pt>
    <dgm:pt modelId="{C524815A-62A1-4058-990F-503117BB6ADE}" type="sibTrans" cxnId="{721DE641-6F41-47F6-8177-A45EA2343E4A}">
      <dgm:prSet/>
      <dgm:spPr/>
      <dgm:t>
        <a:bodyPr/>
        <a:lstStyle/>
        <a:p>
          <a:endParaRPr lang="en-US"/>
        </a:p>
      </dgm:t>
    </dgm:pt>
    <dgm:pt modelId="{96236622-3569-4E89-9C77-A59BC6690188}">
      <dgm:prSet/>
      <dgm:spPr/>
      <dgm:t>
        <a:bodyPr/>
        <a:lstStyle/>
        <a:p>
          <a:r>
            <a:rPr lang="en-CA"/>
            <a:t>E</a:t>
          </a:r>
          <a:r>
            <a:rPr lang="en-US"/>
            <a:t>ventual break-up and airburst, </a:t>
          </a:r>
        </a:p>
      </dgm:t>
    </dgm:pt>
    <dgm:pt modelId="{3BE1B57B-823F-40C6-92A4-6B2645389FCF}" type="parTrans" cxnId="{BC3A965D-CD73-4171-AC28-6E8276745119}">
      <dgm:prSet/>
      <dgm:spPr/>
      <dgm:t>
        <a:bodyPr/>
        <a:lstStyle/>
        <a:p>
          <a:endParaRPr lang="en-US"/>
        </a:p>
      </dgm:t>
    </dgm:pt>
    <dgm:pt modelId="{C032D2B0-415B-4D91-845A-CCE120BB2361}" type="sibTrans" cxnId="{BC3A965D-CD73-4171-AC28-6E8276745119}">
      <dgm:prSet/>
      <dgm:spPr/>
      <dgm:t>
        <a:bodyPr/>
        <a:lstStyle/>
        <a:p>
          <a:endParaRPr lang="en-US"/>
        </a:p>
      </dgm:t>
    </dgm:pt>
    <dgm:pt modelId="{C7421C5E-9E9F-4EE8-9F54-F3DA5E7586D4}">
      <dgm:prSet/>
      <dgm:spPr/>
      <dgm:t>
        <a:bodyPr/>
        <a:lstStyle/>
        <a:p>
          <a:r>
            <a:rPr lang="en-US"/>
            <a:t>crater formation a</a:t>
          </a:r>
          <a:r>
            <a:rPr lang="en-CA"/>
            <a:t>n</a:t>
          </a:r>
          <a:r>
            <a:rPr lang="en-US"/>
            <a:t>d ejecta deposits, </a:t>
          </a:r>
        </a:p>
      </dgm:t>
    </dgm:pt>
    <dgm:pt modelId="{FAE0EE4B-4B26-49B9-84A2-E8FF0FD0AA9C}" type="parTrans" cxnId="{36B7B699-8FEA-402A-A8EC-C06EEE0AF96F}">
      <dgm:prSet/>
      <dgm:spPr/>
      <dgm:t>
        <a:bodyPr/>
        <a:lstStyle/>
        <a:p>
          <a:endParaRPr lang="en-US"/>
        </a:p>
      </dgm:t>
    </dgm:pt>
    <dgm:pt modelId="{C57AC325-63B0-4160-A66E-B6231B4C973B}" type="sibTrans" cxnId="{36B7B699-8FEA-402A-A8EC-C06EEE0AF96F}">
      <dgm:prSet/>
      <dgm:spPr/>
      <dgm:t>
        <a:bodyPr/>
        <a:lstStyle/>
        <a:p>
          <a:endParaRPr lang="en-US"/>
        </a:p>
      </dgm:t>
    </dgm:pt>
    <dgm:pt modelId="{FB0316D8-4F90-4411-97D3-626B2445F94D}">
      <dgm:prSet/>
      <dgm:spPr/>
      <dgm:t>
        <a:bodyPr/>
        <a:lstStyle/>
        <a:p>
          <a:r>
            <a:rPr lang="en-US"/>
            <a:t>thermal radiation</a:t>
          </a:r>
          <a:r>
            <a:rPr lang="en-CA"/>
            <a:t> and fireball radius</a:t>
          </a:r>
          <a:r>
            <a:rPr lang="en-US"/>
            <a:t>, </a:t>
          </a:r>
        </a:p>
      </dgm:t>
    </dgm:pt>
    <dgm:pt modelId="{A6B4FD5B-8C52-4BF7-B0BC-EA8AE60F04FE}" type="parTrans" cxnId="{9FCD000D-67B1-4D1B-A83D-342F1F1FB581}">
      <dgm:prSet/>
      <dgm:spPr/>
      <dgm:t>
        <a:bodyPr/>
        <a:lstStyle/>
        <a:p>
          <a:endParaRPr lang="en-US"/>
        </a:p>
      </dgm:t>
    </dgm:pt>
    <dgm:pt modelId="{453F621C-09A6-4932-BCFF-1AD51693828B}" type="sibTrans" cxnId="{9FCD000D-67B1-4D1B-A83D-342F1F1FB581}">
      <dgm:prSet/>
      <dgm:spPr/>
      <dgm:t>
        <a:bodyPr/>
        <a:lstStyle/>
        <a:p>
          <a:endParaRPr lang="en-US"/>
        </a:p>
      </dgm:t>
    </dgm:pt>
    <dgm:pt modelId="{9224252A-D171-4DEC-9D9A-58536425CD8D}">
      <dgm:prSet/>
      <dgm:spPr/>
      <dgm:t>
        <a:bodyPr/>
        <a:lstStyle/>
        <a:p>
          <a:r>
            <a:rPr lang="en-US"/>
            <a:t>blast overpressure, </a:t>
          </a:r>
        </a:p>
      </dgm:t>
    </dgm:pt>
    <dgm:pt modelId="{E5F87B4D-AA73-4BD8-971F-B76726235D06}" type="parTrans" cxnId="{54B3D420-7B24-484F-8DA2-F7B3A0ED5BF5}">
      <dgm:prSet/>
      <dgm:spPr/>
      <dgm:t>
        <a:bodyPr/>
        <a:lstStyle/>
        <a:p>
          <a:endParaRPr lang="en-US"/>
        </a:p>
      </dgm:t>
    </dgm:pt>
    <dgm:pt modelId="{F5003DE3-2626-4095-943A-D22F7E650911}" type="sibTrans" cxnId="{54B3D420-7B24-484F-8DA2-F7B3A0ED5BF5}">
      <dgm:prSet/>
      <dgm:spPr/>
      <dgm:t>
        <a:bodyPr/>
        <a:lstStyle/>
        <a:p>
          <a:endParaRPr lang="en-US"/>
        </a:p>
      </dgm:t>
    </dgm:pt>
    <dgm:pt modelId="{12C9818D-E0E6-46DE-B846-483C9CAE5C8F}">
      <dgm:prSet/>
      <dgm:spPr/>
      <dgm:t>
        <a:bodyPr/>
        <a:lstStyle/>
        <a:p>
          <a:r>
            <a:rPr lang="en-US"/>
            <a:t>wind intensity, </a:t>
          </a:r>
        </a:p>
      </dgm:t>
    </dgm:pt>
    <dgm:pt modelId="{D6E78FD1-0A7C-40EB-BBC3-A13C4D1BDFCD}" type="parTrans" cxnId="{9B2287E1-2A35-40E8-A1BD-7A5A6C3FC1FE}">
      <dgm:prSet/>
      <dgm:spPr/>
      <dgm:t>
        <a:bodyPr/>
        <a:lstStyle/>
        <a:p>
          <a:endParaRPr lang="en-US"/>
        </a:p>
      </dgm:t>
    </dgm:pt>
    <dgm:pt modelId="{096D2858-4C43-4E92-82DC-6C72909FC4A9}" type="sibTrans" cxnId="{9B2287E1-2A35-40E8-A1BD-7A5A6C3FC1FE}">
      <dgm:prSet/>
      <dgm:spPr/>
      <dgm:t>
        <a:bodyPr/>
        <a:lstStyle/>
        <a:p>
          <a:endParaRPr lang="en-US"/>
        </a:p>
      </dgm:t>
    </dgm:pt>
    <dgm:pt modelId="{13E5AC53-4ECC-486C-A854-45A29D4E65C0}">
      <dgm:prSet/>
      <dgm:spPr/>
      <dgm:t>
        <a:bodyPr/>
        <a:lstStyle/>
        <a:p>
          <a:r>
            <a:rPr lang="en-US"/>
            <a:t>seismic activity created, </a:t>
          </a:r>
        </a:p>
      </dgm:t>
    </dgm:pt>
    <dgm:pt modelId="{9F90728E-2880-478C-BF3A-A5CA53834DF9}" type="parTrans" cxnId="{D2F87B6E-2469-48EA-B308-A023C8BE6973}">
      <dgm:prSet/>
      <dgm:spPr/>
      <dgm:t>
        <a:bodyPr/>
        <a:lstStyle/>
        <a:p>
          <a:endParaRPr lang="en-US"/>
        </a:p>
      </dgm:t>
    </dgm:pt>
    <dgm:pt modelId="{BDFC3EC9-161E-4247-923C-548857E860E8}" type="sibTrans" cxnId="{D2F87B6E-2469-48EA-B308-A023C8BE6973}">
      <dgm:prSet/>
      <dgm:spPr/>
      <dgm:t>
        <a:bodyPr/>
        <a:lstStyle/>
        <a:p>
          <a:endParaRPr lang="en-US"/>
        </a:p>
      </dgm:t>
    </dgm:pt>
    <dgm:pt modelId="{60AAC737-D312-48FD-81CE-080AB6201AC6}">
      <dgm:prSet/>
      <dgm:spPr/>
      <dgm:t>
        <a:bodyPr/>
        <a:lstStyle/>
        <a:p>
          <a:r>
            <a:rPr lang="en-US"/>
            <a:t>eventual Tsunami, </a:t>
          </a:r>
        </a:p>
      </dgm:t>
    </dgm:pt>
    <dgm:pt modelId="{3CC4E32B-1DFB-4F55-A559-428AC66BE688}" type="parTrans" cxnId="{DB73C799-3B57-45E4-8828-FE33A6EFE664}">
      <dgm:prSet/>
      <dgm:spPr/>
      <dgm:t>
        <a:bodyPr/>
        <a:lstStyle/>
        <a:p>
          <a:endParaRPr lang="en-US"/>
        </a:p>
      </dgm:t>
    </dgm:pt>
    <dgm:pt modelId="{7C6E713B-A3C1-4B8C-A480-BA0A5E117C90}" type="sibTrans" cxnId="{DB73C799-3B57-45E4-8828-FE33A6EFE664}">
      <dgm:prSet/>
      <dgm:spPr/>
      <dgm:t>
        <a:bodyPr/>
        <a:lstStyle/>
        <a:p>
          <a:endParaRPr lang="en-US"/>
        </a:p>
      </dgm:t>
    </dgm:pt>
    <dgm:pt modelId="{8C99D73C-C057-4D04-BED1-D81FB9D08B8D}">
      <dgm:prSet/>
      <dgm:spPr/>
      <dgm:t>
        <a:bodyPr/>
        <a:lstStyle/>
        <a:p>
          <a:r>
            <a:rPr lang="en-CA"/>
            <a:t>W</a:t>
          </a:r>
          <a:r>
            <a:rPr lang="en-US"/>
            <a:t>ork of vulgarization has been made </a:t>
          </a:r>
        </a:p>
      </dgm:t>
    </dgm:pt>
    <dgm:pt modelId="{B8CC850C-90AB-4833-9699-2EFDEE844E9D}" type="parTrans" cxnId="{25217255-FCB0-4C0E-B8DB-7CB870164B59}">
      <dgm:prSet/>
      <dgm:spPr/>
      <dgm:t>
        <a:bodyPr/>
        <a:lstStyle/>
        <a:p>
          <a:endParaRPr lang="en-US"/>
        </a:p>
      </dgm:t>
    </dgm:pt>
    <dgm:pt modelId="{5BE821A2-A1A3-47D6-858F-9F171ADC6320}" type="sibTrans" cxnId="{25217255-FCB0-4C0E-B8DB-7CB870164B59}">
      <dgm:prSet/>
      <dgm:spPr/>
      <dgm:t>
        <a:bodyPr/>
        <a:lstStyle/>
        <a:p>
          <a:endParaRPr lang="en-US"/>
        </a:p>
      </dgm:t>
    </dgm:pt>
    <dgm:pt modelId="{656FCEC4-B12F-45C0-9304-D66AE9C2C9E6}">
      <dgm:prSet/>
      <dgm:spPr/>
      <dgm:t>
        <a:bodyPr/>
        <a:lstStyle/>
        <a:p>
          <a:r>
            <a:rPr lang="en-CA"/>
            <a:t>Transform</a:t>
          </a:r>
          <a:r>
            <a:rPr lang="en-CA" baseline="0"/>
            <a:t> raw data to facilitate representation</a:t>
          </a:r>
          <a:endParaRPr lang="en-US"/>
        </a:p>
      </dgm:t>
    </dgm:pt>
    <dgm:pt modelId="{1F12D45A-1F82-4A7E-96A0-981DED89C3F5}" type="parTrans" cxnId="{551F78D6-CA0A-4A77-B8D6-C0196D03351B}">
      <dgm:prSet/>
      <dgm:spPr/>
      <dgm:t>
        <a:bodyPr/>
        <a:lstStyle/>
        <a:p>
          <a:endParaRPr lang="en-US"/>
        </a:p>
      </dgm:t>
    </dgm:pt>
    <dgm:pt modelId="{9A1B32EF-F9F2-4B93-96F1-852A4BBB9B57}" type="sibTrans" cxnId="{551F78D6-CA0A-4A77-B8D6-C0196D03351B}">
      <dgm:prSet/>
      <dgm:spPr/>
      <dgm:t>
        <a:bodyPr/>
        <a:lstStyle/>
        <a:p>
          <a:endParaRPr lang="en-US"/>
        </a:p>
      </dgm:t>
    </dgm:pt>
    <dgm:pt modelId="{13B6581E-3722-4F53-B160-B93F29B48046}" type="pres">
      <dgm:prSet presAssocID="{BFD11167-6595-42C9-BDB0-ED85FDD48D4E}" presName="linear" presStyleCnt="0">
        <dgm:presLayoutVars>
          <dgm:animLvl val="lvl"/>
          <dgm:resizeHandles val="exact"/>
        </dgm:presLayoutVars>
      </dgm:prSet>
      <dgm:spPr/>
    </dgm:pt>
    <dgm:pt modelId="{2E89CDE9-DFA0-41B2-A14F-BAF3206441BC}" type="pres">
      <dgm:prSet presAssocID="{82F46607-F1BC-4197-826C-0243357A0B0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E2D3A76-DF07-4B0B-B200-9CBB28F73D12}" type="pres">
      <dgm:prSet presAssocID="{82F46607-F1BC-4197-826C-0243357A0B06}" presName="childText" presStyleLbl="revTx" presStyleIdx="0" presStyleCnt="3">
        <dgm:presLayoutVars>
          <dgm:bulletEnabled val="1"/>
        </dgm:presLayoutVars>
      </dgm:prSet>
      <dgm:spPr/>
    </dgm:pt>
    <dgm:pt modelId="{5A747E84-3BC1-4E7B-970A-1B5807844555}" type="pres">
      <dgm:prSet presAssocID="{0646262A-4F3C-46D0-AA6D-5E3ED8D79E1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53DD147-DE16-43A8-A541-BE2F1485B0E6}" type="pres">
      <dgm:prSet presAssocID="{0646262A-4F3C-46D0-AA6D-5E3ED8D79E19}" presName="childText" presStyleLbl="revTx" presStyleIdx="1" presStyleCnt="3">
        <dgm:presLayoutVars>
          <dgm:bulletEnabled val="1"/>
        </dgm:presLayoutVars>
      </dgm:prSet>
      <dgm:spPr/>
    </dgm:pt>
    <dgm:pt modelId="{50946BE7-F03E-48D4-B74D-1BD8A282B7ED}" type="pres">
      <dgm:prSet presAssocID="{8C99D73C-C057-4D04-BED1-D81FB9D08B8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D1BF1E6-B2B6-4A65-A6B4-292F732A8750}" type="pres">
      <dgm:prSet presAssocID="{8C99D73C-C057-4D04-BED1-D81FB9D08B8D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9FCD000D-67B1-4D1B-A83D-342F1F1FB581}" srcId="{0646262A-4F3C-46D0-AA6D-5E3ED8D79E19}" destId="{FB0316D8-4F90-4411-97D3-626B2445F94D}" srcOrd="2" destOrd="0" parTransId="{A6B4FD5B-8C52-4BF7-B0BC-EA8AE60F04FE}" sibTransId="{453F621C-09A6-4932-BCFF-1AD51693828B}"/>
    <dgm:cxn modelId="{ED09360D-6E82-4638-9147-B701A819859C}" type="presOf" srcId="{96236622-3569-4E89-9C77-A59BC6690188}" destId="{C53DD147-DE16-43A8-A541-BE2F1485B0E6}" srcOrd="0" destOrd="0" presId="urn:microsoft.com/office/officeart/2005/8/layout/vList2"/>
    <dgm:cxn modelId="{C7554D1F-5ADF-4F96-B6BF-8BB0EEB5BF17}" type="presOf" srcId="{82F46607-F1BC-4197-826C-0243357A0B06}" destId="{2E89CDE9-DFA0-41B2-A14F-BAF3206441BC}" srcOrd="0" destOrd="0" presId="urn:microsoft.com/office/officeart/2005/8/layout/vList2"/>
    <dgm:cxn modelId="{54B3D420-7B24-484F-8DA2-F7B3A0ED5BF5}" srcId="{0646262A-4F3C-46D0-AA6D-5E3ED8D79E19}" destId="{9224252A-D171-4DEC-9D9A-58536425CD8D}" srcOrd="3" destOrd="0" parTransId="{E5F87B4D-AA73-4BD8-971F-B76726235D06}" sibTransId="{F5003DE3-2626-4095-943A-D22F7E650911}"/>
    <dgm:cxn modelId="{D60EED35-3ADB-4CB6-BC9D-D0057AD820B7}" type="presOf" srcId="{FB0316D8-4F90-4411-97D3-626B2445F94D}" destId="{C53DD147-DE16-43A8-A541-BE2F1485B0E6}" srcOrd="0" destOrd="2" presId="urn:microsoft.com/office/officeart/2005/8/layout/vList2"/>
    <dgm:cxn modelId="{FD647C5C-06E7-4E0E-A28E-D635F65EF311}" type="presOf" srcId="{60AAC737-D312-48FD-81CE-080AB6201AC6}" destId="{C53DD147-DE16-43A8-A541-BE2F1485B0E6}" srcOrd="0" destOrd="6" presId="urn:microsoft.com/office/officeart/2005/8/layout/vList2"/>
    <dgm:cxn modelId="{BC3A965D-CD73-4171-AC28-6E8276745119}" srcId="{0646262A-4F3C-46D0-AA6D-5E3ED8D79E19}" destId="{96236622-3569-4E89-9C77-A59BC6690188}" srcOrd="0" destOrd="0" parTransId="{3BE1B57B-823F-40C6-92A4-6B2645389FCF}" sibTransId="{C032D2B0-415B-4D91-845A-CCE120BB2361}"/>
    <dgm:cxn modelId="{721DE641-6F41-47F6-8177-A45EA2343E4A}" srcId="{BFD11167-6595-42C9-BDB0-ED85FDD48D4E}" destId="{0646262A-4F3C-46D0-AA6D-5E3ED8D79E19}" srcOrd="1" destOrd="0" parTransId="{05D166BA-6457-41F8-8A32-46F0C61E3C86}" sibTransId="{C524815A-62A1-4058-990F-503117BB6ADE}"/>
    <dgm:cxn modelId="{5C681F42-A03E-4F22-ADEB-DCDDDCD06580}" type="presOf" srcId="{6F16E862-AF0C-4368-86AD-9A5C336BE52E}" destId="{4E2D3A76-DF07-4B0B-B200-9CBB28F73D12}" srcOrd="0" destOrd="0" presId="urn:microsoft.com/office/officeart/2005/8/layout/vList2"/>
    <dgm:cxn modelId="{C1C45766-C01D-4936-A89F-037665B6824C}" srcId="{82F46607-F1BC-4197-826C-0243357A0B06}" destId="{6F16E862-AF0C-4368-86AD-9A5C336BE52E}" srcOrd="0" destOrd="0" parTransId="{686B9678-93AD-4118-8AD6-0BC78482465A}" sibTransId="{73D33D17-D962-466B-92F7-E292DA908054}"/>
    <dgm:cxn modelId="{2AED9A6A-7ACC-423C-BDB0-BC43A98B34E2}" type="presOf" srcId="{9224252A-D171-4DEC-9D9A-58536425CD8D}" destId="{C53DD147-DE16-43A8-A541-BE2F1485B0E6}" srcOrd="0" destOrd="3" presId="urn:microsoft.com/office/officeart/2005/8/layout/vList2"/>
    <dgm:cxn modelId="{D2F87B6E-2469-48EA-B308-A023C8BE6973}" srcId="{0646262A-4F3C-46D0-AA6D-5E3ED8D79E19}" destId="{13E5AC53-4ECC-486C-A854-45A29D4E65C0}" srcOrd="5" destOrd="0" parTransId="{9F90728E-2880-478C-BF3A-A5CA53834DF9}" sibTransId="{BDFC3EC9-161E-4247-923C-548857E860E8}"/>
    <dgm:cxn modelId="{20209450-E734-49BD-9A53-D4D4DCC8EBF5}" type="presOf" srcId="{13E5AC53-4ECC-486C-A854-45A29D4E65C0}" destId="{C53DD147-DE16-43A8-A541-BE2F1485B0E6}" srcOrd="0" destOrd="5" presId="urn:microsoft.com/office/officeart/2005/8/layout/vList2"/>
    <dgm:cxn modelId="{0FBB6674-8ACE-4D07-BAF7-42E12989603A}" type="presOf" srcId="{C7421C5E-9E9F-4EE8-9F54-F3DA5E7586D4}" destId="{C53DD147-DE16-43A8-A541-BE2F1485B0E6}" srcOrd="0" destOrd="1" presId="urn:microsoft.com/office/officeart/2005/8/layout/vList2"/>
    <dgm:cxn modelId="{25217255-FCB0-4C0E-B8DB-7CB870164B59}" srcId="{BFD11167-6595-42C9-BDB0-ED85FDD48D4E}" destId="{8C99D73C-C057-4D04-BED1-D81FB9D08B8D}" srcOrd="2" destOrd="0" parTransId="{B8CC850C-90AB-4833-9699-2EFDEE844E9D}" sibTransId="{5BE821A2-A1A3-47D6-858F-9F171ADC6320}"/>
    <dgm:cxn modelId="{79FC0A86-6863-45B5-A0CB-E651C61F9636}" srcId="{BFD11167-6595-42C9-BDB0-ED85FDD48D4E}" destId="{82F46607-F1BC-4197-826C-0243357A0B06}" srcOrd="0" destOrd="0" parTransId="{A301AA8F-FC53-4B18-9196-AE0E0D06EDC9}" sibTransId="{2A7AB054-C5B2-4F9B-9A66-8EFEAE5C891E}"/>
    <dgm:cxn modelId="{36B7B699-8FEA-402A-A8EC-C06EEE0AF96F}" srcId="{0646262A-4F3C-46D0-AA6D-5E3ED8D79E19}" destId="{C7421C5E-9E9F-4EE8-9F54-F3DA5E7586D4}" srcOrd="1" destOrd="0" parTransId="{FAE0EE4B-4B26-49B9-84A2-E8FF0FD0AA9C}" sibTransId="{C57AC325-63B0-4160-A66E-B6231B4C973B}"/>
    <dgm:cxn modelId="{DB73C799-3B57-45E4-8828-FE33A6EFE664}" srcId="{0646262A-4F3C-46D0-AA6D-5E3ED8D79E19}" destId="{60AAC737-D312-48FD-81CE-080AB6201AC6}" srcOrd="6" destOrd="0" parTransId="{3CC4E32B-1DFB-4F55-A559-428AC66BE688}" sibTransId="{7C6E713B-A3C1-4B8C-A480-BA0A5E117C90}"/>
    <dgm:cxn modelId="{E5F2E1A9-2A12-47D2-A1BA-4B1D7C2289AD}" type="presOf" srcId="{8C99D73C-C057-4D04-BED1-D81FB9D08B8D}" destId="{50946BE7-F03E-48D4-B74D-1BD8A282B7ED}" srcOrd="0" destOrd="0" presId="urn:microsoft.com/office/officeart/2005/8/layout/vList2"/>
    <dgm:cxn modelId="{2698B2BD-DC26-466B-9D57-566BFBA96CF2}" type="presOf" srcId="{0646262A-4F3C-46D0-AA6D-5E3ED8D79E19}" destId="{5A747E84-3BC1-4E7B-970A-1B5807844555}" srcOrd="0" destOrd="0" presId="urn:microsoft.com/office/officeart/2005/8/layout/vList2"/>
    <dgm:cxn modelId="{7DA9BBCD-9383-4216-8AA0-068C4AE55C97}" type="presOf" srcId="{656FCEC4-B12F-45C0-9304-D66AE9C2C9E6}" destId="{AD1BF1E6-B2B6-4A65-A6B4-292F732A8750}" srcOrd="0" destOrd="0" presId="urn:microsoft.com/office/officeart/2005/8/layout/vList2"/>
    <dgm:cxn modelId="{551F78D6-CA0A-4A77-B8D6-C0196D03351B}" srcId="{8C99D73C-C057-4D04-BED1-D81FB9D08B8D}" destId="{656FCEC4-B12F-45C0-9304-D66AE9C2C9E6}" srcOrd="0" destOrd="0" parTransId="{1F12D45A-1F82-4A7E-96A0-981DED89C3F5}" sibTransId="{9A1B32EF-F9F2-4B93-96F1-852A4BBB9B57}"/>
    <dgm:cxn modelId="{76184BD7-85DF-4875-96B9-1B88A07EB8E0}" type="presOf" srcId="{BFD11167-6595-42C9-BDB0-ED85FDD48D4E}" destId="{13B6581E-3722-4F53-B160-B93F29B48046}" srcOrd="0" destOrd="0" presId="urn:microsoft.com/office/officeart/2005/8/layout/vList2"/>
    <dgm:cxn modelId="{9B2287E1-2A35-40E8-A1BD-7A5A6C3FC1FE}" srcId="{0646262A-4F3C-46D0-AA6D-5E3ED8D79E19}" destId="{12C9818D-E0E6-46DE-B846-483C9CAE5C8F}" srcOrd="4" destOrd="0" parTransId="{D6E78FD1-0A7C-40EB-BBC3-A13C4D1BDFCD}" sibTransId="{096D2858-4C43-4E92-82DC-6C72909FC4A9}"/>
    <dgm:cxn modelId="{51C56AF3-6EF8-437F-9F19-F6B5166D4DBC}" type="presOf" srcId="{12C9818D-E0E6-46DE-B846-483C9CAE5C8F}" destId="{C53DD147-DE16-43A8-A541-BE2F1485B0E6}" srcOrd="0" destOrd="4" presId="urn:microsoft.com/office/officeart/2005/8/layout/vList2"/>
    <dgm:cxn modelId="{92A2A6B0-13ED-4809-B1BA-CFCC89B45AAD}" type="presParOf" srcId="{13B6581E-3722-4F53-B160-B93F29B48046}" destId="{2E89CDE9-DFA0-41B2-A14F-BAF3206441BC}" srcOrd="0" destOrd="0" presId="urn:microsoft.com/office/officeart/2005/8/layout/vList2"/>
    <dgm:cxn modelId="{1C2676CB-06C4-439B-A7D4-70969E76FAF0}" type="presParOf" srcId="{13B6581E-3722-4F53-B160-B93F29B48046}" destId="{4E2D3A76-DF07-4B0B-B200-9CBB28F73D12}" srcOrd="1" destOrd="0" presId="urn:microsoft.com/office/officeart/2005/8/layout/vList2"/>
    <dgm:cxn modelId="{E45EEA1A-E06E-4E85-B083-52593CAB8F95}" type="presParOf" srcId="{13B6581E-3722-4F53-B160-B93F29B48046}" destId="{5A747E84-3BC1-4E7B-970A-1B5807844555}" srcOrd="2" destOrd="0" presId="urn:microsoft.com/office/officeart/2005/8/layout/vList2"/>
    <dgm:cxn modelId="{651CD154-E893-4E96-96CC-A4B27397BB9F}" type="presParOf" srcId="{13B6581E-3722-4F53-B160-B93F29B48046}" destId="{C53DD147-DE16-43A8-A541-BE2F1485B0E6}" srcOrd="3" destOrd="0" presId="urn:microsoft.com/office/officeart/2005/8/layout/vList2"/>
    <dgm:cxn modelId="{667D97CA-0AAB-49CE-84D7-721725687E7E}" type="presParOf" srcId="{13B6581E-3722-4F53-B160-B93F29B48046}" destId="{50946BE7-F03E-48D4-B74D-1BD8A282B7ED}" srcOrd="4" destOrd="0" presId="urn:microsoft.com/office/officeart/2005/8/layout/vList2"/>
    <dgm:cxn modelId="{B443283B-3E87-4F0C-B82F-CDC29112F866}" type="presParOf" srcId="{13B6581E-3722-4F53-B160-B93F29B48046}" destId="{AD1BF1E6-B2B6-4A65-A6B4-292F732A8750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EC8697D-10AF-4A18-AC79-546C8E9DA42C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20C7A38-3339-4D99-98DE-9EF27540CDCD}">
      <dgm:prSet/>
      <dgm:spPr/>
      <dgm:t>
        <a:bodyPr/>
        <a:lstStyle/>
        <a:p>
          <a:r>
            <a:rPr lang="en-CA"/>
            <a:t>Depends on the severity of the effect</a:t>
          </a:r>
          <a:endParaRPr lang="en-US"/>
        </a:p>
      </dgm:t>
    </dgm:pt>
    <dgm:pt modelId="{40F92BFD-1B6A-427F-B6A4-F8A11A085530}" type="parTrans" cxnId="{2F8730AE-8657-4402-819D-A5B68E662EF8}">
      <dgm:prSet/>
      <dgm:spPr/>
      <dgm:t>
        <a:bodyPr/>
        <a:lstStyle/>
        <a:p>
          <a:endParaRPr lang="en-US"/>
        </a:p>
      </dgm:t>
    </dgm:pt>
    <dgm:pt modelId="{70A38CF1-B33B-48F8-872B-320A7F057FDB}" type="sibTrans" cxnId="{2F8730AE-8657-4402-819D-A5B68E662EF8}">
      <dgm:prSet/>
      <dgm:spPr/>
      <dgm:t>
        <a:bodyPr/>
        <a:lstStyle/>
        <a:p>
          <a:endParaRPr lang="en-US"/>
        </a:p>
      </dgm:t>
    </dgm:pt>
    <dgm:pt modelId="{9DEC8A7F-E474-41F1-A242-2DF58A788932}">
      <dgm:prSet/>
      <dgm:spPr/>
      <dgm:t>
        <a:bodyPr/>
        <a:lstStyle/>
        <a:p>
          <a:r>
            <a:rPr lang="en-CA"/>
            <a:t>Calculated u</a:t>
          </a:r>
          <a:r>
            <a:rPr lang="en-US"/>
            <a:t>s</a:t>
          </a:r>
          <a:r>
            <a:rPr lang="en-CA"/>
            <a:t>ing Armor paper of 2017 and PAIR insight</a:t>
          </a:r>
          <a:endParaRPr lang="en-US"/>
        </a:p>
      </dgm:t>
    </dgm:pt>
    <dgm:pt modelId="{AC495F4D-CD76-4648-A03B-C2338CAFF0D5}" type="parTrans" cxnId="{4501671D-D3F6-4CBB-815E-5D705FF8DD66}">
      <dgm:prSet/>
      <dgm:spPr/>
      <dgm:t>
        <a:bodyPr/>
        <a:lstStyle/>
        <a:p>
          <a:endParaRPr lang="en-US"/>
        </a:p>
      </dgm:t>
    </dgm:pt>
    <dgm:pt modelId="{EC613192-57B6-48C8-A604-AA99B01D707E}" type="sibTrans" cxnId="{4501671D-D3F6-4CBB-815E-5D705FF8DD66}">
      <dgm:prSet/>
      <dgm:spPr/>
      <dgm:t>
        <a:bodyPr/>
        <a:lstStyle/>
        <a:p>
          <a:endParaRPr lang="en-US"/>
        </a:p>
      </dgm:t>
    </dgm:pt>
    <dgm:pt modelId="{B70491BF-36A4-46AE-860A-84FACC03E4DD}">
      <dgm:prSet/>
      <dgm:spPr/>
      <dgm:t>
        <a:bodyPr/>
        <a:lstStyle/>
        <a:p>
          <a:r>
            <a:rPr lang="en-US"/>
            <a:t>Allows to create areas of casualt</a:t>
          </a:r>
          <a:r>
            <a:rPr lang="en-CA"/>
            <a:t>y rate</a:t>
          </a:r>
          <a:r>
            <a:rPr lang="en-US"/>
            <a:t>, </a:t>
          </a:r>
          <a:r>
            <a:rPr lang="en-CA"/>
            <a:t>by combining severity and vulnerability.</a:t>
          </a:r>
          <a:endParaRPr lang="en-US"/>
        </a:p>
      </dgm:t>
    </dgm:pt>
    <dgm:pt modelId="{E3DB45A1-9905-473D-AFF5-7FB4FF72EDF0}" type="parTrans" cxnId="{06C1188F-62E8-4F65-9D51-1212D0F37E6C}">
      <dgm:prSet/>
      <dgm:spPr/>
    </dgm:pt>
    <dgm:pt modelId="{E5623C61-9B89-463D-BCAA-6BC41CCBE6E7}" type="sibTrans" cxnId="{06C1188F-62E8-4F65-9D51-1212D0F37E6C}">
      <dgm:prSet/>
      <dgm:spPr/>
    </dgm:pt>
    <dgm:pt modelId="{491E77CA-2913-45D9-8E02-CD27B3B7C8AE}" type="pres">
      <dgm:prSet presAssocID="{3EC8697D-10AF-4A18-AC79-546C8E9DA42C}" presName="Name0" presStyleCnt="0">
        <dgm:presLayoutVars>
          <dgm:dir/>
          <dgm:animLvl val="lvl"/>
          <dgm:resizeHandles val="exact"/>
        </dgm:presLayoutVars>
      </dgm:prSet>
      <dgm:spPr/>
    </dgm:pt>
    <dgm:pt modelId="{72C83420-9724-43B0-A955-DD653D7DDD06}" type="pres">
      <dgm:prSet presAssocID="{B70491BF-36A4-46AE-860A-84FACC03E4DD}" presName="boxAndChildren" presStyleCnt="0"/>
      <dgm:spPr/>
    </dgm:pt>
    <dgm:pt modelId="{1CBF766F-80DA-40EE-BCFC-ACE6D63E6058}" type="pres">
      <dgm:prSet presAssocID="{B70491BF-36A4-46AE-860A-84FACC03E4DD}" presName="parentTextBox" presStyleLbl="node1" presStyleIdx="0" presStyleCnt="3"/>
      <dgm:spPr/>
    </dgm:pt>
    <dgm:pt modelId="{19E9EEB2-E65B-4661-A642-95FEF10A67BE}" type="pres">
      <dgm:prSet presAssocID="{EC613192-57B6-48C8-A604-AA99B01D707E}" presName="sp" presStyleCnt="0"/>
      <dgm:spPr/>
    </dgm:pt>
    <dgm:pt modelId="{F58C0D1D-E5E9-4EA4-9BFC-5ED953387EBC}" type="pres">
      <dgm:prSet presAssocID="{9DEC8A7F-E474-41F1-A242-2DF58A788932}" presName="arrowAndChildren" presStyleCnt="0"/>
      <dgm:spPr/>
    </dgm:pt>
    <dgm:pt modelId="{E69A5C6D-01A4-4E44-B48A-D6E9AF36E845}" type="pres">
      <dgm:prSet presAssocID="{9DEC8A7F-E474-41F1-A242-2DF58A788932}" presName="parentTextArrow" presStyleLbl="node1" presStyleIdx="1" presStyleCnt="3"/>
      <dgm:spPr/>
    </dgm:pt>
    <dgm:pt modelId="{D4B7F2EB-5173-46D5-875E-0A68C76543BC}" type="pres">
      <dgm:prSet presAssocID="{70A38CF1-B33B-48F8-872B-320A7F057FDB}" presName="sp" presStyleCnt="0"/>
      <dgm:spPr/>
    </dgm:pt>
    <dgm:pt modelId="{C910883F-0C3D-4E79-9D3E-DA428D21FB8E}" type="pres">
      <dgm:prSet presAssocID="{F20C7A38-3339-4D99-98DE-9EF27540CDCD}" presName="arrowAndChildren" presStyleCnt="0"/>
      <dgm:spPr/>
    </dgm:pt>
    <dgm:pt modelId="{34E77196-A12E-402E-80B8-4BB6135BFBCC}" type="pres">
      <dgm:prSet presAssocID="{F20C7A38-3339-4D99-98DE-9EF27540CDCD}" presName="parentTextArrow" presStyleLbl="node1" presStyleIdx="2" presStyleCnt="3"/>
      <dgm:spPr/>
    </dgm:pt>
  </dgm:ptLst>
  <dgm:cxnLst>
    <dgm:cxn modelId="{4501671D-D3F6-4CBB-815E-5D705FF8DD66}" srcId="{3EC8697D-10AF-4A18-AC79-546C8E9DA42C}" destId="{9DEC8A7F-E474-41F1-A242-2DF58A788932}" srcOrd="1" destOrd="0" parTransId="{AC495F4D-CD76-4648-A03B-C2338CAFF0D5}" sibTransId="{EC613192-57B6-48C8-A604-AA99B01D707E}"/>
    <dgm:cxn modelId="{B714865E-03F6-4C43-B37C-02218B2B752E}" type="presOf" srcId="{9DEC8A7F-E474-41F1-A242-2DF58A788932}" destId="{E69A5C6D-01A4-4E44-B48A-D6E9AF36E845}" srcOrd="0" destOrd="0" presId="urn:microsoft.com/office/officeart/2005/8/layout/process4"/>
    <dgm:cxn modelId="{B81E3179-E40E-44E9-BF6F-E0890F2A6889}" type="presOf" srcId="{B70491BF-36A4-46AE-860A-84FACC03E4DD}" destId="{1CBF766F-80DA-40EE-BCFC-ACE6D63E6058}" srcOrd="0" destOrd="0" presId="urn:microsoft.com/office/officeart/2005/8/layout/process4"/>
    <dgm:cxn modelId="{06C1188F-62E8-4F65-9D51-1212D0F37E6C}" srcId="{3EC8697D-10AF-4A18-AC79-546C8E9DA42C}" destId="{B70491BF-36A4-46AE-860A-84FACC03E4DD}" srcOrd="2" destOrd="0" parTransId="{E3DB45A1-9905-473D-AFF5-7FB4FF72EDF0}" sibTransId="{E5623C61-9B89-463D-BCAA-6BC41CCBE6E7}"/>
    <dgm:cxn modelId="{2F8730AE-8657-4402-819D-A5B68E662EF8}" srcId="{3EC8697D-10AF-4A18-AC79-546C8E9DA42C}" destId="{F20C7A38-3339-4D99-98DE-9EF27540CDCD}" srcOrd="0" destOrd="0" parTransId="{40F92BFD-1B6A-427F-B6A4-F8A11A085530}" sibTransId="{70A38CF1-B33B-48F8-872B-320A7F057FDB}"/>
    <dgm:cxn modelId="{DEF1C5C1-9F0A-4027-B336-FB760B1FACCB}" type="presOf" srcId="{3EC8697D-10AF-4A18-AC79-546C8E9DA42C}" destId="{491E77CA-2913-45D9-8E02-CD27B3B7C8AE}" srcOrd="0" destOrd="0" presId="urn:microsoft.com/office/officeart/2005/8/layout/process4"/>
    <dgm:cxn modelId="{3D6EB0F2-1EBB-4781-BD50-97E553D5DFE8}" type="presOf" srcId="{F20C7A38-3339-4D99-98DE-9EF27540CDCD}" destId="{34E77196-A12E-402E-80B8-4BB6135BFBCC}" srcOrd="0" destOrd="0" presId="urn:microsoft.com/office/officeart/2005/8/layout/process4"/>
    <dgm:cxn modelId="{D4722E45-7766-4588-8FD1-C6F55825B40A}" type="presParOf" srcId="{491E77CA-2913-45D9-8E02-CD27B3B7C8AE}" destId="{72C83420-9724-43B0-A955-DD653D7DDD06}" srcOrd="0" destOrd="0" presId="urn:microsoft.com/office/officeart/2005/8/layout/process4"/>
    <dgm:cxn modelId="{C3EE07BA-1C52-4106-AE96-2D3C0D288240}" type="presParOf" srcId="{72C83420-9724-43B0-A955-DD653D7DDD06}" destId="{1CBF766F-80DA-40EE-BCFC-ACE6D63E6058}" srcOrd="0" destOrd="0" presId="urn:microsoft.com/office/officeart/2005/8/layout/process4"/>
    <dgm:cxn modelId="{DA8C7CB8-D2DA-431E-94D2-9F4E184046C2}" type="presParOf" srcId="{491E77CA-2913-45D9-8E02-CD27B3B7C8AE}" destId="{19E9EEB2-E65B-4661-A642-95FEF10A67BE}" srcOrd="1" destOrd="0" presId="urn:microsoft.com/office/officeart/2005/8/layout/process4"/>
    <dgm:cxn modelId="{3661D7A7-5B48-410F-BDE4-B52950FABC5D}" type="presParOf" srcId="{491E77CA-2913-45D9-8E02-CD27B3B7C8AE}" destId="{F58C0D1D-E5E9-4EA4-9BFC-5ED953387EBC}" srcOrd="2" destOrd="0" presId="urn:microsoft.com/office/officeart/2005/8/layout/process4"/>
    <dgm:cxn modelId="{9428A8A5-E600-4733-8697-88D70774FE4A}" type="presParOf" srcId="{F58C0D1D-E5E9-4EA4-9BFC-5ED953387EBC}" destId="{E69A5C6D-01A4-4E44-B48A-D6E9AF36E845}" srcOrd="0" destOrd="0" presId="urn:microsoft.com/office/officeart/2005/8/layout/process4"/>
    <dgm:cxn modelId="{B6546E9C-53DD-4711-AA8D-06621D36C496}" type="presParOf" srcId="{491E77CA-2913-45D9-8E02-CD27B3B7C8AE}" destId="{D4B7F2EB-5173-46D5-875E-0A68C76543BC}" srcOrd="3" destOrd="0" presId="urn:microsoft.com/office/officeart/2005/8/layout/process4"/>
    <dgm:cxn modelId="{D0CA6043-E1CA-4E2F-8963-3B51387DDD0C}" type="presParOf" srcId="{491E77CA-2913-45D9-8E02-CD27B3B7C8AE}" destId="{C910883F-0C3D-4E79-9D3E-DA428D21FB8E}" srcOrd="4" destOrd="0" presId="urn:microsoft.com/office/officeart/2005/8/layout/process4"/>
    <dgm:cxn modelId="{C48AB1C4-667D-4E53-A31D-8FB25A3206AC}" type="presParOf" srcId="{C910883F-0C3D-4E79-9D3E-DA428D21FB8E}" destId="{34E77196-A12E-402E-80B8-4BB6135BFBCC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B9F9CDA-0420-4E30-A33F-E57E0B493590}" type="doc">
      <dgm:prSet loTypeId="urn:microsoft.com/office/officeart/2005/8/layout/process4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4839DDC3-A2E5-4D05-8529-7EB29764B7A2}">
      <dgm:prSet/>
      <dgm:spPr/>
      <dgm:t>
        <a:bodyPr/>
        <a:lstStyle/>
        <a:p>
          <a:r>
            <a:rPr lang="en-US"/>
            <a:t>Explored deflection strategies:</a:t>
          </a:r>
        </a:p>
      </dgm:t>
    </dgm:pt>
    <dgm:pt modelId="{35A1C12C-87EE-4D61-AF5E-9EEB230F81B5}" type="parTrans" cxnId="{F18CF0EA-5BEF-4BF1-8C1A-ABD273A096AD}">
      <dgm:prSet/>
      <dgm:spPr/>
      <dgm:t>
        <a:bodyPr/>
        <a:lstStyle/>
        <a:p>
          <a:endParaRPr lang="en-US"/>
        </a:p>
      </dgm:t>
    </dgm:pt>
    <dgm:pt modelId="{CF2E9AFB-41C2-41FB-B398-BFC62F4F8A3E}" type="sibTrans" cxnId="{F18CF0EA-5BEF-4BF1-8C1A-ABD273A096AD}">
      <dgm:prSet/>
      <dgm:spPr/>
      <dgm:t>
        <a:bodyPr/>
        <a:lstStyle/>
        <a:p>
          <a:endParaRPr lang="en-US"/>
        </a:p>
      </dgm:t>
    </dgm:pt>
    <dgm:pt modelId="{7E0B7A75-A659-49C2-ADC3-35B265EB24C7}">
      <dgm:prSet/>
      <dgm:spPr/>
      <dgm:t>
        <a:bodyPr/>
        <a:lstStyle/>
        <a:p>
          <a:r>
            <a:rPr lang="en-US"/>
            <a:t>Kinetic impactors</a:t>
          </a:r>
        </a:p>
      </dgm:t>
    </dgm:pt>
    <dgm:pt modelId="{1FFA78D9-7670-4254-BD25-4A90779B6369}" type="parTrans" cxnId="{B3E3EEF9-6D82-4197-9E4E-89F56151823F}">
      <dgm:prSet/>
      <dgm:spPr/>
      <dgm:t>
        <a:bodyPr/>
        <a:lstStyle/>
        <a:p>
          <a:endParaRPr lang="en-US"/>
        </a:p>
      </dgm:t>
    </dgm:pt>
    <dgm:pt modelId="{91380BAE-5616-41D0-9389-17766D5BF71E}" type="sibTrans" cxnId="{B3E3EEF9-6D82-4197-9E4E-89F56151823F}">
      <dgm:prSet/>
      <dgm:spPr/>
      <dgm:t>
        <a:bodyPr/>
        <a:lstStyle/>
        <a:p>
          <a:endParaRPr lang="en-US"/>
        </a:p>
      </dgm:t>
    </dgm:pt>
    <dgm:pt modelId="{2D3D4472-4530-406B-9EFE-0622E1B428D1}">
      <dgm:prSet/>
      <dgm:spPr/>
      <dgm:t>
        <a:bodyPr/>
        <a:lstStyle/>
        <a:p>
          <a:r>
            <a:rPr lang="en-CA"/>
            <a:t>Interactive approach, as the user can try send impactor on meteor and see the effect on the orbital</a:t>
          </a:r>
          <a:endParaRPr lang="en-US"/>
        </a:p>
      </dgm:t>
    </dgm:pt>
    <dgm:pt modelId="{197A4606-9E6E-46BE-8930-CB4F80F60448}" type="parTrans" cxnId="{E6D8911E-C727-45BC-A66E-F4E71950D542}">
      <dgm:prSet/>
      <dgm:spPr/>
      <dgm:t>
        <a:bodyPr/>
        <a:lstStyle/>
        <a:p>
          <a:endParaRPr lang="en-US"/>
        </a:p>
      </dgm:t>
    </dgm:pt>
    <dgm:pt modelId="{E5AAD292-2676-473A-918B-55153D9DF147}" type="sibTrans" cxnId="{E6D8911E-C727-45BC-A66E-F4E71950D542}">
      <dgm:prSet/>
      <dgm:spPr/>
      <dgm:t>
        <a:bodyPr/>
        <a:lstStyle/>
        <a:p>
          <a:endParaRPr lang="en-US"/>
        </a:p>
      </dgm:t>
    </dgm:pt>
    <dgm:pt modelId="{A18A2B47-7333-45E2-B001-AD519EC708C4}" type="pres">
      <dgm:prSet presAssocID="{4B9F9CDA-0420-4E30-A33F-E57E0B493590}" presName="Name0" presStyleCnt="0">
        <dgm:presLayoutVars>
          <dgm:dir/>
          <dgm:animLvl val="lvl"/>
          <dgm:resizeHandles val="exact"/>
        </dgm:presLayoutVars>
      </dgm:prSet>
      <dgm:spPr/>
    </dgm:pt>
    <dgm:pt modelId="{61552291-5790-45E4-B29B-EFC05B239DC2}" type="pres">
      <dgm:prSet presAssocID="{2D3D4472-4530-406B-9EFE-0622E1B428D1}" presName="boxAndChildren" presStyleCnt="0"/>
      <dgm:spPr/>
    </dgm:pt>
    <dgm:pt modelId="{E7CEF530-B016-41D7-A78E-F6317A4AE0DF}" type="pres">
      <dgm:prSet presAssocID="{2D3D4472-4530-406B-9EFE-0622E1B428D1}" presName="parentTextBox" presStyleLbl="node1" presStyleIdx="0" presStyleCnt="2"/>
      <dgm:spPr/>
    </dgm:pt>
    <dgm:pt modelId="{0BF8B31D-50A4-473F-9730-4977858C480A}" type="pres">
      <dgm:prSet presAssocID="{CF2E9AFB-41C2-41FB-B398-BFC62F4F8A3E}" presName="sp" presStyleCnt="0"/>
      <dgm:spPr/>
    </dgm:pt>
    <dgm:pt modelId="{1C867CC4-2F4E-40A3-8DC1-6D31912DBA26}" type="pres">
      <dgm:prSet presAssocID="{4839DDC3-A2E5-4D05-8529-7EB29764B7A2}" presName="arrowAndChildren" presStyleCnt="0"/>
      <dgm:spPr/>
    </dgm:pt>
    <dgm:pt modelId="{3A675139-246A-4BA1-9CB1-60FF5CB3BD87}" type="pres">
      <dgm:prSet presAssocID="{4839DDC3-A2E5-4D05-8529-7EB29764B7A2}" presName="parentTextArrow" presStyleLbl="node1" presStyleIdx="0" presStyleCnt="2"/>
      <dgm:spPr/>
    </dgm:pt>
    <dgm:pt modelId="{3AFC8A82-34AF-42CB-A708-68E3AC659AE5}" type="pres">
      <dgm:prSet presAssocID="{4839DDC3-A2E5-4D05-8529-7EB29764B7A2}" presName="arrow" presStyleLbl="node1" presStyleIdx="1" presStyleCnt="2"/>
      <dgm:spPr/>
    </dgm:pt>
    <dgm:pt modelId="{8573A8F1-9703-4750-BE7A-6D33BF53075E}" type="pres">
      <dgm:prSet presAssocID="{4839DDC3-A2E5-4D05-8529-7EB29764B7A2}" presName="descendantArrow" presStyleCnt="0"/>
      <dgm:spPr/>
    </dgm:pt>
    <dgm:pt modelId="{7CB4B643-D184-485A-8CEC-5A7BF6C2A5BE}" type="pres">
      <dgm:prSet presAssocID="{7E0B7A75-A659-49C2-ADC3-35B265EB24C7}" presName="childTextArrow" presStyleLbl="fgAccFollowNode1" presStyleIdx="0" presStyleCnt="1">
        <dgm:presLayoutVars>
          <dgm:bulletEnabled val="1"/>
        </dgm:presLayoutVars>
      </dgm:prSet>
      <dgm:spPr/>
    </dgm:pt>
  </dgm:ptLst>
  <dgm:cxnLst>
    <dgm:cxn modelId="{8D50A517-993F-43B6-8405-AFB7602FD1A1}" type="presOf" srcId="{2D3D4472-4530-406B-9EFE-0622E1B428D1}" destId="{E7CEF530-B016-41D7-A78E-F6317A4AE0DF}" srcOrd="0" destOrd="0" presId="urn:microsoft.com/office/officeart/2005/8/layout/process4"/>
    <dgm:cxn modelId="{E6D8911E-C727-45BC-A66E-F4E71950D542}" srcId="{4B9F9CDA-0420-4E30-A33F-E57E0B493590}" destId="{2D3D4472-4530-406B-9EFE-0622E1B428D1}" srcOrd="1" destOrd="0" parTransId="{197A4606-9E6E-46BE-8930-CB4F80F60448}" sibTransId="{E5AAD292-2676-473A-918B-55153D9DF147}"/>
    <dgm:cxn modelId="{CDD43026-E2D5-4DC9-9EB5-9ED930C120C6}" type="presOf" srcId="{7E0B7A75-A659-49C2-ADC3-35B265EB24C7}" destId="{7CB4B643-D184-485A-8CEC-5A7BF6C2A5BE}" srcOrd="0" destOrd="0" presId="urn:microsoft.com/office/officeart/2005/8/layout/process4"/>
    <dgm:cxn modelId="{B96CDDD5-91D3-40F7-8228-EA33BABD2659}" type="presOf" srcId="{4839DDC3-A2E5-4D05-8529-7EB29764B7A2}" destId="{3A675139-246A-4BA1-9CB1-60FF5CB3BD87}" srcOrd="0" destOrd="0" presId="urn:microsoft.com/office/officeart/2005/8/layout/process4"/>
    <dgm:cxn modelId="{5DEBEFDB-14FF-4565-B7F2-63B84A60A014}" type="presOf" srcId="{4B9F9CDA-0420-4E30-A33F-E57E0B493590}" destId="{A18A2B47-7333-45E2-B001-AD519EC708C4}" srcOrd="0" destOrd="0" presId="urn:microsoft.com/office/officeart/2005/8/layout/process4"/>
    <dgm:cxn modelId="{F18CF0EA-5BEF-4BF1-8C1A-ABD273A096AD}" srcId="{4B9F9CDA-0420-4E30-A33F-E57E0B493590}" destId="{4839DDC3-A2E5-4D05-8529-7EB29764B7A2}" srcOrd="0" destOrd="0" parTransId="{35A1C12C-87EE-4D61-AF5E-9EEB230F81B5}" sibTransId="{CF2E9AFB-41C2-41FB-B398-BFC62F4F8A3E}"/>
    <dgm:cxn modelId="{B3E3EEF9-6D82-4197-9E4E-89F56151823F}" srcId="{4839DDC3-A2E5-4D05-8529-7EB29764B7A2}" destId="{7E0B7A75-A659-49C2-ADC3-35B265EB24C7}" srcOrd="0" destOrd="0" parTransId="{1FFA78D9-7670-4254-BD25-4A90779B6369}" sibTransId="{91380BAE-5616-41D0-9389-17766D5BF71E}"/>
    <dgm:cxn modelId="{0BD719FE-621D-4B01-9B91-2FAF77D4C0B0}" type="presOf" srcId="{4839DDC3-A2E5-4D05-8529-7EB29764B7A2}" destId="{3AFC8A82-34AF-42CB-A708-68E3AC659AE5}" srcOrd="1" destOrd="0" presId="urn:microsoft.com/office/officeart/2005/8/layout/process4"/>
    <dgm:cxn modelId="{BA3D45BC-BBD9-4717-BBCB-FDF70F23B888}" type="presParOf" srcId="{A18A2B47-7333-45E2-B001-AD519EC708C4}" destId="{61552291-5790-45E4-B29B-EFC05B239DC2}" srcOrd="0" destOrd="0" presId="urn:microsoft.com/office/officeart/2005/8/layout/process4"/>
    <dgm:cxn modelId="{8BAF0711-03C7-4B9E-9840-20BDF182D8EB}" type="presParOf" srcId="{61552291-5790-45E4-B29B-EFC05B239DC2}" destId="{E7CEF530-B016-41D7-A78E-F6317A4AE0DF}" srcOrd="0" destOrd="0" presId="urn:microsoft.com/office/officeart/2005/8/layout/process4"/>
    <dgm:cxn modelId="{FD82DA17-1C6C-42D2-886B-9A22B19CF7A9}" type="presParOf" srcId="{A18A2B47-7333-45E2-B001-AD519EC708C4}" destId="{0BF8B31D-50A4-473F-9730-4977858C480A}" srcOrd="1" destOrd="0" presId="urn:microsoft.com/office/officeart/2005/8/layout/process4"/>
    <dgm:cxn modelId="{76676A63-72CA-4EBB-BEDE-5E5C02B781BE}" type="presParOf" srcId="{A18A2B47-7333-45E2-B001-AD519EC708C4}" destId="{1C867CC4-2F4E-40A3-8DC1-6D31912DBA26}" srcOrd="2" destOrd="0" presId="urn:microsoft.com/office/officeart/2005/8/layout/process4"/>
    <dgm:cxn modelId="{CB07233A-0BC2-4D21-95E9-69E5C2EA7B3C}" type="presParOf" srcId="{1C867CC4-2F4E-40A3-8DC1-6D31912DBA26}" destId="{3A675139-246A-4BA1-9CB1-60FF5CB3BD87}" srcOrd="0" destOrd="0" presId="urn:microsoft.com/office/officeart/2005/8/layout/process4"/>
    <dgm:cxn modelId="{6601A197-8D4C-4E70-AA56-6234A715614E}" type="presParOf" srcId="{1C867CC4-2F4E-40A3-8DC1-6D31912DBA26}" destId="{3AFC8A82-34AF-42CB-A708-68E3AC659AE5}" srcOrd="1" destOrd="0" presId="urn:microsoft.com/office/officeart/2005/8/layout/process4"/>
    <dgm:cxn modelId="{CF8FD97F-D092-4920-B154-20CB0DE252B3}" type="presParOf" srcId="{1C867CC4-2F4E-40A3-8DC1-6D31912DBA26}" destId="{8573A8F1-9703-4750-BE7A-6D33BF53075E}" srcOrd="2" destOrd="0" presId="urn:microsoft.com/office/officeart/2005/8/layout/process4"/>
    <dgm:cxn modelId="{1D8D8860-43C9-42ED-8A3D-B21914E6C948}" type="presParOf" srcId="{8573A8F1-9703-4750-BE7A-6D33BF53075E}" destId="{7CB4B643-D184-485A-8CEC-5A7BF6C2A5BE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3980548-5389-456A-9601-163FB502B161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99B2F8A-AE74-4B96-B4E6-1358EDD3614A}">
      <dgm:prSet/>
      <dgm:spPr/>
      <dgm:t>
        <a:bodyPr/>
        <a:lstStyle/>
        <a:p>
          <a:r>
            <a:rPr lang="en-US"/>
            <a:t>Combines science, coding, and creativity</a:t>
          </a:r>
        </a:p>
      </dgm:t>
    </dgm:pt>
    <dgm:pt modelId="{359ACAAA-D03E-47A8-A1FB-2A950DFFC9CF}" type="parTrans" cxnId="{824E3B23-0075-4CD7-A1F4-FAA11F2FB06D}">
      <dgm:prSet/>
      <dgm:spPr/>
      <dgm:t>
        <a:bodyPr/>
        <a:lstStyle/>
        <a:p>
          <a:endParaRPr lang="en-US"/>
        </a:p>
      </dgm:t>
    </dgm:pt>
    <dgm:pt modelId="{39265ED0-D857-493B-9BAF-562BBE179B7F}" type="sibTrans" cxnId="{824E3B23-0075-4CD7-A1F4-FAA11F2FB06D}">
      <dgm:prSet/>
      <dgm:spPr/>
      <dgm:t>
        <a:bodyPr/>
        <a:lstStyle/>
        <a:p>
          <a:endParaRPr lang="en-US"/>
        </a:p>
      </dgm:t>
    </dgm:pt>
    <dgm:pt modelId="{16787E38-2F90-48E6-896C-BE8F08269DEF}">
      <dgm:prSet/>
      <dgm:spPr/>
      <dgm:t>
        <a:bodyPr/>
        <a:lstStyle/>
        <a:p>
          <a:r>
            <a:rPr lang="en-CA"/>
            <a:t>S</a:t>
          </a:r>
          <a:r>
            <a:rPr lang="en-US"/>
            <a:t>timulates the user as he actively participates in the learning process</a:t>
          </a:r>
        </a:p>
      </dgm:t>
    </dgm:pt>
    <dgm:pt modelId="{93F39117-A1DF-4632-B47F-199D512F3D3B}" type="parTrans" cxnId="{FC1C6F79-7E23-4366-92C0-18386869A447}">
      <dgm:prSet/>
      <dgm:spPr/>
      <dgm:t>
        <a:bodyPr/>
        <a:lstStyle/>
        <a:p>
          <a:endParaRPr lang="en-US"/>
        </a:p>
      </dgm:t>
    </dgm:pt>
    <dgm:pt modelId="{24EEBCE9-D01E-4EE7-AFDB-C750E6FD4ADE}" type="sibTrans" cxnId="{FC1C6F79-7E23-4366-92C0-18386869A447}">
      <dgm:prSet/>
      <dgm:spPr/>
      <dgm:t>
        <a:bodyPr/>
        <a:lstStyle/>
        <a:p>
          <a:endParaRPr lang="en-US"/>
        </a:p>
      </dgm:t>
    </dgm:pt>
    <dgm:pt modelId="{0FC78A7F-27AD-42AE-B8FE-5B2355624CEF}">
      <dgm:prSet/>
      <dgm:spPr/>
      <dgm:t>
        <a:bodyPr/>
        <a:lstStyle/>
        <a:p>
          <a:r>
            <a:rPr lang="en-CA"/>
            <a:t>Vulgarization work to democratize the phenomenon</a:t>
          </a:r>
          <a:endParaRPr lang="en-US"/>
        </a:p>
      </dgm:t>
    </dgm:pt>
    <dgm:pt modelId="{899F380D-08D7-4127-B5D2-792F7E549DF1}" type="parTrans" cxnId="{DED9BFB0-02E4-451A-B579-42A1678416BE}">
      <dgm:prSet/>
      <dgm:spPr/>
      <dgm:t>
        <a:bodyPr/>
        <a:lstStyle/>
        <a:p>
          <a:endParaRPr lang="en-US"/>
        </a:p>
      </dgm:t>
    </dgm:pt>
    <dgm:pt modelId="{9399767A-63B2-4444-A97E-957BC4148277}" type="sibTrans" cxnId="{DED9BFB0-02E4-451A-B579-42A1678416BE}">
      <dgm:prSet/>
      <dgm:spPr/>
      <dgm:t>
        <a:bodyPr/>
        <a:lstStyle/>
        <a:p>
          <a:endParaRPr lang="en-US"/>
        </a:p>
      </dgm:t>
    </dgm:pt>
    <dgm:pt modelId="{A193C0A7-C7CB-4F23-A692-BE833485D1E2}" type="pres">
      <dgm:prSet presAssocID="{A3980548-5389-456A-9601-163FB502B161}" presName="linear" presStyleCnt="0">
        <dgm:presLayoutVars>
          <dgm:animLvl val="lvl"/>
          <dgm:resizeHandles val="exact"/>
        </dgm:presLayoutVars>
      </dgm:prSet>
      <dgm:spPr/>
    </dgm:pt>
    <dgm:pt modelId="{CEC5F222-CD80-4B46-B25D-C585DFD294D2}" type="pres">
      <dgm:prSet presAssocID="{099B2F8A-AE74-4B96-B4E6-1358EDD3614A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B149428-1831-454E-B8DC-C56B46A2E257}" type="pres">
      <dgm:prSet presAssocID="{39265ED0-D857-493B-9BAF-562BBE179B7F}" presName="spacer" presStyleCnt="0"/>
      <dgm:spPr/>
    </dgm:pt>
    <dgm:pt modelId="{98F79591-A0E8-42A3-975E-2971B4E25F46}" type="pres">
      <dgm:prSet presAssocID="{16787E38-2F90-48E6-896C-BE8F08269DE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6E86818-F584-4092-905E-7BC2EF5D2EB4}" type="pres">
      <dgm:prSet presAssocID="{24EEBCE9-D01E-4EE7-AFDB-C750E6FD4ADE}" presName="spacer" presStyleCnt="0"/>
      <dgm:spPr/>
    </dgm:pt>
    <dgm:pt modelId="{2BC686A6-9778-4237-8067-59A6C2AF9E98}" type="pres">
      <dgm:prSet presAssocID="{0FC78A7F-27AD-42AE-B8FE-5B2355624CEF}" presName="parentText" presStyleLbl="node1" presStyleIdx="2" presStyleCnt="3" custLinFactNeighborY="-11758">
        <dgm:presLayoutVars>
          <dgm:chMax val="0"/>
          <dgm:bulletEnabled val="1"/>
        </dgm:presLayoutVars>
      </dgm:prSet>
      <dgm:spPr/>
    </dgm:pt>
  </dgm:ptLst>
  <dgm:cxnLst>
    <dgm:cxn modelId="{C60D060D-1321-4300-8D1B-6DF86F152787}" type="presOf" srcId="{0FC78A7F-27AD-42AE-B8FE-5B2355624CEF}" destId="{2BC686A6-9778-4237-8067-59A6C2AF9E98}" srcOrd="0" destOrd="0" presId="urn:microsoft.com/office/officeart/2005/8/layout/vList2"/>
    <dgm:cxn modelId="{824E3B23-0075-4CD7-A1F4-FAA11F2FB06D}" srcId="{A3980548-5389-456A-9601-163FB502B161}" destId="{099B2F8A-AE74-4B96-B4E6-1358EDD3614A}" srcOrd="0" destOrd="0" parTransId="{359ACAAA-D03E-47A8-A1FB-2A950DFFC9CF}" sibTransId="{39265ED0-D857-493B-9BAF-562BBE179B7F}"/>
    <dgm:cxn modelId="{FC1C6F79-7E23-4366-92C0-18386869A447}" srcId="{A3980548-5389-456A-9601-163FB502B161}" destId="{16787E38-2F90-48E6-896C-BE8F08269DEF}" srcOrd="1" destOrd="0" parTransId="{93F39117-A1DF-4632-B47F-199D512F3D3B}" sibTransId="{24EEBCE9-D01E-4EE7-AFDB-C750E6FD4ADE}"/>
    <dgm:cxn modelId="{6D639B7E-1475-4A8D-B7BC-7C7219D00A01}" type="presOf" srcId="{A3980548-5389-456A-9601-163FB502B161}" destId="{A193C0A7-C7CB-4F23-A692-BE833485D1E2}" srcOrd="0" destOrd="0" presId="urn:microsoft.com/office/officeart/2005/8/layout/vList2"/>
    <dgm:cxn modelId="{DED9BFB0-02E4-451A-B579-42A1678416BE}" srcId="{A3980548-5389-456A-9601-163FB502B161}" destId="{0FC78A7F-27AD-42AE-B8FE-5B2355624CEF}" srcOrd="2" destOrd="0" parTransId="{899F380D-08D7-4127-B5D2-792F7E549DF1}" sibTransId="{9399767A-63B2-4444-A97E-957BC4148277}"/>
    <dgm:cxn modelId="{DB853ED7-19FC-4585-8E75-FBA49CF99D8E}" type="presOf" srcId="{099B2F8A-AE74-4B96-B4E6-1358EDD3614A}" destId="{CEC5F222-CD80-4B46-B25D-C585DFD294D2}" srcOrd="0" destOrd="0" presId="urn:microsoft.com/office/officeart/2005/8/layout/vList2"/>
    <dgm:cxn modelId="{DBF3CEF2-EAA1-4EFA-9967-985BA2CB7E17}" type="presOf" srcId="{16787E38-2F90-48E6-896C-BE8F08269DEF}" destId="{98F79591-A0E8-42A3-975E-2971B4E25F46}" srcOrd="0" destOrd="0" presId="urn:microsoft.com/office/officeart/2005/8/layout/vList2"/>
    <dgm:cxn modelId="{380807DB-7643-4613-BEC4-BA1A1D7D5587}" type="presParOf" srcId="{A193C0A7-C7CB-4F23-A692-BE833485D1E2}" destId="{CEC5F222-CD80-4B46-B25D-C585DFD294D2}" srcOrd="0" destOrd="0" presId="urn:microsoft.com/office/officeart/2005/8/layout/vList2"/>
    <dgm:cxn modelId="{73E9E133-979B-41AA-ABC4-9AEE7A568FB7}" type="presParOf" srcId="{A193C0A7-C7CB-4F23-A692-BE833485D1E2}" destId="{9B149428-1831-454E-B8DC-C56B46A2E257}" srcOrd="1" destOrd="0" presId="urn:microsoft.com/office/officeart/2005/8/layout/vList2"/>
    <dgm:cxn modelId="{36814425-2FBB-439C-9B1A-71F7D4D2C816}" type="presParOf" srcId="{A193C0A7-C7CB-4F23-A692-BE833485D1E2}" destId="{98F79591-A0E8-42A3-975E-2971B4E25F46}" srcOrd="2" destOrd="0" presId="urn:microsoft.com/office/officeart/2005/8/layout/vList2"/>
    <dgm:cxn modelId="{B14EE51C-1181-4DFB-BE23-991498F29702}" type="presParOf" srcId="{A193C0A7-C7CB-4F23-A692-BE833485D1E2}" destId="{56E86818-F584-4092-905E-7BC2EF5D2EB4}" srcOrd="3" destOrd="0" presId="urn:microsoft.com/office/officeart/2005/8/layout/vList2"/>
    <dgm:cxn modelId="{6D0548AF-1EAF-4DF2-BD9E-74678954DA78}" type="presParOf" srcId="{A193C0A7-C7CB-4F23-A692-BE833485D1E2}" destId="{2BC686A6-9778-4237-8067-59A6C2AF9E98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4E8FDF-E56F-43AA-8694-355F28C9B28F}">
      <dsp:nvSpPr>
        <dsp:cNvPr id="0" name=""/>
        <dsp:cNvSpPr/>
      </dsp:nvSpPr>
      <dsp:spPr>
        <a:xfrm>
          <a:off x="4736" y="1287259"/>
          <a:ext cx="1480681" cy="177681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258" tIns="0" rIns="14625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Understand the threat posed by Near-Earth Objects (NEOs)</a:t>
          </a:r>
        </a:p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CA" sz="900" kern="1200"/>
            <a:t>By developing models simulating a meteor impact</a:t>
          </a:r>
          <a:endParaRPr lang="en-US" sz="900" kern="1200"/>
        </a:p>
      </dsp:txBody>
      <dsp:txXfrm>
        <a:off x="4736" y="1997987"/>
        <a:ext cx="1480681" cy="1066090"/>
      </dsp:txXfrm>
    </dsp:sp>
    <dsp:sp modelId="{0F138F97-3264-4974-8253-8CFA58210C03}">
      <dsp:nvSpPr>
        <dsp:cNvPr id="0" name=""/>
        <dsp:cNvSpPr/>
      </dsp:nvSpPr>
      <dsp:spPr>
        <a:xfrm>
          <a:off x="4736" y="1287259"/>
          <a:ext cx="1480681" cy="710727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258" tIns="165100" rIns="146258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01</a:t>
          </a:r>
        </a:p>
      </dsp:txBody>
      <dsp:txXfrm>
        <a:off x="4736" y="1287259"/>
        <a:ext cx="1480681" cy="710727"/>
      </dsp:txXfrm>
    </dsp:sp>
    <dsp:sp modelId="{D3447960-5954-4ECB-A804-01795701914F}">
      <dsp:nvSpPr>
        <dsp:cNvPr id="0" name=""/>
        <dsp:cNvSpPr/>
      </dsp:nvSpPr>
      <dsp:spPr>
        <a:xfrm>
          <a:off x="1603872" y="1287259"/>
          <a:ext cx="1480681" cy="177681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258" tIns="0" rIns="14625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A</a:t>
          </a:r>
          <a:r>
            <a:rPr lang="en-US" sz="1100" kern="1200"/>
            <a:t>ssess potential damage and human vulnerability</a:t>
          </a:r>
        </a:p>
      </dsp:txBody>
      <dsp:txXfrm>
        <a:off x="1603872" y="1997987"/>
        <a:ext cx="1480681" cy="1066090"/>
      </dsp:txXfrm>
    </dsp:sp>
    <dsp:sp modelId="{1241DC0C-5C12-48C1-B2AB-65AB39BA6540}">
      <dsp:nvSpPr>
        <dsp:cNvPr id="0" name=""/>
        <dsp:cNvSpPr/>
      </dsp:nvSpPr>
      <dsp:spPr>
        <a:xfrm>
          <a:off x="1603872" y="1287259"/>
          <a:ext cx="1480681" cy="710727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258" tIns="165100" rIns="146258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02</a:t>
          </a:r>
        </a:p>
      </dsp:txBody>
      <dsp:txXfrm>
        <a:off x="1603872" y="1287259"/>
        <a:ext cx="1480681" cy="710727"/>
      </dsp:txXfrm>
    </dsp:sp>
    <dsp:sp modelId="{F5D8911A-C6EA-482C-B604-23DC3E5D5445}">
      <dsp:nvSpPr>
        <dsp:cNvPr id="0" name=""/>
        <dsp:cNvSpPr/>
      </dsp:nvSpPr>
      <dsp:spPr>
        <a:xfrm>
          <a:off x="3203009" y="1287259"/>
          <a:ext cx="1480681" cy="177681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258" tIns="0" rIns="14625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Explore mitigation strategies for planetary defense</a:t>
          </a:r>
        </a:p>
      </dsp:txBody>
      <dsp:txXfrm>
        <a:off x="3203009" y="1997987"/>
        <a:ext cx="1480681" cy="1066090"/>
      </dsp:txXfrm>
    </dsp:sp>
    <dsp:sp modelId="{043CDB63-3D06-49A1-98C9-CF5A1D4C4366}">
      <dsp:nvSpPr>
        <dsp:cNvPr id="0" name=""/>
        <dsp:cNvSpPr/>
      </dsp:nvSpPr>
      <dsp:spPr>
        <a:xfrm>
          <a:off x="3203009" y="1287259"/>
          <a:ext cx="1480681" cy="710727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258" tIns="165100" rIns="146258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03</a:t>
          </a:r>
        </a:p>
      </dsp:txBody>
      <dsp:txXfrm>
        <a:off x="3203009" y="1287259"/>
        <a:ext cx="1480681" cy="710727"/>
      </dsp:txXfrm>
    </dsp:sp>
    <dsp:sp modelId="{24255FF4-1F7F-4BBE-BCB8-E37AD0E12D9C}">
      <dsp:nvSpPr>
        <dsp:cNvPr id="0" name=""/>
        <dsp:cNvSpPr/>
      </dsp:nvSpPr>
      <dsp:spPr>
        <a:xfrm>
          <a:off x="4802145" y="1287259"/>
          <a:ext cx="1480681" cy="177681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258" tIns="0" rIns="14625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Promote education through interactive and engaging tools</a:t>
          </a:r>
        </a:p>
      </dsp:txBody>
      <dsp:txXfrm>
        <a:off x="4802145" y="1997987"/>
        <a:ext cx="1480681" cy="1066090"/>
      </dsp:txXfrm>
    </dsp:sp>
    <dsp:sp modelId="{682E65D9-49C0-4A7C-BC92-DAF26F20DDC8}">
      <dsp:nvSpPr>
        <dsp:cNvPr id="0" name=""/>
        <dsp:cNvSpPr/>
      </dsp:nvSpPr>
      <dsp:spPr>
        <a:xfrm>
          <a:off x="4802145" y="1287259"/>
          <a:ext cx="1480681" cy="710727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258" tIns="165100" rIns="146258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04</a:t>
          </a:r>
        </a:p>
      </dsp:txBody>
      <dsp:txXfrm>
        <a:off x="4802145" y="1287259"/>
        <a:ext cx="1480681" cy="710727"/>
      </dsp:txXfrm>
    </dsp:sp>
    <dsp:sp modelId="{D7B1AEF2-F65D-4B53-93B7-2A6BE4880D6E}">
      <dsp:nvSpPr>
        <dsp:cNvPr id="0" name=""/>
        <dsp:cNvSpPr/>
      </dsp:nvSpPr>
      <dsp:spPr>
        <a:xfrm>
          <a:off x="6401281" y="1287259"/>
          <a:ext cx="1480681" cy="1776818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258" tIns="0" rIns="146258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100" kern="1200"/>
            <a:t>Vulgarize complex scientific models and theories</a:t>
          </a:r>
          <a:endParaRPr lang="en-US" sz="1100" kern="1200"/>
        </a:p>
      </dsp:txBody>
      <dsp:txXfrm>
        <a:off x="6401281" y="1997987"/>
        <a:ext cx="1480681" cy="1066090"/>
      </dsp:txXfrm>
    </dsp:sp>
    <dsp:sp modelId="{FCD1121A-6B4B-4705-911B-9E5D25DC7208}">
      <dsp:nvSpPr>
        <dsp:cNvPr id="0" name=""/>
        <dsp:cNvSpPr/>
      </dsp:nvSpPr>
      <dsp:spPr>
        <a:xfrm>
          <a:off x="6401281" y="1287259"/>
          <a:ext cx="1480681" cy="710727"/>
        </a:xfrm>
        <a:prstGeom prst="rect">
          <a:avLst/>
        </a:prstGeom>
        <a:noFill/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p3d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46258" tIns="165100" rIns="146258" bIns="16510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05</a:t>
          </a:r>
        </a:p>
      </dsp:txBody>
      <dsp:txXfrm>
        <a:off x="6401281" y="1287259"/>
        <a:ext cx="1480681" cy="7107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89CDE9-DFA0-41B2-A14F-BAF3206441BC}">
      <dsp:nvSpPr>
        <dsp:cNvPr id="0" name=""/>
        <dsp:cNvSpPr/>
      </dsp:nvSpPr>
      <dsp:spPr>
        <a:xfrm>
          <a:off x="0" y="94306"/>
          <a:ext cx="7886700" cy="50368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Modeled atmospheric entry dynamics:</a:t>
          </a:r>
        </a:p>
      </dsp:txBody>
      <dsp:txXfrm>
        <a:off x="24588" y="118894"/>
        <a:ext cx="7837524" cy="454509"/>
      </dsp:txXfrm>
    </dsp:sp>
    <dsp:sp modelId="{4E2D3A76-DF07-4B0B-B200-9CBB28F73D12}">
      <dsp:nvSpPr>
        <dsp:cNvPr id="0" name=""/>
        <dsp:cNvSpPr/>
      </dsp:nvSpPr>
      <dsp:spPr>
        <a:xfrm>
          <a:off x="0" y="597991"/>
          <a:ext cx="78867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Velocity, angle, density, drop point</a:t>
          </a:r>
        </a:p>
      </dsp:txBody>
      <dsp:txXfrm>
        <a:off x="0" y="597991"/>
        <a:ext cx="7886700" cy="347760"/>
      </dsp:txXfrm>
    </dsp:sp>
    <dsp:sp modelId="{5A747E84-3BC1-4E7B-970A-1B5807844555}">
      <dsp:nvSpPr>
        <dsp:cNvPr id="0" name=""/>
        <dsp:cNvSpPr/>
      </dsp:nvSpPr>
      <dsp:spPr>
        <a:xfrm>
          <a:off x="0" y="945751"/>
          <a:ext cx="7886700" cy="50368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7 types of effets modelized</a:t>
          </a:r>
        </a:p>
      </dsp:txBody>
      <dsp:txXfrm>
        <a:off x="24588" y="970339"/>
        <a:ext cx="7837524" cy="454509"/>
      </dsp:txXfrm>
    </dsp:sp>
    <dsp:sp modelId="{C53DD147-DE16-43A8-A541-BE2F1485B0E6}">
      <dsp:nvSpPr>
        <dsp:cNvPr id="0" name=""/>
        <dsp:cNvSpPr/>
      </dsp:nvSpPr>
      <dsp:spPr>
        <a:xfrm>
          <a:off x="0" y="1449436"/>
          <a:ext cx="7886700" cy="1956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600" kern="1200"/>
            <a:t>E</a:t>
          </a:r>
          <a:r>
            <a:rPr lang="en-US" sz="1600" kern="1200"/>
            <a:t>ventual break-up and airburst,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crater formation a</a:t>
          </a:r>
          <a:r>
            <a:rPr lang="en-CA" sz="1600" kern="1200"/>
            <a:t>n</a:t>
          </a:r>
          <a:r>
            <a:rPr lang="en-US" sz="1600" kern="1200"/>
            <a:t>d ejecta deposits,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thermal radiation</a:t>
          </a:r>
          <a:r>
            <a:rPr lang="en-CA" sz="1600" kern="1200"/>
            <a:t> and fireball radius</a:t>
          </a:r>
          <a:r>
            <a:rPr lang="en-US" sz="1600" kern="1200"/>
            <a:t>,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blast overpressure,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wind intensity,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seismic activity created, 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600" kern="1200"/>
            <a:t>eventual Tsunami, </a:t>
          </a:r>
        </a:p>
      </dsp:txBody>
      <dsp:txXfrm>
        <a:off x="0" y="1449436"/>
        <a:ext cx="7886700" cy="1956149"/>
      </dsp:txXfrm>
    </dsp:sp>
    <dsp:sp modelId="{50946BE7-F03E-48D4-B74D-1BD8A282B7ED}">
      <dsp:nvSpPr>
        <dsp:cNvPr id="0" name=""/>
        <dsp:cNvSpPr/>
      </dsp:nvSpPr>
      <dsp:spPr>
        <a:xfrm>
          <a:off x="0" y="3405586"/>
          <a:ext cx="7886700" cy="50368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100" kern="1200"/>
            <a:t>W</a:t>
          </a:r>
          <a:r>
            <a:rPr lang="en-US" sz="2100" kern="1200"/>
            <a:t>ork of vulgarization has been made </a:t>
          </a:r>
        </a:p>
      </dsp:txBody>
      <dsp:txXfrm>
        <a:off x="24588" y="3430174"/>
        <a:ext cx="7837524" cy="454509"/>
      </dsp:txXfrm>
    </dsp:sp>
    <dsp:sp modelId="{AD1BF1E6-B2B6-4A65-A6B4-292F732A8750}">
      <dsp:nvSpPr>
        <dsp:cNvPr id="0" name=""/>
        <dsp:cNvSpPr/>
      </dsp:nvSpPr>
      <dsp:spPr>
        <a:xfrm>
          <a:off x="0" y="3909271"/>
          <a:ext cx="7886700" cy="3477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26670" rIns="149352" bIns="2667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600" kern="1200"/>
            <a:t>Transform</a:t>
          </a:r>
          <a:r>
            <a:rPr lang="en-CA" sz="1600" kern="1200" baseline="0"/>
            <a:t> raw data to facilitate representation</a:t>
          </a:r>
          <a:endParaRPr lang="en-US" sz="1600" kern="1200"/>
        </a:p>
      </dsp:txBody>
      <dsp:txXfrm>
        <a:off x="0" y="3909271"/>
        <a:ext cx="7886700" cy="34776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BF766F-80DA-40EE-BCFC-ACE6D63E6058}">
      <dsp:nvSpPr>
        <dsp:cNvPr id="0" name=""/>
        <dsp:cNvSpPr/>
      </dsp:nvSpPr>
      <dsp:spPr>
        <a:xfrm>
          <a:off x="0" y="3275482"/>
          <a:ext cx="7886700" cy="107508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Allows to create areas of casualt</a:t>
          </a:r>
          <a:r>
            <a:rPr lang="en-CA" sz="2500" kern="1200"/>
            <a:t>y rate</a:t>
          </a:r>
          <a:r>
            <a:rPr lang="en-US" sz="2500" kern="1200"/>
            <a:t>, </a:t>
          </a:r>
          <a:r>
            <a:rPr lang="en-CA" sz="2500" kern="1200"/>
            <a:t>by combining severity and vulnerability.</a:t>
          </a:r>
          <a:endParaRPr lang="en-US" sz="2500" kern="1200"/>
        </a:p>
      </dsp:txBody>
      <dsp:txXfrm>
        <a:off x="0" y="3275482"/>
        <a:ext cx="7886700" cy="1075086"/>
      </dsp:txXfrm>
    </dsp:sp>
    <dsp:sp modelId="{E69A5C6D-01A4-4E44-B48A-D6E9AF36E845}">
      <dsp:nvSpPr>
        <dsp:cNvPr id="0" name=""/>
        <dsp:cNvSpPr/>
      </dsp:nvSpPr>
      <dsp:spPr>
        <a:xfrm rot="10800000">
          <a:off x="0" y="1638125"/>
          <a:ext cx="7886700" cy="1653482"/>
        </a:xfrm>
        <a:prstGeom prst="upArrowCallou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Calculated u</a:t>
          </a:r>
          <a:r>
            <a:rPr lang="en-US" sz="2500" kern="1200"/>
            <a:t>s</a:t>
          </a:r>
          <a:r>
            <a:rPr lang="en-CA" sz="2500" kern="1200"/>
            <a:t>ing Armor paper of 2017 and PAIR insight</a:t>
          </a:r>
          <a:endParaRPr lang="en-US" sz="2500" kern="1200"/>
        </a:p>
      </dsp:txBody>
      <dsp:txXfrm rot="10800000">
        <a:off x="0" y="1638125"/>
        <a:ext cx="7886700" cy="1074383"/>
      </dsp:txXfrm>
    </dsp:sp>
    <dsp:sp modelId="{34E77196-A12E-402E-80B8-4BB6135BFBCC}">
      <dsp:nvSpPr>
        <dsp:cNvPr id="0" name=""/>
        <dsp:cNvSpPr/>
      </dsp:nvSpPr>
      <dsp:spPr>
        <a:xfrm rot="10800000">
          <a:off x="0" y="769"/>
          <a:ext cx="7886700" cy="1653482"/>
        </a:xfrm>
        <a:prstGeom prst="upArrowCallou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0" tIns="177800" rIns="177800" bIns="17780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/>
            <a:t>Depends on the severity of the effect</a:t>
          </a:r>
          <a:endParaRPr lang="en-US" sz="2500" kern="1200"/>
        </a:p>
      </dsp:txBody>
      <dsp:txXfrm rot="10800000">
        <a:off x="0" y="769"/>
        <a:ext cx="7886700" cy="10743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CEF530-B016-41D7-A78E-F6317A4AE0DF}">
      <dsp:nvSpPr>
        <dsp:cNvPr id="0" name=""/>
        <dsp:cNvSpPr/>
      </dsp:nvSpPr>
      <dsp:spPr>
        <a:xfrm>
          <a:off x="0" y="2626263"/>
          <a:ext cx="7886700" cy="172311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000" kern="1200"/>
            <a:t>Interactive approach, as the user can try send impactor on meteor and see the effect on the orbital</a:t>
          </a:r>
          <a:endParaRPr lang="en-US" sz="3000" kern="1200"/>
        </a:p>
      </dsp:txBody>
      <dsp:txXfrm>
        <a:off x="0" y="2626263"/>
        <a:ext cx="7886700" cy="1723112"/>
      </dsp:txXfrm>
    </dsp:sp>
    <dsp:sp modelId="{3AFC8A82-34AF-42CB-A708-68E3AC659AE5}">
      <dsp:nvSpPr>
        <dsp:cNvPr id="0" name=""/>
        <dsp:cNvSpPr/>
      </dsp:nvSpPr>
      <dsp:spPr>
        <a:xfrm rot="10800000">
          <a:off x="0" y="1962"/>
          <a:ext cx="7886700" cy="2650147"/>
        </a:xfrm>
        <a:prstGeom prst="upArrowCallou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Explored deflection strategies:</a:t>
          </a:r>
        </a:p>
      </dsp:txBody>
      <dsp:txXfrm rot="-10800000">
        <a:off x="0" y="1962"/>
        <a:ext cx="7886700" cy="930201"/>
      </dsp:txXfrm>
    </dsp:sp>
    <dsp:sp modelId="{7CB4B643-D184-485A-8CEC-5A7BF6C2A5BE}">
      <dsp:nvSpPr>
        <dsp:cNvPr id="0" name=""/>
        <dsp:cNvSpPr/>
      </dsp:nvSpPr>
      <dsp:spPr>
        <a:xfrm>
          <a:off x="0" y="932163"/>
          <a:ext cx="7886700" cy="792394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1376" tIns="60960" rIns="341376" bIns="6096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Kinetic impactors</a:t>
          </a:r>
        </a:p>
      </dsp:txBody>
      <dsp:txXfrm>
        <a:off x="0" y="932163"/>
        <a:ext cx="7886700" cy="7923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C5F222-CD80-4B46-B25D-C585DFD294D2}">
      <dsp:nvSpPr>
        <dsp:cNvPr id="0" name=""/>
        <dsp:cNvSpPr/>
      </dsp:nvSpPr>
      <dsp:spPr>
        <a:xfrm>
          <a:off x="0" y="51766"/>
          <a:ext cx="7886700" cy="135065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Combines science, coding, and creativity</a:t>
          </a:r>
        </a:p>
      </dsp:txBody>
      <dsp:txXfrm>
        <a:off x="65934" y="117700"/>
        <a:ext cx="7754832" cy="1218787"/>
      </dsp:txXfrm>
    </dsp:sp>
    <dsp:sp modelId="{98F79591-A0E8-42A3-975E-2971B4E25F46}">
      <dsp:nvSpPr>
        <dsp:cNvPr id="0" name=""/>
        <dsp:cNvSpPr/>
      </dsp:nvSpPr>
      <dsp:spPr>
        <a:xfrm>
          <a:off x="0" y="1500341"/>
          <a:ext cx="7886700" cy="1350655"/>
        </a:xfrm>
        <a:prstGeom prst="roundRect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/>
            <a:t>S</a:t>
          </a:r>
          <a:r>
            <a:rPr lang="en-US" sz="3400" kern="1200"/>
            <a:t>timulates the user as he actively participates in the learning process</a:t>
          </a:r>
        </a:p>
      </dsp:txBody>
      <dsp:txXfrm>
        <a:off x="65934" y="1566275"/>
        <a:ext cx="7754832" cy="1218787"/>
      </dsp:txXfrm>
    </dsp:sp>
    <dsp:sp modelId="{2BC686A6-9778-4237-8067-59A6C2AF9E98}">
      <dsp:nvSpPr>
        <dsp:cNvPr id="0" name=""/>
        <dsp:cNvSpPr/>
      </dsp:nvSpPr>
      <dsp:spPr>
        <a:xfrm>
          <a:off x="0" y="2937403"/>
          <a:ext cx="7886700" cy="1350655"/>
        </a:xfrm>
        <a:prstGeom prst="roundRect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3400" kern="1200"/>
            <a:t>Vulgarization work to democratize the phenomenon</a:t>
          </a:r>
          <a:endParaRPr lang="en-US" sz="3400" kern="1200"/>
        </a:p>
      </dsp:txBody>
      <dsp:txXfrm>
        <a:off x="65934" y="3003337"/>
        <a:ext cx="7754832" cy="12187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534BEE-A45F-4147-89F7-A8F9198DC9FA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B0BD25-A863-446E-A7D0-FA046223BC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32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AI-generated content may be incorrect.
---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FF46E-6B43-41F9-9272-B566D03A251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37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ith Pictu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2C6C0090-085A-1FB3-B3B7-D8DA73A125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0629" y="4419601"/>
            <a:ext cx="8222743" cy="1352245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525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76834447-947D-F9FA-98D1-8BF0FC477A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0629" y="5943600"/>
            <a:ext cx="8222743" cy="609600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1350" dirty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2573ACD2-30C7-6922-D14F-66F23CBA377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0"/>
            <a:ext cx="9144000" cy="411480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5025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CC07320-C2CA-4E29-8481-9D9E143C7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bstract Background, Christmas, Lens Flare, Holidays">
            <a:extLst>
              <a:ext uri="{FF2B5EF4-FFF2-40B4-BE49-F238E27FC236}">
                <a16:creationId xmlns:a16="http://schemas.microsoft.com/office/drawing/2014/main" id="{76716147-8433-4F58-A605-00062D8F44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7760" r="22756"/>
          <a:stretch>
            <a:fillRect/>
          </a:stretch>
        </p:blipFill>
        <p:spPr>
          <a:xfrm>
            <a:off x="1891768" y="10"/>
            <a:ext cx="7252232" cy="6857990"/>
          </a:xfrm>
          <a:prstGeom prst="rect">
            <a:avLst/>
          </a:prstGeom>
          <a:noFill/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78FB36B-5BFE-42CA-BC60-1115E0D95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D210BF-0045-63E5-A2E7-8C0B097BC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4171" y="743447"/>
            <a:ext cx="2980038" cy="3692028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>
                <a:solidFill>
                  <a:schemeClr val="tx1"/>
                </a:solidFill>
              </a:rPr>
              <a:t>Meteor Madness: NASA Space Apps Challenge 2025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35945-D705-D451-EAAD-C47AB71D2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4171" y="4629234"/>
            <a:ext cx="2980040" cy="1485319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sz="2400">
                <a:solidFill>
                  <a:schemeClr val="tx1"/>
                </a:solidFill>
              </a:rPr>
              <a:t>Innovative solutions for space exploration and meteor studies</a:t>
            </a:r>
          </a:p>
        </p:txBody>
      </p:sp>
    </p:spTree>
    <p:extLst>
      <p:ext uri="{BB962C8B-B14F-4D97-AF65-F5344CB8AC3E}">
        <p14:creationId xmlns:p14="http://schemas.microsoft.com/office/powerpoint/2010/main" val="70925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25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3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659C95A6-BDE3-E4B4-46A2-405B3B99D35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l="21058" r="3942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Objectives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314B4D1-8B77-FFC4-D204-881691710E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1293882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070D3B9-0C1A-DE08-0B0F-045E67EB8DE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r="10999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Entry and Impact Severity Modeling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50177D8-CCCE-FC38-E977-6D000976B8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980733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26BA226-53AB-B7BE-EBFD-CA5BB0A7C41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11000" r="-1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Vulnerability and casualty Modeling</a:t>
            </a:r>
          </a:p>
        </p:txBody>
      </p:sp>
      <p:graphicFrame>
        <p:nvGraphicFramePr>
          <p:cNvPr id="9" name="Content Placeholder 2">
            <a:extLst>
              <a:ext uri="{FF2B5EF4-FFF2-40B4-BE49-F238E27FC236}">
                <a16:creationId xmlns:a16="http://schemas.microsoft.com/office/drawing/2014/main" id="{501975EC-1E88-817F-75FB-175A7AAAFA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1686111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67D5CA8-F9A2-D5E1-3396-B8C27B418E6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5296" r="8703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Mitigation Modeling &amp; Planetary Defense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A794417-1FD5-910C-187D-D3BA1EA385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979415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228552E-C8B1-4A80-8448-0787CE0FC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BA3965-7562-51DB-B818-CA322C57EB0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Why It’s Fun and Didactic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054ECE-B388-6525-B432-0E14519FAA1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90492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244</Words>
  <Application>Microsoft Office PowerPoint</Application>
  <PresentationFormat>On-screen Show (4:3)</PresentationFormat>
  <Paragraphs>41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Arial</vt:lpstr>
      <vt:lpstr>Calibri</vt:lpstr>
      <vt:lpstr>Office Theme</vt:lpstr>
      <vt:lpstr>Meteor Madness: NASA Space Apps Challenge 2025</vt:lpstr>
      <vt:lpstr>Objectives</vt:lpstr>
      <vt:lpstr>Entry and Impact Severity Modeling</vt:lpstr>
      <vt:lpstr>Vulnerability and casualty Modeling</vt:lpstr>
      <vt:lpstr>Mitigation Modeling &amp; Planetary Defense</vt:lpstr>
      <vt:lpstr>Why It’s Fun and Didactic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Biard, Abel</cp:lastModifiedBy>
  <cp:revision>5</cp:revision>
  <dcterms:created xsi:type="dcterms:W3CDTF">2013-01-27T09:14:16Z</dcterms:created>
  <dcterms:modified xsi:type="dcterms:W3CDTF">2025-10-06T03:12:26Z</dcterms:modified>
  <cp:category/>
</cp:coreProperties>
</file>