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d Abilov" userId="5cb7df367ca79318" providerId="LiveId" clId="{5C805F45-A60F-4527-9A14-5B6D711E1280}"/>
    <pc:docChg chg="modSld">
      <pc:chgData name="Farid Abilov" userId="5cb7df367ca79318" providerId="LiveId" clId="{5C805F45-A60F-4527-9A14-5B6D711E1280}" dt="2022-11-11T17:17:44.697" v="2" actId="20577"/>
      <pc:docMkLst>
        <pc:docMk/>
      </pc:docMkLst>
      <pc:sldChg chg="modSp mod">
        <pc:chgData name="Farid Abilov" userId="5cb7df367ca79318" providerId="LiveId" clId="{5C805F45-A60F-4527-9A14-5B6D711E1280}" dt="2022-11-11T17:17:44.697" v="2" actId="20577"/>
        <pc:sldMkLst>
          <pc:docMk/>
          <pc:sldMk cId="0" sldId="257"/>
        </pc:sldMkLst>
        <pc:spChg chg="mod">
          <ac:chgData name="Farid Abilov" userId="5cb7df367ca79318" providerId="LiveId" clId="{5C805F45-A60F-4527-9A14-5B6D711E1280}" dt="2022-11-11T17:17:44.697" v="2" actId="20577"/>
          <ac:spMkLst>
            <pc:docMk/>
            <pc:sldMk cId="0" sldId="257"/>
            <ac:spMk id="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372019" y="768789"/>
            <a:ext cx="3591300" cy="4347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ere are the Histograms for COGS for the sectors of Consumer Staples and Energy in Year 1.</a:t>
            </a:r>
            <a:endParaRPr sz="12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Both of them are right-skewed or positively skewed. This means that mean is higher than median in both cases.</a:t>
            </a:r>
            <a:endParaRPr sz="12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Means of both sectors are pretty much similar with $31 billion for Consumer Staples and $30,9 billion for Energy sector. However, median of Consumer Staples ($8 billion) is more than double that of energy sector ($3 billion). The standard deviation for energy sector ($67 billion) is a bit more than Consumer Staples ($64 billion). This means, companies in energy sector spend more variety of amounts than that of consumer staples. Range in Consumer Staples is $352 billion, while that of Energy sector is $301 billion. That means, Companies of consumer staples spend more amount of money than t</a:t>
            </a:r>
            <a:r>
              <a:rPr lang="en-GB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ha</a:t>
            </a: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 of energy sector (comparing $350 and $300 in </a:t>
            </a:r>
            <a:r>
              <a:rPr lang="en" sz="120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the Histograms</a:t>
            </a: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).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. </a:t>
            </a:r>
            <a:endParaRPr sz="12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do COGS for Consumer Staples and Energy Sectors differ in Year 1? </a:t>
            </a:r>
            <a:endParaRPr sz="2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0" y="795600"/>
            <a:ext cx="4915050" cy="2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0" y="3070225"/>
            <a:ext cx="4915051" cy="2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187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Times New Roman</vt:lpstr>
      <vt:lpstr>Simple Light</vt:lpstr>
      <vt:lpstr>How do COGS for Consumer Staples and Energy Sectors differ in Year 1?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Abilov</dc:creator>
  <cp:lastModifiedBy>Farid Abilov</cp:lastModifiedBy>
  <cp:revision>2</cp:revision>
  <dcterms:modified xsi:type="dcterms:W3CDTF">2022-11-11T17:17:49Z</dcterms:modified>
</cp:coreProperties>
</file>