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sfortableauprojectnew2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180EF9-50DE-4110-A5A8-705AC2B6A7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Dashboards for tableau project new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3C01FE6-E0A6-490B-A1BB-02AE645348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7/16/2023 4:11:20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4" id="10" name="slide10">
            <a:extLst>
              <a:ext uri="{FF2B5EF4-FFF2-40B4-BE49-F238E27FC236}">
                <a16:creationId xmlns:a16="http://schemas.microsoft.com/office/drawing/2014/main" id="{0FECD0E6-17A4-4750-B3EC-16A52BF3C5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997"/>
            <a:ext cx="12192000" cy="18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5" id="11" name="slide11">
            <a:extLst>
              <a:ext uri="{FF2B5EF4-FFF2-40B4-BE49-F238E27FC236}">
                <a16:creationId xmlns:a16="http://schemas.microsoft.com/office/drawing/2014/main" id="{C225DC33-8922-4DE3-85D0-49D02307AC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6197"/>
            <a:ext cx="12192000" cy="14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7" id="12" name="slide12">
            <a:extLst>
              <a:ext uri="{FF2B5EF4-FFF2-40B4-BE49-F238E27FC236}">
                <a16:creationId xmlns:a16="http://schemas.microsoft.com/office/drawing/2014/main" id="{DD019AFC-DA57-4E01-A772-1630F4972A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462" y="957262"/>
            <a:ext cx="32670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8" id="13" name="slide13">
            <a:extLst>
              <a:ext uri="{FF2B5EF4-FFF2-40B4-BE49-F238E27FC236}">
                <a16:creationId xmlns:a16="http://schemas.microsoft.com/office/drawing/2014/main" id="{6FE999BE-458F-4C6E-97E4-2961046DA8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957262"/>
            <a:ext cx="33337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9" id="14" name="slide14">
            <a:extLst>
              <a:ext uri="{FF2B5EF4-FFF2-40B4-BE49-F238E27FC236}">
                <a16:creationId xmlns:a16="http://schemas.microsoft.com/office/drawing/2014/main" id="{5BCB0F47-14AB-4D59-8702-E9197D5F12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957262"/>
            <a:ext cx="79057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1" id="15" name="slide15">
            <a:extLst>
              <a:ext uri="{FF2B5EF4-FFF2-40B4-BE49-F238E27FC236}">
                <a16:creationId xmlns:a16="http://schemas.microsoft.com/office/drawing/2014/main" id="{487F1016-74C6-45D7-80CA-C8BEEBBDE5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997"/>
            <a:ext cx="12192000" cy="18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2 " id="2" name="slide2">
            <a:extLst>
              <a:ext uri="{FF2B5EF4-FFF2-40B4-BE49-F238E27FC236}">
                <a16:creationId xmlns:a16="http://schemas.microsoft.com/office/drawing/2014/main" id="{E022EAD7-7A5D-443A-985F-B6137C0A64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9911"/>
            <a:ext cx="12192000" cy="20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3" id="3" name="slide3">
            <a:extLst>
              <a:ext uri="{FF2B5EF4-FFF2-40B4-BE49-F238E27FC236}">
                <a16:creationId xmlns:a16="http://schemas.microsoft.com/office/drawing/2014/main" id="{50AA4BDF-EF30-4BD7-ABBF-92DCA15677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9097"/>
            <a:ext cx="12192000" cy="141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5" id="4" name="slide4">
            <a:extLst>
              <a:ext uri="{FF2B5EF4-FFF2-40B4-BE49-F238E27FC236}">
                <a16:creationId xmlns:a16="http://schemas.microsoft.com/office/drawing/2014/main" id="{23A32DCC-C959-4992-A83C-AD0BB9ECB7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2" y="957262"/>
            <a:ext cx="78390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588806E3-9BE6-480A-A09A-D99386D3BF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2" id="6" name="slide6">
            <a:extLst>
              <a:ext uri="{FF2B5EF4-FFF2-40B4-BE49-F238E27FC236}">
                <a16:creationId xmlns:a16="http://schemas.microsoft.com/office/drawing/2014/main" id="{28308119-7298-43DE-A854-82BDC5A8A2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6197"/>
            <a:ext cx="12192000" cy="14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2" id="7" name="slide7">
            <a:extLst>
              <a:ext uri="{FF2B5EF4-FFF2-40B4-BE49-F238E27FC236}">
                <a16:creationId xmlns:a16="http://schemas.microsoft.com/office/drawing/2014/main" id="{345D82DC-C47A-4388-9215-5A08E05EE3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7608"/>
            <a:ext cx="12192000" cy="20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3" id="8" name="slide8">
            <a:extLst>
              <a:ext uri="{FF2B5EF4-FFF2-40B4-BE49-F238E27FC236}">
                <a16:creationId xmlns:a16="http://schemas.microsoft.com/office/drawing/2014/main" id="{796D1CBA-FA4D-4276-B927-A073D88D65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957262"/>
            <a:ext cx="5962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9" name="slide9">
            <a:extLst>
              <a:ext uri="{FF2B5EF4-FFF2-40B4-BE49-F238E27FC236}">
                <a16:creationId xmlns:a16="http://schemas.microsoft.com/office/drawing/2014/main" id="{EB72D088-371F-47F8-A358-2F09DB445F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26"/>
            <a:ext cx="12192000" cy="44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2023-07-16T16:11:20Z</dcterms:created>
  <dcterms:modified xsi:type="dcterms:W3CDTF">2023-07-16T16:11:20Z</dcterms:modified>
</cp:coreProperties>
</file>