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9" r:id="rId14"/>
    <p:sldId id="330" r:id="rId15"/>
    <p:sldId id="323" r:id="rId16"/>
    <p:sldId id="331" r:id="rId17"/>
    <p:sldId id="324" r:id="rId18"/>
  </p:sldIdLst>
  <p:sldSz cx="9144000" cy="5143500" type="screen16x9"/>
  <p:notesSz cx="6858000" cy="9144000"/>
  <p:embeddedFontLst>
    <p:embeddedFont>
      <p:font typeface="Dosis" pitchFamily="2" charset="0"/>
      <p:regular r:id="rId20"/>
      <p:bold r:id="rId21"/>
    </p:embeddedFont>
    <p:embeddedFont>
      <p:font typeface="Fredoka One" panose="02000000000000000000" pitchFamily="2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Nunito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7639F-1F24-458B-BA0F-44513D68E389}" v="33" dt="2023-03-02T04:13:49.259"/>
  </p1510:revLst>
</p1510:revInfo>
</file>

<file path=ppt/tableStyles.xml><?xml version="1.0" encoding="utf-8"?>
<a:tblStyleLst xmlns:a="http://schemas.openxmlformats.org/drawingml/2006/main" def="{78B2B1C3-D3A2-4B81-9775-7349D69EA487}">
  <a:tblStyle styleId="{78B2B1C3-D3A2-4B81-9775-7349D69EA4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l Tio" userId="c12b6e67b4e297cc" providerId="LiveId" clId="{E2F7639F-1F24-458B-BA0F-44513D68E389}"/>
    <pc:docChg chg="undo redo custSel addSld delSld modSld sldOrd delMainMaster">
      <pc:chgData name="Abil Tio" userId="c12b6e67b4e297cc" providerId="LiveId" clId="{E2F7639F-1F24-458B-BA0F-44513D68E389}" dt="2023-03-02T04:15:23.847" v="329" actId="1076"/>
      <pc:docMkLst>
        <pc:docMk/>
      </pc:docMkLst>
      <pc:sldChg chg="modSp mod">
        <pc:chgData name="Abil Tio" userId="c12b6e67b4e297cc" providerId="LiveId" clId="{E2F7639F-1F24-458B-BA0F-44513D68E389}" dt="2023-03-02T04:15:23.847" v="329" actId="1076"/>
        <pc:sldMkLst>
          <pc:docMk/>
          <pc:sldMk cId="0" sldId="256"/>
        </pc:sldMkLst>
        <pc:grpChg chg="mod">
          <ac:chgData name="Abil Tio" userId="c12b6e67b4e297cc" providerId="LiveId" clId="{E2F7639F-1F24-458B-BA0F-44513D68E389}" dt="2023-03-02T04:15:23.847" v="329" actId="1076"/>
          <ac:grpSpMkLst>
            <pc:docMk/>
            <pc:sldMk cId="0" sldId="256"/>
            <ac:grpSpMk id="2" creationId="{32CE815D-E9CA-A758-385B-CDA30A2C6E7C}"/>
          </ac:grpSpMkLst>
        </pc:grpChg>
      </pc:sldChg>
      <pc:sldChg chg="del">
        <pc:chgData name="Abil Tio" userId="c12b6e67b4e297cc" providerId="LiveId" clId="{E2F7639F-1F24-458B-BA0F-44513D68E389}" dt="2023-03-02T04:14:28.112" v="269" actId="47"/>
        <pc:sldMkLst>
          <pc:docMk/>
          <pc:sldMk cId="0" sldId="259"/>
        </pc:sldMkLst>
      </pc:sldChg>
      <pc:sldChg chg="del">
        <pc:chgData name="Abil Tio" userId="c12b6e67b4e297cc" providerId="LiveId" clId="{E2F7639F-1F24-458B-BA0F-44513D68E389}" dt="2023-03-02T04:14:28.713" v="270" actId="47"/>
        <pc:sldMkLst>
          <pc:docMk/>
          <pc:sldMk cId="0" sldId="260"/>
        </pc:sldMkLst>
      </pc:sldChg>
      <pc:sldChg chg="del">
        <pc:chgData name="Abil Tio" userId="c12b6e67b4e297cc" providerId="LiveId" clId="{E2F7639F-1F24-458B-BA0F-44513D68E389}" dt="2023-03-02T04:14:29.398" v="271" actId="47"/>
        <pc:sldMkLst>
          <pc:docMk/>
          <pc:sldMk cId="0" sldId="261"/>
        </pc:sldMkLst>
      </pc:sldChg>
      <pc:sldChg chg="del">
        <pc:chgData name="Abil Tio" userId="c12b6e67b4e297cc" providerId="LiveId" clId="{E2F7639F-1F24-458B-BA0F-44513D68E389}" dt="2023-03-02T04:14:30.031" v="272" actId="47"/>
        <pc:sldMkLst>
          <pc:docMk/>
          <pc:sldMk cId="0" sldId="262"/>
        </pc:sldMkLst>
      </pc:sldChg>
      <pc:sldChg chg="del">
        <pc:chgData name="Abil Tio" userId="c12b6e67b4e297cc" providerId="LiveId" clId="{E2F7639F-1F24-458B-BA0F-44513D68E389}" dt="2023-03-02T04:14:31.554" v="273" actId="47"/>
        <pc:sldMkLst>
          <pc:docMk/>
          <pc:sldMk cId="0" sldId="263"/>
        </pc:sldMkLst>
      </pc:sldChg>
      <pc:sldChg chg="del">
        <pc:chgData name="Abil Tio" userId="c12b6e67b4e297cc" providerId="LiveId" clId="{E2F7639F-1F24-458B-BA0F-44513D68E389}" dt="2023-03-02T04:14:32.225" v="274" actId="47"/>
        <pc:sldMkLst>
          <pc:docMk/>
          <pc:sldMk cId="0" sldId="264"/>
        </pc:sldMkLst>
      </pc:sldChg>
      <pc:sldChg chg="del">
        <pc:chgData name="Abil Tio" userId="c12b6e67b4e297cc" providerId="LiveId" clId="{E2F7639F-1F24-458B-BA0F-44513D68E389}" dt="2023-03-02T04:14:32.885" v="275" actId="47"/>
        <pc:sldMkLst>
          <pc:docMk/>
          <pc:sldMk cId="0" sldId="265"/>
        </pc:sldMkLst>
      </pc:sldChg>
      <pc:sldChg chg="del">
        <pc:chgData name="Abil Tio" userId="c12b6e67b4e297cc" providerId="LiveId" clId="{E2F7639F-1F24-458B-BA0F-44513D68E389}" dt="2023-03-02T04:14:33.558" v="276" actId="47"/>
        <pc:sldMkLst>
          <pc:docMk/>
          <pc:sldMk cId="0" sldId="266"/>
        </pc:sldMkLst>
      </pc:sldChg>
      <pc:sldChg chg="del">
        <pc:chgData name="Abil Tio" userId="c12b6e67b4e297cc" providerId="LiveId" clId="{E2F7639F-1F24-458B-BA0F-44513D68E389}" dt="2023-03-02T04:14:34.205" v="277" actId="47"/>
        <pc:sldMkLst>
          <pc:docMk/>
          <pc:sldMk cId="0" sldId="267"/>
        </pc:sldMkLst>
      </pc:sldChg>
      <pc:sldChg chg="del">
        <pc:chgData name="Abil Tio" userId="c12b6e67b4e297cc" providerId="LiveId" clId="{E2F7639F-1F24-458B-BA0F-44513D68E389}" dt="2023-03-02T04:14:34.939" v="278" actId="47"/>
        <pc:sldMkLst>
          <pc:docMk/>
          <pc:sldMk cId="0" sldId="268"/>
        </pc:sldMkLst>
      </pc:sldChg>
      <pc:sldChg chg="del">
        <pc:chgData name="Abil Tio" userId="c12b6e67b4e297cc" providerId="LiveId" clId="{E2F7639F-1F24-458B-BA0F-44513D68E389}" dt="2023-03-02T04:14:35.618" v="279" actId="47"/>
        <pc:sldMkLst>
          <pc:docMk/>
          <pc:sldMk cId="0" sldId="269"/>
        </pc:sldMkLst>
      </pc:sldChg>
      <pc:sldChg chg="del">
        <pc:chgData name="Abil Tio" userId="c12b6e67b4e297cc" providerId="LiveId" clId="{E2F7639F-1F24-458B-BA0F-44513D68E389}" dt="2023-03-02T04:14:36.460" v="280" actId="47"/>
        <pc:sldMkLst>
          <pc:docMk/>
          <pc:sldMk cId="0" sldId="270"/>
        </pc:sldMkLst>
      </pc:sldChg>
      <pc:sldChg chg="del">
        <pc:chgData name="Abil Tio" userId="c12b6e67b4e297cc" providerId="LiveId" clId="{E2F7639F-1F24-458B-BA0F-44513D68E389}" dt="2023-03-02T04:14:37.402" v="281" actId="47"/>
        <pc:sldMkLst>
          <pc:docMk/>
          <pc:sldMk cId="0" sldId="271"/>
        </pc:sldMkLst>
      </pc:sldChg>
      <pc:sldChg chg="del">
        <pc:chgData name="Abil Tio" userId="c12b6e67b4e297cc" providerId="LiveId" clId="{E2F7639F-1F24-458B-BA0F-44513D68E389}" dt="2023-03-02T04:14:38.040" v="282" actId="47"/>
        <pc:sldMkLst>
          <pc:docMk/>
          <pc:sldMk cId="0" sldId="272"/>
        </pc:sldMkLst>
      </pc:sldChg>
      <pc:sldChg chg="del">
        <pc:chgData name="Abil Tio" userId="c12b6e67b4e297cc" providerId="LiveId" clId="{E2F7639F-1F24-458B-BA0F-44513D68E389}" dt="2023-03-02T04:14:38.721" v="283" actId="47"/>
        <pc:sldMkLst>
          <pc:docMk/>
          <pc:sldMk cId="0" sldId="273"/>
        </pc:sldMkLst>
      </pc:sldChg>
      <pc:sldChg chg="del">
        <pc:chgData name="Abil Tio" userId="c12b6e67b4e297cc" providerId="LiveId" clId="{E2F7639F-1F24-458B-BA0F-44513D68E389}" dt="2023-03-02T04:14:39.536" v="284" actId="47"/>
        <pc:sldMkLst>
          <pc:docMk/>
          <pc:sldMk cId="0" sldId="274"/>
        </pc:sldMkLst>
      </pc:sldChg>
      <pc:sldChg chg="del">
        <pc:chgData name="Abil Tio" userId="c12b6e67b4e297cc" providerId="LiveId" clId="{E2F7639F-1F24-458B-BA0F-44513D68E389}" dt="2023-03-02T04:14:40.698" v="285" actId="47"/>
        <pc:sldMkLst>
          <pc:docMk/>
          <pc:sldMk cId="0" sldId="275"/>
        </pc:sldMkLst>
      </pc:sldChg>
      <pc:sldChg chg="del">
        <pc:chgData name="Abil Tio" userId="c12b6e67b4e297cc" providerId="LiveId" clId="{E2F7639F-1F24-458B-BA0F-44513D68E389}" dt="2023-03-02T04:14:41.688" v="286" actId="47"/>
        <pc:sldMkLst>
          <pc:docMk/>
          <pc:sldMk cId="0" sldId="276"/>
        </pc:sldMkLst>
      </pc:sldChg>
      <pc:sldChg chg="del">
        <pc:chgData name="Abil Tio" userId="c12b6e67b4e297cc" providerId="LiveId" clId="{E2F7639F-1F24-458B-BA0F-44513D68E389}" dt="2023-03-02T04:14:42.513" v="287" actId="47"/>
        <pc:sldMkLst>
          <pc:docMk/>
          <pc:sldMk cId="0" sldId="277"/>
        </pc:sldMkLst>
      </pc:sldChg>
      <pc:sldChg chg="del">
        <pc:chgData name="Abil Tio" userId="c12b6e67b4e297cc" providerId="LiveId" clId="{E2F7639F-1F24-458B-BA0F-44513D68E389}" dt="2023-03-02T04:14:44.310" v="288" actId="47"/>
        <pc:sldMkLst>
          <pc:docMk/>
          <pc:sldMk cId="0" sldId="278"/>
        </pc:sldMkLst>
      </pc:sldChg>
      <pc:sldChg chg="del">
        <pc:chgData name="Abil Tio" userId="c12b6e67b4e297cc" providerId="LiveId" clId="{E2F7639F-1F24-458B-BA0F-44513D68E389}" dt="2023-03-02T04:14:45.019" v="289" actId="47"/>
        <pc:sldMkLst>
          <pc:docMk/>
          <pc:sldMk cId="0" sldId="279"/>
        </pc:sldMkLst>
      </pc:sldChg>
      <pc:sldChg chg="del">
        <pc:chgData name="Abil Tio" userId="c12b6e67b4e297cc" providerId="LiveId" clId="{E2F7639F-1F24-458B-BA0F-44513D68E389}" dt="2023-03-02T04:14:45.492" v="290" actId="47"/>
        <pc:sldMkLst>
          <pc:docMk/>
          <pc:sldMk cId="0" sldId="280"/>
        </pc:sldMkLst>
      </pc:sldChg>
      <pc:sldChg chg="del">
        <pc:chgData name="Abil Tio" userId="c12b6e67b4e297cc" providerId="LiveId" clId="{E2F7639F-1F24-458B-BA0F-44513D68E389}" dt="2023-03-02T04:14:45.884" v="291" actId="47"/>
        <pc:sldMkLst>
          <pc:docMk/>
          <pc:sldMk cId="0" sldId="281"/>
        </pc:sldMkLst>
      </pc:sldChg>
      <pc:sldChg chg="del">
        <pc:chgData name="Abil Tio" userId="c12b6e67b4e297cc" providerId="LiveId" clId="{E2F7639F-1F24-458B-BA0F-44513D68E389}" dt="2023-03-02T04:14:46.424" v="292" actId="47"/>
        <pc:sldMkLst>
          <pc:docMk/>
          <pc:sldMk cId="0" sldId="282"/>
        </pc:sldMkLst>
      </pc:sldChg>
      <pc:sldChg chg="del">
        <pc:chgData name="Abil Tio" userId="c12b6e67b4e297cc" providerId="LiveId" clId="{E2F7639F-1F24-458B-BA0F-44513D68E389}" dt="2023-03-02T04:14:46.820" v="293" actId="47"/>
        <pc:sldMkLst>
          <pc:docMk/>
          <pc:sldMk cId="0" sldId="283"/>
        </pc:sldMkLst>
      </pc:sldChg>
      <pc:sldChg chg="del">
        <pc:chgData name="Abil Tio" userId="c12b6e67b4e297cc" providerId="LiveId" clId="{E2F7639F-1F24-458B-BA0F-44513D68E389}" dt="2023-03-02T04:14:47.095" v="294" actId="47"/>
        <pc:sldMkLst>
          <pc:docMk/>
          <pc:sldMk cId="0" sldId="284"/>
        </pc:sldMkLst>
      </pc:sldChg>
      <pc:sldChg chg="del">
        <pc:chgData name="Abil Tio" userId="c12b6e67b4e297cc" providerId="LiveId" clId="{E2F7639F-1F24-458B-BA0F-44513D68E389}" dt="2023-03-02T04:14:47.358" v="295" actId="47"/>
        <pc:sldMkLst>
          <pc:docMk/>
          <pc:sldMk cId="0" sldId="285"/>
        </pc:sldMkLst>
      </pc:sldChg>
      <pc:sldChg chg="del">
        <pc:chgData name="Abil Tio" userId="c12b6e67b4e297cc" providerId="LiveId" clId="{E2F7639F-1F24-458B-BA0F-44513D68E389}" dt="2023-03-02T04:14:47.595" v="296" actId="47"/>
        <pc:sldMkLst>
          <pc:docMk/>
          <pc:sldMk cId="0" sldId="286"/>
        </pc:sldMkLst>
      </pc:sldChg>
      <pc:sldChg chg="del">
        <pc:chgData name="Abil Tio" userId="c12b6e67b4e297cc" providerId="LiveId" clId="{E2F7639F-1F24-458B-BA0F-44513D68E389}" dt="2023-03-02T04:14:47.790" v="297" actId="47"/>
        <pc:sldMkLst>
          <pc:docMk/>
          <pc:sldMk cId="0" sldId="287"/>
        </pc:sldMkLst>
      </pc:sldChg>
      <pc:sldChg chg="del">
        <pc:chgData name="Abil Tio" userId="c12b6e67b4e297cc" providerId="LiveId" clId="{E2F7639F-1F24-458B-BA0F-44513D68E389}" dt="2023-03-02T04:14:48.063" v="298" actId="47"/>
        <pc:sldMkLst>
          <pc:docMk/>
          <pc:sldMk cId="0" sldId="288"/>
        </pc:sldMkLst>
      </pc:sldChg>
      <pc:sldChg chg="del">
        <pc:chgData name="Abil Tio" userId="c12b6e67b4e297cc" providerId="LiveId" clId="{E2F7639F-1F24-458B-BA0F-44513D68E389}" dt="2023-03-02T04:14:48.289" v="299" actId="47"/>
        <pc:sldMkLst>
          <pc:docMk/>
          <pc:sldMk cId="0" sldId="289"/>
        </pc:sldMkLst>
      </pc:sldChg>
      <pc:sldChg chg="del">
        <pc:chgData name="Abil Tio" userId="c12b6e67b4e297cc" providerId="LiveId" clId="{E2F7639F-1F24-458B-BA0F-44513D68E389}" dt="2023-03-02T04:14:48.591" v="300" actId="47"/>
        <pc:sldMkLst>
          <pc:docMk/>
          <pc:sldMk cId="0" sldId="290"/>
        </pc:sldMkLst>
      </pc:sldChg>
      <pc:sldChg chg="delSp modSp add del mod">
        <pc:chgData name="Abil Tio" userId="c12b6e67b4e297cc" providerId="LiveId" clId="{E2F7639F-1F24-458B-BA0F-44513D68E389}" dt="2023-03-02T04:15:13.006" v="328" actId="47"/>
        <pc:sldMkLst>
          <pc:docMk/>
          <pc:sldMk cId="0" sldId="291"/>
        </pc:sldMkLst>
        <pc:spChg chg="mod">
          <ac:chgData name="Abil Tio" userId="c12b6e67b4e297cc" providerId="LiveId" clId="{E2F7639F-1F24-458B-BA0F-44513D68E389}" dt="2023-03-02T04:14:59.421" v="324" actId="20577"/>
          <ac:spMkLst>
            <pc:docMk/>
            <pc:sldMk cId="0" sldId="291"/>
            <ac:spMk id="3214" creationId="{00000000-0000-0000-0000-000000000000}"/>
          </ac:spMkLst>
        </pc:spChg>
        <pc:spChg chg="mod">
          <ac:chgData name="Abil Tio" userId="c12b6e67b4e297cc" providerId="LiveId" clId="{E2F7639F-1F24-458B-BA0F-44513D68E389}" dt="2023-03-02T04:15:04.590" v="327" actId="20577"/>
          <ac:spMkLst>
            <pc:docMk/>
            <pc:sldMk cId="0" sldId="291"/>
            <ac:spMk id="3215" creationId="{00000000-0000-0000-0000-000000000000}"/>
          </ac:spMkLst>
        </pc:spChg>
        <pc:grpChg chg="del">
          <ac:chgData name="Abil Tio" userId="c12b6e67b4e297cc" providerId="LiveId" clId="{E2F7639F-1F24-458B-BA0F-44513D68E389}" dt="2023-03-02T04:15:00.175" v="325" actId="478"/>
          <ac:grpSpMkLst>
            <pc:docMk/>
            <pc:sldMk cId="0" sldId="291"/>
            <ac:grpSpMk id="3414" creationId="{00000000-0000-0000-0000-000000000000}"/>
          </ac:grpSpMkLst>
        </pc:grpChg>
      </pc:sldChg>
      <pc:sldChg chg="del">
        <pc:chgData name="Abil Tio" userId="c12b6e67b4e297cc" providerId="LiveId" clId="{E2F7639F-1F24-458B-BA0F-44513D68E389}" dt="2023-03-02T04:14:51.654" v="303" actId="47"/>
        <pc:sldMkLst>
          <pc:docMk/>
          <pc:sldMk cId="0" sldId="292"/>
        </pc:sldMkLst>
      </pc:sldChg>
      <pc:sldChg chg="del">
        <pc:chgData name="Abil Tio" userId="c12b6e67b4e297cc" providerId="LiveId" clId="{E2F7639F-1F24-458B-BA0F-44513D68E389}" dt="2023-03-02T04:14:51.807" v="304" actId="47"/>
        <pc:sldMkLst>
          <pc:docMk/>
          <pc:sldMk cId="0" sldId="293"/>
        </pc:sldMkLst>
      </pc:sldChg>
      <pc:sldChg chg="del">
        <pc:chgData name="Abil Tio" userId="c12b6e67b4e297cc" providerId="LiveId" clId="{E2F7639F-1F24-458B-BA0F-44513D68E389}" dt="2023-03-02T04:14:51.970" v="305" actId="47"/>
        <pc:sldMkLst>
          <pc:docMk/>
          <pc:sldMk cId="0" sldId="294"/>
        </pc:sldMkLst>
      </pc:sldChg>
      <pc:sldChg chg="del">
        <pc:chgData name="Abil Tio" userId="c12b6e67b4e297cc" providerId="LiveId" clId="{E2F7639F-1F24-458B-BA0F-44513D68E389}" dt="2023-03-02T04:14:52.184" v="306" actId="47"/>
        <pc:sldMkLst>
          <pc:docMk/>
          <pc:sldMk cId="0" sldId="295"/>
        </pc:sldMkLst>
      </pc:sldChg>
      <pc:sldChg chg="del">
        <pc:chgData name="Abil Tio" userId="c12b6e67b4e297cc" providerId="LiveId" clId="{E2F7639F-1F24-458B-BA0F-44513D68E389}" dt="2023-03-02T04:14:52.648" v="307" actId="47"/>
        <pc:sldMkLst>
          <pc:docMk/>
          <pc:sldMk cId="0" sldId="296"/>
        </pc:sldMkLst>
      </pc:sldChg>
      <pc:sldChg chg="del">
        <pc:chgData name="Abil Tio" userId="c12b6e67b4e297cc" providerId="LiveId" clId="{E2F7639F-1F24-458B-BA0F-44513D68E389}" dt="2023-03-02T04:14:52.829" v="308" actId="47"/>
        <pc:sldMkLst>
          <pc:docMk/>
          <pc:sldMk cId="0" sldId="297"/>
        </pc:sldMkLst>
      </pc:sldChg>
      <pc:sldChg chg="del">
        <pc:chgData name="Abil Tio" userId="c12b6e67b4e297cc" providerId="LiveId" clId="{E2F7639F-1F24-458B-BA0F-44513D68E389}" dt="2023-03-02T04:14:53.334" v="309" actId="47"/>
        <pc:sldMkLst>
          <pc:docMk/>
          <pc:sldMk cId="0" sldId="298"/>
        </pc:sldMkLst>
      </pc:sldChg>
      <pc:sldChg chg="del">
        <pc:chgData name="Abil Tio" userId="c12b6e67b4e297cc" providerId="LiveId" clId="{E2F7639F-1F24-458B-BA0F-44513D68E389}" dt="2023-03-02T04:14:53.448" v="310" actId="47"/>
        <pc:sldMkLst>
          <pc:docMk/>
          <pc:sldMk cId="0" sldId="299"/>
        </pc:sldMkLst>
      </pc:sldChg>
      <pc:sldChg chg="del">
        <pc:chgData name="Abil Tio" userId="c12b6e67b4e297cc" providerId="LiveId" clId="{E2F7639F-1F24-458B-BA0F-44513D68E389}" dt="2023-03-02T04:14:53.577" v="311" actId="47"/>
        <pc:sldMkLst>
          <pc:docMk/>
          <pc:sldMk cId="0" sldId="300"/>
        </pc:sldMkLst>
      </pc:sldChg>
      <pc:sldChg chg="del">
        <pc:chgData name="Abil Tio" userId="c12b6e67b4e297cc" providerId="LiveId" clId="{E2F7639F-1F24-458B-BA0F-44513D68E389}" dt="2023-03-02T04:14:54.124" v="312" actId="47"/>
        <pc:sldMkLst>
          <pc:docMk/>
          <pc:sldMk cId="0" sldId="301"/>
        </pc:sldMkLst>
      </pc:sldChg>
      <pc:sldChg chg="del">
        <pc:chgData name="Abil Tio" userId="c12b6e67b4e297cc" providerId="LiveId" clId="{E2F7639F-1F24-458B-BA0F-44513D68E389}" dt="2023-03-02T04:14:54.297" v="313" actId="47"/>
        <pc:sldMkLst>
          <pc:docMk/>
          <pc:sldMk cId="0" sldId="302"/>
        </pc:sldMkLst>
      </pc:sldChg>
      <pc:sldChg chg="del">
        <pc:chgData name="Abil Tio" userId="c12b6e67b4e297cc" providerId="LiveId" clId="{E2F7639F-1F24-458B-BA0F-44513D68E389}" dt="2023-03-02T04:14:54.725" v="314" actId="47"/>
        <pc:sldMkLst>
          <pc:docMk/>
          <pc:sldMk cId="0" sldId="303"/>
        </pc:sldMkLst>
      </pc:sldChg>
      <pc:sldChg chg="del">
        <pc:chgData name="Abil Tio" userId="c12b6e67b4e297cc" providerId="LiveId" clId="{E2F7639F-1F24-458B-BA0F-44513D68E389}" dt="2023-03-02T04:14:54.917" v="315" actId="47"/>
        <pc:sldMkLst>
          <pc:docMk/>
          <pc:sldMk cId="0" sldId="304"/>
        </pc:sldMkLst>
      </pc:sldChg>
      <pc:sldChg chg="del">
        <pc:chgData name="Abil Tio" userId="c12b6e67b4e297cc" providerId="LiveId" clId="{E2F7639F-1F24-458B-BA0F-44513D68E389}" dt="2023-03-02T04:14:55.113" v="316" actId="47"/>
        <pc:sldMkLst>
          <pc:docMk/>
          <pc:sldMk cId="0" sldId="305"/>
        </pc:sldMkLst>
      </pc:sldChg>
      <pc:sldChg chg="del">
        <pc:chgData name="Abil Tio" userId="c12b6e67b4e297cc" providerId="LiveId" clId="{E2F7639F-1F24-458B-BA0F-44513D68E389}" dt="2023-03-02T04:14:55.541" v="317" actId="47"/>
        <pc:sldMkLst>
          <pc:docMk/>
          <pc:sldMk cId="0" sldId="306"/>
        </pc:sldMkLst>
      </pc:sldChg>
      <pc:sldChg chg="del">
        <pc:chgData name="Abil Tio" userId="c12b6e67b4e297cc" providerId="LiveId" clId="{E2F7639F-1F24-458B-BA0F-44513D68E389}" dt="2023-03-02T04:14:55.749" v="318" actId="47"/>
        <pc:sldMkLst>
          <pc:docMk/>
          <pc:sldMk cId="0" sldId="307"/>
        </pc:sldMkLst>
      </pc:sldChg>
      <pc:sldChg chg="del">
        <pc:chgData name="Abil Tio" userId="c12b6e67b4e297cc" providerId="LiveId" clId="{E2F7639F-1F24-458B-BA0F-44513D68E389}" dt="2023-03-02T04:14:55.949" v="319" actId="47"/>
        <pc:sldMkLst>
          <pc:docMk/>
          <pc:sldMk cId="0" sldId="308"/>
        </pc:sldMkLst>
      </pc:sldChg>
      <pc:sldChg chg="del">
        <pc:chgData name="Abil Tio" userId="c12b6e67b4e297cc" providerId="LiveId" clId="{E2F7639F-1F24-458B-BA0F-44513D68E389}" dt="2023-03-02T04:14:56.172" v="320" actId="47"/>
        <pc:sldMkLst>
          <pc:docMk/>
          <pc:sldMk cId="0" sldId="309"/>
        </pc:sldMkLst>
      </pc:sldChg>
      <pc:sldChg chg="del">
        <pc:chgData name="Abil Tio" userId="c12b6e67b4e297cc" providerId="LiveId" clId="{E2F7639F-1F24-458B-BA0F-44513D68E389}" dt="2023-03-02T04:14:56.435" v="321" actId="47"/>
        <pc:sldMkLst>
          <pc:docMk/>
          <pc:sldMk cId="0" sldId="310"/>
        </pc:sldMkLst>
      </pc:sldChg>
      <pc:sldChg chg="del">
        <pc:chgData name="Abil Tio" userId="c12b6e67b4e297cc" providerId="LiveId" clId="{E2F7639F-1F24-458B-BA0F-44513D68E389}" dt="2023-03-02T04:14:56.631" v="322" actId="47"/>
        <pc:sldMkLst>
          <pc:docMk/>
          <pc:sldMk cId="0" sldId="311"/>
        </pc:sldMkLst>
      </pc:sldChg>
      <pc:sldChg chg="del">
        <pc:chgData name="Abil Tio" userId="c12b6e67b4e297cc" providerId="LiveId" clId="{E2F7639F-1F24-458B-BA0F-44513D68E389}" dt="2023-03-02T04:14:56.850" v="323" actId="47"/>
        <pc:sldMkLst>
          <pc:docMk/>
          <pc:sldMk cId="0" sldId="312"/>
        </pc:sldMkLst>
      </pc:sldChg>
      <pc:sldChg chg="modSp mod">
        <pc:chgData name="Abil Tio" userId="c12b6e67b4e297cc" providerId="LiveId" clId="{E2F7639F-1F24-458B-BA0F-44513D68E389}" dt="2023-03-02T03:54:44.733" v="2" actId="20577"/>
        <pc:sldMkLst>
          <pc:docMk/>
          <pc:sldMk cId="1352850807" sldId="318"/>
        </pc:sldMkLst>
        <pc:spChg chg="mod">
          <ac:chgData name="Abil Tio" userId="c12b6e67b4e297cc" providerId="LiveId" clId="{E2F7639F-1F24-458B-BA0F-44513D68E389}" dt="2023-03-02T03:54:44.733" v="2" actId="20577"/>
          <ac:spMkLst>
            <pc:docMk/>
            <pc:sldMk cId="1352850807" sldId="318"/>
            <ac:spMk id="1262" creationId="{00000000-0000-0000-0000-000000000000}"/>
          </ac:spMkLst>
        </pc:spChg>
      </pc:sldChg>
      <pc:sldChg chg="addSp delSp modSp mod">
        <pc:chgData name="Abil Tio" userId="c12b6e67b4e297cc" providerId="LiveId" clId="{E2F7639F-1F24-458B-BA0F-44513D68E389}" dt="2023-03-02T04:01:39.819" v="67" actId="1076"/>
        <pc:sldMkLst>
          <pc:docMk/>
          <pc:sldMk cId="199826185" sldId="320"/>
        </pc:sldMkLst>
        <pc:spChg chg="add mod">
          <ac:chgData name="Abil Tio" userId="c12b6e67b4e297cc" providerId="LiveId" clId="{E2F7639F-1F24-458B-BA0F-44513D68E389}" dt="2023-03-02T03:58:40.881" v="24" actId="20577"/>
          <ac:spMkLst>
            <pc:docMk/>
            <pc:sldMk cId="199826185" sldId="320"/>
            <ac:spMk id="12" creationId="{AFBAC652-DFB6-84D7-3B0A-6B5C76FE50BA}"/>
          </ac:spMkLst>
        </pc:spChg>
        <pc:spChg chg="add mod">
          <ac:chgData name="Abil Tio" userId="c12b6e67b4e297cc" providerId="LiveId" clId="{E2F7639F-1F24-458B-BA0F-44513D68E389}" dt="2023-03-02T04:01:39.819" v="67" actId="1076"/>
          <ac:spMkLst>
            <pc:docMk/>
            <pc:sldMk cId="199826185" sldId="320"/>
            <ac:spMk id="14" creationId="{56C77E87-CF16-D766-914E-F51537D66F71}"/>
          </ac:spMkLst>
        </pc:spChg>
        <pc:spChg chg="del">
          <ac:chgData name="Abil Tio" userId="c12b6e67b4e297cc" providerId="LiveId" clId="{E2F7639F-1F24-458B-BA0F-44513D68E389}" dt="2023-03-02T03:57:41.127" v="12" actId="478"/>
          <ac:spMkLst>
            <pc:docMk/>
            <pc:sldMk cId="199826185" sldId="320"/>
            <ac:spMk id="1263" creationId="{00000000-0000-0000-0000-000000000000}"/>
          </ac:spMkLst>
        </pc:spChg>
        <pc:grpChg chg="add mod">
          <ac:chgData name="Abil Tio" userId="c12b6e67b4e297cc" providerId="LiveId" clId="{E2F7639F-1F24-458B-BA0F-44513D68E389}" dt="2023-03-02T03:57:00.453" v="4"/>
          <ac:grpSpMkLst>
            <pc:docMk/>
            <pc:sldMk cId="199826185" sldId="320"/>
            <ac:grpSpMk id="3" creationId="{78406F4F-4320-5577-6243-4C28AAA190A9}"/>
          </ac:grpSpMkLst>
        </pc:grpChg>
        <pc:picChg chg="add mod">
          <ac:chgData name="Abil Tio" userId="c12b6e67b4e297cc" providerId="LiveId" clId="{E2F7639F-1F24-458B-BA0F-44513D68E389}" dt="2023-03-02T03:57:33.699" v="10" actId="1076"/>
          <ac:picMkLst>
            <pc:docMk/>
            <pc:sldMk cId="199826185" sldId="320"/>
            <ac:picMk id="2" creationId="{51C4E74E-6540-B2E2-5C0F-839C123DA84B}"/>
          </ac:picMkLst>
        </pc:picChg>
        <pc:picChg chg="mod">
          <ac:chgData name="Abil Tio" userId="c12b6e67b4e297cc" providerId="LiveId" clId="{E2F7639F-1F24-458B-BA0F-44513D68E389}" dt="2023-03-02T03:57:00.453" v="4"/>
          <ac:picMkLst>
            <pc:docMk/>
            <pc:sldMk cId="199826185" sldId="320"/>
            <ac:picMk id="4" creationId="{29C46209-488F-A924-92E6-DDC1F83C70D8}"/>
          </ac:picMkLst>
        </pc:picChg>
        <pc:picChg chg="mod">
          <ac:chgData name="Abil Tio" userId="c12b6e67b4e297cc" providerId="LiveId" clId="{E2F7639F-1F24-458B-BA0F-44513D68E389}" dt="2023-03-02T03:57:00.453" v="4"/>
          <ac:picMkLst>
            <pc:docMk/>
            <pc:sldMk cId="199826185" sldId="320"/>
            <ac:picMk id="5" creationId="{EDF3396D-6E30-DF94-8879-BAEB811018B1}"/>
          </ac:picMkLst>
        </pc:picChg>
        <pc:picChg chg="mod">
          <ac:chgData name="Abil Tio" userId="c12b6e67b4e297cc" providerId="LiveId" clId="{E2F7639F-1F24-458B-BA0F-44513D68E389}" dt="2023-03-02T03:57:00.453" v="4"/>
          <ac:picMkLst>
            <pc:docMk/>
            <pc:sldMk cId="199826185" sldId="320"/>
            <ac:picMk id="6" creationId="{38AF77A1-25D2-5471-C20D-DC20830DCD3A}"/>
          </ac:picMkLst>
        </pc:picChg>
        <pc:picChg chg="add mod">
          <ac:chgData name="Abil Tio" userId="c12b6e67b4e297cc" providerId="LiveId" clId="{E2F7639F-1F24-458B-BA0F-44513D68E389}" dt="2023-03-02T03:57:09.793" v="5"/>
          <ac:picMkLst>
            <pc:docMk/>
            <pc:sldMk cId="199826185" sldId="320"/>
            <ac:picMk id="7" creationId="{DAC5727A-A5BE-E7C0-8228-1AABA7AC8108}"/>
          </ac:picMkLst>
        </pc:picChg>
        <pc:picChg chg="add mod">
          <ac:chgData name="Abil Tio" userId="c12b6e67b4e297cc" providerId="LiveId" clId="{E2F7639F-1F24-458B-BA0F-44513D68E389}" dt="2023-03-02T03:57:09.793" v="5"/>
          <ac:picMkLst>
            <pc:docMk/>
            <pc:sldMk cId="199826185" sldId="320"/>
            <ac:picMk id="8" creationId="{C169CEAC-AD1B-B1A9-CF5E-3BF2DF4FFE23}"/>
          </ac:picMkLst>
        </pc:picChg>
        <pc:picChg chg="add mod">
          <ac:chgData name="Abil Tio" userId="c12b6e67b4e297cc" providerId="LiveId" clId="{E2F7639F-1F24-458B-BA0F-44513D68E389}" dt="2023-03-02T03:57:09.793" v="5"/>
          <ac:picMkLst>
            <pc:docMk/>
            <pc:sldMk cId="199826185" sldId="320"/>
            <ac:picMk id="9" creationId="{EBFB035A-3B64-0B80-760F-2A35BF67B5E8}"/>
          </ac:picMkLst>
        </pc:picChg>
        <pc:picChg chg="add mod">
          <ac:chgData name="Abil Tio" userId="c12b6e67b4e297cc" providerId="LiveId" clId="{E2F7639F-1F24-458B-BA0F-44513D68E389}" dt="2023-03-02T03:57:19.768" v="7" actId="1076"/>
          <ac:picMkLst>
            <pc:docMk/>
            <pc:sldMk cId="199826185" sldId="320"/>
            <ac:picMk id="10" creationId="{CE3DAEBF-16DA-A698-5508-E1CA67AE464F}"/>
          </ac:picMkLst>
        </pc:picChg>
      </pc:sldChg>
      <pc:sldChg chg="addSp delSp modSp mod">
        <pc:chgData name="Abil Tio" userId="c12b6e67b4e297cc" providerId="LiveId" clId="{E2F7639F-1F24-458B-BA0F-44513D68E389}" dt="2023-03-02T04:02:06.139" v="75" actId="207"/>
        <pc:sldMkLst>
          <pc:docMk/>
          <pc:sldMk cId="1189830334" sldId="321"/>
        </pc:sldMkLst>
        <pc:spChg chg="add mod">
          <ac:chgData name="Abil Tio" userId="c12b6e67b4e297cc" providerId="LiveId" clId="{E2F7639F-1F24-458B-BA0F-44513D68E389}" dt="2023-03-02T03:59:53.919" v="43" actId="14100"/>
          <ac:spMkLst>
            <pc:docMk/>
            <pc:sldMk cId="1189830334" sldId="321"/>
            <ac:spMk id="37" creationId="{81741635-0DEE-5691-F241-A3AD9B4C00BE}"/>
          </ac:spMkLst>
        </pc:spChg>
        <pc:spChg chg="add mod">
          <ac:chgData name="Abil Tio" userId="c12b6e67b4e297cc" providerId="LiveId" clId="{E2F7639F-1F24-458B-BA0F-44513D68E389}" dt="2023-03-02T04:00:52.532" v="58" actId="207"/>
          <ac:spMkLst>
            <pc:docMk/>
            <pc:sldMk cId="1189830334" sldId="321"/>
            <ac:spMk id="40" creationId="{6B805214-9C56-5ADA-827B-EEC05DA2427F}"/>
          </ac:spMkLst>
        </pc:spChg>
        <pc:spChg chg="add del">
          <ac:chgData name="Abil Tio" userId="c12b6e67b4e297cc" providerId="LiveId" clId="{E2F7639F-1F24-458B-BA0F-44513D68E389}" dt="2023-03-02T04:00:23.426" v="51" actId="478"/>
          <ac:spMkLst>
            <pc:docMk/>
            <pc:sldMk cId="1189830334" sldId="321"/>
            <ac:spMk id="42" creationId="{8A06F1AC-1CF1-54B6-6269-BBC6C11EBAD1}"/>
          </ac:spMkLst>
        </pc:spChg>
        <pc:spChg chg="add mod">
          <ac:chgData name="Abil Tio" userId="c12b6e67b4e297cc" providerId="LiveId" clId="{E2F7639F-1F24-458B-BA0F-44513D68E389}" dt="2023-03-02T04:02:06.139" v="75" actId="207"/>
          <ac:spMkLst>
            <pc:docMk/>
            <pc:sldMk cId="1189830334" sldId="321"/>
            <ac:spMk id="44" creationId="{3E7D770E-8609-2787-0029-965E42BE2FA2}"/>
          </ac:spMkLst>
        </pc:spChg>
        <pc:spChg chg="del mod">
          <ac:chgData name="Abil Tio" userId="c12b6e67b4e297cc" providerId="LiveId" clId="{E2F7639F-1F24-458B-BA0F-44513D68E389}" dt="2023-03-02T03:59:04.032" v="29" actId="478"/>
          <ac:spMkLst>
            <pc:docMk/>
            <pc:sldMk cId="1189830334" sldId="321"/>
            <ac:spMk id="1261" creationId="{00000000-0000-0000-0000-000000000000}"/>
          </ac:spMkLst>
        </pc:spChg>
        <pc:spChg chg="del">
          <ac:chgData name="Abil Tio" userId="c12b6e67b4e297cc" providerId="LiveId" clId="{E2F7639F-1F24-458B-BA0F-44513D68E389}" dt="2023-03-02T03:59:02.655" v="27" actId="478"/>
          <ac:spMkLst>
            <pc:docMk/>
            <pc:sldMk cId="1189830334" sldId="321"/>
            <ac:spMk id="1262" creationId="{00000000-0000-0000-0000-000000000000}"/>
          </ac:spMkLst>
        </pc:spChg>
        <pc:spChg chg="del">
          <ac:chgData name="Abil Tio" userId="c12b6e67b4e297cc" providerId="LiveId" clId="{E2F7639F-1F24-458B-BA0F-44513D68E389}" dt="2023-03-02T03:59:20.618" v="33" actId="478"/>
          <ac:spMkLst>
            <pc:docMk/>
            <pc:sldMk cId="1189830334" sldId="321"/>
            <ac:spMk id="1263" creationId="{00000000-0000-0000-0000-000000000000}"/>
          </ac:spMkLst>
        </pc:spChg>
        <pc:spChg chg="del">
          <ac:chgData name="Abil Tio" userId="c12b6e67b4e297cc" providerId="LiveId" clId="{E2F7639F-1F24-458B-BA0F-44513D68E389}" dt="2023-03-02T03:59:25.556" v="36" actId="478"/>
          <ac:spMkLst>
            <pc:docMk/>
            <pc:sldMk cId="1189830334" sldId="321"/>
            <ac:spMk id="1264" creationId="{00000000-0000-0000-0000-000000000000}"/>
          </ac:spMkLst>
        </pc:spChg>
        <pc:grpChg chg="add del mod">
          <ac:chgData name="Abil Tio" userId="c12b6e67b4e297cc" providerId="LiveId" clId="{E2F7639F-1F24-458B-BA0F-44513D68E389}" dt="2023-03-02T03:59:18.023" v="32" actId="478"/>
          <ac:grpSpMkLst>
            <pc:docMk/>
            <pc:sldMk cId="1189830334" sldId="321"/>
            <ac:grpSpMk id="2" creationId="{4E354D0B-0C3D-2518-CBCC-01F1792EA923}"/>
          </ac:grpSpMkLst>
        </pc:grpChg>
        <pc:grpChg chg="add mod">
          <ac:chgData name="Abil Tio" userId="c12b6e67b4e297cc" providerId="LiveId" clId="{E2F7639F-1F24-458B-BA0F-44513D68E389}" dt="2023-03-02T03:59:23.228" v="35" actId="1076"/>
          <ac:grpSpMkLst>
            <pc:docMk/>
            <pc:sldMk cId="1189830334" sldId="321"/>
            <ac:grpSpMk id="19" creationId="{37B1EF37-7D52-03BF-8FEB-57A2B1156774}"/>
          </ac:grpSpMkLst>
        </pc:grpChg>
        <pc:picChg chg="mod">
          <ac:chgData name="Abil Tio" userId="c12b6e67b4e297cc" providerId="LiveId" clId="{E2F7639F-1F24-458B-BA0F-44513D68E389}" dt="2023-03-02T03:59:13.615" v="31" actId="1076"/>
          <ac:picMkLst>
            <pc:docMk/>
            <pc:sldMk cId="1189830334" sldId="321"/>
            <ac:picMk id="3" creationId="{F5DA36E5-77E0-EEDC-3FB6-5C44A9E69099}"/>
          </ac:picMkLst>
        </pc:picChg>
        <pc:picChg chg="mod">
          <ac:chgData name="Abil Tio" userId="c12b6e67b4e297cc" providerId="LiveId" clId="{E2F7639F-1F24-458B-BA0F-44513D68E389}" dt="2023-03-02T03:59:13.615" v="31" actId="1076"/>
          <ac:picMkLst>
            <pc:docMk/>
            <pc:sldMk cId="1189830334" sldId="321"/>
            <ac:picMk id="4" creationId="{46576461-5F7B-9777-A049-BD69918BDEF6}"/>
          </ac:picMkLst>
        </pc:picChg>
        <pc:picChg chg="mod">
          <ac:chgData name="Abil Tio" userId="c12b6e67b4e297cc" providerId="LiveId" clId="{E2F7639F-1F24-458B-BA0F-44513D68E389}" dt="2023-03-02T03:59:13.615" v="31" actId="1076"/>
          <ac:picMkLst>
            <pc:docMk/>
            <pc:sldMk cId="1189830334" sldId="321"/>
            <ac:picMk id="5" creationId="{A0923F96-E6DF-EAED-5A97-2A1873A90ABF}"/>
          </ac:picMkLst>
        </pc:picChg>
        <pc:picChg chg="mod">
          <ac:chgData name="Abil Tio" userId="c12b6e67b4e297cc" providerId="LiveId" clId="{E2F7639F-1F24-458B-BA0F-44513D68E389}" dt="2023-03-02T03:59:13.615" v="31" actId="1076"/>
          <ac:picMkLst>
            <pc:docMk/>
            <pc:sldMk cId="1189830334" sldId="321"/>
            <ac:picMk id="6" creationId="{C661823C-F8C0-5DCD-855B-B382DFA725BF}"/>
          </ac:picMkLst>
        </pc:picChg>
        <pc:picChg chg="mod">
          <ac:chgData name="Abil Tio" userId="c12b6e67b4e297cc" providerId="LiveId" clId="{E2F7639F-1F24-458B-BA0F-44513D68E389}" dt="2023-03-02T03:59:13.615" v="31" actId="1076"/>
          <ac:picMkLst>
            <pc:docMk/>
            <pc:sldMk cId="1189830334" sldId="321"/>
            <ac:picMk id="7" creationId="{5A3228AA-8B93-474E-22AE-264EE6E6426C}"/>
          </ac:picMkLst>
        </pc:picChg>
        <pc:picChg chg="mod">
          <ac:chgData name="Abil Tio" userId="c12b6e67b4e297cc" providerId="LiveId" clId="{E2F7639F-1F24-458B-BA0F-44513D68E389}" dt="2023-03-02T03:59:13.615" v="31" actId="1076"/>
          <ac:picMkLst>
            <pc:docMk/>
            <pc:sldMk cId="1189830334" sldId="321"/>
            <ac:picMk id="8" creationId="{0EBEB961-8A08-4E53-ACA8-4CD5B3F4F869}"/>
          </ac:picMkLst>
        </pc:picChg>
        <pc:picChg chg="mod">
          <ac:chgData name="Abil Tio" userId="c12b6e67b4e297cc" providerId="LiveId" clId="{E2F7639F-1F24-458B-BA0F-44513D68E389}" dt="2023-03-02T03:59:13.615" v="31" actId="1076"/>
          <ac:picMkLst>
            <pc:docMk/>
            <pc:sldMk cId="1189830334" sldId="321"/>
            <ac:picMk id="9" creationId="{73BD66FA-919C-D9EC-979A-FDB1B0F91770}"/>
          </ac:picMkLst>
        </pc:picChg>
        <pc:picChg chg="mod">
          <ac:chgData name="Abil Tio" userId="c12b6e67b4e297cc" providerId="LiveId" clId="{E2F7639F-1F24-458B-BA0F-44513D68E389}" dt="2023-03-02T03:59:13.615" v="31" actId="1076"/>
          <ac:picMkLst>
            <pc:docMk/>
            <pc:sldMk cId="1189830334" sldId="321"/>
            <ac:picMk id="10" creationId="{E03DF264-1F28-2050-0E29-290AC1E5BF47}"/>
          </ac:picMkLst>
        </pc:picChg>
        <pc:picChg chg="mod">
          <ac:chgData name="Abil Tio" userId="c12b6e67b4e297cc" providerId="LiveId" clId="{E2F7639F-1F24-458B-BA0F-44513D68E389}" dt="2023-03-02T03:59:13.615" v="31" actId="1076"/>
          <ac:picMkLst>
            <pc:docMk/>
            <pc:sldMk cId="1189830334" sldId="321"/>
            <ac:picMk id="11" creationId="{20355E75-034E-D9F9-AE91-DBBA9896F621}"/>
          </ac:picMkLst>
        </pc:picChg>
        <pc:picChg chg="mod">
          <ac:chgData name="Abil Tio" userId="c12b6e67b4e297cc" providerId="LiveId" clId="{E2F7639F-1F24-458B-BA0F-44513D68E389}" dt="2023-03-02T03:59:13.615" v="31" actId="1076"/>
          <ac:picMkLst>
            <pc:docMk/>
            <pc:sldMk cId="1189830334" sldId="321"/>
            <ac:picMk id="12" creationId="{4BA8ED07-E6CF-E782-FB75-E01C84A2CD8E}"/>
          </ac:picMkLst>
        </pc:picChg>
        <pc:picChg chg="mod">
          <ac:chgData name="Abil Tio" userId="c12b6e67b4e297cc" providerId="LiveId" clId="{E2F7639F-1F24-458B-BA0F-44513D68E389}" dt="2023-03-02T03:59:13.615" v="31" actId="1076"/>
          <ac:picMkLst>
            <pc:docMk/>
            <pc:sldMk cId="1189830334" sldId="321"/>
            <ac:picMk id="13" creationId="{88ADEF96-E5AF-CF45-6A44-648EB68C592A}"/>
          </ac:picMkLst>
        </pc:picChg>
        <pc:picChg chg="mod">
          <ac:chgData name="Abil Tio" userId="c12b6e67b4e297cc" providerId="LiveId" clId="{E2F7639F-1F24-458B-BA0F-44513D68E389}" dt="2023-03-02T03:59:13.615" v="31" actId="1076"/>
          <ac:picMkLst>
            <pc:docMk/>
            <pc:sldMk cId="1189830334" sldId="321"/>
            <ac:picMk id="14" creationId="{13BB0BAB-997B-86B1-DE37-89E9FAF2ABDC}"/>
          </ac:picMkLst>
        </pc:picChg>
        <pc:picChg chg="mod">
          <ac:chgData name="Abil Tio" userId="c12b6e67b4e297cc" providerId="LiveId" clId="{E2F7639F-1F24-458B-BA0F-44513D68E389}" dt="2023-03-02T03:59:13.615" v="31" actId="1076"/>
          <ac:picMkLst>
            <pc:docMk/>
            <pc:sldMk cId="1189830334" sldId="321"/>
            <ac:picMk id="15" creationId="{4568D370-3376-B7C6-7145-CA3C4F000068}"/>
          </ac:picMkLst>
        </pc:picChg>
        <pc:picChg chg="mod">
          <ac:chgData name="Abil Tio" userId="c12b6e67b4e297cc" providerId="LiveId" clId="{E2F7639F-1F24-458B-BA0F-44513D68E389}" dt="2023-03-02T03:59:13.615" v="31" actId="1076"/>
          <ac:picMkLst>
            <pc:docMk/>
            <pc:sldMk cId="1189830334" sldId="321"/>
            <ac:picMk id="16" creationId="{12D9581A-A372-2A0D-58F3-4A450617C220}"/>
          </ac:picMkLst>
        </pc:picChg>
        <pc:picChg chg="mod">
          <ac:chgData name="Abil Tio" userId="c12b6e67b4e297cc" providerId="LiveId" clId="{E2F7639F-1F24-458B-BA0F-44513D68E389}" dt="2023-03-02T03:59:13.615" v="31" actId="1076"/>
          <ac:picMkLst>
            <pc:docMk/>
            <pc:sldMk cId="1189830334" sldId="321"/>
            <ac:picMk id="17" creationId="{641C091B-5D1E-9F1B-DEE8-01813336CE0D}"/>
          </ac:picMkLst>
        </pc:picChg>
        <pc:picChg chg="mod">
          <ac:chgData name="Abil Tio" userId="c12b6e67b4e297cc" providerId="LiveId" clId="{E2F7639F-1F24-458B-BA0F-44513D68E389}" dt="2023-03-02T03:59:13.615" v="31" actId="1076"/>
          <ac:picMkLst>
            <pc:docMk/>
            <pc:sldMk cId="1189830334" sldId="321"/>
            <ac:picMk id="18" creationId="{0DD43D35-B62D-330D-C7B6-C280A068854B}"/>
          </ac:picMkLst>
        </pc:picChg>
        <pc:picChg chg="mod">
          <ac:chgData name="Abil Tio" userId="c12b6e67b4e297cc" providerId="LiveId" clId="{E2F7639F-1F24-458B-BA0F-44513D68E389}" dt="2023-03-02T03:59:23.228" v="35" actId="1076"/>
          <ac:picMkLst>
            <pc:docMk/>
            <pc:sldMk cId="1189830334" sldId="321"/>
            <ac:picMk id="20" creationId="{2DC5339A-3067-7B84-7D51-FB1FB4AD215D}"/>
          </ac:picMkLst>
        </pc:picChg>
        <pc:picChg chg="mod">
          <ac:chgData name="Abil Tio" userId="c12b6e67b4e297cc" providerId="LiveId" clId="{E2F7639F-1F24-458B-BA0F-44513D68E389}" dt="2023-03-02T03:59:23.228" v="35" actId="1076"/>
          <ac:picMkLst>
            <pc:docMk/>
            <pc:sldMk cId="1189830334" sldId="321"/>
            <ac:picMk id="21" creationId="{EF178FF1-9ACF-122B-C08A-DC088257278E}"/>
          </ac:picMkLst>
        </pc:picChg>
        <pc:picChg chg="mod">
          <ac:chgData name="Abil Tio" userId="c12b6e67b4e297cc" providerId="LiveId" clId="{E2F7639F-1F24-458B-BA0F-44513D68E389}" dt="2023-03-02T03:59:23.228" v="35" actId="1076"/>
          <ac:picMkLst>
            <pc:docMk/>
            <pc:sldMk cId="1189830334" sldId="321"/>
            <ac:picMk id="22" creationId="{B92A3182-2AD3-36BA-2316-9FE4F1DFD899}"/>
          </ac:picMkLst>
        </pc:picChg>
        <pc:picChg chg="mod">
          <ac:chgData name="Abil Tio" userId="c12b6e67b4e297cc" providerId="LiveId" clId="{E2F7639F-1F24-458B-BA0F-44513D68E389}" dt="2023-03-02T03:59:23.228" v="35" actId="1076"/>
          <ac:picMkLst>
            <pc:docMk/>
            <pc:sldMk cId="1189830334" sldId="321"/>
            <ac:picMk id="23" creationId="{91B695D3-9D77-7DD6-EEF8-856AE64E8DF2}"/>
          </ac:picMkLst>
        </pc:picChg>
        <pc:picChg chg="mod">
          <ac:chgData name="Abil Tio" userId="c12b6e67b4e297cc" providerId="LiveId" clId="{E2F7639F-1F24-458B-BA0F-44513D68E389}" dt="2023-03-02T03:59:23.228" v="35" actId="1076"/>
          <ac:picMkLst>
            <pc:docMk/>
            <pc:sldMk cId="1189830334" sldId="321"/>
            <ac:picMk id="24" creationId="{38A4B1D8-F86A-11D2-040E-3296ACA1286B}"/>
          </ac:picMkLst>
        </pc:picChg>
        <pc:picChg chg="mod">
          <ac:chgData name="Abil Tio" userId="c12b6e67b4e297cc" providerId="LiveId" clId="{E2F7639F-1F24-458B-BA0F-44513D68E389}" dt="2023-03-02T03:59:23.228" v="35" actId="1076"/>
          <ac:picMkLst>
            <pc:docMk/>
            <pc:sldMk cId="1189830334" sldId="321"/>
            <ac:picMk id="25" creationId="{9776F7BC-E0BA-DB8A-3A22-871F6B4C3448}"/>
          </ac:picMkLst>
        </pc:picChg>
        <pc:picChg chg="mod">
          <ac:chgData name="Abil Tio" userId="c12b6e67b4e297cc" providerId="LiveId" clId="{E2F7639F-1F24-458B-BA0F-44513D68E389}" dt="2023-03-02T03:59:23.228" v="35" actId="1076"/>
          <ac:picMkLst>
            <pc:docMk/>
            <pc:sldMk cId="1189830334" sldId="321"/>
            <ac:picMk id="26" creationId="{4F83B9C7-DD94-60D1-A9A3-B4AF2765DBD2}"/>
          </ac:picMkLst>
        </pc:picChg>
        <pc:picChg chg="mod">
          <ac:chgData name="Abil Tio" userId="c12b6e67b4e297cc" providerId="LiveId" clId="{E2F7639F-1F24-458B-BA0F-44513D68E389}" dt="2023-03-02T03:59:23.228" v="35" actId="1076"/>
          <ac:picMkLst>
            <pc:docMk/>
            <pc:sldMk cId="1189830334" sldId="321"/>
            <ac:picMk id="27" creationId="{BEBC8AED-4C2E-1AF7-24CE-2D6F0641FA7A}"/>
          </ac:picMkLst>
        </pc:picChg>
        <pc:picChg chg="mod">
          <ac:chgData name="Abil Tio" userId="c12b6e67b4e297cc" providerId="LiveId" clId="{E2F7639F-1F24-458B-BA0F-44513D68E389}" dt="2023-03-02T03:59:23.228" v="35" actId="1076"/>
          <ac:picMkLst>
            <pc:docMk/>
            <pc:sldMk cId="1189830334" sldId="321"/>
            <ac:picMk id="28" creationId="{9E69E1A3-39D8-3155-A831-4057ECA0AA20}"/>
          </ac:picMkLst>
        </pc:picChg>
        <pc:picChg chg="mod">
          <ac:chgData name="Abil Tio" userId="c12b6e67b4e297cc" providerId="LiveId" clId="{E2F7639F-1F24-458B-BA0F-44513D68E389}" dt="2023-03-02T03:59:23.228" v="35" actId="1076"/>
          <ac:picMkLst>
            <pc:docMk/>
            <pc:sldMk cId="1189830334" sldId="321"/>
            <ac:picMk id="29" creationId="{084485A8-C6CF-3258-C94A-FD682309C85E}"/>
          </ac:picMkLst>
        </pc:picChg>
        <pc:picChg chg="mod">
          <ac:chgData name="Abil Tio" userId="c12b6e67b4e297cc" providerId="LiveId" clId="{E2F7639F-1F24-458B-BA0F-44513D68E389}" dt="2023-03-02T03:59:23.228" v="35" actId="1076"/>
          <ac:picMkLst>
            <pc:docMk/>
            <pc:sldMk cId="1189830334" sldId="321"/>
            <ac:picMk id="30" creationId="{EF33541B-45C9-065C-03BC-C5598E423DE2}"/>
          </ac:picMkLst>
        </pc:picChg>
        <pc:picChg chg="mod">
          <ac:chgData name="Abil Tio" userId="c12b6e67b4e297cc" providerId="LiveId" clId="{E2F7639F-1F24-458B-BA0F-44513D68E389}" dt="2023-03-02T03:59:23.228" v="35" actId="1076"/>
          <ac:picMkLst>
            <pc:docMk/>
            <pc:sldMk cId="1189830334" sldId="321"/>
            <ac:picMk id="31" creationId="{F1F358FB-1F95-4837-146E-EDC55BBF3CE2}"/>
          </ac:picMkLst>
        </pc:picChg>
        <pc:picChg chg="mod">
          <ac:chgData name="Abil Tio" userId="c12b6e67b4e297cc" providerId="LiveId" clId="{E2F7639F-1F24-458B-BA0F-44513D68E389}" dt="2023-03-02T03:59:23.228" v="35" actId="1076"/>
          <ac:picMkLst>
            <pc:docMk/>
            <pc:sldMk cId="1189830334" sldId="321"/>
            <ac:picMk id="32" creationId="{42F358BC-4540-AAD3-FB1F-65AD3E2EFCF7}"/>
          </ac:picMkLst>
        </pc:picChg>
        <pc:picChg chg="mod">
          <ac:chgData name="Abil Tio" userId="c12b6e67b4e297cc" providerId="LiveId" clId="{E2F7639F-1F24-458B-BA0F-44513D68E389}" dt="2023-03-02T03:59:23.228" v="35" actId="1076"/>
          <ac:picMkLst>
            <pc:docMk/>
            <pc:sldMk cId="1189830334" sldId="321"/>
            <ac:picMk id="33" creationId="{719ADECD-05F1-5F88-D002-6A07A030692D}"/>
          </ac:picMkLst>
        </pc:picChg>
        <pc:picChg chg="mod">
          <ac:chgData name="Abil Tio" userId="c12b6e67b4e297cc" providerId="LiveId" clId="{E2F7639F-1F24-458B-BA0F-44513D68E389}" dt="2023-03-02T03:59:23.228" v="35" actId="1076"/>
          <ac:picMkLst>
            <pc:docMk/>
            <pc:sldMk cId="1189830334" sldId="321"/>
            <ac:picMk id="34" creationId="{3FB456C2-D37B-E188-D27C-35C667A7F38B}"/>
          </ac:picMkLst>
        </pc:picChg>
        <pc:picChg chg="mod">
          <ac:chgData name="Abil Tio" userId="c12b6e67b4e297cc" providerId="LiveId" clId="{E2F7639F-1F24-458B-BA0F-44513D68E389}" dt="2023-03-02T03:59:23.228" v="35" actId="1076"/>
          <ac:picMkLst>
            <pc:docMk/>
            <pc:sldMk cId="1189830334" sldId="321"/>
            <ac:picMk id="35" creationId="{E2D2D2A6-468C-98A6-BF02-EED55BF1E905}"/>
          </ac:picMkLst>
        </pc:picChg>
        <pc:picChg chg="add mod">
          <ac:chgData name="Abil Tio" userId="c12b6e67b4e297cc" providerId="LiveId" clId="{E2F7639F-1F24-458B-BA0F-44513D68E389}" dt="2023-03-02T04:01:53.895" v="69" actId="1076"/>
          <ac:picMkLst>
            <pc:docMk/>
            <pc:sldMk cId="1189830334" sldId="321"/>
            <ac:picMk id="38" creationId="{57B8C969-684D-191E-51D6-1FFB43AA2D68}"/>
          </ac:picMkLst>
        </pc:picChg>
      </pc:sldChg>
      <pc:sldChg chg="addSp delSp modSp mod">
        <pc:chgData name="Abil Tio" userId="c12b6e67b4e297cc" providerId="LiveId" clId="{E2F7639F-1F24-458B-BA0F-44513D68E389}" dt="2023-03-02T04:03:16.492" v="83" actId="1076"/>
        <pc:sldMkLst>
          <pc:docMk/>
          <pc:sldMk cId="1213622915" sldId="322"/>
        </pc:sldMkLst>
        <pc:spChg chg="add mod">
          <ac:chgData name="Abil Tio" userId="c12b6e67b4e297cc" providerId="LiveId" clId="{E2F7639F-1F24-458B-BA0F-44513D68E389}" dt="2023-03-02T04:03:09.245" v="80" actId="1076"/>
          <ac:spMkLst>
            <pc:docMk/>
            <pc:sldMk cId="1213622915" sldId="322"/>
            <ac:spMk id="3" creationId="{A656D3F2-A821-979E-82CE-A00283E834E3}"/>
          </ac:spMkLst>
        </pc:spChg>
        <pc:spChg chg="mod">
          <ac:chgData name="Abil Tio" userId="c12b6e67b4e297cc" providerId="LiveId" clId="{E2F7639F-1F24-458B-BA0F-44513D68E389}" dt="2023-03-02T04:01:01.036" v="59"/>
          <ac:spMkLst>
            <pc:docMk/>
            <pc:sldMk cId="1213622915" sldId="322"/>
            <ac:spMk id="1262" creationId="{00000000-0000-0000-0000-000000000000}"/>
          </ac:spMkLst>
        </pc:spChg>
        <pc:spChg chg="del">
          <ac:chgData name="Abil Tio" userId="c12b6e67b4e297cc" providerId="LiveId" clId="{E2F7639F-1F24-458B-BA0F-44513D68E389}" dt="2023-03-02T04:03:14.898" v="82" actId="478"/>
          <ac:spMkLst>
            <pc:docMk/>
            <pc:sldMk cId="1213622915" sldId="322"/>
            <ac:spMk id="1263" creationId="{00000000-0000-0000-0000-000000000000}"/>
          </ac:spMkLst>
        </pc:spChg>
        <pc:grpChg chg="add mod">
          <ac:chgData name="Abil Tio" userId="c12b6e67b4e297cc" providerId="LiveId" clId="{E2F7639F-1F24-458B-BA0F-44513D68E389}" dt="2023-03-02T04:03:16.492" v="83" actId="1076"/>
          <ac:grpSpMkLst>
            <pc:docMk/>
            <pc:sldMk cId="1213622915" sldId="322"/>
            <ac:grpSpMk id="4" creationId="{626D65CF-5CD5-7885-840E-5ED60A1B07BE}"/>
          </ac:grpSpMkLst>
        </pc:grpChg>
        <pc:picChg chg="mod">
          <ac:chgData name="Abil Tio" userId="c12b6e67b4e297cc" providerId="LiveId" clId="{E2F7639F-1F24-458B-BA0F-44513D68E389}" dt="2023-03-02T04:03:12.787" v="81"/>
          <ac:picMkLst>
            <pc:docMk/>
            <pc:sldMk cId="1213622915" sldId="322"/>
            <ac:picMk id="5" creationId="{F4BAC49D-7BD2-6A0B-B62B-C66F8F1A7C36}"/>
          </ac:picMkLst>
        </pc:picChg>
        <pc:picChg chg="mod">
          <ac:chgData name="Abil Tio" userId="c12b6e67b4e297cc" providerId="LiveId" clId="{E2F7639F-1F24-458B-BA0F-44513D68E389}" dt="2023-03-02T04:03:12.787" v="81"/>
          <ac:picMkLst>
            <pc:docMk/>
            <pc:sldMk cId="1213622915" sldId="322"/>
            <ac:picMk id="6" creationId="{3CC65B4A-5361-0252-78BC-203BC63E63BB}"/>
          </ac:picMkLst>
        </pc:picChg>
        <pc:picChg chg="mod">
          <ac:chgData name="Abil Tio" userId="c12b6e67b4e297cc" providerId="LiveId" clId="{E2F7639F-1F24-458B-BA0F-44513D68E389}" dt="2023-03-02T04:03:12.787" v="81"/>
          <ac:picMkLst>
            <pc:docMk/>
            <pc:sldMk cId="1213622915" sldId="322"/>
            <ac:picMk id="7" creationId="{65DC7E7E-E10D-81BD-E770-FAE252AC2959}"/>
          </ac:picMkLst>
        </pc:picChg>
      </pc:sldChg>
      <pc:sldChg chg="addSp delSp modSp mod ord">
        <pc:chgData name="Abil Tio" userId="c12b6e67b4e297cc" providerId="LiveId" clId="{E2F7639F-1F24-458B-BA0F-44513D68E389}" dt="2023-03-02T04:09:07.940" v="206" actId="1076"/>
        <pc:sldMkLst>
          <pc:docMk/>
          <pc:sldMk cId="2257429069" sldId="323"/>
        </pc:sldMkLst>
        <pc:spChg chg="add del mod">
          <ac:chgData name="Abil Tio" userId="c12b6e67b4e297cc" providerId="LiveId" clId="{E2F7639F-1F24-458B-BA0F-44513D68E389}" dt="2023-03-02T04:08:41.380" v="196" actId="478"/>
          <ac:spMkLst>
            <pc:docMk/>
            <pc:sldMk cId="2257429069" sldId="323"/>
            <ac:spMk id="3" creationId="{5CE41822-904B-C6FB-D9BF-6E8951F78299}"/>
          </ac:spMkLst>
        </pc:spChg>
        <pc:spChg chg="add mod">
          <ac:chgData name="Abil Tio" userId="c12b6e67b4e297cc" providerId="LiveId" clId="{E2F7639F-1F24-458B-BA0F-44513D68E389}" dt="2023-03-02T04:08:44.782" v="197" actId="1076"/>
          <ac:spMkLst>
            <pc:docMk/>
            <pc:sldMk cId="2257429069" sldId="323"/>
            <ac:spMk id="6" creationId="{C44375CA-463D-B3E2-CDC1-FC34F2A29F5A}"/>
          </ac:spMkLst>
        </pc:spChg>
        <pc:spChg chg="add mod">
          <ac:chgData name="Abil Tio" userId="c12b6e67b4e297cc" providerId="LiveId" clId="{E2F7639F-1F24-458B-BA0F-44513D68E389}" dt="2023-03-02T04:09:07.940" v="206" actId="1076"/>
          <ac:spMkLst>
            <pc:docMk/>
            <pc:sldMk cId="2257429069" sldId="323"/>
            <ac:spMk id="10" creationId="{3BAE4C3C-4D82-B65A-1803-6B89F6F014E1}"/>
          </ac:spMkLst>
        </pc:spChg>
        <pc:spChg chg="mod">
          <ac:chgData name="Abil Tio" userId="c12b6e67b4e297cc" providerId="LiveId" clId="{E2F7639F-1F24-458B-BA0F-44513D68E389}" dt="2023-03-02T04:08:19.166" v="191" actId="255"/>
          <ac:spMkLst>
            <pc:docMk/>
            <pc:sldMk cId="2257429069" sldId="323"/>
            <ac:spMk id="1262" creationId="{00000000-0000-0000-0000-000000000000}"/>
          </ac:spMkLst>
        </pc:spChg>
        <pc:spChg chg="del">
          <ac:chgData name="Abil Tio" userId="c12b6e67b4e297cc" providerId="LiveId" clId="{E2F7639F-1F24-458B-BA0F-44513D68E389}" dt="2023-03-02T04:07:54.401" v="184" actId="478"/>
          <ac:spMkLst>
            <pc:docMk/>
            <pc:sldMk cId="2257429069" sldId="323"/>
            <ac:spMk id="1263" creationId="{00000000-0000-0000-0000-000000000000}"/>
          </ac:spMkLst>
        </pc:spChg>
        <pc:picChg chg="add del mod">
          <ac:chgData name="Abil Tio" userId="c12b6e67b4e297cc" providerId="LiveId" clId="{E2F7639F-1F24-458B-BA0F-44513D68E389}" dt="2023-03-02T04:08:45.289" v="198" actId="478"/>
          <ac:picMkLst>
            <pc:docMk/>
            <pc:sldMk cId="2257429069" sldId="323"/>
            <ac:picMk id="4" creationId="{5EF11B7F-332D-C4C3-3A3B-31132E117920}"/>
          </ac:picMkLst>
        </pc:picChg>
        <pc:picChg chg="add mod">
          <ac:chgData name="Abil Tio" userId="c12b6e67b4e297cc" providerId="LiveId" clId="{E2F7639F-1F24-458B-BA0F-44513D68E389}" dt="2023-03-02T04:08:50.309" v="200" actId="1076"/>
          <ac:picMkLst>
            <pc:docMk/>
            <pc:sldMk cId="2257429069" sldId="323"/>
            <ac:picMk id="7" creationId="{CD3C86B7-A404-B598-5C94-FED0D0246EDE}"/>
          </ac:picMkLst>
        </pc:picChg>
        <pc:picChg chg="add mod">
          <ac:chgData name="Abil Tio" userId="c12b6e67b4e297cc" providerId="LiveId" clId="{E2F7639F-1F24-458B-BA0F-44513D68E389}" dt="2023-03-02T04:08:55.239" v="202" actId="1076"/>
          <ac:picMkLst>
            <pc:docMk/>
            <pc:sldMk cId="2257429069" sldId="323"/>
            <ac:picMk id="8" creationId="{17CBE2F8-D235-062F-CC62-8FD292870C9B}"/>
          </ac:picMkLst>
        </pc:picChg>
      </pc:sldChg>
      <pc:sldChg chg="addSp delSp modSp mod">
        <pc:chgData name="Abil Tio" userId="c12b6e67b4e297cc" providerId="LiveId" clId="{E2F7639F-1F24-458B-BA0F-44513D68E389}" dt="2023-03-02T04:14:16.424" v="264" actId="1076"/>
        <pc:sldMkLst>
          <pc:docMk/>
          <pc:sldMk cId="155871261" sldId="324"/>
        </pc:sldMkLst>
        <pc:spChg chg="add mod">
          <ac:chgData name="Abil Tio" userId="c12b6e67b4e297cc" providerId="LiveId" clId="{E2F7639F-1F24-458B-BA0F-44513D68E389}" dt="2023-03-02T04:14:12.324" v="261" actId="1076"/>
          <ac:spMkLst>
            <pc:docMk/>
            <pc:sldMk cId="155871261" sldId="324"/>
            <ac:spMk id="5" creationId="{17F7EB7F-2563-5658-F6E9-D572E127D21D}"/>
          </ac:spMkLst>
        </pc:spChg>
        <pc:spChg chg="mod">
          <ac:chgData name="Abil Tio" userId="c12b6e67b4e297cc" providerId="LiveId" clId="{E2F7639F-1F24-458B-BA0F-44513D68E389}" dt="2023-03-02T04:13:35.854" v="250" actId="255"/>
          <ac:spMkLst>
            <pc:docMk/>
            <pc:sldMk cId="155871261" sldId="324"/>
            <ac:spMk id="1262" creationId="{00000000-0000-0000-0000-000000000000}"/>
          </ac:spMkLst>
        </pc:spChg>
        <pc:spChg chg="del">
          <ac:chgData name="Abil Tio" userId="c12b6e67b4e297cc" providerId="LiveId" clId="{E2F7639F-1F24-458B-BA0F-44513D68E389}" dt="2023-03-02T04:13:39.147" v="251" actId="478"/>
          <ac:spMkLst>
            <pc:docMk/>
            <pc:sldMk cId="155871261" sldId="324"/>
            <ac:spMk id="1263" creationId="{00000000-0000-0000-0000-000000000000}"/>
          </ac:spMkLst>
        </pc:spChg>
        <pc:picChg chg="add mod">
          <ac:chgData name="Abil Tio" userId="c12b6e67b4e297cc" providerId="LiveId" clId="{E2F7639F-1F24-458B-BA0F-44513D68E389}" dt="2023-03-02T04:13:44.896" v="253" actId="1076"/>
          <ac:picMkLst>
            <pc:docMk/>
            <pc:sldMk cId="155871261" sldId="324"/>
            <ac:picMk id="2" creationId="{B64E5A15-3D7C-4793-1F63-057B8452DF73}"/>
          </ac:picMkLst>
        </pc:picChg>
        <pc:picChg chg="add mod">
          <ac:chgData name="Abil Tio" userId="c12b6e67b4e297cc" providerId="LiveId" clId="{E2F7639F-1F24-458B-BA0F-44513D68E389}" dt="2023-03-02T04:14:16.424" v="264" actId="1076"/>
          <ac:picMkLst>
            <pc:docMk/>
            <pc:sldMk cId="155871261" sldId="324"/>
            <ac:picMk id="3" creationId="{2D48705D-2F93-8B5B-FD3B-B259F7F57C5A}"/>
          </ac:picMkLst>
        </pc:picChg>
      </pc:sldChg>
      <pc:sldChg chg="del">
        <pc:chgData name="Abil Tio" userId="c12b6e67b4e297cc" providerId="LiveId" clId="{E2F7639F-1F24-458B-BA0F-44513D68E389}" dt="2023-03-02T04:14:24.629" v="265" actId="47"/>
        <pc:sldMkLst>
          <pc:docMk/>
          <pc:sldMk cId="2784433601" sldId="325"/>
        </pc:sldMkLst>
      </pc:sldChg>
      <pc:sldChg chg="del">
        <pc:chgData name="Abil Tio" userId="c12b6e67b4e297cc" providerId="LiveId" clId="{E2F7639F-1F24-458B-BA0F-44513D68E389}" dt="2023-03-02T04:14:25.452" v="266" actId="47"/>
        <pc:sldMkLst>
          <pc:docMk/>
          <pc:sldMk cId="2529468524" sldId="326"/>
        </pc:sldMkLst>
      </pc:sldChg>
      <pc:sldChg chg="del">
        <pc:chgData name="Abil Tio" userId="c12b6e67b4e297cc" providerId="LiveId" clId="{E2F7639F-1F24-458B-BA0F-44513D68E389}" dt="2023-03-02T04:14:26.245" v="267" actId="47"/>
        <pc:sldMkLst>
          <pc:docMk/>
          <pc:sldMk cId="83475653" sldId="327"/>
        </pc:sldMkLst>
      </pc:sldChg>
      <pc:sldChg chg="del">
        <pc:chgData name="Abil Tio" userId="c12b6e67b4e297cc" providerId="LiveId" clId="{E2F7639F-1F24-458B-BA0F-44513D68E389}" dt="2023-03-02T04:14:27.379" v="268" actId="47"/>
        <pc:sldMkLst>
          <pc:docMk/>
          <pc:sldMk cId="1457924091" sldId="328"/>
        </pc:sldMkLst>
      </pc:sldChg>
      <pc:sldChg chg="addSp delSp modSp add mod">
        <pc:chgData name="Abil Tio" userId="c12b6e67b4e297cc" providerId="LiveId" clId="{E2F7639F-1F24-458B-BA0F-44513D68E389}" dt="2023-03-02T04:05:14.771" v="140" actId="1076"/>
        <pc:sldMkLst>
          <pc:docMk/>
          <pc:sldMk cId="3684514963" sldId="329"/>
        </pc:sldMkLst>
        <pc:spChg chg="mod">
          <ac:chgData name="Abil Tio" userId="c12b6e67b4e297cc" providerId="LiveId" clId="{E2F7639F-1F24-458B-BA0F-44513D68E389}" dt="2023-03-02T04:04:55.317" v="135" actId="1076"/>
          <ac:spMkLst>
            <pc:docMk/>
            <pc:sldMk cId="3684514963" sldId="329"/>
            <ac:spMk id="3" creationId="{A656D3F2-A821-979E-82CE-A00283E834E3}"/>
          </ac:spMkLst>
        </pc:spChg>
        <pc:spChg chg="mod">
          <ac:chgData name="Abil Tio" userId="c12b6e67b4e297cc" providerId="LiveId" clId="{E2F7639F-1F24-458B-BA0F-44513D68E389}" dt="2023-03-02T04:04:56.380" v="136" actId="1076"/>
          <ac:spMkLst>
            <pc:docMk/>
            <pc:sldMk cId="3684514963" sldId="329"/>
            <ac:spMk id="8" creationId="{D0DC9607-45BB-920B-8C30-3206BCAC5CF0}"/>
          </ac:spMkLst>
        </pc:spChg>
        <pc:spChg chg="add mod">
          <ac:chgData name="Abil Tio" userId="c12b6e67b4e297cc" providerId="LiveId" clId="{E2F7639F-1F24-458B-BA0F-44513D68E389}" dt="2023-03-02T04:05:14.771" v="140" actId="1076"/>
          <ac:spMkLst>
            <pc:docMk/>
            <pc:sldMk cId="3684514963" sldId="329"/>
            <ac:spMk id="11" creationId="{B0A3D026-664A-D370-7D6F-BF06E169F4A2}"/>
          </ac:spMkLst>
        </pc:spChg>
        <pc:spChg chg="add mod">
          <ac:chgData name="Abil Tio" userId="c12b6e67b4e297cc" providerId="LiveId" clId="{E2F7639F-1F24-458B-BA0F-44513D68E389}" dt="2023-03-02T04:05:06.376" v="139" actId="20577"/>
          <ac:spMkLst>
            <pc:docMk/>
            <pc:sldMk cId="3684514963" sldId="329"/>
            <ac:spMk id="13" creationId="{DACDDB52-477A-EF10-EA8A-7D53ECE286CE}"/>
          </ac:spMkLst>
        </pc:spChg>
        <pc:grpChg chg="add mod">
          <ac:chgData name="Abil Tio" userId="c12b6e67b4e297cc" providerId="LiveId" clId="{E2F7639F-1F24-458B-BA0F-44513D68E389}" dt="2023-03-02T04:04:56.380" v="136" actId="1076"/>
          <ac:grpSpMkLst>
            <pc:docMk/>
            <pc:sldMk cId="3684514963" sldId="329"/>
            <ac:grpSpMk id="2" creationId="{DE9C2B29-87F9-6209-1D24-8A5FA79C4F61}"/>
          </ac:grpSpMkLst>
        </pc:grpChg>
        <pc:grpChg chg="del">
          <ac:chgData name="Abil Tio" userId="c12b6e67b4e297cc" providerId="LiveId" clId="{E2F7639F-1F24-458B-BA0F-44513D68E389}" dt="2023-03-02T04:03:25.731" v="85" actId="478"/>
          <ac:grpSpMkLst>
            <pc:docMk/>
            <pc:sldMk cId="3684514963" sldId="329"/>
            <ac:grpSpMk id="4" creationId="{626D65CF-5CD5-7885-840E-5ED60A1B07BE}"/>
          </ac:grpSpMkLst>
        </pc:grpChg>
        <pc:picChg chg="mod">
          <ac:chgData name="Abil Tio" userId="c12b6e67b4e297cc" providerId="LiveId" clId="{E2F7639F-1F24-458B-BA0F-44513D68E389}" dt="2023-03-02T04:04:56.380" v="136" actId="1076"/>
          <ac:picMkLst>
            <pc:docMk/>
            <pc:sldMk cId="3684514963" sldId="329"/>
            <ac:picMk id="9" creationId="{E8A688D5-FA00-0A30-B8D8-5D338BC766EE}"/>
          </ac:picMkLst>
        </pc:picChg>
      </pc:sldChg>
      <pc:sldChg chg="addSp delSp modSp add mod ord">
        <pc:chgData name="Abil Tio" userId="c12b6e67b4e297cc" providerId="LiveId" clId="{E2F7639F-1F24-458B-BA0F-44513D68E389}" dt="2023-03-02T04:07:08.248" v="171" actId="1076"/>
        <pc:sldMkLst>
          <pc:docMk/>
          <pc:sldMk cId="4076654503" sldId="330"/>
        </pc:sldMkLst>
        <pc:spChg chg="mod">
          <ac:chgData name="Abil Tio" userId="c12b6e67b4e297cc" providerId="LiveId" clId="{E2F7639F-1F24-458B-BA0F-44513D68E389}" dt="2023-03-02T04:06:33.918" v="158" actId="2711"/>
          <ac:spMkLst>
            <pc:docMk/>
            <pc:sldMk cId="4076654503" sldId="330"/>
            <ac:spMk id="3" creationId="{A656D3F2-A821-979E-82CE-A00283E834E3}"/>
          </ac:spMkLst>
        </pc:spChg>
        <pc:spChg chg="add mod">
          <ac:chgData name="Abil Tio" userId="c12b6e67b4e297cc" providerId="LiveId" clId="{E2F7639F-1F24-458B-BA0F-44513D68E389}" dt="2023-03-02T04:07:05.596" v="169" actId="1076"/>
          <ac:spMkLst>
            <pc:docMk/>
            <pc:sldMk cId="4076654503" sldId="330"/>
            <ac:spMk id="8" creationId="{3E9ACF4C-7C4A-E650-4AED-F31E77C57EFD}"/>
          </ac:spMkLst>
        </pc:spChg>
        <pc:grpChg chg="del">
          <ac:chgData name="Abil Tio" userId="c12b6e67b4e297cc" providerId="LiveId" clId="{E2F7639F-1F24-458B-BA0F-44513D68E389}" dt="2023-03-02T04:05:33.846" v="144" actId="478"/>
          <ac:grpSpMkLst>
            <pc:docMk/>
            <pc:sldMk cId="4076654503" sldId="330"/>
            <ac:grpSpMk id="4" creationId="{626D65CF-5CD5-7885-840E-5ED60A1B07BE}"/>
          </ac:grpSpMkLst>
        </pc:grpChg>
        <pc:picChg chg="add mod">
          <ac:chgData name="Abil Tio" userId="c12b6e67b4e297cc" providerId="LiveId" clId="{E2F7639F-1F24-458B-BA0F-44513D68E389}" dt="2023-03-02T04:07:08.248" v="171" actId="1076"/>
          <ac:picMkLst>
            <pc:docMk/>
            <pc:sldMk cId="4076654503" sldId="330"/>
            <ac:picMk id="9" creationId="{F1DC2C84-4947-39E5-A3BA-B8022FA7409B}"/>
          </ac:picMkLst>
        </pc:picChg>
        <pc:picChg chg="add mod">
          <ac:chgData name="Abil Tio" userId="c12b6e67b4e297cc" providerId="LiveId" clId="{E2F7639F-1F24-458B-BA0F-44513D68E389}" dt="2023-03-02T04:07:06.730" v="170" actId="1076"/>
          <ac:picMkLst>
            <pc:docMk/>
            <pc:sldMk cId="4076654503" sldId="330"/>
            <ac:picMk id="10" creationId="{054DFE40-9ABA-325B-EEEC-64409964ADD1}"/>
          </ac:picMkLst>
        </pc:picChg>
      </pc:sldChg>
      <pc:sldChg chg="addSp delSp modSp add mod ord">
        <pc:chgData name="Abil Tio" userId="c12b6e67b4e297cc" providerId="LiveId" clId="{E2F7639F-1F24-458B-BA0F-44513D68E389}" dt="2023-03-02T04:13:11.782" v="247" actId="1076"/>
        <pc:sldMkLst>
          <pc:docMk/>
          <pc:sldMk cId="75908696" sldId="331"/>
        </pc:sldMkLst>
        <pc:spChg chg="del">
          <ac:chgData name="Abil Tio" userId="c12b6e67b4e297cc" providerId="LiveId" clId="{E2F7639F-1F24-458B-BA0F-44513D68E389}" dt="2023-03-02T04:12:33.646" v="233" actId="478"/>
          <ac:spMkLst>
            <pc:docMk/>
            <pc:sldMk cId="75908696" sldId="331"/>
            <ac:spMk id="3" creationId="{A656D3F2-A821-979E-82CE-A00283E834E3}"/>
          </ac:spMkLst>
        </pc:spChg>
        <pc:spChg chg="add mod">
          <ac:chgData name="Abil Tio" userId="c12b6e67b4e297cc" providerId="LiveId" clId="{E2F7639F-1F24-458B-BA0F-44513D68E389}" dt="2023-03-02T04:12:44.424" v="239" actId="207"/>
          <ac:spMkLst>
            <pc:docMk/>
            <pc:sldMk cId="75908696" sldId="331"/>
            <ac:spMk id="8" creationId="{2C3779DA-6519-3830-7586-50F45C0A71A5}"/>
          </ac:spMkLst>
        </pc:spChg>
        <pc:spChg chg="add mod">
          <ac:chgData name="Abil Tio" userId="c12b6e67b4e297cc" providerId="LiveId" clId="{E2F7639F-1F24-458B-BA0F-44513D68E389}" dt="2023-03-02T04:13:11.782" v="247" actId="1076"/>
          <ac:spMkLst>
            <pc:docMk/>
            <pc:sldMk cId="75908696" sldId="331"/>
            <ac:spMk id="12" creationId="{19503F93-A89D-0203-BE1B-7B1D5639E593}"/>
          </ac:spMkLst>
        </pc:spChg>
        <pc:spChg chg="mod">
          <ac:chgData name="Abil Tio" userId="c12b6e67b4e297cc" providerId="LiveId" clId="{E2F7639F-1F24-458B-BA0F-44513D68E389}" dt="2023-03-02T04:12:40.311" v="236" actId="207"/>
          <ac:spMkLst>
            <pc:docMk/>
            <pc:sldMk cId="75908696" sldId="331"/>
            <ac:spMk id="1261" creationId="{00000000-0000-0000-0000-000000000000}"/>
          </ac:spMkLst>
        </pc:spChg>
        <pc:spChg chg="del mod">
          <ac:chgData name="Abil Tio" userId="c12b6e67b4e297cc" providerId="LiveId" clId="{E2F7639F-1F24-458B-BA0F-44513D68E389}" dt="2023-03-02T04:11:30.447" v="223" actId="478"/>
          <ac:spMkLst>
            <pc:docMk/>
            <pc:sldMk cId="75908696" sldId="331"/>
            <ac:spMk id="1262" creationId="{00000000-0000-0000-0000-000000000000}"/>
          </ac:spMkLst>
        </pc:spChg>
        <pc:grpChg chg="del mod">
          <ac:chgData name="Abil Tio" userId="c12b6e67b4e297cc" providerId="LiveId" clId="{E2F7639F-1F24-458B-BA0F-44513D68E389}" dt="2023-03-02T04:12:33.931" v="234" actId="478"/>
          <ac:grpSpMkLst>
            <pc:docMk/>
            <pc:sldMk cId="75908696" sldId="331"/>
            <ac:grpSpMk id="4" creationId="{626D65CF-5CD5-7885-840E-5ED60A1B07BE}"/>
          </ac:grpSpMkLst>
        </pc:grpChg>
        <pc:picChg chg="add mod">
          <ac:chgData name="Abil Tio" userId="c12b6e67b4e297cc" providerId="LiveId" clId="{E2F7639F-1F24-458B-BA0F-44513D68E389}" dt="2023-03-02T04:12:54.624" v="241" actId="1076"/>
          <ac:picMkLst>
            <pc:docMk/>
            <pc:sldMk cId="75908696" sldId="331"/>
            <ac:picMk id="9" creationId="{D31D4F51-CB85-FF02-144C-EF5A52C9DFEB}"/>
          </ac:picMkLst>
        </pc:picChg>
        <pc:picChg chg="add mod">
          <ac:chgData name="Abil Tio" userId="c12b6e67b4e297cc" providerId="LiveId" clId="{E2F7639F-1F24-458B-BA0F-44513D68E389}" dt="2023-03-02T04:13:00.016" v="243" actId="1076"/>
          <ac:picMkLst>
            <pc:docMk/>
            <pc:sldMk cId="75908696" sldId="331"/>
            <ac:picMk id="10" creationId="{AD078BAC-2CF6-B7AE-8922-10A83F06B3AD}"/>
          </ac:picMkLst>
        </pc:picChg>
      </pc:sldChg>
      <pc:sldChg chg="add del">
        <pc:chgData name="Abil Tio" userId="c12b6e67b4e297cc" providerId="LiveId" clId="{E2F7639F-1F24-458B-BA0F-44513D68E389}" dt="2023-03-02T04:05:37.894" v="146"/>
        <pc:sldMkLst>
          <pc:docMk/>
          <pc:sldMk cId="237313828" sldId="331"/>
        </pc:sldMkLst>
      </pc:sldChg>
      <pc:sldChg chg="add del">
        <pc:chgData name="Abil Tio" userId="c12b6e67b4e297cc" providerId="LiveId" clId="{E2F7639F-1F24-458B-BA0F-44513D68E389}" dt="2023-03-02T04:05:50.108" v="153" actId="47"/>
        <pc:sldMkLst>
          <pc:docMk/>
          <pc:sldMk cId="313276421" sldId="332"/>
        </pc:sldMkLst>
      </pc:sldChg>
      <pc:sldMasterChg chg="addSldLayout delSldLayout">
        <pc:chgData name="Abil Tio" userId="c12b6e67b4e297cc" providerId="LiveId" clId="{E2F7639F-1F24-458B-BA0F-44513D68E389}" dt="2023-03-02T04:15:13.006" v="328" actId="47"/>
        <pc:sldMasterMkLst>
          <pc:docMk/>
          <pc:sldMasterMk cId="0" sldId="2147483680"/>
        </pc:sldMasterMkLst>
        <pc:sldLayoutChg chg="del">
          <pc:chgData name="Abil Tio" userId="c12b6e67b4e297cc" providerId="LiveId" clId="{E2F7639F-1F24-458B-BA0F-44513D68E389}" dt="2023-03-02T04:14:29.398" v="271" actId="47"/>
          <pc:sldLayoutMkLst>
            <pc:docMk/>
            <pc:sldMasterMk cId="0" sldId="2147483680"/>
            <pc:sldLayoutMk cId="0" sldId="2147483649"/>
          </pc:sldLayoutMkLst>
        </pc:sldLayoutChg>
        <pc:sldLayoutChg chg="del">
          <pc:chgData name="Abil Tio" userId="c12b6e67b4e297cc" providerId="LiveId" clId="{E2F7639F-1F24-458B-BA0F-44513D68E389}" dt="2023-03-02T04:14:31.554" v="273" actId="47"/>
          <pc:sldLayoutMkLst>
            <pc:docMk/>
            <pc:sldMasterMk cId="0" sldId="2147483680"/>
            <pc:sldLayoutMk cId="0" sldId="2147483651"/>
          </pc:sldLayoutMkLst>
        </pc:sldLayoutChg>
        <pc:sldLayoutChg chg="del">
          <pc:chgData name="Abil Tio" userId="c12b6e67b4e297cc" providerId="LiveId" clId="{E2F7639F-1F24-458B-BA0F-44513D68E389}" dt="2023-03-02T04:14:51.807" v="304" actId="47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Abil Tio" userId="c12b6e67b4e297cc" providerId="LiveId" clId="{E2F7639F-1F24-458B-BA0F-44513D68E389}" dt="2023-03-02T04:14:46.820" v="293" actId="47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Abil Tio" userId="c12b6e67b4e297cc" providerId="LiveId" clId="{E2F7639F-1F24-458B-BA0F-44513D68E389}" dt="2023-03-02T04:14:34.939" v="278" actId="47"/>
          <pc:sldLayoutMkLst>
            <pc:docMk/>
            <pc:sldMasterMk cId="0" sldId="2147483680"/>
            <pc:sldLayoutMk cId="0" sldId="2147483654"/>
          </pc:sldLayoutMkLst>
        </pc:sldLayoutChg>
        <pc:sldLayoutChg chg="del">
          <pc:chgData name="Abil Tio" userId="c12b6e67b4e297cc" providerId="LiveId" clId="{E2F7639F-1F24-458B-BA0F-44513D68E389}" dt="2023-03-02T04:14:28.112" v="269" actId="47"/>
          <pc:sldLayoutMkLst>
            <pc:docMk/>
            <pc:sldMasterMk cId="0" sldId="2147483680"/>
            <pc:sldLayoutMk cId="0" sldId="2147483655"/>
          </pc:sldLayoutMkLst>
        </pc:sldLayoutChg>
        <pc:sldLayoutChg chg="del">
          <pc:chgData name="Abil Tio" userId="c12b6e67b4e297cc" providerId="LiveId" clId="{E2F7639F-1F24-458B-BA0F-44513D68E389}" dt="2023-03-02T04:14:34.205" v="277" actId="47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Abil Tio" userId="c12b6e67b4e297cc" providerId="LiveId" clId="{E2F7639F-1F24-458B-BA0F-44513D68E389}" dt="2023-03-02T04:14:42.513" v="287" actId="47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Abil Tio" userId="c12b6e67b4e297cc" providerId="LiveId" clId="{E2F7639F-1F24-458B-BA0F-44513D68E389}" dt="2023-03-02T04:14:28.713" v="270" actId="47"/>
          <pc:sldLayoutMkLst>
            <pc:docMk/>
            <pc:sldMasterMk cId="0" sldId="2147483680"/>
            <pc:sldLayoutMk cId="0" sldId="2147483660"/>
          </pc:sldLayoutMkLst>
        </pc:sldLayoutChg>
        <pc:sldLayoutChg chg="del">
          <pc:chgData name="Abil Tio" userId="c12b6e67b4e297cc" providerId="LiveId" clId="{E2F7639F-1F24-458B-BA0F-44513D68E389}" dt="2023-03-02T04:14:46.424" v="292" actId="47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Abil Tio" userId="c12b6e67b4e297cc" providerId="LiveId" clId="{E2F7639F-1F24-458B-BA0F-44513D68E389}" dt="2023-03-02T04:14:33.558" v="276" actId="47"/>
          <pc:sldLayoutMkLst>
            <pc:docMk/>
            <pc:sldMasterMk cId="0" sldId="2147483680"/>
            <pc:sldLayoutMk cId="0" sldId="2147483662"/>
          </pc:sldLayoutMkLst>
        </pc:sldLayoutChg>
        <pc:sldLayoutChg chg="del">
          <pc:chgData name="Abil Tio" userId="c12b6e67b4e297cc" providerId="LiveId" clId="{E2F7639F-1F24-458B-BA0F-44513D68E389}" dt="2023-03-02T04:14:30.031" v="272" actId="47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Abil Tio" userId="c12b6e67b4e297cc" providerId="LiveId" clId="{E2F7639F-1F24-458B-BA0F-44513D68E389}" dt="2023-03-02T04:14:45.884" v="291" actId="47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Abil Tio" userId="c12b6e67b4e297cc" providerId="LiveId" clId="{E2F7639F-1F24-458B-BA0F-44513D68E389}" dt="2023-03-02T04:14:45.492" v="290" actId="47"/>
          <pc:sldLayoutMkLst>
            <pc:docMk/>
            <pc:sldMasterMk cId="0" sldId="2147483680"/>
            <pc:sldLayoutMk cId="0" sldId="2147483665"/>
          </pc:sldLayoutMkLst>
        </pc:sldLayoutChg>
        <pc:sldLayoutChg chg="del">
          <pc:chgData name="Abil Tio" userId="c12b6e67b4e297cc" providerId="LiveId" clId="{E2F7639F-1F24-458B-BA0F-44513D68E389}" dt="2023-03-02T04:14:51.970" v="305" actId="47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Abil Tio" userId="c12b6e67b4e297cc" providerId="LiveId" clId="{E2F7639F-1F24-458B-BA0F-44513D68E389}" dt="2023-03-02T04:14:48.063" v="298" actId="47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Abil Tio" userId="c12b6e67b4e297cc" providerId="LiveId" clId="{E2F7639F-1F24-458B-BA0F-44513D68E389}" dt="2023-03-02T04:14:32.225" v="274" actId="47"/>
          <pc:sldLayoutMkLst>
            <pc:docMk/>
            <pc:sldMasterMk cId="0" sldId="2147483680"/>
            <pc:sldLayoutMk cId="0" sldId="2147483668"/>
          </pc:sldLayoutMkLst>
        </pc:sldLayoutChg>
        <pc:sldLayoutChg chg="del">
          <pc:chgData name="Abil Tio" userId="c12b6e67b4e297cc" providerId="LiveId" clId="{E2F7639F-1F24-458B-BA0F-44513D68E389}" dt="2023-03-02T04:14:32.885" v="275" actId="47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Abil Tio" userId="c12b6e67b4e297cc" providerId="LiveId" clId="{E2F7639F-1F24-458B-BA0F-44513D68E389}" dt="2023-03-02T04:14:36.460" v="280" actId="47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Abil Tio" userId="c12b6e67b4e297cc" providerId="LiveId" clId="{E2F7639F-1F24-458B-BA0F-44513D68E389}" dt="2023-03-02T04:14:37.402" v="281" actId="47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Abil Tio" userId="c12b6e67b4e297cc" providerId="LiveId" clId="{E2F7639F-1F24-458B-BA0F-44513D68E389}" dt="2023-03-02T04:14:47.595" v="296" actId="47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Abil Tio" userId="c12b6e67b4e297cc" providerId="LiveId" clId="{E2F7639F-1F24-458B-BA0F-44513D68E389}" dt="2023-03-02T04:14:44.310" v="288" actId="47"/>
          <pc:sldLayoutMkLst>
            <pc:docMk/>
            <pc:sldMasterMk cId="0" sldId="2147483680"/>
            <pc:sldLayoutMk cId="0" sldId="2147483673"/>
          </pc:sldLayoutMkLst>
        </pc:sldLayoutChg>
        <pc:sldLayoutChg chg="del">
          <pc:chgData name="Abil Tio" userId="c12b6e67b4e297cc" providerId="LiveId" clId="{E2F7639F-1F24-458B-BA0F-44513D68E389}" dt="2023-03-02T04:14:38.040" v="282" actId="47"/>
          <pc:sldLayoutMkLst>
            <pc:docMk/>
            <pc:sldMasterMk cId="0" sldId="2147483680"/>
            <pc:sldLayoutMk cId="0" sldId="2147483674"/>
          </pc:sldLayoutMkLst>
        </pc:sldLayoutChg>
        <pc:sldLayoutChg chg="del">
          <pc:chgData name="Abil Tio" userId="c12b6e67b4e297cc" providerId="LiveId" clId="{E2F7639F-1F24-458B-BA0F-44513D68E389}" dt="2023-03-02T04:14:51.654" v="303" actId="47"/>
          <pc:sldLayoutMkLst>
            <pc:docMk/>
            <pc:sldMasterMk cId="0" sldId="2147483680"/>
            <pc:sldLayoutMk cId="0" sldId="2147483675"/>
          </pc:sldLayoutMkLst>
        </pc:sldLayoutChg>
        <pc:sldLayoutChg chg="add del">
          <pc:chgData name="Abil Tio" userId="c12b6e67b4e297cc" providerId="LiveId" clId="{E2F7639F-1F24-458B-BA0F-44513D68E389}" dt="2023-03-02T04:15:13.006" v="328" actId="47"/>
          <pc:sldLayoutMkLst>
            <pc:docMk/>
            <pc:sldMasterMk cId="0" sldId="2147483680"/>
            <pc:sldLayoutMk cId="0" sldId="2147483676"/>
          </pc:sldLayoutMkLst>
        </pc:sldLayoutChg>
      </pc:sldMasterChg>
      <pc:sldMasterChg chg="del delSldLayout">
        <pc:chgData name="Abil Tio" userId="c12b6e67b4e297cc" providerId="LiveId" clId="{E2F7639F-1F24-458B-BA0F-44513D68E389}" dt="2023-03-02T04:14:56.850" v="323" actId="47"/>
        <pc:sldMasterMkLst>
          <pc:docMk/>
          <pc:sldMasterMk cId="0" sldId="2147483681"/>
        </pc:sldMasterMkLst>
        <pc:sldLayoutChg chg="del">
          <pc:chgData name="Abil Tio" userId="c12b6e67b4e297cc" providerId="LiveId" clId="{E2F7639F-1F24-458B-BA0F-44513D68E389}" dt="2023-03-02T04:14:56.850" v="323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720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48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487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493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497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904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031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00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571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738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94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77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1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743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24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flipH="1">
            <a:off x="4" y="0"/>
            <a:ext cx="1320083" cy="1456280"/>
          </a:xfrm>
          <a:custGeom>
            <a:avLst/>
            <a:gdLst/>
            <a:ahLst/>
            <a:cxnLst/>
            <a:rect l="l" t="t" r="r" b="b"/>
            <a:pathLst>
              <a:path w="39429" h="43497" extrusionOk="0">
                <a:moveTo>
                  <a:pt x="182" y="0"/>
                </a:moveTo>
                <a:lnTo>
                  <a:pt x="137" y="341"/>
                </a:lnTo>
                <a:lnTo>
                  <a:pt x="91" y="750"/>
                </a:lnTo>
                <a:lnTo>
                  <a:pt x="46" y="1273"/>
                </a:lnTo>
                <a:lnTo>
                  <a:pt x="0" y="1909"/>
                </a:lnTo>
                <a:lnTo>
                  <a:pt x="0" y="2613"/>
                </a:lnTo>
                <a:lnTo>
                  <a:pt x="46" y="3409"/>
                </a:lnTo>
                <a:lnTo>
                  <a:pt x="91" y="3818"/>
                </a:lnTo>
                <a:lnTo>
                  <a:pt x="137" y="4250"/>
                </a:lnTo>
                <a:lnTo>
                  <a:pt x="228" y="4682"/>
                </a:lnTo>
                <a:lnTo>
                  <a:pt x="318" y="5113"/>
                </a:lnTo>
                <a:lnTo>
                  <a:pt x="409" y="5545"/>
                </a:lnTo>
                <a:lnTo>
                  <a:pt x="546" y="5977"/>
                </a:lnTo>
                <a:lnTo>
                  <a:pt x="705" y="6409"/>
                </a:lnTo>
                <a:lnTo>
                  <a:pt x="887" y="6840"/>
                </a:lnTo>
                <a:lnTo>
                  <a:pt x="1091" y="7249"/>
                </a:lnTo>
                <a:lnTo>
                  <a:pt x="1318" y="7659"/>
                </a:lnTo>
                <a:lnTo>
                  <a:pt x="1591" y="8068"/>
                </a:lnTo>
                <a:lnTo>
                  <a:pt x="1886" y="8431"/>
                </a:lnTo>
                <a:lnTo>
                  <a:pt x="2205" y="8795"/>
                </a:lnTo>
                <a:lnTo>
                  <a:pt x="2568" y="9136"/>
                </a:lnTo>
                <a:lnTo>
                  <a:pt x="2977" y="9477"/>
                </a:lnTo>
                <a:lnTo>
                  <a:pt x="3409" y="9772"/>
                </a:lnTo>
                <a:lnTo>
                  <a:pt x="3886" y="10022"/>
                </a:lnTo>
                <a:lnTo>
                  <a:pt x="4409" y="10272"/>
                </a:lnTo>
                <a:lnTo>
                  <a:pt x="4932" y="10476"/>
                </a:lnTo>
                <a:lnTo>
                  <a:pt x="5500" y="10613"/>
                </a:lnTo>
                <a:lnTo>
                  <a:pt x="6045" y="10726"/>
                </a:lnTo>
                <a:lnTo>
                  <a:pt x="6591" y="10795"/>
                </a:lnTo>
                <a:lnTo>
                  <a:pt x="7159" y="10817"/>
                </a:lnTo>
                <a:lnTo>
                  <a:pt x="7727" y="10817"/>
                </a:lnTo>
                <a:lnTo>
                  <a:pt x="8295" y="10795"/>
                </a:lnTo>
                <a:lnTo>
                  <a:pt x="8840" y="10749"/>
                </a:lnTo>
                <a:lnTo>
                  <a:pt x="9409" y="10658"/>
                </a:lnTo>
                <a:lnTo>
                  <a:pt x="9977" y="10567"/>
                </a:lnTo>
                <a:lnTo>
                  <a:pt x="10545" y="10454"/>
                </a:lnTo>
                <a:lnTo>
                  <a:pt x="11113" y="10317"/>
                </a:lnTo>
                <a:lnTo>
                  <a:pt x="12226" y="10045"/>
                </a:lnTo>
                <a:lnTo>
                  <a:pt x="13317" y="9749"/>
                </a:lnTo>
                <a:lnTo>
                  <a:pt x="14363" y="9477"/>
                </a:lnTo>
                <a:lnTo>
                  <a:pt x="15408" y="9227"/>
                </a:lnTo>
                <a:lnTo>
                  <a:pt x="15908" y="9136"/>
                </a:lnTo>
                <a:lnTo>
                  <a:pt x="16385" y="9067"/>
                </a:lnTo>
                <a:lnTo>
                  <a:pt x="16862" y="9022"/>
                </a:lnTo>
                <a:lnTo>
                  <a:pt x="17340" y="8999"/>
                </a:lnTo>
                <a:lnTo>
                  <a:pt x="17794" y="9022"/>
                </a:lnTo>
                <a:lnTo>
                  <a:pt x="18226" y="9067"/>
                </a:lnTo>
                <a:lnTo>
                  <a:pt x="18658" y="9158"/>
                </a:lnTo>
                <a:lnTo>
                  <a:pt x="19067" y="9272"/>
                </a:lnTo>
                <a:lnTo>
                  <a:pt x="19453" y="9454"/>
                </a:lnTo>
                <a:lnTo>
                  <a:pt x="19817" y="9681"/>
                </a:lnTo>
                <a:lnTo>
                  <a:pt x="20180" y="9931"/>
                </a:lnTo>
                <a:lnTo>
                  <a:pt x="20339" y="10090"/>
                </a:lnTo>
                <a:lnTo>
                  <a:pt x="20521" y="10272"/>
                </a:lnTo>
                <a:lnTo>
                  <a:pt x="20817" y="10636"/>
                </a:lnTo>
                <a:lnTo>
                  <a:pt x="21067" y="10976"/>
                </a:lnTo>
                <a:lnTo>
                  <a:pt x="21271" y="11340"/>
                </a:lnTo>
                <a:lnTo>
                  <a:pt x="21453" y="11704"/>
                </a:lnTo>
                <a:lnTo>
                  <a:pt x="21567" y="12067"/>
                </a:lnTo>
                <a:lnTo>
                  <a:pt x="21680" y="12431"/>
                </a:lnTo>
                <a:lnTo>
                  <a:pt x="21748" y="12794"/>
                </a:lnTo>
                <a:lnTo>
                  <a:pt x="21817" y="13158"/>
                </a:lnTo>
                <a:lnTo>
                  <a:pt x="21839" y="13544"/>
                </a:lnTo>
                <a:lnTo>
                  <a:pt x="21862" y="13908"/>
                </a:lnTo>
                <a:lnTo>
                  <a:pt x="21839" y="14612"/>
                </a:lnTo>
                <a:lnTo>
                  <a:pt x="21817" y="15340"/>
                </a:lnTo>
                <a:lnTo>
                  <a:pt x="21817" y="16044"/>
                </a:lnTo>
                <a:lnTo>
                  <a:pt x="21817" y="16385"/>
                </a:lnTo>
                <a:lnTo>
                  <a:pt x="21839" y="16726"/>
                </a:lnTo>
                <a:lnTo>
                  <a:pt x="21862" y="17067"/>
                </a:lnTo>
                <a:lnTo>
                  <a:pt x="21930" y="17385"/>
                </a:lnTo>
                <a:lnTo>
                  <a:pt x="22021" y="17703"/>
                </a:lnTo>
                <a:lnTo>
                  <a:pt x="22135" y="18021"/>
                </a:lnTo>
                <a:lnTo>
                  <a:pt x="22271" y="18339"/>
                </a:lnTo>
                <a:lnTo>
                  <a:pt x="22453" y="18635"/>
                </a:lnTo>
                <a:lnTo>
                  <a:pt x="22680" y="18930"/>
                </a:lnTo>
                <a:lnTo>
                  <a:pt x="22953" y="19226"/>
                </a:lnTo>
                <a:lnTo>
                  <a:pt x="23271" y="19498"/>
                </a:lnTo>
                <a:lnTo>
                  <a:pt x="23635" y="19771"/>
                </a:lnTo>
                <a:lnTo>
                  <a:pt x="24066" y="20044"/>
                </a:lnTo>
                <a:lnTo>
                  <a:pt x="24544" y="20294"/>
                </a:lnTo>
                <a:lnTo>
                  <a:pt x="25089" y="20521"/>
                </a:lnTo>
                <a:lnTo>
                  <a:pt x="25703" y="20748"/>
                </a:lnTo>
                <a:lnTo>
                  <a:pt x="26157" y="20930"/>
                </a:lnTo>
                <a:lnTo>
                  <a:pt x="26612" y="21112"/>
                </a:lnTo>
                <a:lnTo>
                  <a:pt x="27066" y="21339"/>
                </a:lnTo>
                <a:lnTo>
                  <a:pt x="27498" y="21566"/>
                </a:lnTo>
                <a:lnTo>
                  <a:pt x="27907" y="21816"/>
                </a:lnTo>
                <a:lnTo>
                  <a:pt x="28316" y="22089"/>
                </a:lnTo>
                <a:lnTo>
                  <a:pt x="28702" y="22385"/>
                </a:lnTo>
                <a:lnTo>
                  <a:pt x="29066" y="22703"/>
                </a:lnTo>
                <a:lnTo>
                  <a:pt x="29407" y="23044"/>
                </a:lnTo>
                <a:lnTo>
                  <a:pt x="29725" y="23407"/>
                </a:lnTo>
                <a:lnTo>
                  <a:pt x="29998" y="23793"/>
                </a:lnTo>
                <a:lnTo>
                  <a:pt x="30248" y="24203"/>
                </a:lnTo>
                <a:lnTo>
                  <a:pt x="30475" y="24634"/>
                </a:lnTo>
                <a:lnTo>
                  <a:pt x="30657" y="25066"/>
                </a:lnTo>
                <a:lnTo>
                  <a:pt x="30816" y="25543"/>
                </a:lnTo>
                <a:lnTo>
                  <a:pt x="30907" y="26043"/>
                </a:lnTo>
                <a:lnTo>
                  <a:pt x="30952" y="26361"/>
                </a:lnTo>
                <a:lnTo>
                  <a:pt x="30998" y="26657"/>
                </a:lnTo>
                <a:lnTo>
                  <a:pt x="30998" y="26952"/>
                </a:lnTo>
                <a:lnTo>
                  <a:pt x="30998" y="27248"/>
                </a:lnTo>
                <a:lnTo>
                  <a:pt x="30975" y="27520"/>
                </a:lnTo>
                <a:lnTo>
                  <a:pt x="30952" y="27793"/>
                </a:lnTo>
                <a:lnTo>
                  <a:pt x="30861" y="28316"/>
                </a:lnTo>
                <a:lnTo>
                  <a:pt x="30725" y="28838"/>
                </a:lnTo>
                <a:lnTo>
                  <a:pt x="30543" y="29338"/>
                </a:lnTo>
                <a:lnTo>
                  <a:pt x="30316" y="29816"/>
                </a:lnTo>
                <a:lnTo>
                  <a:pt x="30088" y="30293"/>
                </a:lnTo>
                <a:lnTo>
                  <a:pt x="29839" y="30770"/>
                </a:lnTo>
                <a:lnTo>
                  <a:pt x="29566" y="31225"/>
                </a:lnTo>
                <a:lnTo>
                  <a:pt x="29020" y="32156"/>
                </a:lnTo>
                <a:lnTo>
                  <a:pt x="28748" y="32656"/>
                </a:lnTo>
                <a:lnTo>
                  <a:pt x="28498" y="33134"/>
                </a:lnTo>
                <a:lnTo>
                  <a:pt x="28270" y="33656"/>
                </a:lnTo>
                <a:lnTo>
                  <a:pt x="28066" y="34179"/>
                </a:lnTo>
                <a:lnTo>
                  <a:pt x="27975" y="34474"/>
                </a:lnTo>
                <a:lnTo>
                  <a:pt x="27907" y="34770"/>
                </a:lnTo>
                <a:lnTo>
                  <a:pt x="27861" y="35065"/>
                </a:lnTo>
                <a:lnTo>
                  <a:pt x="27816" y="35383"/>
                </a:lnTo>
                <a:lnTo>
                  <a:pt x="27816" y="35702"/>
                </a:lnTo>
                <a:lnTo>
                  <a:pt x="27793" y="36020"/>
                </a:lnTo>
                <a:lnTo>
                  <a:pt x="27816" y="36338"/>
                </a:lnTo>
                <a:lnTo>
                  <a:pt x="27839" y="36656"/>
                </a:lnTo>
                <a:lnTo>
                  <a:pt x="27952" y="37292"/>
                </a:lnTo>
                <a:lnTo>
                  <a:pt x="28089" y="37929"/>
                </a:lnTo>
                <a:lnTo>
                  <a:pt x="28270" y="38519"/>
                </a:lnTo>
                <a:lnTo>
                  <a:pt x="28498" y="39088"/>
                </a:lnTo>
                <a:lnTo>
                  <a:pt x="28657" y="39383"/>
                </a:lnTo>
                <a:lnTo>
                  <a:pt x="28816" y="39701"/>
                </a:lnTo>
                <a:lnTo>
                  <a:pt x="28975" y="39997"/>
                </a:lnTo>
                <a:lnTo>
                  <a:pt x="29157" y="40269"/>
                </a:lnTo>
                <a:lnTo>
                  <a:pt x="29361" y="40565"/>
                </a:lnTo>
                <a:lnTo>
                  <a:pt x="29589" y="40815"/>
                </a:lnTo>
                <a:lnTo>
                  <a:pt x="29793" y="41087"/>
                </a:lnTo>
                <a:lnTo>
                  <a:pt x="30043" y="41337"/>
                </a:lnTo>
                <a:lnTo>
                  <a:pt x="30270" y="41565"/>
                </a:lnTo>
                <a:lnTo>
                  <a:pt x="30543" y="41792"/>
                </a:lnTo>
                <a:lnTo>
                  <a:pt x="30793" y="41996"/>
                </a:lnTo>
                <a:lnTo>
                  <a:pt x="31088" y="42201"/>
                </a:lnTo>
                <a:lnTo>
                  <a:pt x="31361" y="42383"/>
                </a:lnTo>
                <a:lnTo>
                  <a:pt x="31657" y="42565"/>
                </a:lnTo>
                <a:lnTo>
                  <a:pt x="31975" y="42724"/>
                </a:lnTo>
                <a:lnTo>
                  <a:pt x="32270" y="42860"/>
                </a:lnTo>
                <a:lnTo>
                  <a:pt x="32656" y="43019"/>
                </a:lnTo>
                <a:lnTo>
                  <a:pt x="33043" y="43155"/>
                </a:lnTo>
                <a:lnTo>
                  <a:pt x="33429" y="43246"/>
                </a:lnTo>
                <a:lnTo>
                  <a:pt x="33815" y="43337"/>
                </a:lnTo>
                <a:lnTo>
                  <a:pt x="34224" y="43405"/>
                </a:lnTo>
                <a:lnTo>
                  <a:pt x="34634" y="43451"/>
                </a:lnTo>
                <a:lnTo>
                  <a:pt x="35020" y="43496"/>
                </a:lnTo>
                <a:lnTo>
                  <a:pt x="35429" y="43496"/>
                </a:lnTo>
                <a:lnTo>
                  <a:pt x="36224" y="43451"/>
                </a:lnTo>
                <a:lnTo>
                  <a:pt x="36883" y="43405"/>
                </a:lnTo>
                <a:lnTo>
                  <a:pt x="37588" y="43315"/>
                </a:lnTo>
                <a:lnTo>
                  <a:pt x="38270" y="43224"/>
                </a:lnTo>
                <a:lnTo>
                  <a:pt x="38860" y="43110"/>
                </a:lnTo>
                <a:lnTo>
                  <a:pt x="39088" y="43042"/>
                </a:lnTo>
                <a:lnTo>
                  <a:pt x="39269" y="42974"/>
                </a:lnTo>
                <a:lnTo>
                  <a:pt x="39383" y="42883"/>
                </a:lnTo>
                <a:lnTo>
                  <a:pt x="39429" y="42860"/>
                </a:lnTo>
                <a:lnTo>
                  <a:pt x="39429" y="42815"/>
                </a:lnTo>
                <a:lnTo>
                  <a:pt x="39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7844371" y="3843871"/>
            <a:ext cx="1028684" cy="1570575"/>
          </a:xfrm>
          <a:custGeom>
            <a:avLst/>
            <a:gdLst/>
            <a:ahLst/>
            <a:cxnLst/>
            <a:rect l="l" t="t" r="r" b="b"/>
            <a:pathLst>
              <a:path w="15272" h="23317" extrusionOk="0">
                <a:moveTo>
                  <a:pt x="0" y="0"/>
                </a:moveTo>
                <a:lnTo>
                  <a:pt x="0" y="23317"/>
                </a:lnTo>
                <a:lnTo>
                  <a:pt x="296" y="23271"/>
                </a:lnTo>
                <a:lnTo>
                  <a:pt x="591" y="23226"/>
                </a:lnTo>
                <a:lnTo>
                  <a:pt x="886" y="23158"/>
                </a:lnTo>
                <a:lnTo>
                  <a:pt x="1159" y="23067"/>
                </a:lnTo>
                <a:lnTo>
                  <a:pt x="1432" y="22953"/>
                </a:lnTo>
                <a:lnTo>
                  <a:pt x="1704" y="22839"/>
                </a:lnTo>
                <a:lnTo>
                  <a:pt x="1977" y="22726"/>
                </a:lnTo>
                <a:lnTo>
                  <a:pt x="2227" y="22589"/>
                </a:lnTo>
                <a:lnTo>
                  <a:pt x="2704" y="22294"/>
                </a:lnTo>
                <a:lnTo>
                  <a:pt x="3159" y="21930"/>
                </a:lnTo>
                <a:lnTo>
                  <a:pt x="3591" y="21544"/>
                </a:lnTo>
                <a:lnTo>
                  <a:pt x="3977" y="21112"/>
                </a:lnTo>
                <a:lnTo>
                  <a:pt x="4318" y="20658"/>
                </a:lnTo>
                <a:lnTo>
                  <a:pt x="4659" y="20158"/>
                </a:lnTo>
                <a:lnTo>
                  <a:pt x="4931" y="19658"/>
                </a:lnTo>
                <a:lnTo>
                  <a:pt x="5181" y="19112"/>
                </a:lnTo>
                <a:lnTo>
                  <a:pt x="5409" y="18544"/>
                </a:lnTo>
                <a:lnTo>
                  <a:pt x="5590" y="17953"/>
                </a:lnTo>
                <a:lnTo>
                  <a:pt x="5727" y="17340"/>
                </a:lnTo>
                <a:lnTo>
                  <a:pt x="5818" y="16726"/>
                </a:lnTo>
                <a:lnTo>
                  <a:pt x="6000" y="15317"/>
                </a:lnTo>
                <a:lnTo>
                  <a:pt x="6113" y="14681"/>
                </a:lnTo>
                <a:lnTo>
                  <a:pt x="6181" y="14386"/>
                </a:lnTo>
                <a:lnTo>
                  <a:pt x="6250" y="14090"/>
                </a:lnTo>
                <a:lnTo>
                  <a:pt x="6363" y="13795"/>
                </a:lnTo>
                <a:lnTo>
                  <a:pt x="6477" y="13499"/>
                </a:lnTo>
                <a:lnTo>
                  <a:pt x="6613" y="13227"/>
                </a:lnTo>
                <a:lnTo>
                  <a:pt x="6772" y="12954"/>
                </a:lnTo>
                <a:lnTo>
                  <a:pt x="6954" y="12681"/>
                </a:lnTo>
                <a:lnTo>
                  <a:pt x="7159" y="12408"/>
                </a:lnTo>
                <a:lnTo>
                  <a:pt x="7408" y="12158"/>
                </a:lnTo>
                <a:lnTo>
                  <a:pt x="7681" y="11886"/>
                </a:lnTo>
                <a:lnTo>
                  <a:pt x="7999" y="11613"/>
                </a:lnTo>
                <a:lnTo>
                  <a:pt x="8340" y="11340"/>
                </a:lnTo>
                <a:lnTo>
                  <a:pt x="9022" y="10818"/>
                </a:lnTo>
                <a:lnTo>
                  <a:pt x="9726" y="10340"/>
                </a:lnTo>
                <a:lnTo>
                  <a:pt x="10454" y="9841"/>
                </a:lnTo>
                <a:lnTo>
                  <a:pt x="11135" y="9363"/>
                </a:lnTo>
                <a:lnTo>
                  <a:pt x="11840" y="8841"/>
                </a:lnTo>
                <a:lnTo>
                  <a:pt x="12158" y="8568"/>
                </a:lnTo>
                <a:lnTo>
                  <a:pt x="12476" y="8272"/>
                </a:lnTo>
                <a:lnTo>
                  <a:pt x="12794" y="7977"/>
                </a:lnTo>
                <a:lnTo>
                  <a:pt x="13090" y="7659"/>
                </a:lnTo>
                <a:lnTo>
                  <a:pt x="13431" y="7250"/>
                </a:lnTo>
                <a:lnTo>
                  <a:pt x="13749" y="6818"/>
                </a:lnTo>
                <a:lnTo>
                  <a:pt x="14044" y="6386"/>
                </a:lnTo>
                <a:lnTo>
                  <a:pt x="14294" y="5932"/>
                </a:lnTo>
                <a:lnTo>
                  <a:pt x="14521" y="5477"/>
                </a:lnTo>
                <a:lnTo>
                  <a:pt x="14726" y="5000"/>
                </a:lnTo>
                <a:lnTo>
                  <a:pt x="14885" y="4523"/>
                </a:lnTo>
                <a:lnTo>
                  <a:pt x="15021" y="4046"/>
                </a:lnTo>
                <a:lnTo>
                  <a:pt x="15112" y="3568"/>
                </a:lnTo>
                <a:lnTo>
                  <a:pt x="15203" y="3068"/>
                </a:lnTo>
                <a:lnTo>
                  <a:pt x="15249" y="2568"/>
                </a:lnTo>
                <a:lnTo>
                  <a:pt x="15271" y="2068"/>
                </a:lnTo>
                <a:lnTo>
                  <a:pt x="15271" y="1546"/>
                </a:lnTo>
                <a:lnTo>
                  <a:pt x="15226" y="1046"/>
                </a:lnTo>
                <a:lnTo>
                  <a:pt x="15181" y="523"/>
                </a:lnTo>
                <a:lnTo>
                  <a:pt x="150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481475" y="808175"/>
            <a:ext cx="3971400" cy="2190900"/>
          </a:xfrm>
          <a:prstGeom prst="rect">
            <a:avLst/>
          </a:prstGeom>
          <a:effectLst>
            <a:outerShdw dist="95250" dir="12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77825" y="3340600"/>
            <a:ext cx="41751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025" y="4790827"/>
            <a:ext cx="1242976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3927"/>
            <a:ext cx="1242976" cy="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4445525" y="3971825"/>
            <a:ext cx="292500" cy="29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58675" y="4106075"/>
            <a:ext cx="94500" cy="942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42477" y="2216019"/>
            <a:ext cx="318237" cy="318357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841500" y="373750"/>
            <a:ext cx="292500" cy="29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459900" y="23232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094370" y="21038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359925" y="778000"/>
            <a:ext cx="202500" cy="202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0" y="3880025"/>
            <a:ext cx="850200" cy="719400"/>
            <a:chOff x="825500" y="5103550"/>
            <a:chExt cx="850200" cy="719400"/>
          </a:xfrm>
        </p:grpSpPr>
        <p:cxnSp>
          <p:nvCxnSpPr>
            <p:cNvPr id="24" name="Google Shape;24;p2"/>
            <p:cNvCxnSpPr/>
            <p:nvPr/>
          </p:nvCxnSpPr>
          <p:spPr>
            <a:xfrm rot="10800000" flipH="1">
              <a:off x="825500" y="5103550"/>
              <a:ext cx="850200" cy="4908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10800000" flipH="1">
              <a:off x="825500" y="5459050"/>
              <a:ext cx="630000" cy="363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2"/>
          <p:cNvSpPr/>
          <p:nvPr/>
        </p:nvSpPr>
        <p:spPr>
          <a:xfrm>
            <a:off x="7783670" y="388461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15820" y="23233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-3917369">
            <a:off x="7153179" y="4531805"/>
            <a:ext cx="489369" cy="493708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4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713225" y="1174050"/>
            <a:ext cx="7717500" cy="3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735525" y="3851050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172550" y="2228850"/>
            <a:ext cx="202500" cy="20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226550" y="2908975"/>
            <a:ext cx="94500" cy="94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4151154" y="12537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4448037" y="12537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4744920" y="125374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8723225" y="712238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8768700" y="1273600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7668024" y="4332919"/>
            <a:ext cx="1258967" cy="810580"/>
            <a:chOff x="-1837863" y="2976525"/>
            <a:chExt cx="2203302" cy="1418585"/>
          </a:xfrm>
        </p:grpSpPr>
        <p:sp>
          <p:nvSpPr>
            <p:cNvPr id="73" name="Google Shape;73;p4"/>
            <p:cNvSpPr/>
            <p:nvPr/>
          </p:nvSpPr>
          <p:spPr>
            <a:xfrm>
              <a:off x="-67866" y="2988954"/>
              <a:ext cx="235636" cy="1387428"/>
            </a:xfrm>
            <a:custGeom>
              <a:avLst/>
              <a:gdLst/>
              <a:ahLst/>
              <a:cxnLst/>
              <a:rect l="l" t="t" r="r" b="b"/>
              <a:pathLst>
                <a:path w="1384" h="8149" extrusionOk="0">
                  <a:moveTo>
                    <a:pt x="1" y="1"/>
                  </a:moveTo>
                  <a:lnTo>
                    <a:pt x="1" y="8148"/>
                  </a:lnTo>
                  <a:lnTo>
                    <a:pt x="1383" y="8148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8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80466" y="2976525"/>
              <a:ext cx="260664" cy="1412456"/>
            </a:xfrm>
            <a:custGeom>
              <a:avLst/>
              <a:gdLst/>
              <a:ahLst/>
              <a:cxnLst/>
              <a:rect l="l" t="t" r="r" b="b"/>
              <a:pathLst>
                <a:path w="1531" h="8296" extrusionOk="0">
                  <a:moveTo>
                    <a:pt x="1383" y="148"/>
                  </a:moveTo>
                  <a:lnTo>
                    <a:pt x="1383" y="8148"/>
                  </a:lnTo>
                  <a:lnTo>
                    <a:pt x="148" y="8148"/>
                  </a:lnTo>
                  <a:lnTo>
                    <a:pt x="148" y="148"/>
                  </a:lnTo>
                  <a:close/>
                  <a:moveTo>
                    <a:pt x="38" y="0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4"/>
                  </a:lnTo>
                  <a:lnTo>
                    <a:pt x="1" y="8221"/>
                  </a:lnTo>
                  <a:lnTo>
                    <a:pt x="1" y="8258"/>
                  </a:lnTo>
                  <a:lnTo>
                    <a:pt x="19" y="8277"/>
                  </a:lnTo>
                  <a:lnTo>
                    <a:pt x="38" y="8295"/>
                  </a:lnTo>
                  <a:lnTo>
                    <a:pt x="1494" y="8295"/>
                  </a:lnTo>
                  <a:lnTo>
                    <a:pt x="1512" y="8277"/>
                  </a:lnTo>
                  <a:lnTo>
                    <a:pt x="1531" y="8240"/>
                  </a:lnTo>
                  <a:lnTo>
                    <a:pt x="1531" y="8221"/>
                  </a:lnTo>
                  <a:lnTo>
                    <a:pt x="1531" y="74"/>
                  </a:lnTo>
                  <a:lnTo>
                    <a:pt x="1531" y="55"/>
                  </a:lnTo>
                  <a:lnTo>
                    <a:pt x="1512" y="1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591919" y="3218121"/>
              <a:ext cx="235466" cy="1161326"/>
            </a:xfrm>
            <a:custGeom>
              <a:avLst/>
              <a:gdLst/>
              <a:ahLst/>
              <a:cxnLst/>
              <a:rect l="l" t="t" r="r" b="b"/>
              <a:pathLst>
                <a:path w="1383" h="6821" extrusionOk="0">
                  <a:moveTo>
                    <a:pt x="0" y="0"/>
                  </a:moveTo>
                  <a:lnTo>
                    <a:pt x="0" y="6821"/>
                  </a:lnTo>
                  <a:lnTo>
                    <a:pt x="1383" y="680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FF8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604518" y="3205521"/>
              <a:ext cx="260664" cy="1186525"/>
            </a:xfrm>
            <a:custGeom>
              <a:avLst/>
              <a:gdLst/>
              <a:ahLst/>
              <a:cxnLst/>
              <a:rect l="l" t="t" r="r" b="b"/>
              <a:pathLst>
                <a:path w="1531" h="6969" extrusionOk="0">
                  <a:moveTo>
                    <a:pt x="1383" y="148"/>
                  </a:moveTo>
                  <a:lnTo>
                    <a:pt x="1383" y="6803"/>
                  </a:lnTo>
                  <a:lnTo>
                    <a:pt x="148" y="6821"/>
                  </a:lnTo>
                  <a:lnTo>
                    <a:pt x="148" y="148"/>
                  </a:lnTo>
                  <a:close/>
                  <a:moveTo>
                    <a:pt x="37" y="1"/>
                  </a:moveTo>
                  <a:lnTo>
                    <a:pt x="19" y="19"/>
                  </a:lnTo>
                  <a:lnTo>
                    <a:pt x="1" y="38"/>
                  </a:lnTo>
                  <a:lnTo>
                    <a:pt x="1" y="74"/>
                  </a:lnTo>
                  <a:lnTo>
                    <a:pt x="1" y="6895"/>
                  </a:lnTo>
                  <a:lnTo>
                    <a:pt x="1" y="6913"/>
                  </a:lnTo>
                  <a:lnTo>
                    <a:pt x="19" y="6950"/>
                  </a:lnTo>
                  <a:lnTo>
                    <a:pt x="37" y="6950"/>
                  </a:lnTo>
                  <a:lnTo>
                    <a:pt x="74" y="6969"/>
                  </a:lnTo>
                  <a:lnTo>
                    <a:pt x="1457" y="6950"/>
                  </a:lnTo>
                  <a:lnTo>
                    <a:pt x="1475" y="6950"/>
                  </a:lnTo>
                  <a:lnTo>
                    <a:pt x="1494" y="6932"/>
                  </a:lnTo>
                  <a:lnTo>
                    <a:pt x="1512" y="6913"/>
                  </a:lnTo>
                  <a:lnTo>
                    <a:pt x="1530" y="6876"/>
                  </a:lnTo>
                  <a:lnTo>
                    <a:pt x="1530" y="74"/>
                  </a:lnTo>
                  <a:lnTo>
                    <a:pt x="1512" y="38"/>
                  </a:lnTo>
                  <a:lnTo>
                    <a:pt x="1494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1119207" y="3346835"/>
              <a:ext cx="235466" cy="1032612"/>
            </a:xfrm>
            <a:custGeom>
              <a:avLst/>
              <a:gdLst/>
              <a:ahLst/>
              <a:cxnLst/>
              <a:rect l="l" t="t" r="r" b="b"/>
              <a:pathLst>
                <a:path w="1383" h="6065" extrusionOk="0">
                  <a:moveTo>
                    <a:pt x="0" y="0"/>
                  </a:moveTo>
                  <a:lnTo>
                    <a:pt x="0" y="6065"/>
                  </a:lnTo>
                  <a:lnTo>
                    <a:pt x="1383" y="6065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537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1131806" y="3334236"/>
              <a:ext cx="260664" cy="1057810"/>
            </a:xfrm>
            <a:custGeom>
              <a:avLst/>
              <a:gdLst/>
              <a:ahLst/>
              <a:cxnLst/>
              <a:rect l="l" t="t" r="r" b="b"/>
              <a:pathLst>
                <a:path w="1531" h="6213" extrusionOk="0">
                  <a:moveTo>
                    <a:pt x="1383" y="148"/>
                  </a:moveTo>
                  <a:lnTo>
                    <a:pt x="1383" y="6065"/>
                  </a:lnTo>
                  <a:lnTo>
                    <a:pt x="148" y="6065"/>
                  </a:lnTo>
                  <a:lnTo>
                    <a:pt x="148" y="148"/>
                  </a:lnTo>
                  <a:close/>
                  <a:moveTo>
                    <a:pt x="1" y="0"/>
                  </a:moveTo>
                  <a:lnTo>
                    <a:pt x="1" y="6213"/>
                  </a:lnTo>
                  <a:lnTo>
                    <a:pt x="1531" y="621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1611932" y="3848925"/>
              <a:ext cx="241766" cy="533757"/>
            </a:xfrm>
            <a:custGeom>
              <a:avLst/>
              <a:gdLst/>
              <a:ahLst/>
              <a:cxnLst/>
              <a:rect l="l" t="t" r="r" b="b"/>
              <a:pathLst>
                <a:path w="1420" h="3135" extrusionOk="0">
                  <a:moveTo>
                    <a:pt x="0" y="1"/>
                  </a:moveTo>
                  <a:lnTo>
                    <a:pt x="0" y="3134"/>
                  </a:lnTo>
                  <a:lnTo>
                    <a:pt x="1420" y="313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537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624531" y="3836326"/>
              <a:ext cx="266964" cy="558785"/>
            </a:xfrm>
            <a:custGeom>
              <a:avLst/>
              <a:gdLst/>
              <a:ahLst/>
              <a:cxnLst/>
              <a:rect l="l" t="t" r="r" b="b"/>
              <a:pathLst>
                <a:path w="1568" h="3282" extrusionOk="0">
                  <a:moveTo>
                    <a:pt x="1420" y="148"/>
                  </a:moveTo>
                  <a:lnTo>
                    <a:pt x="1420" y="3134"/>
                  </a:lnTo>
                  <a:lnTo>
                    <a:pt x="148" y="3134"/>
                  </a:lnTo>
                  <a:lnTo>
                    <a:pt x="148" y="148"/>
                  </a:lnTo>
                  <a:close/>
                  <a:moveTo>
                    <a:pt x="1" y="1"/>
                  </a:moveTo>
                  <a:lnTo>
                    <a:pt x="1" y="3282"/>
                  </a:lnTo>
                  <a:lnTo>
                    <a:pt x="1568" y="328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1837863" y="4369913"/>
              <a:ext cx="2203302" cy="25198"/>
            </a:xfrm>
            <a:custGeom>
              <a:avLst/>
              <a:gdLst/>
              <a:ahLst/>
              <a:cxnLst/>
              <a:rect l="l" t="t" r="r" b="b"/>
              <a:pathLst>
                <a:path w="12941" h="148" extrusionOk="0">
                  <a:moveTo>
                    <a:pt x="12940" y="0"/>
                  </a:moveTo>
                  <a:lnTo>
                    <a:pt x="0" y="37"/>
                  </a:lnTo>
                  <a:lnTo>
                    <a:pt x="0" y="148"/>
                  </a:lnTo>
                  <a:lnTo>
                    <a:pt x="12940" y="93"/>
                  </a:lnTo>
                  <a:lnTo>
                    <a:pt x="12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3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7" name="Google Shape;1067;p31"/>
          <p:cNvGrpSpPr/>
          <p:nvPr/>
        </p:nvGrpSpPr>
        <p:grpSpPr>
          <a:xfrm>
            <a:off x="169768" y="4453179"/>
            <a:ext cx="484802" cy="433159"/>
            <a:chOff x="3511425" y="389200"/>
            <a:chExt cx="643570" cy="575016"/>
          </a:xfrm>
        </p:grpSpPr>
        <p:sp>
          <p:nvSpPr>
            <p:cNvPr id="1068" name="Google Shape;1068;p31"/>
            <p:cNvSpPr/>
            <p:nvPr/>
          </p:nvSpPr>
          <p:spPr>
            <a:xfrm>
              <a:off x="3586761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00" y="0"/>
                  </a:moveTo>
                  <a:lnTo>
                    <a:pt x="9023" y="23"/>
                  </a:lnTo>
                  <a:lnTo>
                    <a:pt x="8523" y="46"/>
                  </a:lnTo>
                  <a:lnTo>
                    <a:pt x="8046" y="114"/>
                  </a:lnTo>
                  <a:lnTo>
                    <a:pt x="7591" y="205"/>
                  </a:lnTo>
                  <a:lnTo>
                    <a:pt x="7137" y="296"/>
                  </a:lnTo>
                  <a:lnTo>
                    <a:pt x="6682" y="432"/>
                  </a:lnTo>
                  <a:lnTo>
                    <a:pt x="6228" y="568"/>
                  </a:lnTo>
                  <a:lnTo>
                    <a:pt x="5796" y="750"/>
                  </a:lnTo>
                  <a:lnTo>
                    <a:pt x="5387" y="932"/>
                  </a:lnTo>
                  <a:lnTo>
                    <a:pt x="4978" y="1159"/>
                  </a:lnTo>
                  <a:lnTo>
                    <a:pt x="4569" y="1386"/>
                  </a:lnTo>
                  <a:lnTo>
                    <a:pt x="4182" y="1614"/>
                  </a:lnTo>
                  <a:lnTo>
                    <a:pt x="3819" y="1886"/>
                  </a:lnTo>
                  <a:lnTo>
                    <a:pt x="3455" y="2182"/>
                  </a:lnTo>
                  <a:lnTo>
                    <a:pt x="3114" y="2477"/>
                  </a:lnTo>
                  <a:lnTo>
                    <a:pt x="2773" y="2795"/>
                  </a:lnTo>
                  <a:lnTo>
                    <a:pt x="2455" y="3114"/>
                  </a:lnTo>
                  <a:lnTo>
                    <a:pt x="2160" y="3454"/>
                  </a:lnTo>
                  <a:lnTo>
                    <a:pt x="1887" y="3818"/>
                  </a:lnTo>
                  <a:lnTo>
                    <a:pt x="1614" y="4204"/>
                  </a:lnTo>
                  <a:lnTo>
                    <a:pt x="1364" y="4591"/>
                  </a:lnTo>
                  <a:lnTo>
                    <a:pt x="1137" y="4977"/>
                  </a:lnTo>
                  <a:lnTo>
                    <a:pt x="933" y="5386"/>
                  </a:lnTo>
                  <a:lnTo>
                    <a:pt x="728" y="5818"/>
                  </a:lnTo>
                  <a:lnTo>
                    <a:pt x="569" y="6250"/>
                  </a:lnTo>
                  <a:lnTo>
                    <a:pt x="410" y="6681"/>
                  </a:lnTo>
                  <a:lnTo>
                    <a:pt x="296" y="7136"/>
                  </a:lnTo>
                  <a:lnTo>
                    <a:pt x="183" y="7590"/>
                  </a:lnTo>
                  <a:lnTo>
                    <a:pt x="92" y="8068"/>
                  </a:lnTo>
                  <a:lnTo>
                    <a:pt x="46" y="8545"/>
                  </a:lnTo>
                  <a:lnTo>
                    <a:pt x="1" y="9022"/>
                  </a:lnTo>
                  <a:lnTo>
                    <a:pt x="1" y="9522"/>
                  </a:lnTo>
                  <a:lnTo>
                    <a:pt x="1" y="9999"/>
                  </a:lnTo>
                  <a:lnTo>
                    <a:pt x="46" y="10477"/>
                  </a:lnTo>
                  <a:lnTo>
                    <a:pt x="92" y="10954"/>
                  </a:lnTo>
                  <a:lnTo>
                    <a:pt x="183" y="11431"/>
                  </a:lnTo>
                  <a:lnTo>
                    <a:pt x="296" y="11886"/>
                  </a:lnTo>
                  <a:lnTo>
                    <a:pt x="410" y="12340"/>
                  </a:lnTo>
                  <a:lnTo>
                    <a:pt x="569" y="12772"/>
                  </a:lnTo>
                  <a:lnTo>
                    <a:pt x="728" y="13204"/>
                  </a:lnTo>
                  <a:lnTo>
                    <a:pt x="933" y="13635"/>
                  </a:lnTo>
                  <a:lnTo>
                    <a:pt x="1137" y="14044"/>
                  </a:lnTo>
                  <a:lnTo>
                    <a:pt x="1364" y="14454"/>
                  </a:lnTo>
                  <a:lnTo>
                    <a:pt x="1614" y="14840"/>
                  </a:lnTo>
                  <a:lnTo>
                    <a:pt x="1887" y="15203"/>
                  </a:lnTo>
                  <a:lnTo>
                    <a:pt x="2160" y="15567"/>
                  </a:lnTo>
                  <a:lnTo>
                    <a:pt x="2455" y="15908"/>
                  </a:lnTo>
                  <a:lnTo>
                    <a:pt x="2773" y="16226"/>
                  </a:lnTo>
                  <a:lnTo>
                    <a:pt x="3114" y="16544"/>
                  </a:lnTo>
                  <a:lnTo>
                    <a:pt x="3455" y="16862"/>
                  </a:lnTo>
                  <a:lnTo>
                    <a:pt x="3819" y="17135"/>
                  </a:lnTo>
                  <a:lnTo>
                    <a:pt x="4182" y="17408"/>
                  </a:lnTo>
                  <a:lnTo>
                    <a:pt x="4569" y="17635"/>
                  </a:lnTo>
                  <a:lnTo>
                    <a:pt x="4978" y="17885"/>
                  </a:lnTo>
                  <a:lnTo>
                    <a:pt x="5387" y="18090"/>
                  </a:lnTo>
                  <a:lnTo>
                    <a:pt x="5796" y="18271"/>
                  </a:lnTo>
                  <a:lnTo>
                    <a:pt x="6228" y="18453"/>
                  </a:lnTo>
                  <a:lnTo>
                    <a:pt x="6682" y="18590"/>
                  </a:lnTo>
                  <a:lnTo>
                    <a:pt x="7137" y="18726"/>
                  </a:lnTo>
                  <a:lnTo>
                    <a:pt x="7591" y="18840"/>
                  </a:lnTo>
                  <a:lnTo>
                    <a:pt x="8046" y="18908"/>
                  </a:lnTo>
                  <a:lnTo>
                    <a:pt x="8523" y="18976"/>
                  </a:lnTo>
                  <a:lnTo>
                    <a:pt x="9023" y="19021"/>
                  </a:lnTo>
                  <a:lnTo>
                    <a:pt x="10000" y="19021"/>
                  </a:lnTo>
                  <a:lnTo>
                    <a:pt x="10477" y="18976"/>
                  </a:lnTo>
                  <a:lnTo>
                    <a:pt x="10954" y="18908"/>
                  </a:lnTo>
                  <a:lnTo>
                    <a:pt x="11409" y="18840"/>
                  </a:lnTo>
                  <a:lnTo>
                    <a:pt x="11886" y="18726"/>
                  </a:lnTo>
                  <a:lnTo>
                    <a:pt x="12341" y="18590"/>
                  </a:lnTo>
                  <a:lnTo>
                    <a:pt x="12772" y="18453"/>
                  </a:lnTo>
                  <a:lnTo>
                    <a:pt x="13204" y="18271"/>
                  </a:lnTo>
                  <a:lnTo>
                    <a:pt x="13636" y="18090"/>
                  </a:lnTo>
                  <a:lnTo>
                    <a:pt x="14045" y="17885"/>
                  </a:lnTo>
                  <a:lnTo>
                    <a:pt x="14431" y="17635"/>
                  </a:lnTo>
                  <a:lnTo>
                    <a:pt x="14818" y="17408"/>
                  </a:lnTo>
                  <a:lnTo>
                    <a:pt x="15204" y="17135"/>
                  </a:lnTo>
                  <a:lnTo>
                    <a:pt x="15545" y="16862"/>
                  </a:lnTo>
                  <a:lnTo>
                    <a:pt x="15909" y="16544"/>
                  </a:lnTo>
                  <a:lnTo>
                    <a:pt x="16227" y="16226"/>
                  </a:lnTo>
                  <a:lnTo>
                    <a:pt x="16545" y="15908"/>
                  </a:lnTo>
                  <a:lnTo>
                    <a:pt x="16840" y="15567"/>
                  </a:lnTo>
                  <a:lnTo>
                    <a:pt x="17136" y="15203"/>
                  </a:lnTo>
                  <a:lnTo>
                    <a:pt x="17386" y="14840"/>
                  </a:lnTo>
                  <a:lnTo>
                    <a:pt x="17636" y="14454"/>
                  </a:lnTo>
                  <a:lnTo>
                    <a:pt x="17863" y="14044"/>
                  </a:lnTo>
                  <a:lnTo>
                    <a:pt x="18067" y="13635"/>
                  </a:lnTo>
                  <a:lnTo>
                    <a:pt x="18272" y="13204"/>
                  </a:lnTo>
                  <a:lnTo>
                    <a:pt x="18431" y="12772"/>
                  </a:lnTo>
                  <a:lnTo>
                    <a:pt x="18590" y="12340"/>
                  </a:lnTo>
                  <a:lnTo>
                    <a:pt x="18704" y="11886"/>
                  </a:lnTo>
                  <a:lnTo>
                    <a:pt x="18817" y="11431"/>
                  </a:lnTo>
                  <a:lnTo>
                    <a:pt x="18908" y="10954"/>
                  </a:lnTo>
                  <a:lnTo>
                    <a:pt x="18954" y="10477"/>
                  </a:lnTo>
                  <a:lnTo>
                    <a:pt x="18999" y="9999"/>
                  </a:lnTo>
                  <a:lnTo>
                    <a:pt x="19022" y="9522"/>
                  </a:lnTo>
                  <a:lnTo>
                    <a:pt x="18999" y="9022"/>
                  </a:lnTo>
                  <a:lnTo>
                    <a:pt x="18954" y="8545"/>
                  </a:lnTo>
                  <a:lnTo>
                    <a:pt x="18908" y="8068"/>
                  </a:lnTo>
                  <a:lnTo>
                    <a:pt x="18817" y="7590"/>
                  </a:lnTo>
                  <a:lnTo>
                    <a:pt x="18704" y="7136"/>
                  </a:lnTo>
                  <a:lnTo>
                    <a:pt x="18590" y="6681"/>
                  </a:lnTo>
                  <a:lnTo>
                    <a:pt x="18431" y="6250"/>
                  </a:lnTo>
                  <a:lnTo>
                    <a:pt x="18272" y="5818"/>
                  </a:lnTo>
                  <a:lnTo>
                    <a:pt x="18067" y="5386"/>
                  </a:lnTo>
                  <a:lnTo>
                    <a:pt x="17863" y="4977"/>
                  </a:lnTo>
                  <a:lnTo>
                    <a:pt x="17636" y="4591"/>
                  </a:lnTo>
                  <a:lnTo>
                    <a:pt x="17386" y="4204"/>
                  </a:lnTo>
                  <a:lnTo>
                    <a:pt x="17136" y="3818"/>
                  </a:lnTo>
                  <a:lnTo>
                    <a:pt x="16840" y="3454"/>
                  </a:lnTo>
                  <a:lnTo>
                    <a:pt x="16545" y="3114"/>
                  </a:lnTo>
                  <a:lnTo>
                    <a:pt x="16227" y="2795"/>
                  </a:lnTo>
                  <a:lnTo>
                    <a:pt x="15909" y="2477"/>
                  </a:lnTo>
                  <a:lnTo>
                    <a:pt x="15545" y="2182"/>
                  </a:lnTo>
                  <a:lnTo>
                    <a:pt x="15204" y="1886"/>
                  </a:lnTo>
                  <a:lnTo>
                    <a:pt x="14818" y="1614"/>
                  </a:lnTo>
                  <a:lnTo>
                    <a:pt x="14431" y="1386"/>
                  </a:lnTo>
                  <a:lnTo>
                    <a:pt x="14045" y="1159"/>
                  </a:lnTo>
                  <a:lnTo>
                    <a:pt x="13636" y="932"/>
                  </a:lnTo>
                  <a:lnTo>
                    <a:pt x="13204" y="750"/>
                  </a:lnTo>
                  <a:lnTo>
                    <a:pt x="12772" y="568"/>
                  </a:lnTo>
                  <a:lnTo>
                    <a:pt x="12341" y="432"/>
                  </a:lnTo>
                  <a:lnTo>
                    <a:pt x="11886" y="296"/>
                  </a:lnTo>
                  <a:lnTo>
                    <a:pt x="11409" y="205"/>
                  </a:lnTo>
                  <a:lnTo>
                    <a:pt x="10954" y="114"/>
                  </a:lnTo>
                  <a:lnTo>
                    <a:pt x="10477" y="46"/>
                  </a:lnTo>
                  <a:lnTo>
                    <a:pt x="10000" y="23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3514830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22" y="0"/>
                  </a:moveTo>
                  <a:lnTo>
                    <a:pt x="9022" y="23"/>
                  </a:lnTo>
                  <a:lnTo>
                    <a:pt x="8545" y="46"/>
                  </a:lnTo>
                  <a:lnTo>
                    <a:pt x="8067" y="114"/>
                  </a:lnTo>
                  <a:lnTo>
                    <a:pt x="7590" y="205"/>
                  </a:lnTo>
                  <a:lnTo>
                    <a:pt x="7136" y="296"/>
                  </a:lnTo>
                  <a:lnTo>
                    <a:pt x="6681" y="432"/>
                  </a:lnTo>
                  <a:lnTo>
                    <a:pt x="6249" y="568"/>
                  </a:lnTo>
                  <a:lnTo>
                    <a:pt x="5818" y="750"/>
                  </a:lnTo>
                  <a:lnTo>
                    <a:pt x="5386" y="932"/>
                  </a:lnTo>
                  <a:lnTo>
                    <a:pt x="4977" y="1159"/>
                  </a:lnTo>
                  <a:lnTo>
                    <a:pt x="4591" y="1386"/>
                  </a:lnTo>
                  <a:lnTo>
                    <a:pt x="4204" y="1614"/>
                  </a:lnTo>
                  <a:lnTo>
                    <a:pt x="3818" y="1886"/>
                  </a:lnTo>
                  <a:lnTo>
                    <a:pt x="3454" y="2182"/>
                  </a:lnTo>
                  <a:lnTo>
                    <a:pt x="3113" y="2477"/>
                  </a:lnTo>
                  <a:lnTo>
                    <a:pt x="2795" y="2795"/>
                  </a:lnTo>
                  <a:lnTo>
                    <a:pt x="2477" y="3114"/>
                  </a:lnTo>
                  <a:lnTo>
                    <a:pt x="2182" y="3454"/>
                  </a:lnTo>
                  <a:lnTo>
                    <a:pt x="1886" y="3818"/>
                  </a:lnTo>
                  <a:lnTo>
                    <a:pt x="1636" y="4204"/>
                  </a:lnTo>
                  <a:lnTo>
                    <a:pt x="1386" y="4591"/>
                  </a:lnTo>
                  <a:lnTo>
                    <a:pt x="1159" y="4977"/>
                  </a:lnTo>
                  <a:lnTo>
                    <a:pt x="932" y="5386"/>
                  </a:lnTo>
                  <a:lnTo>
                    <a:pt x="750" y="5818"/>
                  </a:lnTo>
                  <a:lnTo>
                    <a:pt x="591" y="6250"/>
                  </a:lnTo>
                  <a:lnTo>
                    <a:pt x="432" y="6681"/>
                  </a:lnTo>
                  <a:lnTo>
                    <a:pt x="295" y="7136"/>
                  </a:lnTo>
                  <a:lnTo>
                    <a:pt x="205" y="7590"/>
                  </a:lnTo>
                  <a:lnTo>
                    <a:pt x="114" y="8068"/>
                  </a:lnTo>
                  <a:lnTo>
                    <a:pt x="45" y="8545"/>
                  </a:lnTo>
                  <a:lnTo>
                    <a:pt x="23" y="9022"/>
                  </a:lnTo>
                  <a:lnTo>
                    <a:pt x="0" y="9522"/>
                  </a:lnTo>
                  <a:lnTo>
                    <a:pt x="23" y="9999"/>
                  </a:lnTo>
                  <a:lnTo>
                    <a:pt x="45" y="10477"/>
                  </a:lnTo>
                  <a:lnTo>
                    <a:pt x="114" y="10954"/>
                  </a:lnTo>
                  <a:lnTo>
                    <a:pt x="205" y="11431"/>
                  </a:lnTo>
                  <a:lnTo>
                    <a:pt x="295" y="11886"/>
                  </a:lnTo>
                  <a:lnTo>
                    <a:pt x="432" y="12340"/>
                  </a:lnTo>
                  <a:lnTo>
                    <a:pt x="591" y="12772"/>
                  </a:lnTo>
                  <a:lnTo>
                    <a:pt x="750" y="13204"/>
                  </a:lnTo>
                  <a:lnTo>
                    <a:pt x="932" y="13635"/>
                  </a:lnTo>
                  <a:lnTo>
                    <a:pt x="1159" y="14044"/>
                  </a:lnTo>
                  <a:lnTo>
                    <a:pt x="1386" y="14454"/>
                  </a:lnTo>
                  <a:lnTo>
                    <a:pt x="1636" y="14840"/>
                  </a:lnTo>
                  <a:lnTo>
                    <a:pt x="1886" y="15203"/>
                  </a:lnTo>
                  <a:lnTo>
                    <a:pt x="2182" y="15567"/>
                  </a:lnTo>
                  <a:lnTo>
                    <a:pt x="2477" y="15908"/>
                  </a:lnTo>
                  <a:lnTo>
                    <a:pt x="2795" y="16226"/>
                  </a:lnTo>
                  <a:lnTo>
                    <a:pt x="3113" y="16544"/>
                  </a:lnTo>
                  <a:lnTo>
                    <a:pt x="3454" y="16862"/>
                  </a:lnTo>
                  <a:lnTo>
                    <a:pt x="3818" y="17135"/>
                  </a:lnTo>
                  <a:lnTo>
                    <a:pt x="4204" y="17408"/>
                  </a:lnTo>
                  <a:lnTo>
                    <a:pt x="4591" y="17635"/>
                  </a:lnTo>
                  <a:lnTo>
                    <a:pt x="4977" y="17885"/>
                  </a:lnTo>
                  <a:lnTo>
                    <a:pt x="5386" y="18090"/>
                  </a:lnTo>
                  <a:lnTo>
                    <a:pt x="5818" y="18271"/>
                  </a:lnTo>
                  <a:lnTo>
                    <a:pt x="6249" y="18453"/>
                  </a:lnTo>
                  <a:lnTo>
                    <a:pt x="6681" y="18590"/>
                  </a:lnTo>
                  <a:lnTo>
                    <a:pt x="7136" y="18726"/>
                  </a:lnTo>
                  <a:lnTo>
                    <a:pt x="7590" y="18840"/>
                  </a:lnTo>
                  <a:lnTo>
                    <a:pt x="8067" y="18908"/>
                  </a:lnTo>
                  <a:lnTo>
                    <a:pt x="8545" y="18976"/>
                  </a:lnTo>
                  <a:lnTo>
                    <a:pt x="9022" y="19021"/>
                  </a:lnTo>
                  <a:lnTo>
                    <a:pt x="9999" y="19021"/>
                  </a:lnTo>
                  <a:lnTo>
                    <a:pt x="10476" y="18976"/>
                  </a:lnTo>
                  <a:lnTo>
                    <a:pt x="10954" y="18908"/>
                  </a:lnTo>
                  <a:lnTo>
                    <a:pt x="11431" y="18840"/>
                  </a:lnTo>
                  <a:lnTo>
                    <a:pt x="11885" y="18726"/>
                  </a:lnTo>
                  <a:lnTo>
                    <a:pt x="12340" y="18590"/>
                  </a:lnTo>
                  <a:lnTo>
                    <a:pt x="12794" y="18453"/>
                  </a:lnTo>
                  <a:lnTo>
                    <a:pt x="13226" y="18271"/>
                  </a:lnTo>
                  <a:lnTo>
                    <a:pt x="13635" y="18090"/>
                  </a:lnTo>
                  <a:lnTo>
                    <a:pt x="14044" y="17885"/>
                  </a:lnTo>
                  <a:lnTo>
                    <a:pt x="14453" y="17635"/>
                  </a:lnTo>
                  <a:lnTo>
                    <a:pt x="14840" y="17408"/>
                  </a:lnTo>
                  <a:lnTo>
                    <a:pt x="15203" y="17135"/>
                  </a:lnTo>
                  <a:lnTo>
                    <a:pt x="15567" y="16862"/>
                  </a:lnTo>
                  <a:lnTo>
                    <a:pt x="15908" y="16544"/>
                  </a:lnTo>
                  <a:lnTo>
                    <a:pt x="16249" y="16226"/>
                  </a:lnTo>
                  <a:lnTo>
                    <a:pt x="16544" y="15908"/>
                  </a:lnTo>
                  <a:lnTo>
                    <a:pt x="16862" y="15567"/>
                  </a:lnTo>
                  <a:lnTo>
                    <a:pt x="17135" y="15203"/>
                  </a:lnTo>
                  <a:lnTo>
                    <a:pt x="17408" y="14840"/>
                  </a:lnTo>
                  <a:lnTo>
                    <a:pt x="17658" y="14454"/>
                  </a:lnTo>
                  <a:lnTo>
                    <a:pt x="17885" y="14044"/>
                  </a:lnTo>
                  <a:lnTo>
                    <a:pt x="18089" y="13635"/>
                  </a:lnTo>
                  <a:lnTo>
                    <a:pt x="18271" y="13204"/>
                  </a:lnTo>
                  <a:lnTo>
                    <a:pt x="18453" y="12772"/>
                  </a:lnTo>
                  <a:lnTo>
                    <a:pt x="18589" y="12340"/>
                  </a:lnTo>
                  <a:lnTo>
                    <a:pt x="18726" y="11886"/>
                  </a:lnTo>
                  <a:lnTo>
                    <a:pt x="18839" y="11431"/>
                  </a:lnTo>
                  <a:lnTo>
                    <a:pt x="18907" y="10954"/>
                  </a:lnTo>
                  <a:lnTo>
                    <a:pt x="18976" y="10477"/>
                  </a:lnTo>
                  <a:lnTo>
                    <a:pt x="19021" y="9999"/>
                  </a:lnTo>
                  <a:lnTo>
                    <a:pt x="19021" y="9522"/>
                  </a:lnTo>
                  <a:lnTo>
                    <a:pt x="19021" y="9022"/>
                  </a:lnTo>
                  <a:lnTo>
                    <a:pt x="18976" y="8545"/>
                  </a:lnTo>
                  <a:lnTo>
                    <a:pt x="18907" y="8068"/>
                  </a:lnTo>
                  <a:lnTo>
                    <a:pt x="18839" y="7590"/>
                  </a:lnTo>
                  <a:lnTo>
                    <a:pt x="18726" y="7136"/>
                  </a:lnTo>
                  <a:lnTo>
                    <a:pt x="18589" y="6681"/>
                  </a:lnTo>
                  <a:lnTo>
                    <a:pt x="18453" y="6250"/>
                  </a:lnTo>
                  <a:lnTo>
                    <a:pt x="18271" y="5818"/>
                  </a:lnTo>
                  <a:lnTo>
                    <a:pt x="18089" y="5386"/>
                  </a:lnTo>
                  <a:lnTo>
                    <a:pt x="17885" y="4977"/>
                  </a:lnTo>
                  <a:lnTo>
                    <a:pt x="17658" y="4591"/>
                  </a:lnTo>
                  <a:lnTo>
                    <a:pt x="17408" y="4204"/>
                  </a:lnTo>
                  <a:lnTo>
                    <a:pt x="17135" y="3818"/>
                  </a:lnTo>
                  <a:lnTo>
                    <a:pt x="16862" y="3454"/>
                  </a:lnTo>
                  <a:lnTo>
                    <a:pt x="16544" y="3114"/>
                  </a:lnTo>
                  <a:lnTo>
                    <a:pt x="16249" y="2795"/>
                  </a:lnTo>
                  <a:lnTo>
                    <a:pt x="15908" y="2477"/>
                  </a:lnTo>
                  <a:lnTo>
                    <a:pt x="15567" y="2182"/>
                  </a:lnTo>
                  <a:lnTo>
                    <a:pt x="15203" y="1886"/>
                  </a:lnTo>
                  <a:lnTo>
                    <a:pt x="14840" y="1614"/>
                  </a:lnTo>
                  <a:lnTo>
                    <a:pt x="14453" y="1386"/>
                  </a:lnTo>
                  <a:lnTo>
                    <a:pt x="14044" y="1159"/>
                  </a:lnTo>
                  <a:lnTo>
                    <a:pt x="13635" y="932"/>
                  </a:lnTo>
                  <a:lnTo>
                    <a:pt x="13226" y="750"/>
                  </a:lnTo>
                  <a:lnTo>
                    <a:pt x="12794" y="568"/>
                  </a:lnTo>
                  <a:lnTo>
                    <a:pt x="12340" y="432"/>
                  </a:lnTo>
                  <a:lnTo>
                    <a:pt x="11885" y="296"/>
                  </a:lnTo>
                  <a:lnTo>
                    <a:pt x="11431" y="205"/>
                  </a:lnTo>
                  <a:lnTo>
                    <a:pt x="10954" y="114"/>
                  </a:lnTo>
                  <a:lnTo>
                    <a:pt x="10476" y="46"/>
                  </a:lnTo>
                  <a:lnTo>
                    <a:pt x="9999" y="23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3511425" y="389200"/>
              <a:ext cx="575016" cy="575016"/>
            </a:xfrm>
            <a:custGeom>
              <a:avLst/>
              <a:gdLst/>
              <a:ahLst/>
              <a:cxnLst/>
              <a:rect l="l" t="t" r="r" b="b"/>
              <a:pathLst>
                <a:path w="19249" h="19249" extrusionOk="0">
                  <a:moveTo>
                    <a:pt x="10113" y="228"/>
                  </a:moveTo>
                  <a:lnTo>
                    <a:pt x="10590" y="273"/>
                  </a:lnTo>
                  <a:lnTo>
                    <a:pt x="11068" y="341"/>
                  </a:lnTo>
                  <a:lnTo>
                    <a:pt x="11522" y="410"/>
                  </a:lnTo>
                  <a:lnTo>
                    <a:pt x="11977" y="523"/>
                  </a:lnTo>
                  <a:lnTo>
                    <a:pt x="12431" y="660"/>
                  </a:lnTo>
                  <a:lnTo>
                    <a:pt x="12863" y="796"/>
                  </a:lnTo>
                  <a:lnTo>
                    <a:pt x="13272" y="955"/>
                  </a:lnTo>
                  <a:lnTo>
                    <a:pt x="13704" y="1160"/>
                  </a:lnTo>
                  <a:lnTo>
                    <a:pt x="14113" y="1364"/>
                  </a:lnTo>
                  <a:lnTo>
                    <a:pt x="14499" y="1591"/>
                  </a:lnTo>
                  <a:lnTo>
                    <a:pt x="14885" y="1841"/>
                  </a:lnTo>
                  <a:lnTo>
                    <a:pt x="15249" y="2091"/>
                  </a:lnTo>
                  <a:lnTo>
                    <a:pt x="15613" y="2387"/>
                  </a:lnTo>
                  <a:lnTo>
                    <a:pt x="15954" y="2682"/>
                  </a:lnTo>
                  <a:lnTo>
                    <a:pt x="16272" y="2978"/>
                  </a:lnTo>
                  <a:lnTo>
                    <a:pt x="16590" y="3318"/>
                  </a:lnTo>
                  <a:lnTo>
                    <a:pt x="16885" y="3659"/>
                  </a:lnTo>
                  <a:lnTo>
                    <a:pt x="17158" y="4000"/>
                  </a:lnTo>
                  <a:lnTo>
                    <a:pt x="17431" y="4364"/>
                  </a:lnTo>
                  <a:lnTo>
                    <a:pt x="17658" y="4750"/>
                  </a:lnTo>
                  <a:lnTo>
                    <a:pt x="17885" y="5159"/>
                  </a:lnTo>
                  <a:lnTo>
                    <a:pt x="18090" y="5546"/>
                  </a:lnTo>
                  <a:lnTo>
                    <a:pt x="18294" y="5977"/>
                  </a:lnTo>
                  <a:lnTo>
                    <a:pt x="18453" y="6386"/>
                  </a:lnTo>
                  <a:lnTo>
                    <a:pt x="18612" y="6841"/>
                  </a:lnTo>
                  <a:lnTo>
                    <a:pt x="18726" y="7273"/>
                  </a:lnTo>
                  <a:lnTo>
                    <a:pt x="18840" y="7727"/>
                  </a:lnTo>
                  <a:lnTo>
                    <a:pt x="18908" y="8204"/>
                  </a:lnTo>
                  <a:lnTo>
                    <a:pt x="18976" y="8659"/>
                  </a:lnTo>
                  <a:lnTo>
                    <a:pt x="19021" y="9136"/>
                  </a:lnTo>
                  <a:lnTo>
                    <a:pt x="19021" y="9636"/>
                  </a:lnTo>
                  <a:lnTo>
                    <a:pt x="19021" y="10113"/>
                  </a:lnTo>
                  <a:lnTo>
                    <a:pt x="18976" y="10591"/>
                  </a:lnTo>
                  <a:lnTo>
                    <a:pt x="18908" y="11045"/>
                  </a:lnTo>
                  <a:lnTo>
                    <a:pt x="18840" y="11522"/>
                  </a:lnTo>
                  <a:lnTo>
                    <a:pt x="18726" y="11977"/>
                  </a:lnTo>
                  <a:lnTo>
                    <a:pt x="18612" y="12409"/>
                  </a:lnTo>
                  <a:lnTo>
                    <a:pt x="18453" y="12863"/>
                  </a:lnTo>
                  <a:lnTo>
                    <a:pt x="18294" y="13272"/>
                  </a:lnTo>
                  <a:lnTo>
                    <a:pt x="18090" y="13704"/>
                  </a:lnTo>
                  <a:lnTo>
                    <a:pt x="17885" y="14113"/>
                  </a:lnTo>
                  <a:lnTo>
                    <a:pt x="17658" y="14499"/>
                  </a:lnTo>
                  <a:lnTo>
                    <a:pt x="17431" y="14886"/>
                  </a:lnTo>
                  <a:lnTo>
                    <a:pt x="17158" y="15249"/>
                  </a:lnTo>
                  <a:lnTo>
                    <a:pt x="16885" y="15590"/>
                  </a:lnTo>
                  <a:lnTo>
                    <a:pt x="16590" y="15931"/>
                  </a:lnTo>
                  <a:lnTo>
                    <a:pt x="16272" y="16272"/>
                  </a:lnTo>
                  <a:lnTo>
                    <a:pt x="15954" y="16590"/>
                  </a:lnTo>
                  <a:lnTo>
                    <a:pt x="15613" y="16886"/>
                  </a:lnTo>
                  <a:lnTo>
                    <a:pt x="15249" y="17158"/>
                  </a:lnTo>
                  <a:lnTo>
                    <a:pt x="14885" y="17408"/>
                  </a:lnTo>
                  <a:lnTo>
                    <a:pt x="14499" y="17658"/>
                  </a:lnTo>
                  <a:lnTo>
                    <a:pt x="14113" y="17885"/>
                  </a:lnTo>
                  <a:lnTo>
                    <a:pt x="13704" y="18090"/>
                  </a:lnTo>
                  <a:lnTo>
                    <a:pt x="13272" y="18294"/>
                  </a:lnTo>
                  <a:lnTo>
                    <a:pt x="12863" y="18454"/>
                  </a:lnTo>
                  <a:lnTo>
                    <a:pt x="12431" y="18613"/>
                  </a:lnTo>
                  <a:lnTo>
                    <a:pt x="11977" y="18726"/>
                  </a:lnTo>
                  <a:lnTo>
                    <a:pt x="11522" y="18840"/>
                  </a:lnTo>
                  <a:lnTo>
                    <a:pt x="11068" y="18908"/>
                  </a:lnTo>
                  <a:lnTo>
                    <a:pt x="10590" y="18976"/>
                  </a:lnTo>
                  <a:lnTo>
                    <a:pt x="10113" y="19022"/>
                  </a:lnTo>
                  <a:lnTo>
                    <a:pt x="9136" y="19022"/>
                  </a:lnTo>
                  <a:lnTo>
                    <a:pt x="8659" y="18976"/>
                  </a:lnTo>
                  <a:lnTo>
                    <a:pt x="8204" y="18908"/>
                  </a:lnTo>
                  <a:lnTo>
                    <a:pt x="7727" y="18840"/>
                  </a:lnTo>
                  <a:lnTo>
                    <a:pt x="7272" y="18726"/>
                  </a:lnTo>
                  <a:lnTo>
                    <a:pt x="6841" y="18613"/>
                  </a:lnTo>
                  <a:lnTo>
                    <a:pt x="6409" y="18454"/>
                  </a:lnTo>
                  <a:lnTo>
                    <a:pt x="5977" y="18294"/>
                  </a:lnTo>
                  <a:lnTo>
                    <a:pt x="5545" y="18090"/>
                  </a:lnTo>
                  <a:lnTo>
                    <a:pt x="5159" y="17885"/>
                  </a:lnTo>
                  <a:lnTo>
                    <a:pt x="4750" y="17658"/>
                  </a:lnTo>
                  <a:lnTo>
                    <a:pt x="4386" y="17408"/>
                  </a:lnTo>
                  <a:lnTo>
                    <a:pt x="4000" y="17158"/>
                  </a:lnTo>
                  <a:lnTo>
                    <a:pt x="3659" y="16886"/>
                  </a:lnTo>
                  <a:lnTo>
                    <a:pt x="3318" y="16590"/>
                  </a:lnTo>
                  <a:lnTo>
                    <a:pt x="2977" y="16272"/>
                  </a:lnTo>
                  <a:lnTo>
                    <a:pt x="2682" y="15931"/>
                  </a:lnTo>
                  <a:lnTo>
                    <a:pt x="2387" y="15590"/>
                  </a:lnTo>
                  <a:lnTo>
                    <a:pt x="2091" y="15249"/>
                  </a:lnTo>
                  <a:lnTo>
                    <a:pt x="1841" y="14886"/>
                  </a:lnTo>
                  <a:lnTo>
                    <a:pt x="1591" y="14499"/>
                  </a:lnTo>
                  <a:lnTo>
                    <a:pt x="1364" y="14113"/>
                  </a:lnTo>
                  <a:lnTo>
                    <a:pt x="1159" y="13704"/>
                  </a:lnTo>
                  <a:lnTo>
                    <a:pt x="978" y="13272"/>
                  </a:lnTo>
                  <a:lnTo>
                    <a:pt x="796" y="12863"/>
                  </a:lnTo>
                  <a:lnTo>
                    <a:pt x="659" y="12409"/>
                  </a:lnTo>
                  <a:lnTo>
                    <a:pt x="523" y="11977"/>
                  </a:lnTo>
                  <a:lnTo>
                    <a:pt x="409" y="11522"/>
                  </a:lnTo>
                  <a:lnTo>
                    <a:pt x="341" y="11045"/>
                  </a:lnTo>
                  <a:lnTo>
                    <a:pt x="273" y="10591"/>
                  </a:lnTo>
                  <a:lnTo>
                    <a:pt x="250" y="10113"/>
                  </a:lnTo>
                  <a:lnTo>
                    <a:pt x="228" y="9636"/>
                  </a:lnTo>
                  <a:lnTo>
                    <a:pt x="250" y="9136"/>
                  </a:lnTo>
                  <a:lnTo>
                    <a:pt x="273" y="8659"/>
                  </a:lnTo>
                  <a:lnTo>
                    <a:pt x="341" y="8204"/>
                  </a:lnTo>
                  <a:lnTo>
                    <a:pt x="409" y="7727"/>
                  </a:lnTo>
                  <a:lnTo>
                    <a:pt x="523" y="7273"/>
                  </a:lnTo>
                  <a:lnTo>
                    <a:pt x="659" y="6841"/>
                  </a:lnTo>
                  <a:lnTo>
                    <a:pt x="796" y="6386"/>
                  </a:lnTo>
                  <a:lnTo>
                    <a:pt x="978" y="5977"/>
                  </a:lnTo>
                  <a:lnTo>
                    <a:pt x="1159" y="5546"/>
                  </a:lnTo>
                  <a:lnTo>
                    <a:pt x="1364" y="5159"/>
                  </a:lnTo>
                  <a:lnTo>
                    <a:pt x="1591" y="4750"/>
                  </a:lnTo>
                  <a:lnTo>
                    <a:pt x="1841" y="4364"/>
                  </a:lnTo>
                  <a:lnTo>
                    <a:pt x="2091" y="4000"/>
                  </a:lnTo>
                  <a:lnTo>
                    <a:pt x="2387" y="3659"/>
                  </a:lnTo>
                  <a:lnTo>
                    <a:pt x="2682" y="3318"/>
                  </a:lnTo>
                  <a:lnTo>
                    <a:pt x="2977" y="2978"/>
                  </a:lnTo>
                  <a:lnTo>
                    <a:pt x="3318" y="2682"/>
                  </a:lnTo>
                  <a:lnTo>
                    <a:pt x="3659" y="2387"/>
                  </a:lnTo>
                  <a:lnTo>
                    <a:pt x="4000" y="2091"/>
                  </a:lnTo>
                  <a:lnTo>
                    <a:pt x="4386" y="1841"/>
                  </a:lnTo>
                  <a:lnTo>
                    <a:pt x="4750" y="1591"/>
                  </a:lnTo>
                  <a:lnTo>
                    <a:pt x="5159" y="1364"/>
                  </a:lnTo>
                  <a:lnTo>
                    <a:pt x="5545" y="1160"/>
                  </a:lnTo>
                  <a:lnTo>
                    <a:pt x="5977" y="955"/>
                  </a:lnTo>
                  <a:lnTo>
                    <a:pt x="6409" y="796"/>
                  </a:lnTo>
                  <a:lnTo>
                    <a:pt x="6841" y="660"/>
                  </a:lnTo>
                  <a:lnTo>
                    <a:pt x="7272" y="523"/>
                  </a:lnTo>
                  <a:lnTo>
                    <a:pt x="7727" y="410"/>
                  </a:lnTo>
                  <a:lnTo>
                    <a:pt x="8204" y="341"/>
                  </a:lnTo>
                  <a:lnTo>
                    <a:pt x="8659" y="273"/>
                  </a:lnTo>
                  <a:lnTo>
                    <a:pt x="9136" y="228"/>
                  </a:lnTo>
                  <a:close/>
                  <a:moveTo>
                    <a:pt x="9636" y="1"/>
                  </a:moveTo>
                  <a:lnTo>
                    <a:pt x="9136" y="23"/>
                  </a:lnTo>
                  <a:lnTo>
                    <a:pt x="8636" y="46"/>
                  </a:lnTo>
                  <a:lnTo>
                    <a:pt x="8159" y="114"/>
                  </a:lnTo>
                  <a:lnTo>
                    <a:pt x="7682" y="205"/>
                  </a:lnTo>
                  <a:lnTo>
                    <a:pt x="7227" y="296"/>
                  </a:lnTo>
                  <a:lnTo>
                    <a:pt x="6773" y="432"/>
                  </a:lnTo>
                  <a:lnTo>
                    <a:pt x="6318" y="591"/>
                  </a:lnTo>
                  <a:lnTo>
                    <a:pt x="5886" y="751"/>
                  </a:lnTo>
                  <a:lnTo>
                    <a:pt x="5454" y="955"/>
                  </a:lnTo>
                  <a:lnTo>
                    <a:pt x="5045" y="1160"/>
                  </a:lnTo>
                  <a:lnTo>
                    <a:pt x="4636" y="1387"/>
                  </a:lnTo>
                  <a:lnTo>
                    <a:pt x="4250" y="1637"/>
                  </a:lnTo>
                  <a:lnTo>
                    <a:pt x="3864" y="1910"/>
                  </a:lnTo>
                  <a:lnTo>
                    <a:pt x="3500" y="2205"/>
                  </a:lnTo>
                  <a:lnTo>
                    <a:pt x="3159" y="2500"/>
                  </a:lnTo>
                  <a:lnTo>
                    <a:pt x="2818" y="2819"/>
                  </a:lnTo>
                  <a:lnTo>
                    <a:pt x="2500" y="3159"/>
                  </a:lnTo>
                  <a:lnTo>
                    <a:pt x="2205" y="3500"/>
                  </a:lnTo>
                  <a:lnTo>
                    <a:pt x="1909" y="3864"/>
                  </a:lnTo>
                  <a:lnTo>
                    <a:pt x="1659" y="4250"/>
                  </a:lnTo>
                  <a:lnTo>
                    <a:pt x="1409" y="4637"/>
                  </a:lnTo>
                  <a:lnTo>
                    <a:pt x="1159" y="5046"/>
                  </a:lnTo>
                  <a:lnTo>
                    <a:pt x="955" y="5455"/>
                  </a:lnTo>
                  <a:lnTo>
                    <a:pt x="750" y="5886"/>
                  </a:lnTo>
                  <a:lnTo>
                    <a:pt x="591" y="6318"/>
                  </a:lnTo>
                  <a:lnTo>
                    <a:pt x="432" y="6773"/>
                  </a:lnTo>
                  <a:lnTo>
                    <a:pt x="319" y="7227"/>
                  </a:lnTo>
                  <a:lnTo>
                    <a:pt x="205" y="7682"/>
                  </a:lnTo>
                  <a:lnTo>
                    <a:pt x="114" y="8159"/>
                  </a:lnTo>
                  <a:lnTo>
                    <a:pt x="46" y="8636"/>
                  </a:lnTo>
                  <a:lnTo>
                    <a:pt x="23" y="9136"/>
                  </a:lnTo>
                  <a:lnTo>
                    <a:pt x="0" y="9636"/>
                  </a:lnTo>
                  <a:lnTo>
                    <a:pt x="23" y="10113"/>
                  </a:lnTo>
                  <a:lnTo>
                    <a:pt x="46" y="10613"/>
                  </a:lnTo>
                  <a:lnTo>
                    <a:pt x="114" y="11091"/>
                  </a:lnTo>
                  <a:lnTo>
                    <a:pt x="205" y="11568"/>
                  </a:lnTo>
                  <a:lnTo>
                    <a:pt x="319" y="12022"/>
                  </a:lnTo>
                  <a:lnTo>
                    <a:pt x="432" y="12477"/>
                  </a:lnTo>
                  <a:lnTo>
                    <a:pt x="591" y="12931"/>
                  </a:lnTo>
                  <a:lnTo>
                    <a:pt x="750" y="13363"/>
                  </a:lnTo>
                  <a:lnTo>
                    <a:pt x="955" y="13795"/>
                  </a:lnTo>
                  <a:lnTo>
                    <a:pt x="1159" y="14204"/>
                  </a:lnTo>
                  <a:lnTo>
                    <a:pt x="1409" y="14613"/>
                  </a:lnTo>
                  <a:lnTo>
                    <a:pt x="1659" y="14999"/>
                  </a:lnTo>
                  <a:lnTo>
                    <a:pt x="1909" y="15386"/>
                  </a:lnTo>
                  <a:lnTo>
                    <a:pt x="2205" y="15749"/>
                  </a:lnTo>
                  <a:lnTo>
                    <a:pt x="2500" y="16090"/>
                  </a:lnTo>
                  <a:lnTo>
                    <a:pt x="2818" y="16431"/>
                  </a:lnTo>
                  <a:lnTo>
                    <a:pt x="3159" y="16749"/>
                  </a:lnTo>
                  <a:lnTo>
                    <a:pt x="3500" y="17045"/>
                  </a:lnTo>
                  <a:lnTo>
                    <a:pt x="3864" y="17340"/>
                  </a:lnTo>
                  <a:lnTo>
                    <a:pt x="4250" y="17613"/>
                  </a:lnTo>
                  <a:lnTo>
                    <a:pt x="4636" y="17863"/>
                  </a:lnTo>
                  <a:lnTo>
                    <a:pt x="5045" y="18090"/>
                  </a:lnTo>
                  <a:lnTo>
                    <a:pt x="5454" y="18294"/>
                  </a:lnTo>
                  <a:lnTo>
                    <a:pt x="5886" y="18499"/>
                  </a:lnTo>
                  <a:lnTo>
                    <a:pt x="6318" y="18658"/>
                  </a:lnTo>
                  <a:lnTo>
                    <a:pt x="6773" y="18817"/>
                  </a:lnTo>
                  <a:lnTo>
                    <a:pt x="7227" y="18954"/>
                  </a:lnTo>
                  <a:lnTo>
                    <a:pt x="7682" y="19044"/>
                  </a:lnTo>
                  <a:lnTo>
                    <a:pt x="8159" y="19135"/>
                  </a:lnTo>
                  <a:lnTo>
                    <a:pt x="8636" y="19203"/>
                  </a:lnTo>
                  <a:lnTo>
                    <a:pt x="9136" y="19226"/>
                  </a:lnTo>
                  <a:lnTo>
                    <a:pt x="9636" y="19249"/>
                  </a:lnTo>
                  <a:lnTo>
                    <a:pt x="10113" y="19226"/>
                  </a:lnTo>
                  <a:lnTo>
                    <a:pt x="10613" y="19203"/>
                  </a:lnTo>
                  <a:lnTo>
                    <a:pt x="11090" y="19135"/>
                  </a:lnTo>
                  <a:lnTo>
                    <a:pt x="11568" y="19044"/>
                  </a:lnTo>
                  <a:lnTo>
                    <a:pt x="12022" y="18954"/>
                  </a:lnTo>
                  <a:lnTo>
                    <a:pt x="12477" y="18817"/>
                  </a:lnTo>
                  <a:lnTo>
                    <a:pt x="12931" y="18658"/>
                  </a:lnTo>
                  <a:lnTo>
                    <a:pt x="13363" y="18499"/>
                  </a:lnTo>
                  <a:lnTo>
                    <a:pt x="13795" y="18294"/>
                  </a:lnTo>
                  <a:lnTo>
                    <a:pt x="14204" y="18090"/>
                  </a:lnTo>
                  <a:lnTo>
                    <a:pt x="14613" y="17863"/>
                  </a:lnTo>
                  <a:lnTo>
                    <a:pt x="14999" y="17613"/>
                  </a:lnTo>
                  <a:lnTo>
                    <a:pt x="15385" y="17340"/>
                  </a:lnTo>
                  <a:lnTo>
                    <a:pt x="15749" y="17045"/>
                  </a:lnTo>
                  <a:lnTo>
                    <a:pt x="16090" y="16749"/>
                  </a:lnTo>
                  <a:lnTo>
                    <a:pt x="16431" y="16431"/>
                  </a:lnTo>
                  <a:lnTo>
                    <a:pt x="16749" y="16090"/>
                  </a:lnTo>
                  <a:lnTo>
                    <a:pt x="17044" y="15749"/>
                  </a:lnTo>
                  <a:lnTo>
                    <a:pt x="17340" y="15386"/>
                  </a:lnTo>
                  <a:lnTo>
                    <a:pt x="17612" y="14999"/>
                  </a:lnTo>
                  <a:lnTo>
                    <a:pt x="17862" y="14613"/>
                  </a:lnTo>
                  <a:lnTo>
                    <a:pt x="18090" y="14204"/>
                  </a:lnTo>
                  <a:lnTo>
                    <a:pt x="18294" y="13795"/>
                  </a:lnTo>
                  <a:lnTo>
                    <a:pt x="18499" y="13363"/>
                  </a:lnTo>
                  <a:lnTo>
                    <a:pt x="18658" y="12931"/>
                  </a:lnTo>
                  <a:lnTo>
                    <a:pt x="18817" y="12477"/>
                  </a:lnTo>
                  <a:lnTo>
                    <a:pt x="18953" y="12022"/>
                  </a:lnTo>
                  <a:lnTo>
                    <a:pt x="19067" y="11568"/>
                  </a:lnTo>
                  <a:lnTo>
                    <a:pt x="19135" y="11091"/>
                  </a:lnTo>
                  <a:lnTo>
                    <a:pt x="19203" y="10613"/>
                  </a:lnTo>
                  <a:lnTo>
                    <a:pt x="19249" y="10113"/>
                  </a:lnTo>
                  <a:lnTo>
                    <a:pt x="19249" y="9636"/>
                  </a:lnTo>
                  <a:lnTo>
                    <a:pt x="19249" y="9136"/>
                  </a:lnTo>
                  <a:lnTo>
                    <a:pt x="19203" y="8636"/>
                  </a:lnTo>
                  <a:lnTo>
                    <a:pt x="19135" y="8159"/>
                  </a:lnTo>
                  <a:lnTo>
                    <a:pt x="19067" y="7682"/>
                  </a:lnTo>
                  <a:lnTo>
                    <a:pt x="18953" y="7227"/>
                  </a:lnTo>
                  <a:lnTo>
                    <a:pt x="18817" y="6773"/>
                  </a:lnTo>
                  <a:lnTo>
                    <a:pt x="18658" y="6318"/>
                  </a:lnTo>
                  <a:lnTo>
                    <a:pt x="18499" y="5886"/>
                  </a:lnTo>
                  <a:lnTo>
                    <a:pt x="18294" y="5455"/>
                  </a:lnTo>
                  <a:lnTo>
                    <a:pt x="18090" y="5046"/>
                  </a:lnTo>
                  <a:lnTo>
                    <a:pt x="17862" y="4637"/>
                  </a:lnTo>
                  <a:lnTo>
                    <a:pt x="17612" y="4250"/>
                  </a:lnTo>
                  <a:lnTo>
                    <a:pt x="17340" y="3864"/>
                  </a:lnTo>
                  <a:lnTo>
                    <a:pt x="17044" y="3500"/>
                  </a:lnTo>
                  <a:lnTo>
                    <a:pt x="16749" y="3159"/>
                  </a:lnTo>
                  <a:lnTo>
                    <a:pt x="16431" y="2819"/>
                  </a:lnTo>
                  <a:lnTo>
                    <a:pt x="16090" y="2500"/>
                  </a:lnTo>
                  <a:lnTo>
                    <a:pt x="15749" y="2205"/>
                  </a:lnTo>
                  <a:lnTo>
                    <a:pt x="15385" y="1910"/>
                  </a:lnTo>
                  <a:lnTo>
                    <a:pt x="14999" y="1637"/>
                  </a:lnTo>
                  <a:lnTo>
                    <a:pt x="14613" y="1387"/>
                  </a:lnTo>
                  <a:lnTo>
                    <a:pt x="14204" y="1160"/>
                  </a:lnTo>
                  <a:lnTo>
                    <a:pt x="13795" y="955"/>
                  </a:lnTo>
                  <a:lnTo>
                    <a:pt x="13363" y="751"/>
                  </a:lnTo>
                  <a:lnTo>
                    <a:pt x="12931" y="591"/>
                  </a:lnTo>
                  <a:lnTo>
                    <a:pt x="12477" y="432"/>
                  </a:lnTo>
                  <a:lnTo>
                    <a:pt x="12022" y="296"/>
                  </a:lnTo>
                  <a:lnTo>
                    <a:pt x="11568" y="205"/>
                  </a:lnTo>
                  <a:lnTo>
                    <a:pt x="11090" y="114"/>
                  </a:lnTo>
                  <a:lnTo>
                    <a:pt x="10613" y="46"/>
                  </a:lnTo>
                  <a:lnTo>
                    <a:pt x="10113" y="23"/>
                  </a:lnTo>
                  <a:lnTo>
                    <a:pt x="9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3695373" y="547371"/>
              <a:ext cx="194888" cy="290600"/>
            </a:xfrm>
            <a:custGeom>
              <a:avLst/>
              <a:gdLst/>
              <a:ahLst/>
              <a:cxnLst/>
              <a:rect l="l" t="t" r="r" b="b"/>
              <a:pathLst>
                <a:path w="6524" h="9728" extrusionOk="0">
                  <a:moveTo>
                    <a:pt x="2773" y="2205"/>
                  </a:moveTo>
                  <a:lnTo>
                    <a:pt x="2773" y="3591"/>
                  </a:lnTo>
                  <a:lnTo>
                    <a:pt x="2660" y="3523"/>
                  </a:lnTo>
                  <a:lnTo>
                    <a:pt x="2546" y="3455"/>
                  </a:lnTo>
                  <a:lnTo>
                    <a:pt x="2455" y="3364"/>
                  </a:lnTo>
                  <a:lnTo>
                    <a:pt x="2387" y="3273"/>
                  </a:lnTo>
                  <a:lnTo>
                    <a:pt x="2342" y="3182"/>
                  </a:lnTo>
                  <a:lnTo>
                    <a:pt x="2296" y="3091"/>
                  </a:lnTo>
                  <a:lnTo>
                    <a:pt x="2273" y="2978"/>
                  </a:lnTo>
                  <a:lnTo>
                    <a:pt x="2273" y="2864"/>
                  </a:lnTo>
                  <a:lnTo>
                    <a:pt x="2273" y="2750"/>
                  </a:lnTo>
                  <a:lnTo>
                    <a:pt x="2296" y="2637"/>
                  </a:lnTo>
                  <a:lnTo>
                    <a:pt x="2342" y="2546"/>
                  </a:lnTo>
                  <a:lnTo>
                    <a:pt x="2387" y="2455"/>
                  </a:lnTo>
                  <a:lnTo>
                    <a:pt x="2455" y="2387"/>
                  </a:lnTo>
                  <a:lnTo>
                    <a:pt x="2546" y="2319"/>
                  </a:lnTo>
                  <a:lnTo>
                    <a:pt x="2660" y="2273"/>
                  </a:lnTo>
                  <a:lnTo>
                    <a:pt x="2773" y="2205"/>
                  </a:lnTo>
                  <a:close/>
                  <a:moveTo>
                    <a:pt x="4023" y="5796"/>
                  </a:moveTo>
                  <a:lnTo>
                    <a:pt x="4182" y="5864"/>
                  </a:lnTo>
                  <a:lnTo>
                    <a:pt x="4319" y="5955"/>
                  </a:lnTo>
                  <a:lnTo>
                    <a:pt x="4432" y="6023"/>
                  </a:lnTo>
                  <a:lnTo>
                    <a:pt x="4501" y="6114"/>
                  </a:lnTo>
                  <a:lnTo>
                    <a:pt x="4546" y="6205"/>
                  </a:lnTo>
                  <a:lnTo>
                    <a:pt x="4591" y="6296"/>
                  </a:lnTo>
                  <a:lnTo>
                    <a:pt x="4614" y="6409"/>
                  </a:lnTo>
                  <a:lnTo>
                    <a:pt x="4637" y="6523"/>
                  </a:lnTo>
                  <a:lnTo>
                    <a:pt x="4614" y="6659"/>
                  </a:lnTo>
                  <a:lnTo>
                    <a:pt x="4591" y="6773"/>
                  </a:lnTo>
                  <a:lnTo>
                    <a:pt x="4546" y="6886"/>
                  </a:lnTo>
                  <a:lnTo>
                    <a:pt x="4478" y="6977"/>
                  </a:lnTo>
                  <a:lnTo>
                    <a:pt x="4387" y="7068"/>
                  </a:lnTo>
                  <a:lnTo>
                    <a:pt x="4296" y="7136"/>
                  </a:lnTo>
                  <a:lnTo>
                    <a:pt x="4160" y="7205"/>
                  </a:lnTo>
                  <a:lnTo>
                    <a:pt x="4023" y="7250"/>
                  </a:lnTo>
                  <a:lnTo>
                    <a:pt x="4023" y="5796"/>
                  </a:lnTo>
                  <a:close/>
                  <a:moveTo>
                    <a:pt x="2773" y="1"/>
                  </a:moveTo>
                  <a:lnTo>
                    <a:pt x="2773" y="569"/>
                  </a:lnTo>
                  <a:lnTo>
                    <a:pt x="2501" y="614"/>
                  </a:lnTo>
                  <a:lnTo>
                    <a:pt x="2251" y="660"/>
                  </a:lnTo>
                  <a:lnTo>
                    <a:pt x="2023" y="751"/>
                  </a:lnTo>
                  <a:lnTo>
                    <a:pt x="1796" y="841"/>
                  </a:lnTo>
                  <a:lnTo>
                    <a:pt x="1592" y="932"/>
                  </a:lnTo>
                  <a:lnTo>
                    <a:pt x="1387" y="1069"/>
                  </a:lnTo>
                  <a:lnTo>
                    <a:pt x="1205" y="1205"/>
                  </a:lnTo>
                  <a:lnTo>
                    <a:pt x="1024" y="1364"/>
                  </a:lnTo>
                  <a:lnTo>
                    <a:pt x="887" y="1523"/>
                  </a:lnTo>
                  <a:lnTo>
                    <a:pt x="751" y="1705"/>
                  </a:lnTo>
                  <a:lnTo>
                    <a:pt x="637" y="1910"/>
                  </a:lnTo>
                  <a:lnTo>
                    <a:pt x="546" y="2091"/>
                  </a:lnTo>
                  <a:lnTo>
                    <a:pt x="455" y="2319"/>
                  </a:lnTo>
                  <a:lnTo>
                    <a:pt x="410" y="2546"/>
                  </a:lnTo>
                  <a:lnTo>
                    <a:pt x="387" y="2773"/>
                  </a:lnTo>
                  <a:lnTo>
                    <a:pt x="365" y="3023"/>
                  </a:lnTo>
                  <a:lnTo>
                    <a:pt x="387" y="3273"/>
                  </a:lnTo>
                  <a:lnTo>
                    <a:pt x="410" y="3500"/>
                  </a:lnTo>
                  <a:lnTo>
                    <a:pt x="455" y="3728"/>
                  </a:lnTo>
                  <a:lnTo>
                    <a:pt x="524" y="3909"/>
                  </a:lnTo>
                  <a:lnTo>
                    <a:pt x="592" y="4114"/>
                  </a:lnTo>
                  <a:lnTo>
                    <a:pt x="705" y="4273"/>
                  </a:lnTo>
                  <a:lnTo>
                    <a:pt x="819" y="4432"/>
                  </a:lnTo>
                  <a:lnTo>
                    <a:pt x="955" y="4568"/>
                  </a:lnTo>
                  <a:lnTo>
                    <a:pt x="1114" y="4705"/>
                  </a:lnTo>
                  <a:lnTo>
                    <a:pt x="1274" y="4841"/>
                  </a:lnTo>
                  <a:lnTo>
                    <a:pt x="1478" y="4955"/>
                  </a:lnTo>
                  <a:lnTo>
                    <a:pt x="1705" y="5068"/>
                  </a:lnTo>
                  <a:lnTo>
                    <a:pt x="1933" y="5159"/>
                  </a:lnTo>
                  <a:lnTo>
                    <a:pt x="2183" y="5250"/>
                  </a:lnTo>
                  <a:lnTo>
                    <a:pt x="2773" y="5432"/>
                  </a:lnTo>
                  <a:lnTo>
                    <a:pt x="2773" y="7205"/>
                  </a:lnTo>
                  <a:lnTo>
                    <a:pt x="2592" y="7136"/>
                  </a:lnTo>
                  <a:lnTo>
                    <a:pt x="2387" y="7045"/>
                  </a:lnTo>
                  <a:lnTo>
                    <a:pt x="1978" y="6818"/>
                  </a:lnTo>
                  <a:lnTo>
                    <a:pt x="1546" y="6523"/>
                  </a:lnTo>
                  <a:lnTo>
                    <a:pt x="1114" y="6159"/>
                  </a:lnTo>
                  <a:lnTo>
                    <a:pt x="1" y="7500"/>
                  </a:lnTo>
                  <a:lnTo>
                    <a:pt x="319" y="7773"/>
                  </a:lnTo>
                  <a:lnTo>
                    <a:pt x="660" y="8000"/>
                  </a:lnTo>
                  <a:lnTo>
                    <a:pt x="978" y="8227"/>
                  </a:lnTo>
                  <a:lnTo>
                    <a:pt x="1319" y="8409"/>
                  </a:lnTo>
                  <a:lnTo>
                    <a:pt x="1683" y="8568"/>
                  </a:lnTo>
                  <a:lnTo>
                    <a:pt x="2046" y="8682"/>
                  </a:lnTo>
                  <a:lnTo>
                    <a:pt x="2410" y="8795"/>
                  </a:lnTo>
                  <a:lnTo>
                    <a:pt x="2773" y="8863"/>
                  </a:lnTo>
                  <a:lnTo>
                    <a:pt x="2773" y="9727"/>
                  </a:lnTo>
                  <a:lnTo>
                    <a:pt x="4023" y="9727"/>
                  </a:lnTo>
                  <a:lnTo>
                    <a:pt x="4023" y="8909"/>
                  </a:lnTo>
                  <a:lnTo>
                    <a:pt x="4296" y="8863"/>
                  </a:lnTo>
                  <a:lnTo>
                    <a:pt x="4569" y="8795"/>
                  </a:lnTo>
                  <a:lnTo>
                    <a:pt x="4819" y="8727"/>
                  </a:lnTo>
                  <a:lnTo>
                    <a:pt x="5046" y="8636"/>
                  </a:lnTo>
                  <a:lnTo>
                    <a:pt x="5273" y="8523"/>
                  </a:lnTo>
                  <a:lnTo>
                    <a:pt x="5478" y="8409"/>
                  </a:lnTo>
                  <a:lnTo>
                    <a:pt x="5660" y="8273"/>
                  </a:lnTo>
                  <a:lnTo>
                    <a:pt x="5841" y="8114"/>
                  </a:lnTo>
                  <a:lnTo>
                    <a:pt x="6000" y="7932"/>
                  </a:lnTo>
                  <a:lnTo>
                    <a:pt x="6137" y="7750"/>
                  </a:lnTo>
                  <a:lnTo>
                    <a:pt x="6250" y="7568"/>
                  </a:lnTo>
                  <a:lnTo>
                    <a:pt x="6364" y="7364"/>
                  </a:lnTo>
                  <a:lnTo>
                    <a:pt x="6432" y="7136"/>
                  </a:lnTo>
                  <a:lnTo>
                    <a:pt x="6478" y="6909"/>
                  </a:lnTo>
                  <a:lnTo>
                    <a:pt x="6523" y="6682"/>
                  </a:lnTo>
                  <a:lnTo>
                    <a:pt x="6523" y="6432"/>
                  </a:lnTo>
                  <a:lnTo>
                    <a:pt x="6523" y="6182"/>
                  </a:lnTo>
                  <a:lnTo>
                    <a:pt x="6478" y="5955"/>
                  </a:lnTo>
                  <a:lnTo>
                    <a:pt x="6432" y="5727"/>
                  </a:lnTo>
                  <a:lnTo>
                    <a:pt x="6364" y="5523"/>
                  </a:lnTo>
                  <a:lnTo>
                    <a:pt x="6296" y="5341"/>
                  </a:lnTo>
                  <a:lnTo>
                    <a:pt x="6182" y="5159"/>
                  </a:lnTo>
                  <a:lnTo>
                    <a:pt x="6046" y="5000"/>
                  </a:lnTo>
                  <a:lnTo>
                    <a:pt x="5909" y="4864"/>
                  </a:lnTo>
                  <a:lnTo>
                    <a:pt x="5750" y="4727"/>
                  </a:lnTo>
                  <a:lnTo>
                    <a:pt x="5569" y="4591"/>
                  </a:lnTo>
                  <a:lnTo>
                    <a:pt x="5364" y="4477"/>
                  </a:lnTo>
                  <a:lnTo>
                    <a:pt x="5137" y="4364"/>
                  </a:lnTo>
                  <a:lnTo>
                    <a:pt x="4887" y="4250"/>
                  </a:lnTo>
                  <a:lnTo>
                    <a:pt x="4614" y="4137"/>
                  </a:lnTo>
                  <a:lnTo>
                    <a:pt x="4023" y="3955"/>
                  </a:lnTo>
                  <a:lnTo>
                    <a:pt x="4023" y="2250"/>
                  </a:lnTo>
                  <a:lnTo>
                    <a:pt x="4341" y="2364"/>
                  </a:lnTo>
                  <a:lnTo>
                    <a:pt x="4682" y="2523"/>
                  </a:lnTo>
                  <a:lnTo>
                    <a:pt x="5046" y="2728"/>
                  </a:lnTo>
                  <a:lnTo>
                    <a:pt x="5410" y="2978"/>
                  </a:lnTo>
                  <a:lnTo>
                    <a:pt x="6387" y="1569"/>
                  </a:lnTo>
                  <a:lnTo>
                    <a:pt x="6091" y="1387"/>
                  </a:lnTo>
                  <a:lnTo>
                    <a:pt x="5796" y="1205"/>
                  </a:lnTo>
                  <a:lnTo>
                    <a:pt x="5500" y="1046"/>
                  </a:lnTo>
                  <a:lnTo>
                    <a:pt x="5205" y="932"/>
                  </a:lnTo>
                  <a:lnTo>
                    <a:pt x="4910" y="819"/>
                  </a:lnTo>
                  <a:lnTo>
                    <a:pt x="4614" y="728"/>
                  </a:lnTo>
                  <a:lnTo>
                    <a:pt x="4319" y="637"/>
                  </a:lnTo>
                  <a:lnTo>
                    <a:pt x="4023" y="591"/>
                  </a:lnTo>
                  <a:lnTo>
                    <a:pt x="40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2" name="Google Shape;10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072" y="4771177"/>
            <a:ext cx="1249856" cy="20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3" name="Google Shape;1073;p31"/>
          <p:cNvGrpSpPr/>
          <p:nvPr/>
        </p:nvGrpSpPr>
        <p:grpSpPr>
          <a:xfrm>
            <a:off x="3962399" y="183654"/>
            <a:ext cx="800944" cy="530528"/>
            <a:chOff x="238125" y="1187925"/>
            <a:chExt cx="1212450" cy="803100"/>
          </a:xfrm>
        </p:grpSpPr>
        <p:sp>
          <p:nvSpPr>
            <p:cNvPr id="1074" name="Google Shape;1074;p31"/>
            <p:cNvSpPr/>
            <p:nvPr/>
          </p:nvSpPr>
          <p:spPr>
            <a:xfrm>
              <a:off x="255775" y="1196225"/>
              <a:ext cx="1177150" cy="780275"/>
            </a:xfrm>
            <a:custGeom>
              <a:avLst/>
              <a:gdLst/>
              <a:ahLst/>
              <a:cxnLst/>
              <a:rect l="l" t="t" r="r" b="b"/>
              <a:pathLst>
                <a:path w="47086" h="31211" extrusionOk="0">
                  <a:moveTo>
                    <a:pt x="47085" y="0"/>
                  </a:moveTo>
                  <a:lnTo>
                    <a:pt x="0" y="541"/>
                  </a:lnTo>
                  <a:lnTo>
                    <a:pt x="6026" y="7398"/>
                  </a:lnTo>
                  <a:lnTo>
                    <a:pt x="6276" y="19948"/>
                  </a:lnTo>
                  <a:lnTo>
                    <a:pt x="11138" y="13922"/>
                  </a:lnTo>
                  <a:lnTo>
                    <a:pt x="21860" y="31210"/>
                  </a:lnTo>
                  <a:lnTo>
                    <a:pt x="470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238125" y="1187925"/>
              <a:ext cx="1212450" cy="803100"/>
            </a:xfrm>
            <a:custGeom>
              <a:avLst/>
              <a:gdLst/>
              <a:ahLst/>
              <a:cxnLst/>
              <a:rect l="l" t="t" r="r" b="b"/>
              <a:pathLst>
                <a:path w="48498" h="32124" extrusionOk="0">
                  <a:moveTo>
                    <a:pt x="47791" y="332"/>
                  </a:moveTo>
                  <a:lnTo>
                    <a:pt x="22566" y="31542"/>
                  </a:lnTo>
                  <a:lnTo>
                    <a:pt x="11844" y="14254"/>
                  </a:lnTo>
                  <a:lnTo>
                    <a:pt x="6982" y="20280"/>
                  </a:lnTo>
                  <a:lnTo>
                    <a:pt x="6732" y="7730"/>
                  </a:lnTo>
                  <a:lnTo>
                    <a:pt x="706" y="873"/>
                  </a:lnTo>
                  <a:lnTo>
                    <a:pt x="47791" y="332"/>
                  </a:lnTo>
                  <a:close/>
                  <a:moveTo>
                    <a:pt x="47791" y="0"/>
                  </a:moveTo>
                  <a:lnTo>
                    <a:pt x="706" y="540"/>
                  </a:lnTo>
                  <a:lnTo>
                    <a:pt x="0" y="540"/>
                  </a:lnTo>
                  <a:lnTo>
                    <a:pt x="457" y="1080"/>
                  </a:lnTo>
                  <a:lnTo>
                    <a:pt x="6400" y="7854"/>
                  </a:lnTo>
                  <a:lnTo>
                    <a:pt x="6649" y="20280"/>
                  </a:lnTo>
                  <a:lnTo>
                    <a:pt x="6691" y="21194"/>
                  </a:lnTo>
                  <a:lnTo>
                    <a:pt x="7273" y="20488"/>
                  </a:lnTo>
                  <a:lnTo>
                    <a:pt x="11802" y="14836"/>
                  </a:lnTo>
                  <a:lnTo>
                    <a:pt x="22275" y="31708"/>
                  </a:lnTo>
                  <a:lnTo>
                    <a:pt x="22524" y="32124"/>
                  </a:lnTo>
                  <a:lnTo>
                    <a:pt x="22815" y="31750"/>
                  </a:lnTo>
                  <a:lnTo>
                    <a:pt x="48041" y="540"/>
                  </a:lnTo>
                  <a:lnTo>
                    <a:pt x="48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255775" y="1196225"/>
              <a:ext cx="1177150" cy="780275"/>
            </a:xfrm>
            <a:custGeom>
              <a:avLst/>
              <a:gdLst/>
              <a:ahLst/>
              <a:cxnLst/>
              <a:rect l="l" t="t" r="r" b="b"/>
              <a:pathLst>
                <a:path w="47086" h="31211" fill="none" extrusionOk="0">
                  <a:moveTo>
                    <a:pt x="47085" y="0"/>
                  </a:moveTo>
                  <a:lnTo>
                    <a:pt x="21860" y="31210"/>
                  </a:lnTo>
                  <a:lnTo>
                    <a:pt x="11138" y="13922"/>
                  </a:lnTo>
                  <a:lnTo>
                    <a:pt x="6276" y="19948"/>
                  </a:lnTo>
                  <a:lnTo>
                    <a:pt x="6026" y="7398"/>
                  </a:lnTo>
                  <a:lnTo>
                    <a:pt x="0" y="541"/>
                  </a:lnTo>
                  <a:lnTo>
                    <a:pt x="470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238125" y="1187925"/>
              <a:ext cx="1212450" cy="803100"/>
            </a:xfrm>
            <a:custGeom>
              <a:avLst/>
              <a:gdLst/>
              <a:ahLst/>
              <a:cxnLst/>
              <a:rect l="l" t="t" r="r" b="b"/>
              <a:pathLst>
                <a:path w="48498" h="32124" fill="none" extrusionOk="0">
                  <a:moveTo>
                    <a:pt x="48498" y="0"/>
                  </a:moveTo>
                  <a:lnTo>
                    <a:pt x="47791" y="0"/>
                  </a:lnTo>
                  <a:lnTo>
                    <a:pt x="706" y="540"/>
                  </a:lnTo>
                  <a:lnTo>
                    <a:pt x="0" y="540"/>
                  </a:lnTo>
                  <a:lnTo>
                    <a:pt x="457" y="1080"/>
                  </a:lnTo>
                  <a:lnTo>
                    <a:pt x="6400" y="7854"/>
                  </a:lnTo>
                  <a:lnTo>
                    <a:pt x="6649" y="20280"/>
                  </a:lnTo>
                  <a:lnTo>
                    <a:pt x="6691" y="21194"/>
                  </a:lnTo>
                  <a:lnTo>
                    <a:pt x="7273" y="20488"/>
                  </a:lnTo>
                  <a:lnTo>
                    <a:pt x="11802" y="14836"/>
                  </a:lnTo>
                  <a:lnTo>
                    <a:pt x="22275" y="31708"/>
                  </a:lnTo>
                  <a:lnTo>
                    <a:pt x="22524" y="32124"/>
                  </a:lnTo>
                  <a:lnTo>
                    <a:pt x="22815" y="31750"/>
                  </a:lnTo>
                  <a:lnTo>
                    <a:pt x="48041" y="540"/>
                  </a:lnTo>
                  <a:lnTo>
                    <a:pt x="48498" y="0"/>
                  </a:lnTo>
                  <a:lnTo>
                    <a:pt x="4849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406425" y="1288700"/>
              <a:ext cx="833250" cy="406250"/>
            </a:xfrm>
            <a:custGeom>
              <a:avLst/>
              <a:gdLst/>
              <a:ahLst/>
              <a:cxnLst/>
              <a:rect l="l" t="t" r="r" b="b"/>
              <a:pathLst>
                <a:path w="33330" h="16250" extrusionOk="0">
                  <a:moveTo>
                    <a:pt x="33330" y="0"/>
                  </a:moveTo>
                  <a:lnTo>
                    <a:pt x="0" y="3699"/>
                  </a:lnTo>
                  <a:lnTo>
                    <a:pt x="250" y="16249"/>
                  </a:lnTo>
                  <a:lnTo>
                    <a:pt x="2452" y="13797"/>
                  </a:lnTo>
                  <a:lnTo>
                    <a:pt x="5112" y="10223"/>
                  </a:lnTo>
                  <a:lnTo>
                    <a:pt x="33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31"/>
          <p:cNvGrpSpPr/>
          <p:nvPr/>
        </p:nvGrpSpPr>
        <p:grpSpPr>
          <a:xfrm>
            <a:off x="8230082" y="4010053"/>
            <a:ext cx="621136" cy="990577"/>
            <a:chOff x="6995700" y="2100575"/>
            <a:chExt cx="340125" cy="542425"/>
          </a:xfrm>
        </p:grpSpPr>
        <p:sp>
          <p:nvSpPr>
            <p:cNvPr id="1080" name="Google Shape;1080;p31"/>
            <p:cNvSpPr/>
            <p:nvPr/>
          </p:nvSpPr>
          <p:spPr>
            <a:xfrm>
              <a:off x="7268975" y="2102400"/>
              <a:ext cx="34600" cy="203725"/>
            </a:xfrm>
            <a:custGeom>
              <a:avLst/>
              <a:gdLst/>
              <a:ahLst/>
              <a:cxnLst/>
              <a:rect l="l" t="t" r="r" b="b"/>
              <a:pathLst>
                <a:path w="1384" h="8149" extrusionOk="0">
                  <a:moveTo>
                    <a:pt x="1" y="1"/>
                  </a:moveTo>
                  <a:lnTo>
                    <a:pt x="1" y="8148"/>
                  </a:lnTo>
                  <a:lnTo>
                    <a:pt x="1383" y="8148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7267125" y="2100575"/>
              <a:ext cx="38275" cy="207400"/>
            </a:xfrm>
            <a:custGeom>
              <a:avLst/>
              <a:gdLst/>
              <a:ahLst/>
              <a:cxnLst/>
              <a:rect l="l" t="t" r="r" b="b"/>
              <a:pathLst>
                <a:path w="1531" h="8296" extrusionOk="0">
                  <a:moveTo>
                    <a:pt x="1383" y="148"/>
                  </a:moveTo>
                  <a:lnTo>
                    <a:pt x="1383" y="8148"/>
                  </a:lnTo>
                  <a:lnTo>
                    <a:pt x="148" y="8148"/>
                  </a:lnTo>
                  <a:lnTo>
                    <a:pt x="148" y="148"/>
                  </a:lnTo>
                  <a:close/>
                  <a:moveTo>
                    <a:pt x="38" y="0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4"/>
                  </a:lnTo>
                  <a:lnTo>
                    <a:pt x="1" y="8221"/>
                  </a:lnTo>
                  <a:lnTo>
                    <a:pt x="1" y="8258"/>
                  </a:lnTo>
                  <a:lnTo>
                    <a:pt x="19" y="8277"/>
                  </a:lnTo>
                  <a:lnTo>
                    <a:pt x="38" y="8295"/>
                  </a:lnTo>
                  <a:lnTo>
                    <a:pt x="1494" y="8295"/>
                  </a:lnTo>
                  <a:lnTo>
                    <a:pt x="1512" y="8277"/>
                  </a:lnTo>
                  <a:lnTo>
                    <a:pt x="1531" y="8240"/>
                  </a:lnTo>
                  <a:lnTo>
                    <a:pt x="1531" y="8221"/>
                  </a:lnTo>
                  <a:lnTo>
                    <a:pt x="1531" y="74"/>
                  </a:lnTo>
                  <a:lnTo>
                    <a:pt x="1531" y="55"/>
                  </a:lnTo>
                  <a:lnTo>
                    <a:pt x="1512" y="1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7192025" y="2136050"/>
              <a:ext cx="34575" cy="170525"/>
            </a:xfrm>
            <a:custGeom>
              <a:avLst/>
              <a:gdLst/>
              <a:ahLst/>
              <a:cxnLst/>
              <a:rect l="l" t="t" r="r" b="b"/>
              <a:pathLst>
                <a:path w="1383" h="6821" extrusionOk="0">
                  <a:moveTo>
                    <a:pt x="0" y="0"/>
                  </a:moveTo>
                  <a:lnTo>
                    <a:pt x="0" y="6821"/>
                  </a:lnTo>
                  <a:lnTo>
                    <a:pt x="1383" y="680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7190175" y="2134200"/>
              <a:ext cx="38275" cy="174225"/>
            </a:xfrm>
            <a:custGeom>
              <a:avLst/>
              <a:gdLst/>
              <a:ahLst/>
              <a:cxnLst/>
              <a:rect l="l" t="t" r="r" b="b"/>
              <a:pathLst>
                <a:path w="1531" h="6969" extrusionOk="0">
                  <a:moveTo>
                    <a:pt x="1383" y="148"/>
                  </a:moveTo>
                  <a:lnTo>
                    <a:pt x="1383" y="6803"/>
                  </a:lnTo>
                  <a:lnTo>
                    <a:pt x="148" y="6821"/>
                  </a:lnTo>
                  <a:lnTo>
                    <a:pt x="148" y="148"/>
                  </a:lnTo>
                  <a:close/>
                  <a:moveTo>
                    <a:pt x="37" y="1"/>
                  </a:moveTo>
                  <a:lnTo>
                    <a:pt x="19" y="19"/>
                  </a:lnTo>
                  <a:lnTo>
                    <a:pt x="1" y="38"/>
                  </a:lnTo>
                  <a:lnTo>
                    <a:pt x="1" y="74"/>
                  </a:lnTo>
                  <a:lnTo>
                    <a:pt x="1" y="6895"/>
                  </a:lnTo>
                  <a:lnTo>
                    <a:pt x="1" y="6913"/>
                  </a:lnTo>
                  <a:lnTo>
                    <a:pt x="19" y="6950"/>
                  </a:lnTo>
                  <a:lnTo>
                    <a:pt x="37" y="6950"/>
                  </a:lnTo>
                  <a:lnTo>
                    <a:pt x="74" y="6969"/>
                  </a:lnTo>
                  <a:lnTo>
                    <a:pt x="1457" y="6950"/>
                  </a:lnTo>
                  <a:lnTo>
                    <a:pt x="1475" y="6950"/>
                  </a:lnTo>
                  <a:lnTo>
                    <a:pt x="1494" y="6932"/>
                  </a:lnTo>
                  <a:lnTo>
                    <a:pt x="1512" y="6913"/>
                  </a:lnTo>
                  <a:lnTo>
                    <a:pt x="1530" y="6876"/>
                  </a:lnTo>
                  <a:lnTo>
                    <a:pt x="1530" y="74"/>
                  </a:lnTo>
                  <a:lnTo>
                    <a:pt x="1512" y="38"/>
                  </a:lnTo>
                  <a:lnTo>
                    <a:pt x="1494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7114600" y="2154950"/>
              <a:ext cx="34575" cy="151625"/>
            </a:xfrm>
            <a:custGeom>
              <a:avLst/>
              <a:gdLst/>
              <a:ahLst/>
              <a:cxnLst/>
              <a:rect l="l" t="t" r="r" b="b"/>
              <a:pathLst>
                <a:path w="1383" h="6065" extrusionOk="0">
                  <a:moveTo>
                    <a:pt x="0" y="0"/>
                  </a:moveTo>
                  <a:lnTo>
                    <a:pt x="0" y="6065"/>
                  </a:lnTo>
                  <a:lnTo>
                    <a:pt x="1383" y="6065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7112750" y="2153100"/>
              <a:ext cx="38275" cy="155325"/>
            </a:xfrm>
            <a:custGeom>
              <a:avLst/>
              <a:gdLst/>
              <a:ahLst/>
              <a:cxnLst/>
              <a:rect l="l" t="t" r="r" b="b"/>
              <a:pathLst>
                <a:path w="1531" h="6213" extrusionOk="0">
                  <a:moveTo>
                    <a:pt x="1383" y="148"/>
                  </a:moveTo>
                  <a:lnTo>
                    <a:pt x="1383" y="6065"/>
                  </a:lnTo>
                  <a:lnTo>
                    <a:pt x="148" y="6065"/>
                  </a:lnTo>
                  <a:lnTo>
                    <a:pt x="148" y="148"/>
                  </a:lnTo>
                  <a:close/>
                  <a:moveTo>
                    <a:pt x="1" y="0"/>
                  </a:moveTo>
                  <a:lnTo>
                    <a:pt x="1" y="6213"/>
                  </a:lnTo>
                  <a:lnTo>
                    <a:pt x="1531" y="621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7042250" y="2228675"/>
              <a:ext cx="35500" cy="78375"/>
            </a:xfrm>
            <a:custGeom>
              <a:avLst/>
              <a:gdLst/>
              <a:ahLst/>
              <a:cxnLst/>
              <a:rect l="l" t="t" r="r" b="b"/>
              <a:pathLst>
                <a:path w="1420" h="3135" extrusionOk="0">
                  <a:moveTo>
                    <a:pt x="0" y="1"/>
                  </a:moveTo>
                  <a:lnTo>
                    <a:pt x="0" y="3134"/>
                  </a:lnTo>
                  <a:lnTo>
                    <a:pt x="1420" y="313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7040400" y="2226825"/>
              <a:ext cx="39200" cy="82050"/>
            </a:xfrm>
            <a:custGeom>
              <a:avLst/>
              <a:gdLst/>
              <a:ahLst/>
              <a:cxnLst/>
              <a:rect l="l" t="t" r="r" b="b"/>
              <a:pathLst>
                <a:path w="1568" h="3282" extrusionOk="0">
                  <a:moveTo>
                    <a:pt x="1420" y="148"/>
                  </a:moveTo>
                  <a:lnTo>
                    <a:pt x="1420" y="3134"/>
                  </a:lnTo>
                  <a:lnTo>
                    <a:pt x="148" y="3134"/>
                  </a:lnTo>
                  <a:lnTo>
                    <a:pt x="148" y="148"/>
                  </a:lnTo>
                  <a:close/>
                  <a:moveTo>
                    <a:pt x="1" y="1"/>
                  </a:moveTo>
                  <a:lnTo>
                    <a:pt x="1" y="3282"/>
                  </a:lnTo>
                  <a:lnTo>
                    <a:pt x="1568" y="328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7009075" y="2305175"/>
              <a:ext cx="323525" cy="3700"/>
            </a:xfrm>
            <a:custGeom>
              <a:avLst/>
              <a:gdLst/>
              <a:ahLst/>
              <a:cxnLst/>
              <a:rect l="l" t="t" r="r" b="b"/>
              <a:pathLst>
                <a:path w="12941" h="148" extrusionOk="0">
                  <a:moveTo>
                    <a:pt x="12940" y="0"/>
                  </a:moveTo>
                  <a:lnTo>
                    <a:pt x="0" y="37"/>
                  </a:lnTo>
                  <a:lnTo>
                    <a:pt x="0" y="148"/>
                  </a:lnTo>
                  <a:lnTo>
                    <a:pt x="12940" y="93"/>
                  </a:lnTo>
                  <a:lnTo>
                    <a:pt x="12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7037175" y="2307950"/>
              <a:ext cx="298650" cy="335050"/>
            </a:xfrm>
            <a:custGeom>
              <a:avLst/>
              <a:gdLst/>
              <a:ahLst/>
              <a:cxnLst/>
              <a:rect l="l" t="t" r="r" b="b"/>
              <a:pathLst>
                <a:path w="11946" h="13402" extrusionOk="0">
                  <a:moveTo>
                    <a:pt x="10379" y="0"/>
                  </a:moveTo>
                  <a:lnTo>
                    <a:pt x="4369" y="4479"/>
                  </a:lnTo>
                  <a:lnTo>
                    <a:pt x="1" y="8682"/>
                  </a:lnTo>
                  <a:lnTo>
                    <a:pt x="4443" y="13401"/>
                  </a:lnTo>
                  <a:lnTo>
                    <a:pt x="8886" y="9032"/>
                  </a:lnTo>
                  <a:lnTo>
                    <a:pt x="11945" y="12074"/>
                  </a:lnTo>
                  <a:lnTo>
                    <a:pt x="11909" y="1125"/>
                  </a:lnTo>
                  <a:lnTo>
                    <a:pt x="10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6999400" y="2307950"/>
              <a:ext cx="297250" cy="300025"/>
            </a:xfrm>
            <a:custGeom>
              <a:avLst/>
              <a:gdLst/>
              <a:ahLst/>
              <a:cxnLst/>
              <a:rect l="l" t="t" r="r" b="b"/>
              <a:pathLst>
                <a:path w="11890" h="12001" extrusionOk="0">
                  <a:moveTo>
                    <a:pt x="885" y="0"/>
                  </a:moveTo>
                  <a:lnTo>
                    <a:pt x="4369" y="3355"/>
                  </a:lnTo>
                  <a:lnTo>
                    <a:pt x="0" y="7558"/>
                  </a:lnTo>
                  <a:lnTo>
                    <a:pt x="4627" y="12000"/>
                  </a:lnTo>
                  <a:lnTo>
                    <a:pt x="8848" y="7668"/>
                  </a:lnTo>
                  <a:lnTo>
                    <a:pt x="11890" y="10599"/>
                  </a:lnTo>
                  <a:lnTo>
                    <a:pt x="11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6995700" y="2305625"/>
              <a:ext cx="303725" cy="306025"/>
            </a:xfrm>
            <a:custGeom>
              <a:avLst/>
              <a:gdLst/>
              <a:ahLst/>
              <a:cxnLst/>
              <a:rect l="l" t="t" r="r" b="b"/>
              <a:pathLst>
                <a:path w="12149" h="12241" extrusionOk="0">
                  <a:moveTo>
                    <a:pt x="11945" y="185"/>
                  </a:moveTo>
                  <a:lnTo>
                    <a:pt x="11945" y="10453"/>
                  </a:lnTo>
                  <a:lnTo>
                    <a:pt x="8978" y="7614"/>
                  </a:lnTo>
                  <a:lnTo>
                    <a:pt x="4775" y="11964"/>
                  </a:lnTo>
                  <a:lnTo>
                    <a:pt x="277" y="7651"/>
                  </a:lnTo>
                  <a:lnTo>
                    <a:pt x="4646" y="3448"/>
                  </a:lnTo>
                  <a:lnTo>
                    <a:pt x="1273" y="185"/>
                  </a:lnTo>
                  <a:close/>
                  <a:moveTo>
                    <a:pt x="775" y="1"/>
                  </a:moveTo>
                  <a:lnTo>
                    <a:pt x="4369" y="3448"/>
                  </a:lnTo>
                  <a:lnTo>
                    <a:pt x="1" y="7651"/>
                  </a:lnTo>
                  <a:lnTo>
                    <a:pt x="4775" y="12241"/>
                  </a:lnTo>
                  <a:lnTo>
                    <a:pt x="8996" y="7890"/>
                  </a:lnTo>
                  <a:lnTo>
                    <a:pt x="12148" y="10932"/>
                  </a:lnTo>
                  <a:lnTo>
                    <a:pt x="121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31"/>
          <p:cNvSpPr/>
          <p:nvPr/>
        </p:nvSpPr>
        <p:spPr>
          <a:xfrm>
            <a:off x="497533" y="19736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1"/>
          <p:cNvSpPr/>
          <p:nvPr/>
        </p:nvSpPr>
        <p:spPr>
          <a:xfrm>
            <a:off x="6136900" y="4437100"/>
            <a:ext cx="292500" cy="29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1"/>
          <p:cNvSpPr/>
          <p:nvPr/>
        </p:nvSpPr>
        <p:spPr>
          <a:xfrm>
            <a:off x="8581013" y="3122450"/>
            <a:ext cx="292500" cy="2925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1"/>
          <p:cNvSpPr/>
          <p:nvPr/>
        </p:nvSpPr>
        <p:spPr>
          <a:xfrm>
            <a:off x="6655325" y="4841350"/>
            <a:ext cx="202500" cy="202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1"/>
          <p:cNvSpPr/>
          <p:nvPr/>
        </p:nvSpPr>
        <p:spPr>
          <a:xfrm>
            <a:off x="7755300" y="429567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1"/>
          <p:cNvSpPr/>
          <p:nvPr/>
        </p:nvSpPr>
        <p:spPr>
          <a:xfrm>
            <a:off x="8935175" y="3752075"/>
            <a:ext cx="94500" cy="94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8" name="Google Shape;1098;p31"/>
          <p:cNvGrpSpPr/>
          <p:nvPr/>
        </p:nvGrpSpPr>
        <p:grpSpPr>
          <a:xfrm>
            <a:off x="958850" y="4456025"/>
            <a:ext cx="850200" cy="719400"/>
            <a:chOff x="825500" y="5103550"/>
            <a:chExt cx="850200" cy="719400"/>
          </a:xfrm>
        </p:grpSpPr>
        <p:cxnSp>
          <p:nvCxnSpPr>
            <p:cNvPr id="1099" name="Google Shape;1099;p31"/>
            <p:cNvCxnSpPr/>
            <p:nvPr/>
          </p:nvCxnSpPr>
          <p:spPr>
            <a:xfrm rot="10800000" flipH="1">
              <a:off x="825500" y="5103550"/>
              <a:ext cx="850200" cy="490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31"/>
            <p:cNvCxnSpPr/>
            <p:nvPr/>
          </p:nvCxnSpPr>
          <p:spPr>
            <a:xfrm rot="10800000" flipH="1">
              <a:off x="825500" y="5459050"/>
              <a:ext cx="630000" cy="36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1" name="Google Shape;1101;p31"/>
          <p:cNvGrpSpPr/>
          <p:nvPr/>
        </p:nvGrpSpPr>
        <p:grpSpPr>
          <a:xfrm>
            <a:off x="169768" y="3852304"/>
            <a:ext cx="484802" cy="433159"/>
            <a:chOff x="3511425" y="389200"/>
            <a:chExt cx="643570" cy="575016"/>
          </a:xfrm>
        </p:grpSpPr>
        <p:sp>
          <p:nvSpPr>
            <p:cNvPr id="1102" name="Google Shape;1102;p31"/>
            <p:cNvSpPr/>
            <p:nvPr/>
          </p:nvSpPr>
          <p:spPr>
            <a:xfrm>
              <a:off x="3586761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00" y="0"/>
                  </a:moveTo>
                  <a:lnTo>
                    <a:pt x="9023" y="23"/>
                  </a:lnTo>
                  <a:lnTo>
                    <a:pt x="8523" y="46"/>
                  </a:lnTo>
                  <a:lnTo>
                    <a:pt x="8046" y="114"/>
                  </a:lnTo>
                  <a:lnTo>
                    <a:pt x="7591" y="205"/>
                  </a:lnTo>
                  <a:lnTo>
                    <a:pt x="7137" y="296"/>
                  </a:lnTo>
                  <a:lnTo>
                    <a:pt x="6682" y="432"/>
                  </a:lnTo>
                  <a:lnTo>
                    <a:pt x="6228" y="568"/>
                  </a:lnTo>
                  <a:lnTo>
                    <a:pt x="5796" y="750"/>
                  </a:lnTo>
                  <a:lnTo>
                    <a:pt x="5387" y="932"/>
                  </a:lnTo>
                  <a:lnTo>
                    <a:pt x="4978" y="1159"/>
                  </a:lnTo>
                  <a:lnTo>
                    <a:pt x="4569" y="1386"/>
                  </a:lnTo>
                  <a:lnTo>
                    <a:pt x="4182" y="1614"/>
                  </a:lnTo>
                  <a:lnTo>
                    <a:pt x="3819" y="1886"/>
                  </a:lnTo>
                  <a:lnTo>
                    <a:pt x="3455" y="2182"/>
                  </a:lnTo>
                  <a:lnTo>
                    <a:pt x="3114" y="2477"/>
                  </a:lnTo>
                  <a:lnTo>
                    <a:pt x="2773" y="2795"/>
                  </a:lnTo>
                  <a:lnTo>
                    <a:pt x="2455" y="3114"/>
                  </a:lnTo>
                  <a:lnTo>
                    <a:pt x="2160" y="3454"/>
                  </a:lnTo>
                  <a:lnTo>
                    <a:pt x="1887" y="3818"/>
                  </a:lnTo>
                  <a:lnTo>
                    <a:pt x="1614" y="4204"/>
                  </a:lnTo>
                  <a:lnTo>
                    <a:pt x="1364" y="4591"/>
                  </a:lnTo>
                  <a:lnTo>
                    <a:pt x="1137" y="4977"/>
                  </a:lnTo>
                  <a:lnTo>
                    <a:pt x="933" y="5386"/>
                  </a:lnTo>
                  <a:lnTo>
                    <a:pt x="728" y="5818"/>
                  </a:lnTo>
                  <a:lnTo>
                    <a:pt x="569" y="6250"/>
                  </a:lnTo>
                  <a:lnTo>
                    <a:pt x="410" y="6681"/>
                  </a:lnTo>
                  <a:lnTo>
                    <a:pt x="296" y="7136"/>
                  </a:lnTo>
                  <a:lnTo>
                    <a:pt x="183" y="7590"/>
                  </a:lnTo>
                  <a:lnTo>
                    <a:pt x="92" y="8068"/>
                  </a:lnTo>
                  <a:lnTo>
                    <a:pt x="46" y="8545"/>
                  </a:lnTo>
                  <a:lnTo>
                    <a:pt x="1" y="9022"/>
                  </a:lnTo>
                  <a:lnTo>
                    <a:pt x="1" y="9522"/>
                  </a:lnTo>
                  <a:lnTo>
                    <a:pt x="1" y="9999"/>
                  </a:lnTo>
                  <a:lnTo>
                    <a:pt x="46" y="10477"/>
                  </a:lnTo>
                  <a:lnTo>
                    <a:pt x="92" y="10954"/>
                  </a:lnTo>
                  <a:lnTo>
                    <a:pt x="183" y="11431"/>
                  </a:lnTo>
                  <a:lnTo>
                    <a:pt x="296" y="11886"/>
                  </a:lnTo>
                  <a:lnTo>
                    <a:pt x="410" y="12340"/>
                  </a:lnTo>
                  <a:lnTo>
                    <a:pt x="569" y="12772"/>
                  </a:lnTo>
                  <a:lnTo>
                    <a:pt x="728" y="13204"/>
                  </a:lnTo>
                  <a:lnTo>
                    <a:pt x="933" y="13635"/>
                  </a:lnTo>
                  <a:lnTo>
                    <a:pt x="1137" y="14044"/>
                  </a:lnTo>
                  <a:lnTo>
                    <a:pt x="1364" y="14454"/>
                  </a:lnTo>
                  <a:lnTo>
                    <a:pt x="1614" y="14840"/>
                  </a:lnTo>
                  <a:lnTo>
                    <a:pt x="1887" y="15203"/>
                  </a:lnTo>
                  <a:lnTo>
                    <a:pt x="2160" y="15567"/>
                  </a:lnTo>
                  <a:lnTo>
                    <a:pt x="2455" y="15908"/>
                  </a:lnTo>
                  <a:lnTo>
                    <a:pt x="2773" y="16226"/>
                  </a:lnTo>
                  <a:lnTo>
                    <a:pt x="3114" y="16544"/>
                  </a:lnTo>
                  <a:lnTo>
                    <a:pt x="3455" y="16862"/>
                  </a:lnTo>
                  <a:lnTo>
                    <a:pt x="3819" y="17135"/>
                  </a:lnTo>
                  <a:lnTo>
                    <a:pt x="4182" y="17408"/>
                  </a:lnTo>
                  <a:lnTo>
                    <a:pt x="4569" y="17635"/>
                  </a:lnTo>
                  <a:lnTo>
                    <a:pt x="4978" y="17885"/>
                  </a:lnTo>
                  <a:lnTo>
                    <a:pt x="5387" y="18090"/>
                  </a:lnTo>
                  <a:lnTo>
                    <a:pt x="5796" y="18271"/>
                  </a:lnTo>
                  <a:lnTo>
                    <a:pt x="6228" y="18453"/>
                  </a:lnTo>
                  <a:lnTo>
                    <a:pt x="6682" y="18590"/>
                  </a:lnTo>
                  <a:lnTo>
                    <a:pt x="7137" y="18726"/>
                  </a:lnTo>
                  <a:lnTo>
                    <a:pt x="7591" y="18840"/>
                  </a:lnTo>
                  <a:lnTo>
                    <a:pt x="8046" y="18908"/>
                  </a:lnTo>
                  <a:lnTo>
                    <a:pt x="8523" y="18976"/>
                  </a:lnTo>
                  <a:lnTo>
                    <a:pt x="9023" y="19021"/>
                  </a:lnTo>
                  <a:lnTo>
                    <a:pt x="10000" y="19021"/>
                  </a:lnTo>
                  <a:lnTo>
                    <a:pt x="10477" y="18976"/>
                  </a:lnTo>
                  <a:lnTo>
                    <a:pt x="10954" y="18908"/>
                  </a:lnTo>
                  <a:lnTo>
                    <a:pt x="11409" y="18840"/>
                  </a:lnTo>
                  <a:lnTo>
                    <a:pt x="11886" y="18726"/>
                  </a:lnTo>
                  <a:lnTo>
                    <a:pt x="12341" y="18590"/>
                  </a:lnTo>
                  <a:lnTo>
                    <a:pt x="12772" y="18453"/>
                  </a:lnTo>
                  <a:lnTo>
                    <a:pt x="13204" y="18271"/>
                  </a:lnTo>
                  <a:lnTo>
                    <a:pt x="13636" y="18090"/>
                  </a:lnTo>
                  <a:lnTo>
                    <a:pt x="14045" y="17885"/>
                  </a:lnTo>
                  <a:lnTo>
                    <a:pt x="14431" y="17635"/>
                  </a:lnTo>
                  <a:lnTo>
                    <a:pt x="14818" y="17408"/>
                  </a:lnTo>
                  <a:lnTo>
                    <a:pt x="15204" y="17135"/>
                  </a:lnTo>
                  <a:lnTo>
                    <a:pt x="15545" y="16862"/>
                  </a:lnTo>
                  <a:lnTo>
                    <a:pt x="15909" y="16544"/>
                  </a:lnTo>
                  <a:lnTo>
                    <a:pt x="16227" y="16226"/>
                  </a:lnTo>
                  <a:lnTo>
                    <a:pt x="16545" y="15908"/>
                  </a:lnTo>
                  <a:lnTo>
                    <a:pt x="16840" y="15567"/>
                  </a:lnTo>
                  <a:lnTo>
                    <a:pt x="17136" y="15203"/>
                  </a:lnTo>
                  <a:lnTo>
                    <a:pt x="17386" y="14840"/>
                  </a:lnTo>
                  <a:lnTo>
                    <a:pt x="17636" y="14454"/>
                  </a:lnTo>
                  <a:lnTo>
                    <a:pt x="17863" y="14044"/>
                  </a:lnTo>
                  <a:lnTo>
                    <a:pt x="18067" y="13635"/>
                  </a:lnTo>
                  <a:lnTo>
                    <a:pt x="18272" y="13204"/>
                  </a:lnTo>
                  <a:lnTo>
                    <a:pt x="18431" y="12772"/>
                  </a:lnTo>
                  <a:lnTo>
                    <a:pt x="18590" y="12340"/>
                  </a:lnTo>
                  <a:lnTo>
                    <a:pt x="18704" y="11886"/>
                  </a:lnTo>
                  <a:lnTo>
                    <a:pt x="18817" y="11431"/>
                  </a:lnTo>
                  <a:lnTo>
                    <a:pt x="18908" y="10954"/>
                  </a:lnTo>
                  <a:lnTo>
                    <a:pt x="18954" y="10477"/>
                  </a:lnTo>
                  <a:lnTo>
                    <a:pt x="18999" y="9999"/>
                  </a:lnTo>
                  <a:lnTo>
                    <a:pt x="19022" y="9522"/>
                  </a:lnTo>
                  <a:lnTo>
                    <a:pt x="18999" y="9022"/>
                  </a:lnTo>
                  <a:lnTo>
                    <a:pt x="18954" y="8545"/>
                  </a:lnTo>
                  <a:lnTo>
                    <a:pt x="18908" y="8068"/>
                  </a:lnTo>
                  <a:lnTo>
                    <a:pt x="18817" y="7590"/>
                  </a:lnTo>
                  <a:lnTo>
                    <a:pt x="18704" y="7136"/>
                  </a:lnTo>
                  <a:lnTo>
                    <a:pt x="18590" y="6681"/>
                  </a:lnTo>
                  <a:lnTo>
                    <a:pt x="18431" y="6250"/>
                  </a:lnTo>
                  <a:lnTo>
                    <a:pt x="18272" y="5818"/>
                  </a:lnTo>
                  <a:lnTo>
                    <a:pt x="18067" y="5386"/>
                  </a:lnTo>
                  <a:lnTo>
                    <a:pt x="17863" y="4977"/>
                  </a:lnTo>
                  <a:lnTo>
                    <a:pt x="17636" y="4591"/>
                  </a:lnTo>
                  <a:lnTo>
                    <a:pt x="17386" y="4204"/>
                  </a:lnTo>
                  <a:lnTo>
                    <a:pt x="17136" y="3818"/>
                  </a:lnTo>
                  <a:lnTo>
                    <a:pt x="16840" y="3454"/>
                  </a:lnTo>
                  <a:lnTo>
                    <a:pt x="16545" y="3114"/>
                  </a:lnTo>
                  <a:lnTo>
                    <a:pt x="16227" y="2795"/>
                  </a:lnTo>
                  <a:lnTo>
                    <a:pt x="15909" y="2477"/>
                  </a:lnTo>
                  <a:lnTo>
                    <a:pt x="15545" y="2182"/>
                  </a:lnTo>
                  <a:lnTo>
                    <a:pt x="15204" y="1886"/>
                  </a:lnTo>
                  <a:lnTo>
                    <a:pt x="14818" y="1614"/>
                  </a:lnTo>
                  <a:lnTo>
                    <a:pt x="14431" y="1386"/>
                  </a:lnTo>
                  <a:lnTo>
                    <a:pt x="14045" y="1159"/>
                  </a:lnTo>
                  <a:lnTo>
                    <a:pt x="13636" y="932"/>
                  </a:lnTo>
                  <a:lnTo>
                    <a:pt x="13204" y="750"/>
                  </a:lnTo>
                  <a:lnTo>
                    <a:pt x="12772" y="568"/>
                  </a:lnTo>
                  <a:lnTo>
                    <a:pt x="12341" y="432"/>
                  </a:lnTo>
                  <a:lnTo>
                    <a:pt x="11886" y="296"/>
                  </a:lnTo>
                  <a:lnTo>
                    <a:pt x="11409" y="205"/>
                  </a:lnTo>
                  <a:lnTo>
                    <a:pt x="10954" y="114"/>
                  </a:lnTo>
                  <a:lnTo>
                    <a:pt x="10477" y="46"/>
                  </a:lnTo>
                  <a:lnTo>
                    <a:pt x="10000" y="23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3514830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22" y="0"/>
                  </a:moveTo>
                  <a:lnTo>
                    <a:pt x="9022" y="23"/>
                  </a:lnTo>
                  <a:lnTo>
                    <a:pt x="8545" y="46"/>
                  </a:lnTo>
                  <a:lnTo>
                    <a:pt x="8067" y="114"/>
                  </a:lnTo>
                  <a:lnTo>
                    <a:pt x="7590" y="205"/>
                  </a:lnTo>
                  <a:lnTo>
                    <a:pt x="7136" y="296"/>
                  </a:lnTo>
                  <a:lnTo>
                    <a:pt x="6681" y="432"/>
                  </a:lnTo>
                  <a:lnTo>
                    <a:pt x="6249" y="568"/>
                  </a:lnTo>
                  <a:lnTo>
                    <a:pt x="5818" y="750"/>
                  </a:lnTo>
                  <a:lnTo>
                    <a:pt x="5386" y="932"/>
                  </a:lnTo>
                  <a:lnTo>
                    <a:pt x="4977" y="1159"/>
                  </a:lnTo>
                  <a:lnTo>
                    <a:pt x="4591" y="1386"/>
                  </a:lnTo>
                  <a:lnTo>
                    <a:pt x="4204" y="1614"/>
                  </a:lnTo>
                  <a:lnTo>
                    <a:pt x="3818" y="1886"/>
                  </a:lnTo>
                  <a:lnTo>
                    <a:pt x="3454" y="2182"/>
                  </a:lnTo>
                  <a:lnTo>
                    <a:pt x="3113" y="2477"/>
                  </a:lnTo>
                  <a:lnTo>
                    <a:pt x="2795" y="2795"/>
                  </a:lnTo>
                  <a:lnTo>
                    <a:pt x="2477" y="3114"/>
                  </a:lnTo>
                  <a:lnTo>
                    <a:pt x="2182" y="3454"/>
                  </a:lnTo>
                  <a:lnTo>
                    <a:pt x="1886" y="3818"/>
                  </a:lnTo>
                  <a:lnTo>
                    <a:pt x="1636" y="4204"/>
                  </a:lnTo>
                  <a:lnTo>
                    <a:pt x="1386" y="4591"/>
                  </a:lnTo>
                  <a:lnTo>
                    <a:pt x="1159" y="4977"/>
                  </a:lnTo>
                  <a:lnTo>
                    <a:pt x="932" y="5386"/>
                  </a:lnTo>
                  <a:lnTo>
                    <a:pt x="750" y="5818"/>
                  </a:lnTo>
                  <a:lnTo>
                    <a:pt x="591" y="6250"/>
                  </a:lnTo>
                  <a:lnTo>
                    <a:pt x="432" y="6681"/>
                  </a:lnTo>
                  <a:lnTo>
                    <a:pt x="295" y="7136"/>
                  </a:lnTo>
                  <a:lnTo>
                    <a:pt x="205" y="7590"/>
                  </a:lnTo>
                  <a:lnTo>
                    <a:pt x="114" y="8068"/>
                  </a:lnTo>
                  <a:lnTo>
                    <a:pt x="45" y="8545"/>
                  </a:lnTo>
                  <a:lnTo>
                    <a:pt x="23" y="9022"/>
                  </a:lnTo>
                  <a:lnTo>
                    <a:pt x="0" y="9522"/>
                  </a:lnTo>
                  <a:lnTo>
                    <a:pt x="23" y="9999"/>
                  </a:lnTo>
                  <a:lnTo>
                    <a:pt x="45" y="10477"/>
                  </a:lnTo>
                  <a:lnTo>
                    <a:pt x="114" y="10954"/>
                  </a:lnTo>
                  <a:lnTo>
                    <a:pt x="205" y="11431"/>
                  </a:lnTo>
                  <a:lnTo>
                    <a:pt x="295" y="11886"/>
                  </a:lnTo>
                  <a:lnTo>
                    <a:pt x="432" y="12340"/>
                  </a:lnTo>
                  <a:lnTo>
                    <a:pt x="591" y="12772"/>
                  </a:lnTo>
                  <a:lnTo>
                    <a:pt x="750" y="13204"/>
                  </a:lnTo>
                  <a:lnTo>
                    <a:pt x="932" y="13635"/>
                  </a:lnTo>
                  <a:lnTo>
                    <a:pt x="1159" y="14044"/>
                  </a:lnTo>
                  <a:lnTo>
                    <a:pt x="1386" y="14454"/>
                  </a:lnTo>
                  <a:lnTo>
                    <a:pt x="1636" y="14840"/>
                  </a:lnTo>
                  <a:lnTo>
                    <a:pt x="1886" y="15203"/>
                  </a:lnTo>
                  <a:lnTo>
                    <a:pt x="2182" y="15567"/>
                  </a:lnTo>
                  <a:lnTo>
                    <a:pt x="2477" y="15908"/>
                  </a:lnTo>
                  <a:lnTo>
                    <a:pt x="2795" y="16226"/>
                  </a:lnTo>
                  <a:lnTo>
                    <a:pt x="3113" y="16544"/>
                  </a:lnTo>
                  <a:lnTo>
                    <a:pt x="3454" y="16862"/>
                  </a:lnTo>
                  <a:lnTo>
                    <a:pt x="3818" y="17135"/>
                  </a:lnTo>
                  <a:lnTo>
                    <a:pt x="4204" y="17408"/>
                  </a:lnTo>
                  <a:lnTo>
                    <a:pt x="4591" y="17635"/>
                  </a:lnTo>
                  <a:lnTo>
                    <a:pt x="4977" y="17885"/>
                  </a:lnTo>
                  <a:lnTo>
                    <a:pt x="5386" y="18090"/>
                  </a:lnTo>
                  <a:lnTo>
                    <a:pt x="5818" y="18271"/>
                  </a:lnTo>
                  <a:lnTo>
                    <a:pt x="6249" y="18453"/>
                  </a:lnTo>
                  <a:lnTo>
                    <a:pt x="6681" y="18590"/>
                  </a:lnTo>
                  <a:lnTo>
                    <a:pt x="7136" y="18726"/>
                  </a:lnTo>
                  <a:lnTo>
                    <a:pt x="7590" y="18840"/>
                  </a:lnTo>
                  <a:lnTo>
                    <a:pt x="8067" y="18908"/>
                  </a:lnTo>
                  <a:lnTo>
                    <a:pt x="8545" y="18976"/>
                  </a:lnTo>
                  <a:lnTo>
                    <a:pt x="9022" y="19021"/>
                  </a:lnTo>
                  <a:lnTo>
                    <a:pt x="9999" y="19021"/>
                  </a:lnTo>
                  <a:lnTo>
                    <a:pt x="10476" y="18976"/>
                  </a:lnTo>
                  <a:lnTo>
                    <a:pt x="10954" y="18908"/>
                  </a:lnTo>
                  <a:lnTo>
                    <a:pt x="11431" y="18840"/>
                  </a:lnTo>
                  <a:lnTo>
                    <a:pt x="11885" y="18726"/>
                  </a:lnTo>
                  <a:lnTo>
                    <a:pt x="12340" y="18590"/>
                  </a:lnTo>
                  <a:lnTo>
                    <a:pt x="12794" y="18453"/>
                  </a:lnTo>
                  <a:lnTo>
                    <a:pt x="13226" y="18271"/>
                  </a:lnTo>
                  <a:lnTo>
                    <a:pt x="13635" y="18090"/>
                  </a:lnTo>
                  <a:lnTo>
                    <a:pt x="14044" y="17885"/>
                  </a:lnTo>
                  <a:lnTo>
                    <a:pt x="14453" y="17635"/>
                  </a:lnTo>
                  <a:lnTo>
                    <a:pt x="14840" y="17408"/>
                  </a:lnTo>
                  <a:lnTo>
                    <a:pt x="15203" y="17135"/>
                  </a:lnTo>
                  <a:lnTo>
                    <a:pt x="15567" y="16862"/>
                  </a:lnTo>
                  <a:lnTo>
                    <a:pt x="15908" y="16544"/>
                  </a:lnTo>
                  <a:lnTo>
                    <a:pt x="16249" y="16226"/>
                  </a:lnTo>
                  <a:lnTo>
                    <a:pt x="16544" y="15908"/>
                  </a:lnTo>
                  <a:lnTo>
                    <a:pt x="16862" y="15567"/>
                  </a:lnTo>
                  <a:lnTo>
                    <a:pt x="17135" y="15203"/>
                  </a:lnTo>
                  <a:lnTo>
                    <a:pt x="17408" y="14840"/>
                  </a:lnTo>
                  <a:lnTo>
                    <a:pt x="17658" y="14454"/>
                  </a:lnTo>
                  <a:lnTo>
                    <a:pt x="17885" y="14044"/>
                  </a:lnTo>
                  <a:lnTo>
                    <a:pt x="18089" y="13635"/>
                  </a:lnTo>
                  <a:lnTo>
                    <a:pt x="18271" y="13204"/>
                  </a:lnTo>
                  <a:lnTo>
                    <a:pt x="18453" y="12772"/>
                  </a:lnTo>
                  <a:lnTo>
                    <a:pt x="18589" y="12340"/>
                  </a:lnTo>
                  <a:lnTo>
                    <a:pt x="18726" y="11886"/>
                  </a:lnTo>
                  <a:lnTo>
                    <a:pt x="18839" y="11431"/>
                  </a:lnTo>
                  <a:lnTo>
                    <a:pt x="18907" y="10954"/>
                  </a:lnTo>
                  <a:lnTo>
                    <a:pt x="18976" y="10477"/>
                  </a:lnTo>
                  <a:lnTo>
                    <a:pt x="19021" y="9999"/>
                  </a:lnTo>
                  <a:lnTo>
                    <a:pt x="19021" y="9522"/>
                  </a:lnTo>
                  <a:lnTo>
                    <a:pt x="19021" y="9022"/>
                  </a:lnTo>
                  <a:lnTo>
                    <a:pt x="18976" y="8545"/>
                  </a:lnTo>
                  <a:lnTo>
                    <a:pt x="18907" y="8068"/>
                  </a:lnTo>
                  <a:lnTo>
                    <a:pt x="18839" y="7590"/>
                  </a:lnTo>
                  <a:lnTo>
                    <a:pt x="18726" y="7136"/>
                  </a:lnTo>
                  <a:lnTo>
                    <a:pt x="18589" y="6681"/>
                  </a:lnTo>
                  <a:lnTo>
                    <a:pt x="18453" y="6250"/>
                  </a:lnTo>
                  <a:lnTo>
                    <a:pt x="18271" y="5818"/>
                  </a:lnTo>
                  <a:lnTo>
                    <a:pt x="18089" y="5386"/>
                  </a:lnTo>
                  <a:lnTo>
                    <a:pt x="17885" y="4977"/>
                  </a:lnTo>
                  <a:lnTo>
                    <a:pt x="17658" y="4591"/>
                  </a:lnTo>
                  <a:lnTo>
                    <a:pt x="17408" y="4204"/>
                  </a:lnTo>
                  <a:lnTo>
                    <a:pt x="17135" y="3818"/>
                  </a:lnTo>
                  <a:lnTo>
                    <a:pt x="16862" y="3454"/>
                  </a:lnTo>
                  <a:lnTo>
                    <a:pt x="16544" y="3114"/>
                  </a:lnTo>
                  <a:lnTo>
                    <a:pt x="16249" y="2795"/>
                  </a:lnTo>
                  <a:lnTo>
                    <a:pt x="15908" y="2477"/>
                  </a:lnTo>
                  <a:lnTo>
                    <a:pt x="15567" y="2182"/>
                  </a:lnTo>
                  <a:lnTo>
                    <a:pt x="15203" y="1886"/>
                  </a:lnTo>
                  <a:lnTo>
                    <a:pt x="14840" y="1614"/>
                  </a:lnTo>
                  <a:lnTo>
                    <a:pt x="14453" y="1386"/>
                  </a:lnTo>
                  <a:lnTo>
                    <a:pt x="14044" y="1159"/>
                  </a:lnTo>
                  <a:lnTo>
                    <a:pt x="13635" y="932"/>
                  </a:lnTo>
                  <a:lnTo>
                    <a:pt x="13226" y="750"/>
                  </a:lnTo>
                  <a:lnTo>
                    <a:pt x="12794" y="568"/>
                  </a:lnTo>
                  <a:lnTo>
                    <a:pt x="12340" y="432"/>
                  </a:lnTo>
                  <a:lnTo>
                    <a:pt x="11885" y="296"/>
                  </a:lnTo>
                  <a:lnTo>
                    <a:pt x="11431" y="205"/>
                  </a:lnTo>
                  <a:lnTo>
                    <a:pt x="10954" y="114"/>
                  </a:lnTo>
                  <a:lnTo>
                    <a:pt x="10476" y="46"/>
                  </a:lnTo>
                  <a:lnTo>
                    <a:pt x="9999" y="23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3511425" y="389200"/>
              <a:ext cx="575016" cy="575016"/>
            </a:xfrm>
            <a:custGeom>
              <a:avLst/>
              <a:gdLst/>
              <a:ahLst/>
              <a:cxnLst/>
              <a:rect l="l" t="t" r="r" b="b"/>
              <a:pathLst>
                <a:path w="19249" h="19249" extrusionOk="0">
                  <a:moveTo>
                    <a:pt x="10113" y="228"/>
                  </a:moveTo>
                  <a:lnTo>
                    <a:pt x="10590" y="273"/>
                  </a:lnTo>
                  <a:lnTo>
                    <a:pt x="11068" y="341"/>
                  </a:lnTo>
                  <a:lnTo>
                    <a:pt x="11522" y="410"/>
                  </a:lnTo>
                  <a:lnTo>
                    <a:pt x="11977" y="523"/>
                  </a:lnTo>
                  <a:lnTo>
                    <a:pt x="12431" y="660"/>
                  </a:lnTo>
                  <a:lnTo>
                    <a:pt x="12863" y="796"/>
                  </a:lnTo>
                  <a:lnTo>
                    <a:pt x="13272" y="955"/>
                  </a:lnTo>
                  <a:lnTo>
                    <a:pt x="13704" y="1160"/>
                  </a:lnTo>
                  <a:lnTo>
                    <a:pt x="14113" y="1364"/>
                  </a:lnTo>
                  <a:lnTo>
                    <a:pt x="14499" y="1591"/>
                  </a:lnTo>
                  <a:lnTo>
                    <a:pt x="14885" y="1841"/>
                  </a:lnTo>
                  <a:lnTo>
                    <a:pt x="15249" y="2091"/>
                  </a:lnTo>
                  <a:lnTo>
                    <a:pt x="15613" y="2387"/>
                  </a:lnTo>
                  <a:lnTo>
                    <a:pt x="15954" y="2682"/>
                  </a:lnTo>
                  <a:lnTo>
                    <a:pt x="16272" y="2978"/>
                  </a:lnTo>
                  <a:lnTo>
                    <a:pt x="16590" y="3318"/>
                  </a:lnTo>
                  <a:lnTo>
                    <a:pt x="16885" y="3659"/>
                  </a:lnTo>
                  <a:lnTo>
                    <a:pt x="17158" y="4000"/>
                  </a:lnTo>
                  <a:lnTo>
                    <a:pt x="17431" y="4364"/>
                  </a:lnTo>
                  <a:lnTo>
                    <a:pt x="17658" y="4750"/>
                  </a:lnTo>
                  <a:lnTo>
                    <a:pt x="17885" y="5159"/>
                  </a:lnTo>
                  <a:lnTo>
                    <a:pt x="18090" y="5546"/>
                  </a:lnTo>
                  <a:lnTo>
                    <a:pt x="18294" y="5977"/>
                  </a:lnTo>
                  <a:lnTo>
                    <a:pt x="18453" y="6386"/>
                  </a:lnTo>
                  <a:lnTo>
                    <a:pt x="18612" y="6841"/>
                  </a:lnTo>
                  <a:lnTo>
                    <a:pt x="18726" y="7273"/>
                  </a:lnTo>
                  <a:lnTo>
                    <a:pt x="18840" y="7727"/>
                  </a:lnTo>
                  <a:lnTo>
                    <a:pt x="18908" y="8204"/>
                  </a:lnTo>
                  <a:lnTo>
                    <a:pt x="18976" y="8659"/>
                  </a:lnTo>
                  <a:lnTo>
                    <a:pt x="19021" y="9136"/>
                  </a:lnTo>
                  <a:lnTo>
                    <a:pt x="19021" y="9636"/>
                  </a:lnTo>
                  <a:lnTo>
                    <a:pt x="19021" y="10113"/>
                  </a:lnTo>
                  <a:lnTo>
                    <a:pt x="18976" y="10591"/>
                  </a:lnTo>
                  <a:lnTo>
                    <a:pt x="18908" y="11045"/>
                  </a:lnTo>
                  <a:lnTo>
                    <a:pt x="18840" y="11522"/>
                  </a:lnTo>
                  <a:lnTo>
                    <a:pt x="18726" y="11977"/>
                  </a:lnTo>
                  <a:lnTo>
                    <a:pt x="18612" y="12409"/>
                  </a:lnTo>
                  <a:lnTo>
                    <a:pt x="18453" y="12863"/>
                  </a:lnTo>
                  <a:lnTo>
                    <a:pt x="18294" y="13272"/>
                  </a:lnTo>
                  <a:lnTo>
                    <a:pt x="18090" y="13704"/>
                  </a:lnTo>
                  <a:lnTo>
                    <a:pt x="17885" y="14113"/>
                  </a:lnTo>
                  <a:lnTo>
                    <a:pt x="17658" y="14499"/>
                  </a:lnTo>
                  <a:lnTo>
                    <a:pt x="17431" y="14886"/>
                  </a:lnTo>
                  <a:lnTo>
                    <a:pt x="17158" y="15249"/>
                  </a:lnTo>
                  <a:lnTo>
                    <a:pt x="16885" y="15590"/>
                  </a:lnTo>
                  <a:lnTo>
                    <a:pt x="16590" y="15931"/>
                  </a:lnTo>
                  <a:lnTo>
                    <a:pt x="16272" y="16272"/>
                  </a:lnTo>
                  <a:lnTo>
                    <a:pt x="15954" y="16590"/>
                  </a:lnTo>
                  <a:lnTo>
                    <a:pt x="15613" y="16886"/>
                  </a:lnTo>
                  <a:lnTo>
                    <a:pt x="15249" y="17158"/>
                  </a:lnTo>
                  <a:lnTo>
                    <a:pt x="14885" y="17408"/>
                  </a:lnTo>
                  <a:lnTo>
                    <a:pt x="14499" y="17658"/>
                  </a:lnTo>
                  <a:lnTo>
                    <a:pt x="14113" y="17885"/>
                  </a:lnTo>
                  <a:lnTo>
                    <a:pt x="13704" y="18090"/>
                  </a:lnTo>
                  <a:lnTo>
                    <a:pt x="13272" y="18294"/>
                  </a:lnTo>
                  <a:lnTo>
                    <a:pt x="12863" y="18454"/>
                  </a:lnTo>
                  <a:lnTo>
                    <a:pt x="12431" y="18613"/>
                  </a:lnTo>
                  <a:lnTo>
                    <a:pt x="11977" y="18726"/>
                  </a:lnTo>
                  <a:lnTo>
                    <a:pt x="11522" y="18840"/>
                  </a:lnTo>
                  <a:lnTo>
                    <a:pt x="11068" y="18908"/>
                  </a:lnTo>
                  <a:lnTo>
                    <a:pt x="10590" y="18976"/>
                  </a:lnTo>
                  <a:lnTo>
                    <a:pt x="10113" y="19022"/>
                  </a:lnTo>
                  <a:lnTo>
                    <a:pt x="9136" y="19022"/>
                  </a:lnTo>
                  <a:lnTo>
                    <a:pt x="8659" y="18976"/>
                  </a:lnTo>
                  <a:lnTo>
                    <a:pt x="8204" y="18908"/>
                  </a:lnTo>
                  <a:lnTo>
                    <a:pt x="7727" y="18840"/>
                  </a:lnTo>
                  <a:lnTo>
                    <a:pt x="7272" y="18726"/>
                  </a:lnTo>
                  <a:lnTo>
                    <a:pt x="6841" y="18613"/>
                  </a:lnTo>
                  <a:lnTo>
                    <a:pt x="6409" y="18454"/>
                  </a:lnTo>
                  <a:lnTo>
                    <a:pt x="5977" y="18294"/>
                  </a:lnTo>
                  <a:lnTo>
                    <a:pt x="5545" y="18090"/>
                  </a:lnTo>
                  <a:lnTo>
                    <a:pt x="5159" y="17885"/>
                  </a:lnTo>
                  <a:lnTo>
                    <a:pt x="4750" y="17658"/>
                  </a:lnTo>
                  <a:lnTo>
                    <a:pt x="4386" y="17408"/>
                  </a:lnTo>
                  <a:lnTo>
                    <a:pt x="4000" y="17158"/>
                  </a:lnTo>
                  <a:lnTo>
                    <a:pt x="3659" y="16886"/>
                  </a:lnTo>
                  <a:lnTo>
                    <a:pt x="3318" y="16590"/>
                  </a:lnTo>
                  <a:lnTo>
                    <a:pt x="2977" y="16272"/>
                  </a:lnTo>
                  <a:lnTo>
                    <a:pt x="2682" y="15931"/>
                  </a:lnTo>
                  <a:lnTo>
                    <a:pt x="2387" y="15590"/>
                  </a:lnTo>
                  <a:lnTo>
                    <a:pt x="2091" y="15249"/>
                  </a:lnTo>
                  <a:lnTo>
                    <a:pt x="1841" y="14886"/>
                  </a:lnTo>
                  <a:lnTo>
                    <a:pt x="1591" y="14499"/>
                  </a:lnTo>
                  <a:lnTo>
                    <a:pt x="1364" y="14113"/>
                  </a:lnTo>
                  <a:lnTo>
                    <a:pt x="1159" y="13704"/>
                  </a:lnTo>
                  <a:lnTo>
                    <a:pt x="978" y="13272"/>
                  </a:lnTo>
                  <a:lnTo>
                    <a:pt x="796" y="12863"/>
                  </a:lnTo>
                  <a:lnTo>
                    <a:pt x="659" y="12409"/>
                  </a:lnTo>
                  <a:lnTo>
                    <a:pt x="523" y="11977"/>
                  </a:lnTo>
                  <a:lnTo>
                    <a:pt x="409" y="11522"/>
                  </a:lnTo>
                  <a:lnTo>
                    <a:pt x="341" y="11045"/>
                  </a:lnTo>
                  <a:lnTo>
                    <a:pt x="273" y="10591"/>
                  </a:lnTo>
                  <a:lnTo>
                    <a:pt x="250" y="10113"/>
                  </a:lnTo>
                  <a:lnTo>
                    <a:pt x="228" y="9636"/>
                  </a:lnTo>
                  <a:lnTo>
                    <a:pt x="250" y="9136"/>
                  </a:lnTo>
                  <a:lnTo>
                    <a:pt x="273" y="8659"/>
                  </a:lnTo>
                  <a:lnTo>
                    <a:pt x="341" y="8204"/>
                  </a:lnTo>
                  <a:lnTo>
                    <a:pt x="409" y="7727"/>
                  </a:lnTo>
                  <a:lnTo>
                    <a:pt x="523" y="7273"/>
                  </a:lnTo>
                  <a:lnTo>
                    <a:pt x="659" y="6841"/>
                  </a:lnTo>
                  <a:lnTo>
                    <a:pt x="796" y="6386"/>
                  </a:lnTo>
                  <a:lnTo>
                    <a:pt x="978" y="5977"/>
                  </a:lnTo>
                  <a:lnTo>
                    <a:pt x="1159" y="5546"/>
                  </a:lnTo>
                  <a:lnTo>
                    <a:pt x="1364" y="5159"/>
                  </a:lnTo>
                  <a:lnTo>
                    <a:pt x="1591" y="4750"/>
                  </a:lnTo>
                  <a:lnTo>
                    <a:pt x="1841" y="4364"/>
                  </a:lnTo>
                  <a:lnTo>
                    <a:pt x="2091" y="4000"/>
                  </a:lnTo>
                  <a:lnTo>
                    <a:pt x="2387" y="3659"/>
                  </a:lnTo>
                  <a:lnTo>
                    <a:pt x="2682" y="3318"/>
                  </a:lnTo>
                  <a:lnTo>
                    <a:pt x="2977" y="2978"/>
                  </a:lnTo>
                  <a:lnTo>
                    <a:pt x="3318" y="2682"/>
                  </a:lnTo>
                  <a:lnTo>
                    <a:pt x="3659" y="2387"/>
                  </a:lnTo>
                  <a:lnTo>
                    <a:pt x="4000" y="2091"/>
                  </a:lnTo>
                  <a:lnTo>
                    <a:pt x="4386" y="1841"/>
                  </a:lnTo>
                  <a:lnTo>
                    <a:pt x="4750" y="1591"/>
                  </a:lnTo>
                  <a:lnTo>
                    <a:pt x="5159" y="1364"/>
                  </a:lnTo>
                  <a:lnTo>
                    <a:pt x="5545" y="1160"/>
                  </a:lnTo>
                  <a:lnTo>
                    <a:pt x="5977" y="955"/>
                  </a:lnTo>
                  <a:lnTo>
                    <a:pt x="6409" y="796"/>
                  </a:lnTo>
                  <a:lnTo>
                    <a:pt x="6841" y="660"/>
                  </a:lnTo>
                  <a:lnTo>
                    <a:pt x="7272" y="523"/>
                  </a:lnTo>
                  <a:lnTo>
                    <a:pt x="7727" y="410"/>
                  </a:lnTo>
                  <a:lnTo>
                    <a:pt x="8204" y="341"/>
                  </a:lnTo>
                  <a:lnTo>
                    <a:pt x="8659" y="273"/>
                  </a:lnTo>
                  <a:lnTo>
                    <a:pt x="9136" y="228"/>
                  </a:lnTo>
                  <a:close/>
                  <a:moveTo>
                    <a:pt x="9636" y="1"/>
                  </a:moveTo>
                  <a:lnTo>
                    <a:pt x="9136" y="23"/>
                  </a:lnTo>
                  <a:lnTo>
                    <a:pt x="8636" y="46"/>
                  </a:lnTo>
                  <a:lnTo>
                    <a:pt x="8159" y="114"/>
                  </a:lnTo>
                  <a:lnTo>
                    <a:pt x="7682" y="205"/>
                  </a:lnTo>
                  <a:lnTo>
                    <a:pt x="7227" y="296"/>
                  </a:lnTo>
                  <a:lnTo>
                    <a:pt x="6773" y="432"/>
                  </a:lnTo>
                  <a:lnTo>
                    <a:pt x="6318" y="591"/>
                  </a:lnTo>
                  <a:lnTo>
                    <a:pt x="5886" y="751"/>
                  </a:lnTo>
                  <a:lnTo>
                    <a:pt x="5454" y="955"/>
                  </a:lnTo>
                  <a:lnTo>
                    <a:pt x="5045" y="1160"/>
                  </a:lnTo>
                  <a:lnTo>
                    <a:pt x="4636" y="1387"/>
                  </a:lnTo>
                  <a:lnTo>
                    <a:pt x="4250" y="1637"/>
                  </a:lnTo>
                  <a:lnTo>
                    <a:pt x="3864" y="1910"/>
                  </a:lnTo>
                  <a:lnTo>
                    <a:pt x="3500" y="2205"/>
                  </a:lnTo>
                  <a:lnTo>
                    <a:pt x="3159" y="2500"/>
                  </a:lnTo>
                  <a:lnTo>
                    <a:pt x="2818" y="2819"/>
                  </a:lnTo>
                  <a:lnTo>
                    <a:pt x="2500" y="3159"/>
                  </a:lnTo>
                  <a:lnTo>
                    <a:pt x="2205" y="3500"/>
                  </a:lnTo>
                  <a:lnTo>
                    <a:pt x="1909" y="3864"/>
                  </a:lnTo>
                  <a:lnTo>
                    <a:pt x="1659" y="4250"/>
                  </a:lnTo>
                  <a:lnTo>
                    <a:pt x="1409" y="4637"/>
                  </a:lnTo>
                  <a:lnTo>
                    <a:pt x="1159" y="5046"/>
                  </a:lnTo>
                  <a:lnTo>
                    <a:pt x="955" y="5455"/>
                  </a:lnTo>
                  <a:lnTo>
                    <a:pt x="750" y="5886"/>
                  </a:lnTo>
                  <a:lnTo>
                    <a:pt x="591" y="6318"/>
                  </a:lnTo>
                  <a:lnTo>
                    <a:pt x="432" y="6773"/>
                  </a:lnTo>
                  <a:lnTo>
                    <a:pt x="319" y="7227"/>
                  </a:lnTo>
                  <a:lnTo>
                    <a:pt x="205" y="7682"/>
                  </a:lnTo>
                  <a:lnTo>
                    <a:pt x="114" y="8159"/>
                  </a:lnTo>
                  <a:lnTo>
                    <a:pt x="46" y="8636"/>
                  </a:lnTo>
                  <a:lnTo>
                    <a:pt x="23" y="9136"/>
                  </a:lnTo>
                  <a:lnTo>
                    <a:pt x="0" y="9636"/>
                  </a:lnTo>
                  <a:lnTo>
                    <a:pt x="23" y="10113"/>
                  </a:lnTo>
                  <a:lnTo>
                    <a:pt x="46" y="10613"/>
                  </a:lnTo>
                  <a:lnTo>
                    <a:pt x="114" y="11091"/>
                  </a:lnTo>
                  <a:lnTo>
                    <a:pt x="205" y="11568"/>
                  </a:lnTo>
                  <a:lnTo>
                    <a:pt x="319" y="12022"/>
                  </a:lnTo>
                  <a:lnTo>
                    <a:pt x="432" y="12477"/>
                  </a:lnTo>
                  <a:lnTo>
                    <a:pt x="591" y="12931"/>
                  </a:lnTo>
                  <a:lnTo>
                    <a:pt x="750" y="13363"/>
                  </a:lnTo>
                  <a:lnTo>
                    <a:pt x="955" y="13795"/>
                  </a:lnTo>
                  <a:lnTo>
                    <a:pt x="1159" y="14204"/>
                  </a:lnTo>
                  <a:lnTo>
                    <a:pt x="1409" y="14613"/>
                  </a:lnTo>
                  <a:lnTo>
                    <a:pt x="1659" y="14999"/>
                  </a:lnTo>
                  <a:lnTo>
                    <a:pt x="1909" y="15386"/>
                  </a:lnTo>
                  <a:lnTo>
                    <a:pt x="2205" y="15749"/>
                  </a:lnTo>
                  <a:lnTo>
                    <a:pt x="2500" y="16090"/>
                  </a:lnTo>
                  <a:lnTo>
                    <a:pt x="2818" y="16431"/>
                  </a:lnTo>
                  <a:lnTo>
                    <a:pt x="3159" y="16749"/>
                  </a:lnTo>
                  <a:lnTo>
                    <a:pt x="3500" y="17045"/>
                  </a:lnTo>
                  <a:lnTo>
                    <a:pt x="3864" y="17340"/>
                  </a:lnTo>
                  <a:lnTo>
                    <a:pt x="4250" y="17613"/>
                  </a:lnTo>
                  <a:lnTo>
                    <a:pt x="4636" y="17863"/>
                  </a:lnTo>
                  <a:lnTo>
                    <a:pt x="5045" y="18090"/>
                  </a:lnTo>
                  <a:lnTo>
                    <a:pt x="5454" y="18294"/>
                  </a:lnTo>
                  <a:lnTo>
                    <a:pt x="5886" y="18499"/>
                  </a:lnTo>
                  <a:lnTo>
                    <a:pt x="6318" y="18658"/>
                  </a:lnTo>
                  <a:lnTo>
                    <a:pt x="6773" y="18817"/>
                  </a:lnTo>
                  <a:lnTo>
                    <a:pt x="7227" y="18954"/>
                  </a:lnTo>
                  <a:lnTo>
                    <a:pt x="7682" y="19044"/>
                  </a:lnTo>
                  <a:lnTo>
                    <a:pt x="8159" y="19135"/>
                  </a:lnTo>
                  <a:lnTo>
                    <a:pt x="8636" y="19203"/>
                  </a:lnTo>
                  <a:lnTo>
                    <a:pt x="9136" y="19226"/>
                  </a:lnTo>
                  <a:lnTo>
                    <a:pt x="9636" y="19249"/>
                  </a:lnTo>
                  <a:lnTo>
                    <a:pt x="10113" y="19226"/>
                  </a:lnTo>
                  <a:lnTo>
                    <a:pt x="10613" y="19203"/>
                  </a:lnTo>
                  <a:lnTo>
                    <a:pt x="11090" y="19135"/>
                  </a:lnTo>
                  <a:lnTo>
                    <a:pt x="11568" y="19044"/>
                  </a:lnTo>
                  <a:lnTo>
                    <a:pt x="12022" y="18954"/>
                  </a:lnTo>
                  <a:lnTo>
                    <a:pt x="12477" y="18817"/>
                  </a:lnTo>
                  <a:lnTo>
                    <a:pt x="12931" y="18658"/>
                  </a:lnTo>
                  <a:lnTo>
                    <a:pt x="13363" y="18499"/>
                  </a:lnTo>
                  <a:lnTo>
                    <a:pt x="13795" y="18294"/>
                  </a:lnTo>
                  <a:lnTo>
                    <a:pt x="14204" y="18090"/>
                  </a:lnTo>
                  <a:lnTo>
                    <a:pt x="14613" y="17863"/>
                  </a:lnTo>
                  <a:lnTo>
                    <a:pt x="14999" y="17613"/>
                  </a:lnTo>
                  <a:lnTo>
                    <a:pt x="15385" y="17340"/>
                  </a:lnTo>
                  <a:lnTo>
                    <a:pt x="15749" y="17045"/>
                  </a:lnTo>
                  <a:lnTo>
                    <a:pt x="16090" y="16749"/>
                  </a:lnTo>
                  <a:lnTo>
                    <a:pt x="16431" y="16431"/>
                  </a:lnTo>
                  <a:lnTo>
                    <a:pt x="16749" y="16090"/>
                  </a:lnTo>
                  <a:lnTo>
                    <a:pt x="17044" y="15749"/>
                  </a:lnTo>
                  <a:lnTo>
                    <a:pt x="17340" y="15386"/>
                  </a:lnTo>
                  <a:lnTo>
                    <a:pt x="17612" y="14999"/>
                  </a:lnTo>
                  <a:lnTo>
                    <a:pt x="17862" y="14613"/>
                  </a:lnTo>
                  <a:lnTo>
                    <a:pt x="18090" y="14204"/>
                  </a:lnTo>
                  <a:lnTo>
                    <a:pt x="18294" y="13795"/>
                  </a:lnTo>
                  <a:lnTo>
                    <a:pt x="18499" y="13363"/>
                  </a:lnTo>
                  <a:lnTo>
                    <a:pt x="18658" y="12931"/>
                  </a:lnTo>
                  <a:lnTo>
                    <a:pt x="18817" y="12477"/>
                  </a:lnTo>
                  <a:lnTo>
                    <a:pt x="18953" y="12022"/>
                  </a:lnTo>
                  <a:lnTo>
                    <a:pt x="19067" y="11568"/>
                  </a:lnTo>
                  <a:lnTo>
                    <a:pt x="19135" y="11091"/>
                  </a:lnTo>
                  <a:lnTo>
                    <a:pt x="19203" y="10613"/>
                  </a:lnTo>
                  <a:lnTo>
                    <a:pt x="19249" y="10113"/>
                  </a:lnTo>
                  <a:lnTo>
                    <a:pt x="19249" y="9636"/>
                  </a:lnTo>
                  <a:lnTo>
                    <a:pt x="19249" y="9136"/>
                  </a:lnTo>
                  <a:lnTo>
                    <a:pt x="19203" y="8636"/>
                  </a:lnTo>
                  <a:lnTo>
                    <a:pt x="19135" y="8159"/>
                  </a:lnTo>
                  <a:lnTo>
                    <a:pt x="19067" y="7682"/>
                  </a:lnTo>
                  <a:lnTo>
                    <a:pt x="18953" y="7227"/>
                  </a:lnTo>
                  <a:lnTo>
                    <a:pt x="18817" y="6773"/>
                  </a:lnTo>
                  <a:lnTo>
                    <a:pt x="18658" y="6318"/>
                  </a:lnTo>
                  <a:lnTo>
                    <a:pt x="18499" y="5886"/>
                  </a:lnTo>
                  <a:lnTo>
                    <a:pt x="18294" y="5455"/>
                  </a:lnTo>
                  <a:lnTo>
                    <a:pt x="18090" y="5046"/>
                  </a:lnTo>
                  <a:lnTo>
                    <a:pt x="17862" y="4637"/>
                  </a:lnTo>
                  <a:lnTo>
                    <a:pt x="17612" y="4250"/>
                  </a:lnTo>
                  <a:lnTo>
                    <a:pt x="17340" y="3864"/>
                  </a:lnTo>
                  <a:lnTo>
                    <a:pt x="17044" y="3500"/>
                  </a:lnTo>
                  <a:lnTo>
                    <a:pt x="16749" y="3159"/>
                  </a:lnTo>
                  <a:lnTo>
                    <a:pt x="16431" y="2819"/>
                  </a:lnTo>
                  <a:lnTo>
                    <a:pt x="16090" y="2500"/>
                  </a:lnTo>
                  <a:lnTo>
                    <a:pt x="15749" y="2205"/>
                  </a:lnTo>
                  <a:lnTo>
                    <a:pt x="15385" y="1910"/>
                  </a:lnTo>
                  <a:lnTo>
                    <a:pt x="14999" y="1637"/>
                  </a:lnTo>
                  <a:lnTo>
                    <a:pt x="14613" y="1387"/>
                  </a:lnTo>
                  <a:lnTo>
                    <a:pt x="14204" y="1160"/>
                  </a:lnTo>
                  <a:lnTo>
                    <a:pt x="13795" y="955"/>
                  </a:lnTo>
                  <a:lnTo>
                    <a:pt x="13363" y="751"/>
                  </a:lnTo>
                  <a:lnTo>
                    <a:pt x="12931" y="591"/>
                  </a:lnTo>
                  <a:lnTo>
                    <a:pt x="12477" y="432"/>
                  </a:lnTo>
                  <a:lnTo>
                    <a:pt x="12022" y="296"/>
                  </a:lnTo>
                  <a:lnTo>
                    <a:pt x="11568" y="205"/>
                  </a:lnTo>
                  <a:lnTo>
                    <a:pt x="11090" y="114"/>
                  </a:lnTo>
                  <a:lnTo>
                    <a:pt x="10613" y="46"/>
                  </a:lnTo>
                  <a:lnTo>
                    <a:pt x="10113" y="23"/>
                  </a:lnTo>
                  <a:lnTo>
                    <a:pt x="9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3695373" y="547371"/>
              <a:ext cx="194888" cy="290600"/>
            </a:xfrm>
            <a:custGeom>
              <a:avLst/>
              <a:gdLst/>
              <a:ahLst/>
              <a:cxnLst/>
              <a:rect l="l" t="t" r="r" b="b"/>
              <a:pathLst>
                <a:path w="6524" h="9728" extrusionOk="0">
                  <a:moveTo>
                    <a:pt x="2773" y="2205"/>
                  </a:moveTo>
                  <a:lnTo>
                    <a:pt x="2773" y="3591"/>
                  </a:lnTo>
                  <a:lnTo>
                    <a:pt x="2660" y="3523"/>
                  </a:lnTo>
                  <a:lnTo>
                    <a:pt x="2546" y="3455"/>
                  </a:lnTo>
                  <a:lnTo>
                    <a:pt x="2455" y="3364"/>
                  </a:lnTo>
                  <a:lnTo>
                    <a:pt x="2387" y="3273"/>
                  </a:lnTo>
                  <a:lnTo>
                    <a:pt x="2342" y="3182"/>
                  </a:lnTo>
                  <a:lnTo>
                    <a:pt x="2296" y="3091"/>
                  </a:lnTo>
                  <a:lnTo>
                    <a:pt x="2273" y="2978"/>
                  </a:lnTo>
                  <a:lnTo>
                    <a:pt x="2273" y="2864"/>
                  </a:lnTo>
                  <a:lnTo>
                    <a:pt x="2273" y="2750"/>
                  </a:lnTo>
                  <a:lnTo>
                    <a:pt x="2296" y="2637"/>
                  </a:lnTo>
                  <a:lnTo>
                    <a:pt x="2342" y="2546"/>
                  </a:lnTo>
                  <a:lnTo>
                    <a:pt x="2387" y="2455"/>
                  </a:lnTo>
                  <a:lnTo>
                    <a:pt x="2455" y="2387"/>
                  </a:lnTo>
                  <a:lnTo>
                    <a:pt x="2546" y="2319"/>
                  </a:lnTo>
                  <a:lnTo>
                    <a:pt x="2660" y="2273"/>
                  </a:lnTo>
                  <a:lnTo>
                    <a:pt x="2773" y="2205"/>
                  </a:lnTo>
                  <a:close/>
                  <a:moveTo>
                    <a:pt x="4023" y="5796"/>
                  </a:moveTo>
                  <a:lnTo>
                    <a:pt x="4182" y="5864"/>
                  </a:lnTo>
                  <a:lnTo>
                    <a:pt x="4319" y="5955"/>
                  </a:lnTo>
                  <a:lnTo>
                    <a:pt x="4432" y="6023"/>
                  </a:lnTo>
                  <a:lnTo>
                    <a:pt x="4501" y="6114"/>
                  </a:lnTo>
                  <a:lnTo>
                    <a:pt x="4546" y="6205"/>
                  </a:lnTo>
                  <a:lnTo>
                    <a:pt x="4591" y="6296"/>
                  </a:lnTo>
                  <a:lnTo>
                    <a:pt x="4614" y="6409"/>
                  </a:lnTo>
                  <a:lnTo>
                    <a:pt x="4637" y="6523"/>
                  </a:lnTo>
                  <a:lnTo>
                    <a:pt x="4614" y="6659"/>
                  </a:lnTo>
                  <a:lnTo>
                    <a:pt x="4591" y="6773"/>
                  </a:lnTo>
                  <a:lnTo>
                    <a:pt x="4546" y="6886"/>
                  </a:lnTo>
                  <a:lnTo>
                    <a:pt x="4478" y="6977"/>
                  </a:lnTo>
                  <a:lnTo>
                    <a:pt x="4387" y="7068"/>
                  </a:lnTo>
                  <a:lnTo>
                    <a:pt x="4296" y="7136"/>
                  </a:lnTo>
                  <a:lnTo>
                    <a:pt x="4160" y="7205"/>
                  </a:lnTo>
                  <a:lnTo>
                    <a:pt x="4023" y="7250"/>
                  </a:lnTo>
                  <a:lnTo>
                    <a:pt x="4023" y="5796"/>
                  </a:lnTo>
                  <a:close/>
                  <a:moveTo>
                    <a:pt x="2773" y="1"/>
                  </a:moveTo>
                  <a:lnTo>
                    <a:pt x="2773" y="569"/>
                  </a:lnTo>
                  <a:lnTo>
                    <a:pt x="2501" y="614"/>
                  </a:lnTo>
                  <a:lnTo>
                    <a:pt x="2251" y="660"/>
                  </a:lnTo>
                  <a:lnTo>
                    <a:pt x="2023" y="751"/>
                  </a:lnTo>
                  <a:lnTo>
                    <a:pt x="1796" y="841"/>
                  </a:lnTo>
                  <a:lnTo>
                    <a:pt x="1592" y="932"/>
                  </a:lnTo>
                  <a:lnTo>
                    <a:pt x="1387" y="1069"/>
                  </a:lnTo>
                  <a:lnTo>
                    <a:pt x="1205" y="1205"/>
                  </a:lnTo>
                  <a:lnTo>
                    <a:pt x="1024" y="1364"/>
                  </a:lnTo>
                  <a:lnTo>
                    <a:pt x="887" y="1523"/>
                  </a:lnTo>
                  <a:lnTo>
                    <a:pt x="751" y="1705"/>
                  </a:lnTo>
                  <a:lnTo>
                    <a:pt x="637" y="1910"/>
                  </a:lnTo>
                  <a:lnTo>
                    <a:pt x="546" y="2091"/>
                  </a:lnTo>
                  <a:lnTo>
                    <a:pt x="455" y="2319"/>
                  </a:lnTo>
                  <a:lnTo>
                    <a:pt x="410" y="2546"/>
                  </a:lnTo>
                  <a:lnTo>
                    <a:pt x="387" y="2773"/>
                  </a:lnTo>
                  <a:lnTo>
                    <a:pt x="365" y="3023"/>
                  </a:lnTo>
                  <a:lnTo>
                    <a:pt x="387" y="3273"/>
                  </a:lnTo>
                  <a:lnTo>
                    <a:pt x="410" y="3500"/>
                  </a:lnTo>
                  <a:lnTo>
                    <a:pt x="455" y="3728"/>
                  </a:lnTo>
                  <a:lnTo>
                    <a:pt x="524" y="3909"/>
                  </a:lnTo>
                  <a:lnTo>
                    <a:pt x="592" y="4114"/>
                  </a:lnTo>
                  <a:lnTo>
                    <a:pt x="705" y="4273"/>
                  </a:lnTo>
                  <a:lnTo>
                    <a:pt x="819" y="4432"/>
                  </a:lnTo>
                  <a:lnTo>
                    <a:pt x="955" y="4568"/>
                  </a:lnTo>
                  <a:lnTo>
                    <a:pt x="1114" y="4705"/>
                  </a:lnTo>
                  <a:lnTo>
                    <a:pt x="1274" y="4841"/>
                  </a:lnTo>
                  <a:lnTo>
                    <a:pt x="1478" y="4955"/>
                  </a:lnTo>
                  <a:lnTo>
                    <a:pt x="1705" y="5068"/>
                  </a:lnTo>
                  <a:lnTo>
                    <a:pt x="1933" y="5159"/>
                  </a:lnTo>
                  <a:lnTo>
                    <a:pt x="2183" y="5250"/>
                  </a:lnTo>
                  <a:lnTo>
                    <a:pt x="2773" y="5432"/>
                  </a:lnTo>
                  <a:lnTo>
                    <a:pt x="2773" y="7205"/>
                  </a:lnTo>
                  <a:lnTo>
                    <a:pt x="2592" y="7136"/>
                  </a:lnTo>
                  <a:lnTo>
                    <a:pt x="2387" y="7045"/>
                  </a:lnTo>
                  <a:lnTo>
                    <a:pt x="1978" y="6818"/>
                  </a:lnTo>
                  <a:lnTo>
                    <a:pt x="1546" y="6523"/>
                  </a:lnTo>
                  <a:lnTo>
                    <a:pt x="1114" y="6159"/>
                  </a:lnTo>
                  <a:lnTo>
                    <a:pt x="1" y="7500"/>
                  </a:lnTo>
                  <a:lnTo>
                    <a:pt x="319" y="7773"/>
                  </a:lnTo>
                  <a:lnTo>
                    <a:pt x="660" y="8000"/>
                  </a:lnTo>
                  <a:lnTo>
                    <a:pt x="978" y="8227"/>
                  </a:lnTo>
                  <a:lnTo>
                    <a:pt x="1319" y="8409"/>
                  </a:lnTo>
                  <a:lnTo>
                    <a:pt x="1683" y="8568"/>
                  </a:lnTo>
                  <a:lnTo>
                    <a:pt x="2046" y="8682"/>
                  </a:lnTo>
                  <a:lnTo>
                    <a:pt x="2410" y="8795"/>
                  </a:lnTo>
                  <a:lnTo>
                    <a:pt x="2773" y="8863"/>
                  </a:lnTo>
                  <a:lnTo>
                    <a:pt x="2773" y="9727"/>
                  </a:lnTo>
                  <a:lnTo>
                    <a:pt x="4023" y="9727"/>
                  </a:lnTo>
                  <a:lnTo>
                    <a:pt x="4023" y="8909"/>
                  </a:lnTo>
                  <a:lnTo>
                    <a:pt x="4296" y="8863"/>
                  </a:lnTo>
                  <a:lnTo>
                    <a:pt x="4569" y="8795"/>
                  </a:lnTo>
                  <a:lnTo>
                    <a:pt x="4819" y="8727"/>
                  </a:lnTo>
                  <a:lnTo>
                    <a:pt x="5046" y="8636"/>
                  </a:lnTo>
                  <a:lnTo>
                    <a:pt x="5273" y="8523"/>
                  </a:lnTo>
                  <a:lnTo>
                    <a:pt x="5478" y="8409"/>
                  </a:lnTo>
                  <a:lnTo>
                    <a:pt x="5660" y="8273"/>
                  </a:lnTo>
                  <a:lnTo>
                    <a:pt x="5841" y="8114"/>
                  </a:lnTo>
                  <a:lnTo>
                    <a:pt x="6000" y="7932"/>
                  </a:lnTo>
                  <a:lnTo>
                    <a:pt x="6137" y="7750"/>
                  </a:lnTo>
                  <a:lnTo>
                    <a:pt x="6250" y="7568"/>
                  </a:lnTo>
                  <a:lnTo>
                    <a:pt x="6364" y="7364"/>
                  </a:lnTo>
                  <a:lnTo>
                    <a:pt x="6432" y="7136"/>
                  </a:lnTo>
                  <a:lnTo>
                    <a:pt x="6478" y="6909"/>
                  </a:lnTo>
                  <a:lnTo>
                    <a:pt x="6523" y="6682"/>
                  </a:lnTo>
                  <a:lnTo>
                    <a:pt x="6523" y="6432"/>
                  </a:lnTo>
                  <a:lnTo>
                    <a:pt x="6523" y="6182"/>
                  </a:lnTo>
                  <a:lnTo>
                    <a:pt x="6478" y="5955"/>
                  </a:lnTo>
                  <a:lnTo>
                    <a:pt x="6432" y="5727"/>
                  </a:lnTo>
                  <a:lnTo>
                    <a:pt x="6364" y="5523"/>
                  </a:lnTo>
                  <a:lnTo>
                    <a:pt x="6296" y="5341"/>
                  </a:lnTo>
                  <a:lnTo>
                    <a:pt x="6182" y="5159"/>
                  </a:lnTo>
                  <a:lnTo>
                    <a:pt x="6046" y="5000"/>
                  </a:lnTo>
                  <a:lnTo>
                    <a:pt x="5909" y="4864"/>
                  </a:lnTo>
                  <a:lnTo>
                    <a:pt x="5750" y="4727"/>
                  </a:lnTo>
                  <a:lnTo>
                    <a:pt x="5569" y="4591"/>
                  </a:lnTo>
                  <a:lnTo>
                    <a:pt x="5364" y="4477"/>
                  </a:lnTo>
                  <a:lnTo>
                    <a:pt x="5137" y="4364"/>
                  </a:lnTo>
                  <a:lnTo>
                    <a:pt x="4887" y="4250"/>
                  </a:lnTo>
                  <a:lnTo>
                    <a:pt x="4614" y="4137"/>
                  </a:lnTo>
                  <a:lnTo>
                    <a:pt x="4023" y="3955"/>
                  </a:lnTo>
                  <a:lnTo>
                    <a:pt x="4023" y="2250"/>
                  </a:lnTo>
                  <a:lnTo>
                    <a:pt x="4341" y="2364"/>
                  </a:lnTo>
                  <a:lnTo>
                    <a:pt x="4682" y="2523"/>
                  </a:lnTo>
                  <a:lnTo>
                    <a:pt x="5046" y="2728"/>
                  </a:lnTo>
                  <a:lnTo>
                    <a:pt x="5410" y="2978"/>
                  </a:lnTo>
                  <a:lnTo>
                    <a:pt x="6387" y="1569"/>
                  </a:lnTo>
                  <a:lnTo>
                    <a:pt x="6091" y="1387"/>
                  </a:lnTo>
                  <a:lnTo>
                    <a:pt x="5796" y="1205"/>
                  </a:lnTo>
                  <a:lnTo>
                    <a:pt x="5500" y="1046"/>
                  </a:lnTo>
                  <a:lnTo>
                    <a:pt x="5205" y="932"/>
                  </a:lnTo>
                  <a:lnTo>
                    <a:pt x="4910" y="819"/>
                  </a:lnTo>
                  <a:lnTo>
                    <a:pt x="4614" y="728"/>
                  </a:lnTo>
                  <a:lnTo>
                    <a:pt x="4319" y="637"/>
                  </a:lnTo>
                  <a:lnTo>
                    <a:pt x="4023" y="591"/>
                  </a:lnTo>
                  <a:lnTo>
                    <a:pt x="40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6" name="Google Shape;1106;p31"/>
          <p:cNvSpPr/>
          <p:nvPr/>
        </p:nvSpPr>
        <p:spPr>
          <a:xfrm rot="10800000">
            <a:off x="7653244" y="-9556"/>
            <a:ext cx="1497357" cy="1438305"/>
          </a:xfrm>
          <a:custGeom>
            <a:avLst/>
            <a:gdLst/>
            <a:ahLst/>
            <a:cxnLst/>
            <a:rect l="l" t="t" r="r" b="b"/>
            <a:pathLst>
              <a:path w="32862" h="31566" extrusionOk="0">
                <a:moveTo>
                  <a:pt x="5659" y="0"/>
                </a:moveTo>
                <a:lnTo>
                  <a:pt x="5182" y="23"/>
                </a:lnTo>
                <a:lnTo>
                  <a:pt x="4705" y="68"/>
                </a:lnTo>
                <a:lnTo>
                  <a:pt x="4250" y="159"/>
                </a:lnTo>
                <a:lnTo>
                  <a:pt x="3796" y="273"/>
                </a:lnTo>
                <a:lnTo>
                  <a:pt x="3364" y="432"/>
                </a:lnTo>
                <a:lnTo>
                  <a:pt x="2932" y="591"/>
                </a:lnTo>
                <a:lnTo>
                  <a:pt x="2546" y="773"/>
                </a:lnTo>
                <a:lnTo>
                  <a:pt x="2159" y="1000"/>
                </a:lnTo>
                <a:lnTo>
                  <a:pt x="1796" y="1227"/>
                </a:lnTo>
                <a:lnTo>
                  <a:pt x="1432" y="1500"/>
                </a:lnTo>
                <a:lnTo>
                  <a:pt x="1091" y="1818"/>
                </a:lnTo>
                <a:lnTo>
                  <a:pt x="773" y="2136"/>
                </a:lnTo>
                <a:lnTo>
                  <a:pt x="478" y="2477"/>
                </a:lnTo>
                <a:lnTo>
                  <a:pt x="228" y="2841"/>
                </a:lnTo>
                <a:lnTo>
                  <a:pt x="1" y="3227"/>
                </a:lnTo>
                <a:lnTo>
                  <a:pt x="1" y="31566"/>
                </a:lnTo>
                <a:lnTo>
                  <a:pt x="32839" y="31566"/>
                </a:lnTo>
                <a:lnTo>
                  <a:pt x="32861" y="31384"/>
                </a:lnTo>
                <a:lnTo>
                  <a:pt x="32861" y="31179"/>
                </a:lnTo>
                <a:lnTo>
                  <a:pt x="32861" y="30929"/>
                </a:lnTo>
                <a:lnTo>
                  <a:pt x="32816" y="30589"/>
                </a:lnTo>
                <a:lnTo>
                  <a:pt x="32748" y="30225"/>
                </a:lnTo>
                <a:lnTo>
                  <a:pt x="32657" y="29816"/>
                </a:lnTo>
                <a:lnTo>
                  <a:pt x="32498" y="29407"/>
                </a:lnTo>
                <a:lnTo>
                  <a:pt x="32270" y="28952"/>
                </a:lnTo>
                <a:lnTo>
                  <a:pt x="32157" y="28725"/>
                </a:lnTo>
                <a:lnTo>
                  <a:pt x="31998" y="28498"/>
                </a:lnTo>
                <a:lnTo>
                  <a:pt x="31839" y="28293"/>
                </a:lnTo>
                <a:lnTo>
                  <a:pt x="31634" y="28066"/>
                </a:lnTo>
                <a:lnTo>
                  <a:pt x="31430" y="27839"/>
                </a:lnTo>
                <a:lnTo>
                  <a:pt x="31202" y="27634"/>
                </a:lnTo>
                <a:lnTo>
                  <a:pt x="30952" y="27430"/>
                </a:lnTo>
                <a:lnTo>
                  <a:pt x="30657" y="27225"/>
                </a:lnTo>
                <a:lnTo>
                  <a:pt x="30361" y="27043"/>
                </a:lnTo>
                <a:lnTo>
                  <a:pt x="30021" y="26862"/>
                </a:lnTo>
                <a:lnTo>
                  <a:pt x="29680" y="26680"/>
                </a:lnTo>
                <a:lnTo>
                  <a:pt x="29271" y="26521"/>
                </a:lnTo>
                <a:lnTo>
                  <a:pt x="28862" y="26384"/>
                </a:lnTo>
                <a:lnTo>
                  <a:pt x="28407" y="26248"/>
                </a:lnTo>
                <a:lnTo>
                  <a:pt x="28089" y="26157"/>
                </a:lnTo>
                <a:lnTo>
                  <a:pt x="27816" y="26044"/>
                </a:lnTo>
                <a:lnTo>
                  <a:pt x="27566" y="25930"/>
                </a:lnTo>
                <a:lnTo>
                  <a:pt x="27316" y="25794"/>
                </a:lnTo>
                <a:lnTo>
                  <a:pt x="27112" y="25634"/>
                </a:lnTo>
                <a:lnTo>
                  <a:pt x="26930" y="25475"/>
                </a:lnTo>
                <a:lnTo>
                  <a:pt x="26771" y="25294"/>
                </a:lnTo>
                <a:lnTo>
                  <a:pt x="26635" y="25089"/>
                </a:lnTo>
                <a:lnTo>
                  <a:pt x="26498" y="24907"/>
                </a:lnTo>
                <a:lnTo>
                  <a:pt x="26385" y="24680"/>
                </a:lnTo>
                <a:lnTo>
                  <a:pt x="26294" y="24475"/>
                </a:lnTo>
                <a:lnTo>
                  <a:pt x="26225" y="24248"/>
                </a:lnTo>
                <a:lnTo>
                  <a:pt x="26157" y="23998"/>
                </a:lnTo>
                <a:lnTo>
                  <a:pt x="26112" y="23748"/>
                </a:lnTo>
                <a:lnTo>
                  <a:pt x="26044" y="23248"/>
                </a:lnTo>
                <a:lnTo>
                  <a:pt x="25998" y="22726"/>
                </a:lnTo>
                <a:lnTo>
                  <a:pt x="25976" y="22180"/>
                </a:lnTo>
                <a:lnTo>
                  <a:pt x="25953" y="21089"/>
                </a:lnTo>
                <a:lnTo>
                  <a:pt x="25930" y="20544"/>
                </a:lnTo>
                <a:lnTo>
                  <a:pt x="25885" y="19999"/>
                </a:lnTo>
                <a:lnTo>
                  <a:pt x="25794" y="19476"/>
                </a:lnTo>
                <a:lnTo>
                  <a:pt x="25748" y="19226"/>
                </a:lnTo>
                <a:lnTo>
                  <a:pt x="25657" y="18976"/>
                </a:lnTo>
                <a:lnTo>
                  <a:pt x="25544" y="18612"/>
                </a:lnTo>
                <a:lnTo>
                  <a:pt x="25385" y="18249"/>
                </a:lnTo>
                <a:lnTo>
                  <a:pt x="25226" y="17908"/>
                </a:lnTo>
                <a:lnTo>
                  <a:pt x="25044" y="17590"/>
                </a:lnTo>
                <a:lnTo>
                  <a:pt x="24862" y="17272"/>
                </a:lnTo>
                <a:lnTo>
                  <a:pt x="24635" y="16953"/>
                </a:lnTo>
                <a:lnTo>
                  <a:pt x="24407" y="16681"/>
                </a:lnTo>
                <a:lnTo>
                  <a:pt x="24180" y="16408"/>
                </a:lnTo>
                <a:lnTo>
                  <a:pt x="23930" y="16135"/>
                </a:lnTo>
                <a:lnTo>
                  <a:pt x="23658" y="15885"/>
                </a:lnTo>
                <a:lnTo>
                  <a:pt x="23385" y="15658"/>
                </a:lnTo>
                <a:lnTo>
                  <a:pt x="23089" y="15454"/>
                </a:lnTo>
                <a:lnTo>
                  <a:pt x="22794" y="15249"/>
                </a:lnTo>
                <a:lnTo>
                  <a:pt x="22476" y="15067"/>
                </a:lnTo>
                <a:lnTo>
                  <a:pt x="22158" y="14885"/>
                </a:lnTo>
                <a:lnTo>
                  <a:pt x="21840" y="14749"/>
                </a:lnTo>
                <a:lnTo>
                  <a:pt x="21521" y="14613"/>
                </a:lnTo>
                <a:lnTo>
                  <a:pt x="21180" y="14499"/>
                </a:lnTo>
                <a:lnTo>
                  <a:pt x="20817" y="14385"/>
                </a:lnTo>
                <a:lnTo>
                  <a:pt x="20476" y="14295"/>
                </a:lnTo>
                <a:lnTo>
                  <a:pt x="20135" y="14249"/>
                </a:lnTo>
                <a:lnTo>
                  <a:pt x="19772" y="14204"/>
                </a:lnTo>
                <a:lnTo>
                  <a:pt x="19408" y="14158"/>
                </a:lnTo>
                <a:lnTo>
                  <a:pt x="18681" y="14158"/>
                </a:lnTo>
                <a:lnTo>
                  <a:pt x="18317" y="14204"/>
                </a:lnTo>
                <a:lnTo>
                  <a:pt x="17954" y="14249"/>
                </a:lnTo>
                <a:lnTo>
                  <a:pt x="17590" y="14317"/>
                </a:lnTo>
                <a:lnTo>
                  <a:pt x="17226" y="14408"/>
                </a:lnTo>
                <a:lnTo>
                  <a:pt x="16863" y="14522"/>
                </a:lnTo>
                <a:lnTo>
                  <a:pt x="16499" y="14635"/>
                </a:lnTo>
                <a:lnTo>
                  <a:pt x="16158" y="14794"/>
                </a:lnTo>
                <a:lnTo>
                  <a:pt x="15454" y="15135"/>
                </a:lnTo>
                <a:lnTo>
                  <a:pt x="14681" y="15567"/>
                </a:lnTo>
                <a:lnTo>
                  <a:pt x="13840" y="15999"/>
                </a:lnTo>
                <a:lnTo>
                  <a:pt x="13408" y="16203"/>
                </a:lnTo>
                <a:lnTo>
                  <a:pt x="12977" y="16385"/>
                </a:lnTo>
                <a:lnTo>
                  <a:pt x="12545" y="16544"/>
                </a:lnTo>
                <a:lnTo>
                  <a:pt x="12113" y="16681"/>
                </a:lnTo>
                <a:lnTo>
                  <a:pt x="11681" y="16772"/>
                </a:lnTo>
                <a:lnTo>
                  <a:pt x="11250" y="16817"/>
                </a:lnTo>
                <a:lnTo>
                  <a:pt x="11022" y="16840"/>
                </a:lnTo>
                <a:lnTo>
                  <a:pt x="10818" y="16817"/>
                </a:lnTo>
                <a:lnTo>
                  <a:pt x="10613" y="16794"/>
                </a:lnTo>
                <a:lnTo>
                  <a:pt x="10409" y="16772"/>
                </a:lnTo>
                <a:lnTo>
                  <a:pt x="10227" y="16703"/>
                </a:lnTo>
                <a:lnTo>
                  <a:pt x="10022" y="16635"/>
                </a:lnTo>
                <a:lnTo>
                  <a:pt x="9841" y="16544"/>
                </a:lnTo>
                <a:lnTo>
                  <a:pt x="9659" y="16453"/>
                </a:lnTo>
                <a:lnTo>
                  <a:pt x="9454" y="16294"/>
                </a:lnTo>
                <a:lnTo>
                  <a:pt x="9272" y="16135"/>
                </a:lnTo>
                <a:lnTo>
                  <a:pt x="9091" y="15953"/>
                </a:lnTo>
                <a:lnTo>
                  <a:pt x="8954" y="15772"/>
                </a:lnTo>
                <a:lnTo>
                  <a:pt x="8841" y="15567"/>
                </a:lnTo>
                <a:lnTo>
                  <a:pt x="8727" y="15363"/>
                </a:lnTo>
                <a:lnTo>
                  <a:pt x="8636" y="15135"/>
                </a:lnTo>
                <a:lnTo>
                  <a:pt x="8568" y="14908"/>
                </a:lnTo>
                <a:lnTo>
                  <a:pt x="8523" y="14681"/>
                </a:lnTo>
                <a:lnTo>
                  <a:pt x="8477" y="14431"/>
                </a:lnTo>
                <a:lnTo>
                  <a:pt x="8454" y="13908"/>
                </a:lnTo>
                <a:lnTo>
                  <a:pt x="8454" y="13386"/>
                </a:lnTo>
                <a:lnTo>
                  <a:pt x="8500" y="12840"/>
                </a:lnTo>
                <a:lnTo>
                  <a:pt x="8591" y="12295"/>
                </a:lnTo>
                <a:lnTo>
                  <a:pt x="8704" y="11727"/>
                </a:lnTo>
                <a:lnTo>
                  <a:pt x="8818" y="11181"/>
                </a:lnTo>
                <a:lnTo>
                  <a:pt x="8954" y="10658"/>
                </a:lnTo>
                <a:lnTo>
                  <a:pt x="9204" y="9659"/>
                </a:lnTo>
                <a:lnTo>
                  <a:pt x="9318" y="9204"/>
                </a:lnTo>
                <a:lnTo>
                  <a:pt x="9409" y="8795"/>
                </a:lnTo>
                <a:lnTo>
                  <a:pt x="9568" y="7931"/>
                </a:lnTo>
                <a:lnTo>
                  <a:pt x="9704" y="7045"/>
                </a:lnTo>
                <a:lnTo>
                  <a:pt x="9818" y="6159"/>
                </a:lnTo>
                <a:lnTo>
                  <a:pt x="9841" y="5704"/>
                </a:lnTo>
                <a:lnTo>
                  <a:pt x="9863" y="5273"/>
                </a:lnTo>
                <a:lnTo>
                  <a:pt x="9863" y="4818"/>
                </a:lnTo>
                <a:lnTo>
                  <a:pt x="9841" y="4364"/>
                </a:lnTo>
                <a:lnTo>
                  <a:pt x="9795" y="3932"/>
                </a:lnTo>
                <a:lnTo>
                  <a:pt x="9727" y="3500"/>
                </a:lnTo>
                <a:lnTo>
                  <a:pt x="9636" y="3068"/>
                </a:lnTo>
                <a:lnTo>
                  <a:pt x="9500" y="2636"/>
                </a:lnTo>
                <a:lnTo>
                  <a:pt x="9341" y="2227"/>
                </a:lnTo>
                <a:lnTo>
                  <a:pt x="9159" y="1818"/>
                </a:lnTo>
                <a:lnTo>
                  <a:pt x="9023" y="1591"/>
                </a:lnTo>
                <a:lnTo>
                  <a:pt x="8886" y="1387"/>
                </a:lnTo>
                <a:lnTo>
                  <a:pt x="8750" y="1205"/>
                </a:lnTo>
                <a:lnTo>
                  <a:pt x="8591" y="1046"/>
                </a:lnTo>
                <a:lnTo>
                  <a:pt x="8432" y="887"/>
                </a:lnTo>
                <a:lnTo>
                  <a:pt x="8250" y="728"/>
                </a:lnTo>
                <a:lnTo>
                  <a:pt x="8068" y="614"/>
                </a:lnTo>
                <a:lnTo>
                  <a:pt x="7886" y="500"/>
                </a:lnTo>
                <a:lnTo>
                  <a:pt x="7682" y="387"/>
                </a:lnTo>
                <a:lnTo>
                  <a:pt x="7477" y="296"/>
                </a:lnTo>
                <a:lnTo>
                  <a:pt x="7045" y="159"/>
                </a:lnTo>
                <a:lnTo>
                  <a:pt x="6591" y="68"/>
                </a:lnTo>
                <a:lnTo>
                  <a:pt x="61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31"/>
          <p:cNvSpPr/>
          <p:nvPr/>
        </p:nvSpPr>
        <p:spPr>
          <a:xfrm>
            <a:off x="7374300" y="4676675"/>
            <a:ext cx="94500" cy="94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1"/>
          <p:cNvSpPr/>
          <p:nvPr/>
        </p:nvSpPr>
        <p:spPr>
          <a:xfrm>
            <a:off x="8603308" y="1192037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1"/>
          <p:cNvSpPr/>
          <p:nvPr/>
        </p:nvSpPr>
        <p:spPr>
          <a:xfrm>
            <a:off x="7071333" y="19736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1"/>
          <p:cNvSpPr/>
          <p:nvPr/>
        </p:nvSpPr>
        <p:spPr>
          <a:xfrm>
            <a:off x="2069583" y="140212"/>
            <a:ext cx="247925" cy="248019"/>
          </a:xfrm>
          <a:custGeom>
            <a:avLst/>
            <a:gdLst/>
            <a:ahLst/>
            <a:cxnLst/>
            <a:rect l="l" t="t" r="r" b="b"/>
            <a:pathLst>
              <a:path w="63775" h="63799" extrusionOk="0">
                <a:moveTo>
                  <a:pt x="28499" y="1"/>
                </a:moveTo>
                <a:lnTo>
                  <a:pt x="28499" y="733"/>
                </a:lnTo>
                <a:lnTo>
                  <a:pt x="28475" y="1465"/>
                </a:lnTo>
                <a:lnTo>
                  <a:pt x="28428" y="2197"/>
                </a:lnTo>
                <a:lnTo>
                  <a:pt x="28357" y="2929"/>
                </a:lnTo>
                <a:lnTo>
                  <a:pt x="28287" y="3637"/>
                </a:lnTo>
                <a:lnTo>
                  <a:pt x="28169" y="4345"/>
                </a:lnTo>
                <a:lnTo>
                  <a:pt x="28050" y="5054"/>
                </a:lnTo>
                <a:lnTo>
                  <a:pt x="27932" y="5762"/>
                </a:lnTo>
                <a:lnTo>
                  <a:pt x="27767" y="6447"/>
                </a:lnTo>
                <a:lnTo>
                  <a:pt x="27602" y="7131"/>
                </a:lnTo>
                <a:lnTo>
                  <a:pt x="27437" y="7816"/>
                </a:lnTo>
                <a:lnTo>
                  <a:pt x="27224" y="8477"/>
                </a:lnTo>
                <a:lnTo>
                  <a:pt x="27012" y="9162"/>
                </a:lnTo>
                <a:lnTo>
                  <a:pt x="26775" y="9823"/>
                </a:lnTo>
                <a:lnTo>
                  <a:pt x="26539" y="10461"/>
                </a:lnTo>
                <a:lnTo>
                  <a:pt x="26256" y="11098"/>
                </a:lnTo>
                <a:lnTo>
                  <a:pt x="25996" y="11736"/>
                </a:lnTo>
                <a:lnTo>
                  <a:pt x="25689" y="12373"/>
                </a:lnTo>
                <a:lnTo>
                  <a:pt x="25382" y="12987"/>
                </a:lnTo>
                <a:lnTo>
                  <a:pt x="25075" y="13601"/>
                </a:lnTo>
                <a:lnTo>
                  <a:pt x="24721" y="14191"/>
                </a:lnTo>
                <a:lnTo>
                  <a:pt x="24391" y="14805"/>
                </a:lnTo>
                <a:lnTo>
                  <a:pt x="24013" y="15372"/>
                </a:lnTo>
                <a:lnTo>
                  <a:pt x="23635" y="15962"/>
                </a:lnTo>
                <a:lnTo>
                  <a:pt x="23257" y="16505"/>
                </a:lnTo>
                <a:lnTo>
                  <a:pt x="22832" y="17072"/>
                </a:lnTo>
                <a:lnTo>
                  <a:pt x="22431" y="17615"/>
                </a:lnTo>
                <a:lnTo>
                  <a:pt x="22006" y="18158"/>
                </a:lnTo>
                <a:lnTo>
                  <a:pt x="21557" y="18677"/>
                </a:lnTo>
                <a:lnTo>
                  <a:pt x="21109" y="19173"/>
                </a:lnTo>
                <a:lnTo>
                  <a:pt x="20637" y="19693"/>
                </a:lnTo>
                <a:lnTo>
                  <a:pt x="20164" y="20165"/>
                </a:lnTo>
                <a:lnTo>
                  <a:pt x="19669" y="20661"/>
                </a:lnTo>
                <a:lnTo>
                  <a:pt x="19173" y="21109"/>
                </a:lnTo>
                <a:lnTo>
                  <a:pt x="18653" y="21581"/>
                </a:lnTo>
                <a:lnTo>
                  <a:pt x="18134" y="22006"/>
                </a:lnTo>
                <a:lnTo>
                  <a:pt x="17591" y="22431"/>
                </a:lnTo>
                <a:lnTo>
                  <a:pt x="17048" y="22856"/>
                </a:lnTo>
                <a:lnTo>
                  <a:pt x="16505" y="23258"/>
                </a:lnTo>
                <a:lnTo>
                  <a:pt x="15938" y="23659"/>
                </a:lnTo>
                <a:lnTo>
                  <a:pt x="15371" y="24037"/>
                </a:lnTo>
                <a:lnTo>
                  <a:pt x="14781" y="24391"/>
                </a:lnTo>
                <a:lnTo>
                  <a:pt x="14191" y="24745"/>
                </a:lnTo>
                <a:lnTo>
                  <a:pt x="13577" y="25076"/>
                </a:lnTo>
                <a:lnTo>
                  <a:pt x="12963" y="25407"/>
                </a:lnTo>
                <a:lnTo>
                  <a:pt x="12349" y="25713"/>
                </a:lnTo>
                <a:lnTo>
                  <a:pt x="11735" y="25997"/>
                </a:lnTo>
                <a:lnTo>
                  <a:pt x="11098" y="26280"/>
                </a:lnTo>
                <a:lnTo>
                  <a:pt x="10437" y="26540"/>
                </a:lnTo>
                <a:lnTo>
                  <a:pt x="9799" y="26800"/>
                </a:lnTo>
                <a:lnTo>
                  <a:pt x="9138" y="27036"/>
                </a:lnTo>
                <a:lnTo>
                  <a:pt x="8477" y="27248"/>
                </a:lnTo>
                <a:lnTo>
                  <a:pt x="7792" y="27437"/>
                </a:lnTo>
                <a:lnTo>
                  <a:pt x="7107" y="27626"/>
                </a:lnTo>
                <a:lnTo>
                  <a:pt x="6423" y="27791"/>
                </a:lnTo>
                <a:lnTo>
                  <a:pt x="5738" y="27933"/>
                </a:lnTo>
                <a:lnTo>
                  <a:pt x="5030" y="28075"/>
                </a:lnTo>
                <a:lnTo>
                  <a:pt x="4345" y="28193"/>
                </a:lnTo>
                <a:lnTo>
                  <a:pt x="3613" y="28287"/>
                </a:lnTo>
                <a:lnTo>
                  <a:pt x="2905" y="28382"/>
                </a:lnTo>
                <a:lnTo>
                  <a:pt x="2196" y="28452"/>
                </a:lnTo>
                <a:lnTo>
                  <a:pt x="1464" y="28476"/>
                </a:lnTo>
                <a:lnTo>
                  <a:pt x="732" y="28523"/>
                </a:lnTo>
                <a:lnTo>
                  <a:pt x="0" y="28523"/>
                </a:lnTo>
                <a:lnTo>
                  <a:pt x="0" y="35276"/>
                </a:lnTo>
                <a:lnTo>
                  <a:pt x="732" y="35276"/>
                </a:lnTo>
                <a:lnTo>
                  <a:pt x="1464" y="35300"/>
                </a:lnTo>
                <a:lnTo>
                  <a:pt x="2196" y="35347"/>
                </a:lnTo>
                <a:lnTo>
                  <a:pt x="2905" y="35418"/>
                </a:lnTo>
                <a:lnTo>
                  <a:pt x="3613" y="35512"/>
                </a:lnTo>
                <a:lnTo>
                  <a:pt x="4345" y="35607"/>
                </a:lnTo>
                <a:lnTo>
                  <a:pt x="5030" y="35725"/>
                </a:lnTo>
                <a:lnTo>
                  <a:pt x="5738" y="35843"/>
                </a:lnTo>
                <a:lnTo>
                  <a:pt x="6423" y="36008"/>
                </a:lnTo>
                <a:lnTo>
                  <a:pt x="7107" y="36173"/>
                </a:lnTo>
                <a:lnTo>
                  <a:pt x="7792" y="36362"/>
                </a:lnTo>
                <a:lnTo>
                  <a:pt x="8477" y="36551"/>
                </a:lnTo>
                <a:lnTo>
                  <a:pt x="9138" y="36764"/>
                </a:lnTo>
                <a:lnTo>
                  <a:pt x="9799" y="37000"/>
                </a:lnTo>
                <a:lnTo>
                  <a:pt x="10437" y="37259"/>
                </a:lnTo>
                <a:lnTo>
                  <a:pt x="11098" y="37519"/>
                </a:lnTo>
                <a:lnTo>
                  <a:pt x="11735" y="37802"/>
                </a:lnTo>
                <a:lnTo>
                  <a:pt x="12349" y="38086"/>
                </a:lnTo>
                <a:lnTo>
                  <a:pt x="12963" y="38393"/>
                </a:lnTo>
                <a:lnTo>
                  <a:pt x="13577" y="38723"/>
                </a:lnTo>
                <a:lnTo>
                  <a:pt x="14191" y="39054"/>
                </a:lnTo>
                <a:lnTo>
                  <a:pt x="14781" y="39408"/>
                </a:lnTo>
                <a:lnTo>
                  <a:pt x="15371" y="39762"/>
                </a:lnTo>
                <a:lnTo>
                  <a:pt x="15938" y="40140"/>
                </a:lnTo>
                <a:lnTo>
                  <a:pt x="16505" y="40541"/>
                </a:lnTo>
                <a:lnTo>
                  <a:pt x="17048" y="40943"/>
                </a:lnTo>
                <a:lnTo>
                  <a:pt x="17591" y="41344"/>
                </a:lnTo>
                <a:lnTo>
                  <a:pt x="18134" y="41793"/>
                </a:lnTo>
                <a:lnTo>
                  <a:pt x="18653" y="42218"/>
                </a:lnTo>
                <a:lnTo>
                  <a:pt x="19173" y="42690"/>
                </a:lnTo>
                <a:lnTo>
                  <a:pt x="19669" y="43139"/>
                </a:lnTo>
                <a:lnTo>
                  <a:pt x="20164" y="43634"/>
                </a:lnTo>
                <a:lnTo>
                  <a:pt x="20637" y="44107"/>
                </a:lnTo>
                <a:lnTo>
                  <a:pt x="21109" y="44602"/>
                </a:lnTo>
                <a:lnTo>
                  <a:pt x="21557" y="45122"/>
                </a:lnTo>
                <a:lnTo>
                  <a:pt x="22006" y="45641"/>
                </a:lnTo>
                <a:lnTo>
                  <a:pt x="22431" y="46184"/>
                </a:lnTo>
                <a:lnTo>
                  <a:pt x="22832" y="46727"/>
                </a:lnTo>
                <a:lnTo>
                  <a:pt x="23257" y="47271"/>
                </a:lnTo>
                <a:lnTo>
                  <a:pt x="23635" y="47837"/>
                </a:lnTo>
                <a:lnTo>
                  <a:pt x="24013" y="48427"/>
                </a:lnTo>
                <a:lnTo>
                  <a:pt x="24391" y="48994"/>
                </a:lnTo>
                <a:lnTo>
                  <a:pt x="24721" y="49584"/>
                </a:lnTo>
                <a:lnTo>
                  <a:pt x="25075" y="50198"/>
                </a:lnTo>
                <a:lnTo>
                  <a:pt x="25382" y="50812"/>
                </a:lnTo>
                <a:lnTo>
                  <a:pt x="25689" y="51426"/>
                </a:lnTo>
                <a:lnTo>
                  <a:pt x="25996" y="52064"/>
                </a:lnTo>
                <a:lnTo>
                  <a:pt x="26256" y="52678"/>
                </a:lnTo>
                <a:lnTo>
                  <a:pt x="26539" y="53339"/>
                </a:lnTo>
                <a:lnTo>
                  <a:pt x="26775" y="53976"/>
                </a:lnTo>
                <a:lnTo>
                  <a:pt x="27012" y="54637"/>
                </a:lnTo>
                <a:lnTo>
                  <a:pt x="27224" y="55298"/>
                </a:lnTo>
                <a:lnTo>
                  <a:pt x="27437" y="55983"/>
                </a:lnTo>
                <a:lnTo>
                  <a:pt x="27602" y="56668"/>
                </a:lnTo>
                <a:lnTo>
                  <a:pt x="27767" y="57353"/>
                </a:lnTo>
                <a:lnTo>
                  <a:pt x="27932" y="58037"/>
                </a:lnTo>
                <a:lnTo>
                  <a:pt x="28050" y="58746"/>
                </a:lnTo>
                <a:lnTo>
                  <a:pt x="28169" y="59454"/>
                </a:lnTo>
                <a:lnTo>
                  <a:pt x="28287" y="60162"/>
                </a:lnTo>
                <a:lnTo>
                  <a:pt x="28357" y="60871"/>
                </a:lnTo>
                <a:lnTo>
                  <a:pt x="28428" y="61603"/>
                </a:lnTo>
                <a:lnTo>
                  <a:pt x="28475" y="62311"/>
                </a:lnTo>
                <a:lnTo>
                  <a:pt x="28499" y="63043"/>
                </a:lnTo>
                <a:lnTo>
                  <a:pt x="28499" y="63798"/>
                </a:lnTo>
                <a:lnTo>
                  <a:pt x="35252" y="63798"/>
                </a:lnTo>
                <a:lnTo>
                  <a:pt x="35275" y="63043"/>
                </a:lnTo>
                <a:lnTo>
                  <a:pt x="35299" y="62311"/>
                </a:lnTo>
                <a:lnTo>
                  <a:pt x="35346" y="61603"/>
                </a:lnTo>
                <a:lnTo>
                  <a:pt x="35394" y="60871"/>
                </a:lnTo>
                <a:lnTo>
                  <a:pt x="35488" y="60162"/>
                </a:lnTo>
                <a:lnTo>
                  <a:pt x="35582" y="59454"/>
                </a:lnTo>
                <a:lnTo>
                  <a:pt x="35700" y="58746"/>
                </a:lnTo>
                <a:lnTo>
                  <a:pt x="35842" y="58037"/>
                </a:lnTo>
                <a:lnTo>
                  <a:pt x="35984" y="57353"/>
                </a:lnTo>
                <a:lnTo>
                  <a:pt x="36149" y="56668"/>
                </a:lnTo>
                <a:lnTo>
                  <a:pt x="36338" y="55983"/>
                </a:lnTo>
                <a:lnTo>
                  <a:pt x="36527" y="55298"/>
                </a:lnTo>
                <a:lnTo>
                  <a:pt x="36763" y="54637"/>
                </a:lnTo>
                <a:lnTo>
                  <a:pt x="36975" y="53976"/>
                </a:lnTo>
                <a:lnTo>
                  <a:pt x="37235" y="53339"/>
                </a:lnTo>
                <a:lnTo>
                  <a:pt x="37495" y="52678"/>
                </a:lnTo>
                <a:lnTo>
                  <a:pt x="37778" y="52064"/>
                </a:lnTo>
                <a:lnTo>
                  <a:pt x="38062" y="51426"/>
                </a:lnTo>
                <a:lnTo>
                  <a:pt x="38369" y="50812"/>
                </a:lnTo>
                <a:lnTo>
                  <a:pt x="38699" y="50198"/>
                </a:lnTo>
                <a:lnTo>
                  <a:pt x="39030" y="49584"/>
                </a:lnTo>
                <a:lnTo>
                  <a:pt x="39384" y="48994"/>
                </a:lnTo>
                <a:lnTo>
                  <a:pt x="39738" y="48427"/>
                </a:lnTo>
                <a:lnTo>
                  <a:pt x="40116" y="47837"/>
                </a:lnTo>
                <a:lnTo>
                  <a:pt x="40517" y="47271"/>
                </a:lnTo>
                <a:lnTo>
                  <a:pt x="40919" y="46727"/>
                </a:lnTo>
                <a:lnTo>
                  <a:pt x="41344" y="46184"/>
                </a:lnTo>
                <a:lnTo>
                  <a:pt x="41769" y="45641"/>
                </a:lnTo>
                <a:lnTo>
                  <a:pt x="42217" y="45122"/>
                </a:lnTo>
                <a:lnTo>
                  <a:pt x="42666" y="44602"/>
                </a:lnTo>
                <a:lnTo>
                  <a:pt x="43138" y="44107"/>
                </a:lnTo>
                <a:lnTo>
                  <a:pt x="43610" y="43634"/>
                </a:lnTo>
                <a:lnTo>
                  <a:pt x="44106" y="43139"/>
                </a:lnTo>
                <a:lnTo>
                  <a:pt x="44602" y="42690"/>
                </a:lnTo>
                <a:lnTo>
                  <a:pt x="45098" y="42218"/>
                </a:lnTo>
                <a:lnTo>
                  <a:pt x="45641" y="41793"/>
                </a:lnTo>
                <a:lnTo>
                  <a:pt x="46160" y="41344"/>
                </a:lnTo>
                <a:lnTo>
                  <a:pt x="46703" y="40943"/>
                </a:lnTo>
                <a:lnTo>
                  <a:pt x="47270" y="40541"/>
                </a:lnTo>
                <a:lnTo>
                  <a:pt x="47837" y="40140"/>
                </a:lnTo>
                <a:lnTo>
                  <a:pt x="48403" y="39762"/>
                </a:lnTo>
                <a:lnTo>
                  <a:pt x="48994" y="39408"/>
                </a:lnTo>
                <a:lnTo>
                  <a:pt x="49584" y="39054"/>
                </a:lnTo>
                <a:lnTo>
                  <a:pt x="50174" y="38723"/>
                </a:lnTo>
                <a:lnTo>
                  <a:pt x="50788" y="38393"/>
                </a:lnTo>
                <a:lnTo>
                  <a:pt x="51402" y="38086"/>
                </a:lnTo>
                <a:lnTo>
                  <a:pt x="52039" y="37802"/>
                </a:lnTo>
                <a:lnTo>
                  <a:pt x="52677" y="37519"/>
                </a:lnTo>
                <a:lnTo>
                  <a:pt x="53314" y="37259"/>
                </a:lnTo>
                <a:lnTo>
                  <a:pt x="53976" y="37000"/>
                </a:lnTo>
                <a:lnTo>
                  <a:pt x="54637" y="36764"/>
                </a:lnTo>
                <a:lnTo>
                  <a:pt x="55298" y="36551"/>
                </a:lnTo>
                <a:lnTo>
                  <a:pt x="55959" y="36362"/>
                </a:lnTo>
                <a:lnTo>
                  <a:pt x="56644" y="36173"/>
                </a:lnTo>
                <a:lnTo>
                  <a:pt x="57328" y="36008"/>
                </a:lnTo>
                <a:lnTo>
                  <a:pt x="58013" y="35843"/>
                </a:lnTo>
                <a:lnTo>
                  <a:pt x="58721" y="35725"/>
                </a:lnTo>
                <a:lnTo>
                  <a:pt x="59430" y="35607"/>
                </a:lnTo>
                <a:lnTo>
                  <a:pt x="60138" y="35512"/>
                </a:lnTo>
                <a:lnTo>
                  <a:pt x="60846" y="35418"/>
                </a:lnTo>
                <a:lnTo>
                  <a:pt x="61578" y="35347"/>
                </a:lnTo>
                <a:lnTo>
                  <a:pt x="62310" y="35300"/>
                </a:lnTo>
                <a:lnTo>
                  <a:pt x="63042" y="35276"/>
                </a:lnTo>
                <a:lnTo>
                  <a:pt x="63774" y="35276"/>
                </a:lnTo>
                <a:lnTo>
                  <a:pt x="63774" y="28523"/>
                </a:lnTo>
                <a:lnTo>
                  <a:pt x="63042" y="28523"/>
                </a:lnTo>
                <a:lnTo>
                  <a:pt x="62310" y="28476"/>
                </a:lnTo>
                <a:lnTo>
                  <a:pt x="61578" y="28452"/>
                </a:lnTo>
                <a:lnTo>
                  <a:pt x="60846" y="28382"/>
                </a:lnTo>
                <a:lnTo>
                  <a:pt x="60138" y="28287"/>
                </a:lnTo>
                <a:lnTo>
                  <a:pt x="59430" y="28193"/>
                </a:lnTo>
                <a:lnTo>
                  <a:pt x="58721" y="28075"/>
                </a:lnTo>
                <a:lnTo>
                  <a:pt x="58013" y="27933"/>
                </a:lnTo>
                <a:lnTo>
                  <a:pt x="57328" y="27791"/>
                </a:lnTo>
                <a:lnTo>
                  <a:pt x="56644" y="27626"/>
                </a:lnTo>
                <a:lnTo>
                  <a:pt x="55959" y="27437"/>
                </a:lnTo>
                <a:lnTo>
                  <a:pt x="55298" y="27248"/>
                </a:lnTo>
                <a:lnTo>
                  <a:pt x="54637" y="27036"/>
                </a:lnTo>
                <a:lnTo>
                  <a:pt x="53976" y="26800"/>
                </a:lnTo>
                <a:lnTo>
                  <a:pt x="53314" y="26540"/>
                </a:lnTo>
                <a:lnTo>
                  <a:pt x="52677" y="26280"/>
                </a:lnTo>
                <a:lnTo>
                  <a:pt x="52039" y="25997"/>
                </a:lnTo>
                <a:lnTo>
                  <a:pt x="51402" y="25713"/>
                </a:lnTo>
                <a:lnTo>
                  <a:pt x="50788" y="25407"/>
                </a:lnTo>
                <a:lnTo>
                  <a:pt x="50174" y="25076"/>
                </a:lnTo>
                <a:lnTo>
                  <a:pt x="49584" y="24745"/>
                </a:lnTo>
                <a:lnTo>
                  <a:pt x="48994" y="24391"/>
                </a:lnTo>
                <a:lnTo>
                  <a:pt x="48403" y="24037"/>
                </a:lnTo>
                <a:lnTo>
                  <a:pt x="47837" y="23659"/>
                </a:lnTo>
                <a:lnTo>
                  <a:pt x="47270" y="23258"/>
                </a:lnTo>
                <a:lnTo>
                  <a:pt x="46703" y="22856"/>
                </a:lnTo>
                <a:lnTo>
                  <a:pt x="46160" y="22431"/>
                </a:lnTo>
                <a:lnTo>
                  <a:pt x="45641" y="22006"/>
                </a:lnTo>
                <a:lnTo>
                  <a:pt x="45098" y="21581"/>
                </a:lnTo>
                <a:lnTo>
                  <a:pt x="44602" y="21109"/>
                </a:lnTo>
                <a:lnTo>
                  <a:pt x="44106" y="20661"/>
                </a:lnTo>
                <a:lnTo>
                  <a:pt x="43610" y="20165"/>
                </a:lnTo>
                <a:lnTo>
                  <a:pt x="43138" y="19693"/>
                </a:lnTo>
                <a:lnTo>
                  <a:pt x="42666" y="19173"/>
                </a:lnTo>
                <a:lnTo>
                  <a:pt x="42217" y="18677"/>
                </a:lnTo>
                <a:lnTo>
                  <a:pt x="41769" y="18158"/>
                </a:lnTo>
                <a:lnTo>
                  <a:pt x="41344" y="17615"/>
                </a:lnTo>
                <a:lnTo>
                  <a:pt x="40919" y="17072"/>
                </a:lnTo>
                <a:lnTo>
                  <a:pt x="40517" y="16505"/>
                </a:lnTo>
                <a:lnTo>
                  <a:pt x="40116" y="15962"/>
                </a:lnTo>
                <a:lnTo>
                  <a:pt x="39738" y="15372"/>
                </a:lnTo>
                <a:lnTo>
                  <a:pt x="39384" y="14805"/>
                </a:lnTo>
                <a:lnTo>
                  <a:pt x="39030" y="14191"/>
                </a:lnTo>
                <a:lnTo>
                  <a:pt x="38699" y="13601"/>
                </a:lnTo>
                <a:lnTo>
                  <a:pt x="38369" y="12987"/>
                </a:lnTo>
                <a:lnTo>
                  <a:pt x="38062" y="12373"/>
                </a:lnTo>
                <a:lnTo>
                  <a:pt x="37778" y="11736"/>
                </a:lnTo>
                <a:lnTo>
                  <a:pt x="37495" y="11098"/>
                </a:lnTo>
                <a:lnTo>
                  <a:pt x="37235" y="10461"/>
                </a:lnTo>
                <a:lnTo>
                  <a:pt x="36975" y="9823"/>
                </a:lnTo>
                <a:lnTo>
                  <a:pt x="36763" y="9162"/>
                </a:lnTo>
                <a:lnTo>
                  <a:pt x="36527" y="8477"/>
                </a:lnTo>
                <a:lnTo>
                  <a:pt x="36338" y="7816"/>
                </a:lnTo>
                <a:lnTo>
                  <a:pt x="36149" y="7131"/>
                </a:lnTo>
                <a:lnTo>
                  <a:pt x="35984" y="6447"/>
                </a:lnTo>
                <a:lnTo>
                  <a:pt x="35842" y="5762"/>
                </a:lnTo>
                <a:lnTo>
                  <a:pt x="35700" y="5054"/>
                </a:lnTo>
                <a:lnTo>
                  <a:pt x="35582" y="4345"/>
                </a:lnTo>
                <a:lnTo>
                  <a:pt x="35488" y="3637"/>
                </a:lnTo>
                <a:lnTo>
                  <a:pt x="35394" y="2929"/>
                </a:lnTo>
                <a:lnTo>
                  <a:pt x="35346" y="2197"/>
                </a:lnTo>
                <a:lnTo>
                  <a:pt x="35299" y="1465"/>
                </a:lnTo>
                <a:lnTo>
                  <a:pt x="35275" y="733"/>
                </a:lnTo>
                <a:lnTo>
                  <a:pt x="3525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/>
          <p:nvPr/>
        </p:nvSpPr>
        <p:spPr>
          <a:xfrm>
            <a:off x="-266700" y="510330"/>
            <a:ext cx="4362450" cy="1109725"/>
          </a:xfrm>
          <a:custGeom>
            <a:avLst/>
            <a:gdLst/>
            <a:ahLst/>
            <a:cxnLst/>
            <a:rect l="l" t="t" r="r" b="b"/>
            <a:pathLst>
              <a:path w="174498" h="44389" extrusionOk="0">
                <a:moveTo>
                  <a:pt x="174498" y="923"/>
                </a:moveTo>
                <a:cubicBezTo>
                  <a:pt x="166247" y="2423"/>
                  <a:pt x="157713" y="-482"/>
                  <a:pt x="149352" y="161"/>
                </a:cubicBezTo>
                <a:cubicBezTo>
                  <a:pt x="140115" y="872"/>
                  <a:pt x="133615" y="10170"/>
                  <a:pt x="124968" y="13496"/>
                </a:cubicBezTo>
                <a:cubicBezTo>
                  <a:pt x="117621" y="16322"/>
                  <a:pt x="108768" y="14167"/>
                  <a:pt x="101727" y="17687"/>
                </a:cubicBezTo>
                <a:cubicBezTo>
                  <a:pt x="98041" y="19530"/>
                  <a:pt x="94014" y="21327"/>
                  <a:pt x="91440" y="24545"/>
                </a:cubicBezTo>
                <a:cubicBezTo>
                  <a:pt x="90054" y="26277"/>
                  <a:pt x="90341" y="29073"/>
                  <a:pt x="88773" y="30641"/>
                </a:cubicBezTo>
                <a:cubicBezTo>
                  <a:pt x="82062" y="37352"/>
                  <a:pt x="70425" y="36036"/>
                  <a:pt x="60960" y="36737"/>
                </a:cubicBezTo>
                <a:cubicBezTo>
                  <a:pt x="40692" y="38238"/>
                  <a:pt x="9089" y="53772"/>
                  <a:pt x="0" y="35594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Google Shape;1113;p32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4" name="Google Shape;1114;p32"/>
          <p:cNvGrpSpPr/>
          <p:nvPr/>
        </p:nvGrpSpPr>
        <p:grpSpPr>
          <a:xfrm>
            <a:off x="143401" y="4178421"/>
            <a:ext cx="1380589" cy="888886"/>
            <a:chOff x="-1837863" y="2976525"/>
            <a:chExt cx="2203302" cy="1418585"/>
          </a:xfrm>
        </p:grpSpPr>
        <p:sp>
          <p:nvSpPr>
            <p:cNvPr id="1115" name="Google Shape;1115;p32"/>
            <p:cNvSpPr/>
            <p:nvPr/>
          </p:nvSpPr>
          <p:spPr>
            <a:xfrm>
              <a:off x="-67866" y="2988954"/>
              <a:ext cx="235636" cy="1387428"/>
            </a:xfrm>
            <a:custGeom>
              <a:avLst/>
              <a:gdLst/>
              <a:ahLst/>
              <a:cxnLst/>
              <a:rect l="l" t="t" r="r" b="b"/>
              <a:pathLst>
                <a:path w="1384" h="8149" extrusionOk="0">
                  <a:moveTo>
                    <a:pt x="1" y="1"/>
                  </a:moveTo>
                  <a:lnTo>
                    <a:pt x="1" y="8148"/>
                  </a:lnTo>
                  <a:lnTo>
                    <a:pt x="1383" y="8148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FF8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-80466" y="2976525"/>
              <a:ext cx="260664" cy="1412456"/>
            </a:xfrm>
            <a:custGeom>
              <a:avLst/>
              <a:gdLst/>
              <a:ahLst/>
              <a:cxnLst/>
              <a:rect l="l" t="t" r="r" b="b"/>
              <a:pathLst>
                <a:path w="1531" h="8296" extrusionOk="0">
                  <a:moveTo>
                    <a:pt x="1383" y="148"/>
                  </a:moveTo>
                  <a:lnTo>
                    <a:pt x="1383" y="8148"/>
                  </a:lnTo>
                  <a:lnTo>
                    <a:pt x="148" y="8148"/>
                  </a:lnTo>
                  <a:lnTo>
                    <a:pt x="148" y="148"/>
                  </a:lnTo>
                  <a:close/>
                  <a:moveTo>
                    <a:pt x="38" y="0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4"/>
                  </a:lnTo>
                  <a:lnTo>
                    <a:pt x="1" y="8221"/>
                  </a:lnTo>
                  <a:lnTo>
                    <a:pt x="1" y="8258"/>
                  </a:lnTo>
                  <a:lnTo>
                    <a:pt x="19" y="8277"/>
                  </a:lnTo>
                  <a:lnTo>
                    <a:pt x="38" y="8295"/>
                  </a:lnTo>
                  <a:lnTo>
                    <a:pt x="1494" y="8295"/>
                  </a:lnTo>
                  <a:lnTo>
                    <a:pt x="1512" y="8277"/>
                  </a:lnTo>
                  <a:lnTo>
                    <a:pt x="1531" y="8240"/>
                  </a:lnTo>
                  <a:lnTo>
                    <a:pt x="1531" y="8221"/>
                  </a:lnTo>
                  <a:lnTo>
                    <a:pt x="1531" y="74"/>
                  </a:lnTo>
                  <a:lnTo>
                    <a:pt x="1531" y="55"/>
                  </a:lnTo>
                  <a:lnTo>
                    <a:pt x="1512" y="1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-591919" y="3218121"/>
              <a:ext cx="235466" cy="1161326"/>
            </a:xfrm>
            <a:custGeom>
              <a:avLst/>
              <a:gdLst/>
              <a:ahLst/>
              <a:cxnLst/>
              <a:rect l="l" t="t" r="r" b="b"/>
              <a:pathLst>
                <a:path w="1383" h="6821" extrusionOk="0">
                  <a:moveTo>
                    <a:pt x="0" y="0"/>
                  </a:moveTo>
                  <a:lnTo>
                    <a:pt x="0" y="6821"/>
                  </a:lnTo>
                  <a:lnTo>
                    <a:pt x="1383" y="680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FF8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-604518" y="3205521"/>
              <a:ext cx="260664" cy="1186525"/>
            </a:xfrm>
            <a:custGeom>
              <a:avLst/>
              <a:gdLst/>
              <a:ahLst/>
              <a:cxnLst/>
              <a:rect l="l" t="t" r="r" b="b"/>
              <a:pathLst>
                <a:path w="1531" h="6969" extrusionOk="0">
                  <a:moveTo>
                    <a:pt x="1383" y="148"/>
                  </a:moveTo>
                  <a:lnTo>
                    <a:pt x="1383" y="6803"/>
                  </a:lnTo>
                  <a:lnTo>
                    <a:pt x="148" y="6821"/>
                  </a:lnTo>
                  <a:lnTo>
                    <a:pt x="148" y="148"/>
                  </a:lnTo>
                  <a:close/>
                  <a:moveTo>
                    <a:pt x="37" y="1"/>
                  </a:moveTo>
                  <a:lnTo>
                    <a:pt x="19" y="19"/>
                  </a:lnTo>
                  <a:lnTo>
                    <a:pt x="1" y="38"/>
                  </a:lnTo>
                  <a:lnTo>
                    <a:pt x="1" y="74"/>
                  </a:lnTo>
                  <a:lnTo>
                    <a:pt x="1" y="6895"/>
                  </a:lnTo>
                  <a:lnTo>
                    <a:pt x="1" y="6913"/>
                  </a:lnTo>
                  <a:lnTo>
                    <a:pt x="19" y="6950"/>
                  </a:lnTo>
                  <a:lnTo>
                    <a:pt x="37" y="6950"/>
                  </a:lnTo>
                  <a:lnTo>
                    <a:pt x="74" y="6969"/>
                  </a:lnTo>
                  <a:lnTo>
                    <a:pt x="1457" y="6950"/>
                  </a:lnTo>
                  <a:lnTo>
                    <a:pt x="1475" y="6950"/>
                  </a:lnTo>
                  <a:lnTo>
                    <a:pt x="1494" y="6932"/>
                  </a:lnTo>
                  <a:lnTo>
                    <a:pt x="1512" y="6913"/>
                  </a:lnTo>
                  <a:lnTo>
                    <a:pt x="1530" y="6876"/>
                  </a:lnTo>
                  <a:lnTo>
                    <a:pt x="1530" y="74"/>
                  </a:lnTo>
                  <a:lnTo>
                    <a:pt x="1512" y="38"/>
                  </a:lnTo>
                  <a:lnTo>
                    <a:pt x="1494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-1119207" y="3346835"/>
              <a:ext cx="235466" cy="1032612"/>
            </a:xfrm>
            <a:custGeom>
              <a:avLst/>
              <a:gdLst/>
              <a:ahLst/>
              <a:cxnLst/>
              <a:rect l="l" t="t" r="r" b="b"/>
              <a:pathLst>
                <a:path w="1383" h="6065" extrusionOk="0">
                  <a:moveTo>
                    <a:pt x="0" y="0"/>
                  </a:moveTo>
                  <a:lnTo>
                    <a:pt x="0" y="6065"/>
                  </a:lnTo>
                  <a:lnTo>
                    <a:pt x="1383" y="6065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537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-1131806" y="3334236"/>
              <a:ext cx="260664" cy="1057810"/>
            </a:xfrm>
            <a:custGeom>
              <a:avLst/>
              <a:gdLst/>
              <a:ahLst/>
              <a:cxnLst/>
              <a:rect l="l" t="t" r="r" b="b"/>
              <a:pathLst>
                <a:path w="1531" h="6213" extrusionOk="0">
                  <a:moveTo>
                    <a:pt x="1383" y="148"/>
                  </a:moveTo>
                  <a:lnTo>
                    <a:pt x="1383" y="6065"/>
                  </a:lnTo>
                  <a:lnTo>
                    <a:pt x="148" y="6065"/>
                  </a:lnTo>
                  <a:lnTo>
                    <a:pt x="148" y="148"/>
                  </a:lnTo>
                  <a:close/>
                  <a:moveTo>
                    <a:pt x="1" y="0"/>
                  </a:moveTo>
                  <a:lnTo>
                    <a:pt x="1" y="6213"/>
                  </a:lnTo>
                  <a:lnTo>
                    <a:pt x="1531" y="621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-1611932" y="3848925"/>
              <a:ext cx="241766" cy="533757"/>
            </a:xfrm>
            <a:custGeom>
              <a:avLst/>
              <a:gdLst/>
              <a:ahLst/>
              <a:cxnLst/>
              <a:rect l="l" t="t" r="r" b="b"/>
              <a:pathLst>
                <a:path w="1420" h="3135" extrusionOk="0">
                  <a:moveTo>
                    <a:pt x="0" y="1"/>
                  </a:moveTo>
                  <a:lnTo>
                    <a:pt x="0" y="3134"/>
                  </a:lnTo>
                  <a:lnTo>
                    <a:pt x="1420" y="313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537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-1624531" y="3836326"/>
              <a:ext cx="266964" cy="558785"/>
            </a:xfrm>
            <a:custGeom>
              <a:avLst/>
              <a:gdLst/>
              <a:ahLst/>
              <a:cxnLst/>
              <a:rect l="l" t="t" r="r" b="b"/>
              <a:pathLst>
                <a:path w="1568" h="3282" extrusionOk="0">
                  <a:moveTo>
                    <a:pt x="1420" y="148"/>
                  </a:moveTo>
                  <a:lnTo>
                    <a:pt x="1420" y="3134"/>
                  </a:lnTo>
                  <a:lnTo>
                    <a:pt x="148" y="3134"/>
                  </a:lnTo>
                  <a:lnTo>
                    <a:pt x="148" y="148"/>
                  </a:lnTo>
                  <a:close/>
                  <a:moveTo>
                    <a:pt x="1" y="1"/>
                  </a:moveTo>
                  <a:lnTo>
                    <a:pt x="1" y="3282"/>
                  </a:lnTo>
                  <a:lnTo>
                    <a:pt x="1568" y="328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-1837863" y="4369913"/>
              <a:ext cx="2203302" cy="25198"/>
            </a:xfrm>
            <a:custGeom>
              <a:avLst/>
              <a:gdLst/>
              <a:ahLst/>
              <a:cxnLst/>
              <a:rect l="l" t="t" r="r" b="b"/>
              <a:pathLst>
                <a:path w="12941" h="148" extrusionOk="0">
                  <a:moveTo>
                    <a:pt x="12940" y="0"/>
                  </a:moveTo>
                  <a:lnTo>
                    <a:pt x="0" y="37"/>
                  </a:lnTo>
                  <a:lnTo>
                    <a:pt x="0" y="148"/>
                  </a:lnTo>
                  <a:lnTo>
                    <a:pt x="12940" y="93"/>
                  </a:lnTo>
                  <a:lnTo>
                    <a:pt x="12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32"/>
          <p:cNvSpPr/>
          <p:nvPr/>
        </p:nvSpPr>
        <p:spPr>
          <a:xfrm rot="10800000" flipH="1">
            <a:off x="-19048" y="-9534"/>
            <a:ext cx="1787528" cy="1717033"/>
          </a:xfrm>
          <a:custGeom>
            <a:avLst/>
            <a:gdLst/>
            <a:ahLst/>
            <a:cxnLst/>
            <a:rect l="l" t="t" r="r" b="b"/>
            <a:pathLst>
              <a:path w="32862" h="31566" extrusionOk="0">
                <a:moveTo>
                  <a:pt x="5659" y="0"/>
                </a:moveTo>
                <a:lnTo>
                  <a:pt x="5182" y="23"/>
                </a:lnTo>
                <a:lnTo>
                  <a:pt x="4705" y="68"/>
                </a:lnTo>
                <a:lnTo>
                  <a:pt x="4250" y="159"/>
                </a:lnTo>
                <a:lnTo>
                  <a:pt x="3796" y="273"/>
                </a:lnTo>
                <a:lnTo>
                  <a:pt x="3364" y="432"/>
                </a:lnTo>
                <a:lnTo>
                  <a:pt x="2932" y="591"/>
                </a:lnTo>
                <a:lnTo>
                  <a:pt x="2546" y="773"/>
                </a:lnTo>
                <a:lnTo>
                  <a:pt x="2159" y="1000"/>
                </a:lnTo>
                <a:lnTo>
                  <a:pt x="1796" y="1227"/>
                </a:lnTo>
                <a:lnTo>
                  <a:pt x="1432" y="1500"/>
                </a:lnTo>
                <a:lnTo>
                  <a:pt x="1091" y="1818"/>
                </a:lnTo>
                <a:lnTo>
                  <a:pt x="773" y="2136"/>
                </a:lnTo>
                <a:lnTo>
                  <a:pt x="478" y="2477"/>
                </a:lnTo>
                <a:lnTo>
                  <a:pt x="228" y="2841"/>
                </a:lnTo>
                <a:lnTo>
                  <a:pt x="1" y="3227"/>
                </a:lnTo>
                <a:lnTo>
                  <a:pt x="1" y="31566"/>
                </a:lnTo>
                <a:lnTo>
                  <a:pt x="32839" y="31566"/>
                </a:lnTo>
                <a:lnTo>
                  <a:pt x="32861" y="31384"/>
                </a:lnTo>
                <a:lnTo>
                  <a:pt x="32861" y="31179"/>
                </a:lnTo>
                <a:lnTo>
                  <a:pt x="32861" y="30929"/>
                </a:lnTo>
                <a:lnTo>
                  <a:pt x="32816" y="30589"/>
                </a:lnTo>
                <a:lnTo>
                  <a:pt x="32748" y="30225"/>
                </a:lnTo>
                <a:lnTo>
                  <a:pt x="32657" y="29816"/>
                </a:lnTo>
                <a:lnTo>
                  <a:pt x="32498" y="29407"/>
                </a:lnTo>
                <a:lnTo>
                  <a:pt x="32270" y="28952"/>
                </a:lnTo>
                <a:lnTo>
                  <a:pt x="32157" y="28725"/>
                </a:lnTo>
                <a:lnTo>
                  <a:pt x="31998" y="28498"/>
                </a:lnTo>
                <a:lnTo>
                  <a:pt x="31839" y="28293"/>
                </a:lnTo>
                <a:lnTo>
                  <a:pt x="31634" y="28066"/>
                </a:lnTo>
                <a:lnTo>
                  <a:pt x="31430" y="27839"/>
                </a:lnTo>
                <a:lnTo>
                  <a:pt x="31202" y="27634"/>
                </a:lnTo>
                <a:lnTo>
                  <a:pt x="30952" y="27430"/>
                </a:lnTo>
                <a:lnTo>
                  <a:pt x="30657" y="27225"/>
                </a:lnTo>
                <a:lnTo>
                  <a:pt x="30361" y="27043"/>
                </a:lnTo>
                <a:lnTo>
                  <a:pt x="30021" y="26862"/>
                </a:lnTo>
                <a:lnTo>
                  <a:pt x="29680" y="26680"/>
                </a:lnTo>
                <a:lnTo>
                  <a:pt x="29271" y="26521"/>
                </a:lnTo>
                <a:lnTo>
                  <a:pt x="28862" y="26384"/>
                </a:lnTo>
                <a:lnTo>
                  <a:pt x="28407" y="26248"/>
                </a:lnTo>
                <a:lnTo>
                  <a:pt x="28089" y="26157"/>
                </a:lnTo>
                <a:lnTo>
                  <a:pt x="27816" y="26044"/>
                </a:lnTo>
                <a:lnTo>
                  <a:pt x="27566" y="25930"/>
                </a:lnTo>
                <a:lnTo>
                  <a:pt x="27316" y="25794"/>
                </a:lnTo>
                <a:lnTo>
                  <a:pt x="27112" y="25634"/>
                </a:lnTo>
                <a:lnTo>
                  <a:pt x="26930" y="25475"/>
                </a:lnTo>
                <a:lnTo>
                  <a:pt x="26771" y="25294"/>
                </a:lnTo>
                <a:lnTo>
                  <a:pt x="26635" y="25089"/>
                </a:lnTo>
                <a:lnTo>
                  <a:pt x="26498" y="24907"/>
                </a:lnTo>
                <a:lnTo>
                  <a:pt x="26385" y="24680"/>
                </a:lnTo>
                <a:lnTo>
                  <a:pt x="26294" y="24475"/>
                </a:lnTo>
                <a:lnTo>
                  <a:pt x="26225" y="24248"/>
                </a:lnTo>
                <a:lnTo>
                  <a:pt x="26157" y="23998"/>
                </a:lnTo>
                <a:lnTo>
                  <a:pt x="26112" y="23748"/>
                </a:lnTo>
                <a:lnTo>
                  <a:pt x="26044" y="23248"/>
                </a:lnTo>
                <a:lnTo>
                  <a:pt x="25998" y="22726"/>
                </a:lnTo>
                <a:lnTo>
                  <a:pt x="25976" y="22180"/>
                </a:lnTo>
                <a:lnTo>
                  <a:pt x="25953" y="21089"/>
                </a:lnTo>
                <a:lnTo>
                  <a:pt x="25930" y="20544"/>
                </a:lnTo>
                <a:lnTo>
                  <a:pt x="25885" y="19999"/>
                </a:lnTo>
                <a:lnTo>
                  <a:pt x="25794" y="19476"/>
                </a:lnTo>
                <a:lnTo>
                  <a:pt x="25748" y="19226"/>
                </a:lnTo>
                <a:lnTo>
                  <a:pt x="25657" y="18976"/>
                </a:lnTo>
                <a:lnTo>
                  <a:pt x="25544" y="18612"/>
                </a:lnTo>
                <a:lnTo>
                  <a:pt x="25385" y="18249"/>
                </a:lnTo>
                <a:lnTo>
                  <a:pt x="25226" y="17908"/>
                </a:lnTo>
                <a:lnTo>
                  <a:pt x="25044" y="17590"/>
                </a:lnTo>
                <a:lnTo>
                  <a:pt x="24862" y="17272"/>
                </a:lnTo>
                <a:lnTo>
                  <a:pt x="24635" y="16953"/>
                </a:lnTo>
                <a:lnTo>
                  <a:pt x="24407" y="16681"/>
                </a:lnTo>
                <a:lnTo>
                  <a:pt x="24180" y="16408"/>
                </a:lnTo>
                <a:lnTo>
                  <a:pt x="23930" y="16135"/>
                </a:lnTo>
                <a:lnTo>
                  <a:pt x="23658" y="15885"/>
                </a:lnTo>
                <a:lnTo>
                  <a:pt x="23385" y="15658"/>
                </a:lnTo>
                <a:lnTo>
                  <a:pt x="23089" y="15454"/>
                </a:lnTo>
                <a:lnTo>
                  <a:pt x="22794" y="15249"/>
                </a:lnTo>
                <a:lnTo>
                  <a:pt x="22476" y="15067"/>
                </a:lnTo>
                <a:lnTo>
                  <a:pt x="22158" y="14885"/>
                </a:lnTo>
                <a:lnTo>
                  <a:pt x="21840" y="14749"/>
                </a:lnTo>
                <a:lnTo>
                  <a:pt x="21521" y="14613"/>
                </a:lnTo>
                <a:lnTo>
                  <a:pt x="21180" y="14499"/>
                </a:lnTo>
                <a:lnTo>
                  <a:pt x="20817" y="14385"/>
                </a:lnTo>
                <a:lnTo>
                  <a:pt x="20476" y="14295"/>
                </a:lnTo>
                <a:lnTo>
                  <a:pt x="20135" y="14249"/>
                </a:lnTo>
                <a:lnTo>
                  <a:pt x="19772" y="14204"/>
                </a:lnTo>
                <a:lnTo>
                  <a:pt x="19408" y="14158"/>
                </a:lnTo>
                <a:lnTo>
                  <a:pt x="18681" y="14158"/>
                </a:lnTo>
                <a:lnTo>
                  <a:pt x="18317" y="14204"/>
                </a:lnTo>
                <a:lnTo>
                  <a:pt x="17954" y="14249"/>
                </a:lnTo>
                <a:lnTo>
                  <a:pt x="17590" y="14317"/>
                </a:lnTo>
                <a:lnTo>
                  <a:pt x="17226" y="14408"/>
                </a:lnTo>
                <a:lnTo>
                  <a:pt x="16863" y="14522"/>
                </a:lnTo>
                <a:lnTo>
                  <a:pt x="16499" y="14635"/>
                </a:lnTo>
                <a:lnTo>
                  <a:pt x="16158" y="14794"/>
                </a:lnTo>
                <a:lnTo>
                  <a:pt x="15454" y="15135"/>
                </a:lnTo>
                <a:lnTo>
                  <a:pt x="14681" y="15567"/>
                </a:lnTo>
                <a:lnTo>
                  <a:pt x="13840" y="15999"/>
                </a:lnTo>
                <a:lnTo>
                  <a:pt x="13408" y="16203"/>
                </a:lnTo>
                <a:lnTo>
                  <a:pt x="12977" y="16385"/>
                </a:lnTo>
                <a:lnTo>
                  <a:pt x="12545" y="16544"/>
                </a:lnTo>
                <a:lnTo>
                  <a:pt x="12113" y="16681"/>
                </a:lnTo>
                <a:lnTo>
                  <a:pt x="11681" y="16772"/>
                </a:lnTo>
                <a:lnTo>
                  <a:pt x="11250" y="16817"/>
                </a:lnTo>
                <a:lnTo>
                  <a:pt x="11022" y="16840"/>
                </a:lnTo>
                <a:lnTo>
                  <a:pt x="10818" y="16817"/>
                </a:lnTo>
                <a:lnTo>
                  <a:pt x="10613" y="16794"/>
                </a:lnTo>
                <a:lnTo>
                  <a:pt x="10409" y="16772"/>
                </a:lnTo>
                <a:lnTo>
                  <a:pt x="10227" y="16703"/>
                </a:lnTo>
                <a:lnTo>
                  <a:pt x="10022" y="16635"/>
                </a:lnTo>
                <a:lnTo>
                  <a:pt x="9841" y="16544"/>
                </a:lnTo>
                <a:lnTo>
                  <a:pt x="9659" y="16453"/>
                </a:lnTo>
                <a:lnTo>
                  <a:pt x="9454" y="16294"/>
                </a:lnTo>
                <a:lnTo>
                  <a:pt x="9272" y="16135"/>
                </a:lnTo>
                <a:lnTo>
                  <a:pt x="9091" y="15953"/>
                </a:lnTo>
                <a:lnTo>
                  <a:pt x="8954" y="15772"/>
                </a:lnTo>
                <a:lnTo>
                  <a:pt x="8841" y="15567"/>
                </a:lnTo>
                <a:lnTo>
                  <a:pt x="8727" y="15363"/>
                </a:lnTo>
                <a:lnTo>
                  <a:pt x="8636" y="15135"/>
                </a:lnTo>
                <a:lnTo>
                  <a:pt x="8568" y="14908"/>
                </a:lnTo>
                <a:lnTo>
                  <a:pt x="8523" y="14681"/>
                </a:lnTo>
                <a:lnTo>
                  <a:pt x="8477" y="14431"/>
                </a:lnTo>
                <a:lnTo>
                  <a:pt x="8454" y="13908"/>
                </a:lnTo>
                <a:lnTo>
                  <a:pt x="8454" y="13386"/>
                </a:lnTo>
                <a:lnTo>
                  <a:pt x="8500" y="12840"/>
                </a:lnTo>
                <a:lnTo>
                  <a:pt x="8591" y="12295"/>
                </a:lnTo>
                <a:lnTo>
                  <a:pt x="8704" y="11727"/>
                </a:lnTo>
                <a:lnTo>
                  <a:pt x="8818" y="11181"/>
                </a:lnTo>
                <a:lnTo>
                  <a:pt x="8954" y="10658"/>
                </a:lnTo>
                <a:lnTo>
                  <a:pt x="9204" y="9659"/>
                </a:lnTo>
                <a:lnTo>
                  <a:pt x="9318" y="9204"/>
                </a:lnTo>
                <a:lnTo>
                  <a:pt x="9409" y="8795"/>
                </a:lnTo>
                <a:lnTo>
                  <a:pt x="9568" y="7931"/>
                </a:lnTo>
                <a:lnTo>
                  <a:pt x="9704" y="7045"/>
                </a:lnTo>
                <a:lnTo>
                  <a:pt x="9818" y="6159"/>
                </a:lnTo>
                <a:lnTo>
                  <a:pt x="9841" y="5704"/>
                </a:lnTo>
                <a:lnTo>
                  <a:pt x="9863" y="5273"/>
                </a:lnTo>
                <a:lnTo>
                  <a:pt x="9863" y="4818"/>
                </a:lnTo>
                <a:lnTo>
                  <a:pt x="9841" y="4364"/>
                </a:lnTo>
                <a:lnTo>
                  <a:pt x="9795" y="3932"/>
                </a:lnTo>
                <a:lnTo>
                  <a:pt x="9727" y="3500"/>
                </a:lnTo>
                <a:lnTo>
                  <a:pt x="9636" y="3068"/>
                </a:lnTo>
                <a:lnTo>
                  <a:pt x="9500" y="2636"/>
                </a:lnTo>
                <a:lnTo>
                  <a:pt x="9341" y="2227"/>
                </a:lnTo>
                <a:lnTo>
                  <a:pt x="9159" y="1818"/>
                </a:lnTo>
                <a:lnTo>
                  <a:pt x="9023" y="1591"/>
                </a:lnTo>
                <a:lnTo>
                  <a:pt x="8886" y="1387"/>
                </a:lnTo>
                <a:lnTo>
                  <a:pt x="8750" y="1205"/>
                </a:lnTo>
                <a:lnTo>
                  <a:pt x="8591" y="1046"/>
                </a:lnTo>
                <a:lnTo>
                  <a:pt x="8432" y="887"/>
                </a:lnTo>
                <a:lnTo>
                  <a:pt x="8250" y="728"/>
                </a:lnTo>
                <a:lnTo>
                  <a:pt x="8068" y="614"/>
                </a:lnTo>
                <a:lnTo>
                  <a:pt x="7886" y="500"/>
                </a:lnTo>
                <a:lnTo>
                  <a:pt x="7682" y="387"/>
                </a:lnTo>
                <a:lnTo>
                  <a:pt x="7477" y="296"/>
                </a:lnTo>
                <a:lnTo>
                  <a:pt x="7045" y="159"/>
                </a:lnTo>
                <a:lnTo>
                  <a:pt x="6591" y="68"/>
                </a:lnTo>
                <a:lnTo>
                  <a:pt x="61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32"/>
          <p:cNvGrpSpPr/>
          <p:nvPr/>
        </p:nvGrpSpPr>
        <p:grpSpPr>
          <a:xfrm>
            <a:off x="8589868" y="4599429"/>
            <a:ext cx="484802" cy="433159"/>
            <a:chOff x="3511425" y="389200"/>
            <a:chExt cx="643570" cy="575016"/>
          </a:xfrm>
        </p:grpSpPr>
        <p:sp>
          <p:nvSpPr>
            <p:cNvPr id="1126" name="Google Shape;1126;p32"/>
            <p:cNvSpPr/>
            <p:nvPr/>
          </p:nvSpPr>
          <p:spPr>
            <a:xfrm>
              <a:off x="3586761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00" y="0"/>
                  </a:moveTo>
                  <a:lnTo>
                    <a:pt x="9023" y="23"/>
                  </a:lnTo>
                  <a:lnTo>
                    <a:pt x="8523" y="46"/>
                  </a:lnTo>
                  <a:lnTo>
                    <a:pt x="8046" y="114"/>
                  </a:lnTo>
                  <a:lnTo>
                    <a:pt x="7591" y="205"/>
                  </a:lnTo>
                  <a:lnTo>
                    <a:pt x="7137" y="296"/>
                  </a:lnTo>
                  <a:lnTo>
                    <a:pt x="6682" y="432"/>
                  </a:lnTo>
                  <a:lnTo>
                    <a:pt x="6228" y="568"/>
                  </a:lnTo>
                  <a:lnTo>
                    <a:pt x="5796" y="750"/>
                  </a:lnTo>
                  <a:lnTo>
                    <a:pt x="5387" y="932"/>
                  </a:lnTo>
                  <a:lnTo>
                    <a:pt x="4978" y="1159"/>
                  </a:lnTo>
                  <a:lnTo>
                    <a:pt x="4569" y="1386"/>
                  </a:lnTo>
                  <a:lnTo>
                    <a:pt x="4182" y="1614"/>
                  </a:lnTo>
                  <a:lnTo>
                    <a:pt x="3819" y="1886"/>
                  </a:lnTo>
                  <a:lnTo>
                    <a:pt x="3455" y="2182"/>
                  </a:lnTo>
                  <a:lnTo>
                    <a:pt x="3114" y="2477"/>
                  </a:lnTo>
                  <a:lnTo>
                    <a:pt x="2773" y="2795"/>
                  </a:lnTo>
                  <a:lnTo>
                    <a:pt x="2455" y="3114"/>
                  </a:lnTo>
                  <a:lnTo>
                    <a:pt x="2160" y="3454"/>
                  </a:lnTo>
                  <a:lnTo>
                    <a:pt x="1887" y="3818"/>
                  </a:lnTo>
                  <a:lnTo>
                    <a:pt x="1614" y="4204"/>
                  </a:lnTo>
                  <a:lnTo>
                    <a:pt x="1364" y="4591"/>
                  </a:lnTo>
                  <a:lnTo>
                    <a:pt x="1137" y="4977"/>
                  </a:lnTo>
                  <a:lnTo>
                    <a:pt x="933" y="5386"/>
                  </a:lnTo>
                  <a:lnTo>
                    <a:pt x="728" y="5818"/>
                  </a:lnTo>
                  <a:lnTo>
                    <a:pt x="569" y="6250"/>
                  </a:lnTo>
                  <a:lnTo>
                    <a:pt x="410" y="6681"/>
                  </a:lnTo>
                  <a:lnTo>
                    <a:pt x="296" y="7136"/>
                  </a:lnTo>
                  <a:lnTo>
                    <a:pt x="183" y="7590"/>
                  </a:lnTo>
                  <a:lnTo>
                    <a:pt x="92" y="8068"/>
                  </a:lnTo>
                  <a:lnTo>
                    <a:pt x="46" y="8545"/>
                  </a:lnTo>
                  <a:lnTo>
                    <a:pt x="1" y="9022"/>
                  </a:lnTo>
                  <a:lnTo>
                    <a:pt x="1" y="9522"/>
                  </a:lnTo>
                  <a:lnTo>
                    <a:pt x="1" y="9999"/>
                  </a:lnTo>
                  <a:lnTo>
                    <a:pt x="46" y="10477"/>
                  </a:lnTo>
                  <a:lnTo>
                    <a:pt x="92" y="10954"/>
                  </a:lnTo>
                  <a:lnTo>
                    <a:pt x="183" y="11431"/>
                  </a:lnTo>
                  <a:lnTo>
                    <a:pt x="296" y="11886"/>
                  </a:lnTo>
                  <a:lnTo>
                    <a:pt x="410" y="12340"/>
                  </a:lnTo>
                  <a:lnTo>
                    <a:pt x="569" y="12772"/>
                  </a:lnTo>
                  <a:lnTo>
                    <a:pt x="728" y="13204"/>
                  </a:lnTo>
                  <a:lnTo>
                    <a:pt x="933" y="13635"/>
                  </a:lnTo>
                  <a:lnTo>
                    <a:pt x="1137" y="14044"/>
                  </a:lnTo>
                  <a:lnTo>
                    <a:pt x="1364" y="14454"/>
                  </a:lnTo>
                  <a:lnTo>
                    <a:pt x="1614" y="14840"/>
                  </a:lnTo>
                  <a:lnTo>
                    <a:pt x="1887" y="15203"/>
                  </a:lnTo>
                  <a:lnTo>
                    <a:pt x="2160" y="15567"/>
                  </a:lnTo>
                  <a:lnTo>
                    <a:pt x="2455" y="15908"/>
                  </a:lnTo>
                  <a:lnTo>
                    <a:pt x="2773" y="16226"/>
                  </a:lnTo>
                  <a:lnTo>
                    <a:pt x="3114" y="16544"/>
                  </a:lnTo>
                  <a:lnTo>
                    <a:pt x="3455" y="16862"/>
                  </a:lnTo>
                  <a:lnTo>
                    <a:pt x="3819" y="17135"/>
                  </a:lnTo>
                  <a:lnTo>
                    <a:pt x="4182" y="17408"/>
                  </a:lnTo>
                  <a:lnTo>
                    <a:pt x="4569" y="17635"/>
                  </a:lnTo>
                  <a:lnTo>
                    <a:pt x="4978" y="17885"/>
                  </a:lnTo>
                  <a:lnTo>
                    <a:pt x="5387" y="18090"/>
                  </a:lnTo>
                  <a:lnTo>
                    <a:pt x="5796" y="18271"/>
                  </a:lnTo>
                  <a:lnTo>
                    <a:pt x="6228" y="18453"/>
                  </a:lnTo>
                  <a:lnTo>
                    <a:pt x="6682" y="18590"/>
                  </a:lnTo>
                  <a:lnTo>
                    <a:pt x="7137" y="18726"/>
                  </a:lnTo>
                  <a:lnTo>
                    <a:pt x="7591" y="18840"/>
                  </a:lnTo>
                  <a:lnTo>
                    <a:pt x="8046" y="18908"/>
                  </a:lnTo>
                  <a:lnTo>
                    <a:pt x="8523" y="18976"/>
                  </a:lnTo>
                  <a:lnTo>
                    <a:pt x="9023" y="19021"/>
                  </a:lnTo>
                  <a:lnTo>
                    <a:pt x="10000" y="19021"/>
                  </a:lnTo>
                  <a:lnTo>
                    <a:pt x="10477" y="18976"/>
                  </a:lnTo>
                  <a:lnTo>
                    <a:pt x="10954" y="18908"/>
                  </a:lnTo>
                  <a:lnTo>
                    <a:pt x="11409" y="18840"/>
                  </a:lnTo>
                  <a:lnTo>
                    <a:pt x="11886" y="18726"/>
                  </a:lnTo>
                  <a:lnTo>
                    <a:pt x="12341" y="18590"/>
                  </a:lnTo>
                  <a:lnTo>
                    <a:pt x="12772" y="18453"/>
                  </a:lnTo>
                  <a:lnTo>
                    <a:pt x="13204" y="18271"/>
                  </a:lnTo>
                  <a:lnTo>
                    <a:pt x="13636" y="18090"/>
                  </a:lnTo>
                  <a:lnTo>
                    <a:pt x="14045" y="17885"/>
                  </a:lnTo>
                  <a:lnTo>
                    <a:pt x="14431" y="17635"/>
                  </a:lnTo>
                  <a:lnTo>
                    <a:pt x="14818" y="17408"/>
                  </a:lnTo>
                  <a:lnTo>
                    <a:pt x="15204" y="17135"/>
                  </a:lnTo>
                  <a:lnTo>
                    <a:pt x="15545" y="16862"/>
                  </a:lnTo>
                  <a:lnTo>
                    <a:pt x="15909" y="16544"/>
                  </a:lnTo>
                  <a:lnTo>
                    <a:pt x="16227" y="16226"/>
                  </a:lnTo>
                  <a:lnTo>
                    <a:pt x="16545" y="15908"/>
                  </a:lnTo>
                  <a:lnTo>
                    <a:pt x="16840" y="15567"/>
                  </a:lnTo>
                  <a:lnTo>
                    <a:pt x="17136" y="15203"/>
                  </a:lnTo>
                  <a:lnTo>
                    <a:pt x="17386" y="14840"/>
                  </a:lnTo>
                  <a:lnTo>
                    <a:pt x="17636" y="14454"/>
                  </a:lnTo>
                  <a:lnTo>
                    <a:pt x="17863" y="14044"/>
                  </a:lnTo>
                  <a:lnTo>
                    <a:pt x="18067" y="13635"/>
                  </a:lnTo>
                  <a:lnTo>
                    <a:pt x="18272" y="13204"/>
                  </a:lnTo>
                  <a:lnTo>
                    <a:pt x="18431" y="12772"/>
                  </a:lnTo>
                  <a:lnTo>
                    <a:pt x="18590" y="12340"/>
                  </a:lnTo>
                  <a:lnTo>
                    <a:pt x="18704" y="11886"/>
                  </a:lnTo>
                  <a:lnTo>
                    <a:pt x="18817" y="11431"/>
                  </a:lnTo>
                  <a:lnTo>
                    <a:pt x="18908" y="10954"/>
                  </a:lnTo>
                  <a:lnTo>
                    <a:pt x="18954" y="10477"/>
                  </a:lnTo>
                  <a:lnTo>
                    <a:pt x="18999" y="9999"/>
                  </a:lnTo>
                  <a:lnTo>
                    <a:pt x="19022" y="9522"/>
                  </a:lnTo>
                  <a:lnTo>
                    <a:pt x="18999" y="9022"/>
                  </a:lnTo>
                  <a:lnTo>
                    <a:pt x="18954" y="8545"/>
                  </a:lnTo>
                  <a:lnTo>
                    <a:pt x="18908" y="8068"/>
                  </a:lnTo>
                  <a:lnTo>
                    <a:pt x="18817" y="7590"/>
                  </a:lnTo>
                  <a:lnTo>
                    <a:pt x="18704" y="7136"/>
                  </a:lnTo>
                  <a:lnTo>
                    <a:pt x="18590" y="6681"/>
                  </a:lnTo>
                  <a:lnTo>
                    <a:pt x="18431" y="6250"/>
                  </a:lnTo>
                  <a:lnTo>
                    <a:pt x="18272" y="5818"/>
                  </a:lnTo>
                  <a:lnTo>
                    <a:pt x="18067" y="5386"/>
                  </a:lnTo>
                  <a:lnTo>
                    <a:pt x="17863" y="4977"/>
                  </a:lnTo>
                  <a:lnTo>
                    <a:pt x="17636" y="4591"/>
                  </a:lnTo>
                  <a:lnTo>
                    <a:pt x="17386" y="4204"/>
                  </a:lnTo>
                  <a:lnTo>
                    <a:pt x="17136" y="3818"/>
                  </a:lnTo>
                  <a:lnTo>
                    <a:pt x="16840" y="3454"/>
                  </a:lnTo>
                  <a:lnTo>
                    <a:pt x="16545" y="3114"/>
                  </a:lnTo>
                  <a:lnTo>
                    <a:pt x="16227" y="2795"/>
                  </a:lnTo>
                  <a:lnTo>
                    <a:pt x="15909" y="2477"/>
                  </a:lnTo>
                  <a:lnTo>
                    <a:pt x="15545" y="2182"/>
                  </a:lnTo>
                  <a:lnTo>
                    <a:pt x="15204" y="1886"/>
                  </a:lnTo>
                  <a:lnTo>
                    <a:pt x="14818" y="1614"/>
                  </a:lnTo>
                  <a:lnTo>
                    <a:pt x="14431" y="1386"/>
                  </a:lnTo>
                  <a:lnTo>
                    <a:pt x="14045" y="1159"/>
                  </a:lnTo>
                  <a:lnTo>
                    <a:pt x="13636" y="932"/>
                  </a:lnTo>
                  <a:lnTo>
                    <a:pt x="13204" y="750"/>
                  </a:lnTo>
                  <a:lnTo>
                    <a:pt x="12772" y="568"/>
                  </a:lnTo>
                  <a:lnTo>
                    <a:pt x="12341" y="432"/>
                  </a:lnTo>
                  <a:lnTo>
                    <a:pt x="11886" y="296"/>
                  </a:lnTo>
                  <a:lnTo>
                    <a:pt x="11409" y="205"/>
                  </a:lnTo>
                  <a:lnTo>
                    <a:pt x="10954" y="114"/>
                  </a:lnTo>
                  <a:lnTo>
                    <a:pt x="10477" y="46"/>
                  </a:lnTo>
                  <a:lnTo>
                    <a:pt x="10000" y="23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3514830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22" y="0"/>
                  </a:moveTo>
                  <a:lnTo>
                    <a:pt x="9022" y="23"/>
                  </a:lnTo>
                  <a:lnTo>
                    <a:pt x="8545" y="46"/>
                  </a:lnTo>
                  <a:lnTo>
                    <a:pt x="8067" y="114"/>
                  </a:lnTo>
                  <a:lnTo>
                    <a:pt x="7590" y="205"/>
                  </a:lnTo>
                  <a:lnTo>
                    <a:pt x="7136" y="296"/>
                  </a:lnTo>
                  <a:lnTo>
                    <a:pt x="6681" y="432"/>
                  </a:lnTo>
                  <a:lnTo>
                    <a:pt x="6249" y="568"/>
                  </a:lnTo>
                  <a:lnTo>
                    <a:pt x="5818" y="750"/>
                  </a:lnTo>
                  <a:lnTo>
                    <a:pt x="5386" y="932"/>
                  </a:lnTo>
                  <a:lnTo>
                    <a:pt x="4977" y="1159"/>
                  </a:lnTo>
                  <a:lnTo>
                    <a:pt x="4591" y="1386"/>
                  </a:lnTo>
                  <a:lnTo>
                    <a:pt x="4204" y="1614"/>
                  </a:lnTo>
                  <a:lnTo>
                    <a:pt x="3818" y="1886"/>
                  </a:lnTo>
                  <a:lnTo>
                    <a:pt x="3454" y="2182"/>
                  </a:lnTo>
                  <a:lnTo>
                    <a:pt x="3113" y="2477"/>
                  </a:lnTo>
                  <a:lnTo>
                    <a:pt x="2795" y="2795"/>
                  </a:lnTo>
                  <a:lnTo>
                    <a:pt x="2477" y="3114"/>
                  </a:lnTo>
                  <a:lnTo>
                    <a:pt x="2182" y="3454"/>
                  </a:lnTo>
                  <a:lnTo>
                    <a:pt x="1886" y="3818"/>
                  </a:lnTo>
                  <a:lnTo>
                    <a:pt x="1636" y="4204"/>
                  </a:lnTo>
                  <a:lnTo>
                    <a:pt x="1386" y="4591"/>
                  </a:lnTo>
                  <a:lnTo>
                    <a:pt x="1159" y="4977"/>
                  </a:lnTo>
                  <a:lnTo>
                    <a:pt x="932" y="5386"/>
                  </a:lnTo>
                  <a:lnTo>
                    <a:pt x="750" y="5818"/>
                  </a:lnTo>
                  <a:lnTo>
                    <a:pt x="591" y="6250"/>
                  </a:lnTo>
                  <a:lnTo>
                    <a:pt x="432" y="6681"/>
                  </a:lnTo>
                  <a:lnTo>
                    <a:pt x="295" y="7136"/>
                  </a:lnTo>
                  <a:lnTo>
                    <a:pt x="205" y="7590"/>
                  </a:lnTo>
                  <a:lnTo>
                    <a:pt x="114" y="8068"/>
                  </a:lnTo>
                  <a:lnTo>
                    <a:pt x="45" y="8545"/>
                  </a:lnTo>
                  <a:lnTo>
                    <a:pt x="23" y="9022"/>
                  </a:lnTo>
                  <a:lnTo>
                    <a:pt x="0" y="9522"/>
                  </a:lnTo>
                  <a:lnTo>
                    <a:pt x="23" y="9999"/>
                  </a:lnTo>
                  <a:lnTo>
                    <a:pt x="45" y="10477"/>
                  </a:lnTo>
                  <a:lnTo>
                    <a:pt x="114" y="10954"/>
                  </a:lnTo>
                  <a:lnTo>
                    <a:pt x="205" y="11431"/>
                  </a:lnTo>
                  <a:lnTo>
                    <a:pt x="295" y="11886"/>
                  </a:lnTo>
                  <a:lnTo>
                    <a:pt x="432" y="12340"/>
                  </a:lnTo>
                  <a:lnTo>
                    <a:pt x="591" y="12772"/>
                  </a:lnTo>
                  <a:lnTo>
                    <a:pt x="750" y="13204"/>
                  </a:lnTo>
                  <a:lnTo>
                    <a:pt x="932" y="13635"/>
                  </a:lnTo>
                  <a:lnTo>
                    <a:pt x="1159" y="14044"/>
                  </a:lnTo>
                  <a:lnTo>
                    <a:pt x="1386" y="14454"/>
                  </a:lnTo>
                  <a:lnTo>
                    <a:pt x="1636" y="14840"/>
                  </a:lnTo>
                  <a:lnTo>
                    <a:pt x="1886" y="15203"/>
                  </a:lnTo>
                  <a:lnTo>
                    <a:pt x="2182" y="15567"/>
                  </a:lnTo>
                  <a:lnTo>
                    <a:pt x="2477" y="15908"/>
                  </a:lnTo>
                  <a:lnTo>
                    <a:pt x="2795" y="16226"/>
                  </a:lnTo>
                  <a:lnTo>
                    <a:pt x="3113" y="16544"/>
                  </a:lnTo>
                  <a:lnTo>
                    <a:pt x="3454" y="16862"/>
                  </a:lnTo>
                  <a:lnTo>
                    <a:pt x="3818" y="17135"/>
                  </a:lnTo>
                  <a:lnTo>
                    <a:pt x="4204" y="17408"/>
                  </a:lnTo>
                  <a:lnTo>
                    <a:pt x="4591" y="17635"/>
                  </a:lnTo>
                  <a:lnTo>
                    <a:pt x="4977" y="17885"/>
                  </a:lnTo>
                  <a:lnTo>
                    <a:pt x="5386" y="18090"/>
                  </a:lnTo>
                  <a:lnTo>
                    <a:pt x="5818" y="18271"/>
                  </a:lnTo>
                  <a:lnTo>
                    <a:pt x="6249" y="18453"/>
                  </a:lnTo>
                  <a:lnTo>
                    <a:pt x="6681" y="18590"/>
                  </a:lnTo>
                  <a:lnTo>
                    <a:pt x="7136" y="18726"/>
                  </a:lnTo>
                  <a:lnTo>
                    <a:pt x="7590" y="18840"/>
                  </a:lnTo>
                  <a:lnTo>
                    <a:pt x="8067" y="18908"/>
                  </a:lnTo>
                  <a:lnTo>
                    <a:pt x="8545" y="18976"/>
                  </a:lnTo>
                  <a:lnTo>
                    <a:pt x="9022" y="19021"/>
                  </a:lnTo>
                  <a:lnTo>
                    <a:pt x="9999" y="19021"/>
                  </a:lnTo>
                  <a:lnTo>
                    <a:pt x="10476" y="18976"/>
                  </a:lnTo>
                  <a:lnTo>
                    <a:pt x="10954" y="18908"/>
                  </a:lnTo>
                  <a:lnTo>
                    <a:pt x="11431" y="18840"/>
                  </a:lnTo>
                  <a:lnTo>
                    <a:pt x="11885" y="18726"/>
                  </a:lnTo>
                  <a:lnTo>
                    <a:pt x="12340" y="18590"/>
                  </a:lnTo>
                  <a:lnTo>
                    <a:pt x="12794" y="18453"/>
                  </a:lnTo>
                  <a:lnTo>
                    <a:pt x="13226" y="18271"/>
                  </a:lnTo>
                  <a:lnTo>
                    <a:pt x="13635" y="18090"/>
                  </a:lnTo>
                  <a:lnTo>
                    <a:pt x="14044" y="17885"/>
                  </a:lnTo>
                  <a:lnTo>
                    <a:pt x="14453" y="17635"/>
                  </a:lnTo>
                  <a:lnTo>
                    <a:pt x="14840" y="17408"/>
                  </a:lnTo>
                  <a:lnTo>
                    <a:pt x="15203" y="17135"/>
                  </a:lnTo>
                  <a:lnTo>
                    <a:pt x="15567" y="16862"/>
                  </a:lnTo>
                  <a:lnTo>
                    <a:pt x="15908" y="16544"/>
                  </a:lnTo>
                  <a:lnTo>
                    <a:pt x="16249" y="16226"/>
                  </a:lnTo>
                  <a:lnTo>
                    <a:pt x="16544" y="15908"/>
                  </a:lnTo>
                  <a:lnTo>
                    <a:pt x="16862" y="15567"/>
                  </a:lnTo>
                  <a:lnTo>
                    <a:pt x="17135" y="15203"/>
                  </a:lnTo>
                  <a:lnTo>
                    <a:pt x="17408" y="14840"/>
                  </a:lnTo>
                  <a:lnTo>
                    <a:pt x="17658" y="14454"/>
                  </a:lnTo>
                  <a:lnTo>
                    <a:pt x="17885" y="14044"/>
                  </a:lnTo>
                  <a:lnTo>
                    <a:pt x="18089" y="13635"/>
                  </a:lnTo>
                  <a:lnTo>
                    <a:pt x="18271" y="13204"/>
                  </a:lnTo>
                  <a:lnTo>
                    <a:pt x="18453" y="12772"/>
                  </a:lnTo>
                  <a:lnTo>
                    <a:pt x="18589" y="12340"/>
                  </a:lnTo>
                  <a:lnTo>
                    <a:pt x="18726" y="11886"/>
                  </a:lnTo>
                  <a:lnTo>
                    <a:pt x="18839" y="11431"/>
                  </a:lnTo>
                  <a:lnTo>
                    <a:pt x="18907" y="10954"/>
                  </a:lnTo>
                  <a:lnTo>
                    <a:pt x="18976" y="10477"/>
                  </a:lnTo>
                  <a:lnTo>
                    <a:pt x="19021" y="9999"/>
                  </a:lnTo>
                  <a:lnTo>
                    <a:pt x="19021" y="9522"/>
                  </a:lnTo>
                  <a:lnTo>
                    <a:pt x="19021" y="9022"/>
                  </a:lnTo>
                  <a:lnTo>
                    <a:pt x="18976" y="8545"/>
                  </a:lnTo>
                  <a:lnTo>
                    <a:pt x="18907" y="8068"/>
                  </a:lnTo>
                  <a:lnTo>
                    <a:pt x="18839" y="7590"/>
                  </a:lnTo>
                  <a:lnTo>
                    <a:pt x="18726" y="7136"/>
                  </a:lnTo>
                  <a:lnTo>
                    <a:pt x="18589" y="6681"/>
                  </a:lnTo>
                  <a:lnTo>
                    <a:pt x="18453" y="6250"/>
                  </a:lnTo>
                  <a:lnTo>
                    <a:pt x="18271" y="5818"/>
                  </a:lnTo>
                  <a:lnTo>
                    <a:pt x="18089" y="5386"/>
                  </a:lnTo>
                  <a:lnTo>
                    <a:pt x="17885" y="4977"/>
                  </a:lnTo>
                  <a:lnTo>
                    <a:pt x="17658" y="4591"/>
                  </a:lnTo>
                  <a:lnTo>
                    <a:pt x="17408" y="4204"/>
                  </a:lnTo>
                  <a:lnTo>
                    <a:pt x="17135" y="3818"/>
                  </a:lnTo>
                  <a:lnTo>
                    <a:pt x="16862" y="3454"/>
                  </a:lnTo>
                  <a:lnTo>
                    <a:pt x="16544" y="3114"/>
                  </a:lnTo>
                  <a:lnTo>
                    <a:pt x="16249" y="2795"/>
                  </a:lnTo>
                  <a:lnTo>
                    <a:pt x="15908" y="2477"/>
                  </a:lnTo>
                  <a:lnTo>
                    <a:pt x="15567" y="2182"/>
                  </a:lnTo>
                  <a:lnTo>
                    <a:pt x="15203" y="1886"/>
                  </a:lnTo>
                  <a:lnTo>
                    <a:pt x="14840" y="1614"/>
                  </a:lnTo>
                  <a:lnTo>
                    <a:pt x="14453" y="1386"/>
                  </a:lnTo>
                  <a:lnTo>
                    <a:pt x="14044" y="1159"/>
                  </a:lnTo>
                  <a:lnTo>
                    <a:pt x="13635" y="932"/>
                  </a:lnTo>
                  <a:lnTo>
                    <a:pt x="13226" y="750"/>
                  </a:lnTo>
                  <a:lnTo>
                    <a:pt x="12794" y="568"/>
                  </a:lnTo>
                  <a:lnTo>
                    <a:pt x="12340" y="432"/>
                  </a:lnTo>
                  <a:lnTo>
                    <a:pt x="11885" y="296"/>
                  </a:lnTo>
                  <a:lnTo>
                    <a:pt x="11431" y="205"/>
                  </a:lnTo>
                  <a:lnTo>
                    <a:pt x="10954" y="114"/>
                  </a:lnTo>
                  <a:lnTo>
                    <a:pt x="10476" y="46"/>
                  </a:lnTo>
                  <a:lnTo>
                    <a:pt x="9999" y="23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3511425" y="389200"/>
              <a:ext cx="575016" cy="575016"/>
            </a:xfrm>
            <a:custGeom>
              <a:avLst/>
              <a:gdLst/>
              <a:ahLst/>
              <a:cxnLst/>
              <a:rect l="l" t="t" r="r" b="b"/>
              <a:pathLst>
                <a:path w="19249" h="19249" extrusionOk="0">
                  <a:moveTo>
                    <a:pt x="10113" y="228"/>
                  </a:moveTo>
                  <a:lnTo>
                    <a:pt x="10590" y="273"/>
                  </a:lnTo>
                  <a:lnTo>
                    <a:pt x="11068" y="341"/>
                  </a:lnTo>
                  <a:lnTo>
                    <a:pt x="11522" y="410"/>
                  </a:lnTo>
                  <a:lnTo>
                    <a:pt x="11977" y="523"/>
                  </a:lnTo>
                  <a:lnTo>
                    <a:pt x="12431" y="660"/>
                  </a:lnTo>
                  <a:lnTo>
                    <a:pt x="12863" y="796"/>
                  </a:lnTo>
                  <a:lnTo>
                    <a:pt x="13272" y="955"/>
                  </a:lnTo>
                  <a:lnTo>
                    <a:pt x="13704" y="1160"/>
                  </a:lnTo>
                  <a:lnTo>
                    <a:pt x="14113" y="1364"/>
                  </a:lnTo>
                  <a:lnTo>
                    <a:pt x="14499" y="1591"/>
                  </a:lnTo>
                  <a:lnTo>
                    <a:pt x="14885" y="1841"/>
                  </a:lnTo>
                  <a:lnTo>
                    <a:pt x="15249" y="2091"/>
                  </a:lnTo>
                  <a:lnTo>
                    <a:pt x="15613" y="2387"/>
                  </a:lnTo>
                  <a:lnTo>
                    <a:pt x="15954" y="2682"/>
                  </a:lnTo>
                  <a:lnTo>
                    <a:pt x="16272" y="2978"/>
                  </a:lnTo>
                  <a:lnTo>
                    <a:pt x="16590" y="3318"/>
                  </a:lnTo>
                  <a:lnTo>
                    <a:pt x="16885" y="3659"/>
                  </a:lnTo>
                  <a:lnTo>
                    <a:pt x="17158" y="4000"/>
                  </a:lnTo>
                  <a:lnTo>
                    <a:pt x="17431" y="4364"/>
                  </a:lnTo>
                  <a:lnTo>
                    <a:pt x="17658" y="4750"/>
                  </a:lnTo>
                  <a:lnTo>
                    <a:pt x="17885" y="5159"/>
                  </a:lnTo>
                  <a:lnTo>
                    <a:pt x="18090" y="5546"/>
                  </a:lnTo>
                  <a:lnTo>
                    <a:pt x="18294" y="5977"/>
                  </a:lnTo>
                  <a:lnTo>
                    <a:pt x="18453" y="6386"/>
                  </a:lnTo>
                  <a:lnTo>
                    <a:pt x="18612" y="6841"/>
                  </a:lnTo>
                  <a:lnTo>
                    <a:pt x="18726" y="7273"/>
                  </a:lnTo>
                  <a:lnTo>
                    <a:pt x="18840" y="7727"/>
                  </a:lnTo>
                  <a:lnTo>
                    <a:pt x="18908" y="8204"/>
                  </a:lnTo>
                  <a:lnTo>
                    <a:pt x="18976" y="8659"/>
                  </a:lnTo>
                  <a:lnTo>
                    <a:pt x="19021" y="9136"/>
                  </a:lnTo>
                  <a:lnTo>
                    <a:pt x="19021" y="9636"/>
                  </a:lnTo>
                  <a:lnTo>
                    <a:pt x="19021" y="10113"/>
                  </a:lnTo>
                  <a:lnTo>
                    <a:pt x="18976" y="10591"/>
                  </a:lnTo>
                  <a:lnTo>
                    <a:pt x="18908" y="11045"/>
                  </a:lnTo>
                  <a:lnTo>
                    <a:pt x="18840" y="11522"/>
                  </a:lnTo>
                  <a:lnTo>
                    <a:pt x="18726" y="11977"/>
                  </a:lnTo>
                  <a:lnTo>
                    <a:pt x="18612" y="12409"/>
                  </a:lnTo>
                  <a:lnTo>
                    <a:pt x="18453" y="12863"/>
                  </a:lnTo>
                  <a:lnTo>
                    <a:pt x="18294" y="13272"/>
                  </a:lnTo>
                  <a:lnTo>
                    <a:pt x="18090" y="13704"/>
                  </a:lnTo>
                  <a:lnTo>
                    <a:pt x="17885" y="14113"/>
                  </a:lnTo>
                  <a:lnTo>
                    <a:pt x="17658" y="14499"/>
                  </a:lnTo>
                  <a:lnTo>
                    <a:pt x="17431" y="14886"/>
                  </a:lnTo>
                  <a:lnTo>
                    <a:pt x="17158" y="15249"/>
                  </a:lnTo>
                  <a:lnTo>
                    <a:pt x="16885" y="15590"/>
                  </a:lnTo>
                  <a:lnTo>
                    <a:pt x="16590" y="15931"/>
                  </a:lnTo>
                  <a:lnTo>
                    <a:pt x="16272" y="16272"/>
                  </a:lnTo>
                  <a:lnTo>
                    <a:pt x="15954" y="16590"/>
                  </a:lnTo>
                  <a:lnTo>
                    <a:pt x="15613" y="16886"/>
                  </a:lnTo>
                  <a:lnTo>
                    <a:pt x="15249" y="17158"/>
                  </a:lnTo>
                  <a:lnTo>
                    <a:pt x="14885" y="17408"/>
                  </a:lnTo>
                  <a:lnTo>
                    <a:pt x="14499" y="17658"/>
                  </a:lnTo>
                  <a:lnTo>
                    <a:pt x="14113" y="17885"/>
                  </a:lnTo>
                  <a:lnTo>
                    <a:pt x="13704" y="18090"/>
                  </a:lnTo>
                  <a:lnTo>
                    <a:pt x="13272" y="18294"/>
                  </a:lnTo>
                  <a:lnTo>
                    <a:pt x="12863" y="18454"/>
                  </a:lnTo>
                  <a:lnTo>
                    <a:pt x="12431" y="18613"/>
                  </a:lnTo>
                  <a:lnTo>
                    <a:pt x="11977" y="18726"/>
                  </a:lnTo>
                  <a:lnTo>
                    <a:pt x="11522" y="18840"/>
                  </a:lnTo>
                  <a:lnTo>
                    <a:pt x="11068" y="18908"/>
                  </a:lnTo>
                  <a:lnTo>
                    <a:pt x="10590" y="18976"/>
                  </a:lnTo>
                  <a:lnTo>
                    <a:pt x="10113" y="19022"/>
                  </a:lnTo>
                  <a:lnTo>
                    <a:pt x="9136" y="19022"/>
                  </a:lnTo>
                  <a:lnTo>
                    <a:pt x="8659" y="18976"/>
                  </a:lnTo>
                  <a:lnTo>
                    <a:pt x="8204" y="18908"/>
                  </a:lnTo>
                  <a:lnTo>
                    <a:pt x="7727" y="18840"/>
                  </a:lnTo>
                  <a:lnTo>
                    <a:pt x="7272" y="18726"/>
                  </a:lnTo>
                  <a:lnTo>
                    <a:pt x="6841" y="18613"/>
                  </a:lnTo>
                  <a:lnTo>
                    <a:pt x="6409" y="18454"/>
                  </a:lnTo>
                  <a:lnTo>
                    <a:pt x="5977" y="18294"/>
                  </a:lnTo>
                  <a:lnTo>
                    <a:pt x="5545" y="18090"/>
                  </a:lnTo>
                  <a:lnTo>
                    <a:pt x="5159" y="17885"/>
                  </a:lnTo>
                  <a:lnTo>
                    <a:pt x="4750" y="17658"/>
                  </a:lnTo>
                  <a:lnTo>
                    <a:pt x="4386" y="17408"/>
                  </a:lnTo>
                  <a:lnTo>
                    <a:pt x="4000" y="17158"/>
                  </a:lnTo>
                  <a:lnTo>
                    <a:pt x="3659" y="16886"/>
                  </a:lnTo>
                  <a:lnTo>
                    <a:pt x="3318" y="16590"/>
                  </a:lnTo>
                  <a:lnTo>
                    <a:pt x="2977" y="16272"/>
                  </a:lnTo>
                  <a:lnTo>
                    <a:pt x="2682" y="15931"/>
                  </a:lnTo>
                  <a:lnTo>
                    <a:pt x="2387" y="15590"/>
                  </a:lnTo>
                  <a:lnTo>
                    <a:pt x="2091" y="15249"/>
                  </a:lnTo>
                  <a:lnTo>
                    <a:pt x="1841" y="14886"/>
                  </a:lnTo>
                  <a:lnTo>
                    <a:pt x="1591" y="14499"/>
                  </a:lnTo>
                  <a:lnTo>
                    <a:pt x="1364" y="14113"/>
                  </a:lnTo>
                  <a:lnTo>
                    <a:pt x="1159" y="13704"/>
                  </a:lnTo>
                  <a:lnTo>
                    <a:pt x="978" y="13272"/>
                  </a:lnTo>
                  <a:lnTo>
                    <a:pt x="796" y="12863"/>
                  </a:lnTo>
                  <a:lnTo>
                    <a:pt x="659" y="12409"/>
                  </a:lnTo>
                  <a:lnTo>
                    <a:pt x="523" y="11977"/>
                  </a:lnTo>
                  <a:lnTo>
                    <a:pt x="409" y="11522"/>
                  </a:lnTo>
                  <a:lnTo>
                    <a:pt x="341" y="11045"/>
                  </a:lnTo>
                  <a:lnTo>
                    <a:pt x="273" y="10591"/>
                  </a:lnTo>
                  <a:lnTo>
                    <a:pt x="250" y="10113"/>
                  </a:lnTo>
                  <a:lnTo>
                    <a:pt x="228" y="9636"/>
                  </a:lnTo>
                  <a:lnTo>
                    <a:pt x="250" y="9136"/>
                  </a:lnTo>
                  <a:lnTo>
                    <a:pt x="273" y="8659"/>
                  </a:lnTo>
                  <a:lnTo>
                    <a:pt x="341" y="8204"/>
                  </a:lnTo>
                  <a:lnTo>
                    <a:pt x="409" y="7727"/>
                  </a:lnTo>
                  <a:lnTo>
                    <a:pt x="523" y="7273"/>
                  </a:lnTo>
                  <a:lnTo>
                    <a:pt x="659" y="6841"/>
                  </a:lnTo>
                  <a:lnTo>
                    <a:pt x="796" y="6386"/>
                  </a:lnTo>
                  <a:lnTo>
                    <a:pt x="978" y="5977"/>
                  </a:lnTo>
                  <a:lnTo>
                    <a:pt x="1159" y="5546"/>
                  </a:lnTo>
                  <a:lnTo>
                    <a:pt x="1364" y="5159"/>
                  </a:lnTo>
                  <a:lnTo>
                    <a:pt x="1591" y="4750"/>
                  </a:lnTo>
                  <a:lnTo>
                    <a:pt x="1841" y="4364"/>
                  </a:lnTo>
                  <a:lnTo>
                    <a:pt x="2091" y="4000"/>
                  </a:lnTo>
                  <a:lnTo>
                    <a:pt x="2387" y="3659"/>
                  </a:lnTo>
                  <a:lnTo>
                    <a:pt x="2682" y="3318"/>
                  </a:lnTo>
                  <a:lnTo>
                    <a:pt x="2977" y="2978"/>
                  </a:lnTo>
                  <a:lnTo>
                    <a:pt x="3318" y="2682"/>
                  </a:lnTo>
                  <a:lnTo>
                    <a:pt x="3659" y="2387"/>
                  </a:lnTo>
                  <a:lnTo>
                    <a:pt x="4000" y="2091"/>
                  </a:lnTo>
                  <a:lnTo>
                    <a:pt x="4386" y="1841"/>
                  </a:lnTo>
                  <a:lnTo>
                    <a:pt x="4750" y="1591"/>
                  </a:lnTo>
                  <a:lnTo>
                    <a:pt x="5159" y="1364"/>
                  </a:lnTo>
                  <a:lnTo>
                    <a:pt x="5545" y="1160"/>
                  </a:lnTo>
                  <a:lnTo>
                    <a:pt x="5977" y="955"/>
                  </a:lnTo>
                  <a:lnTo>
                    <a:pt x="6409" y="796"/>
                  </a:lnTo>
                  <a:lnTo>
                    <a:pt x="6841" y="660"/>
                  </a:lnTo>
                  <a:lnTo>
                    <a:pt x="7272" y="523"/>
                  </a:lnTo>
                  <a:lnTo>
                    <a:pt x="7727" y="410"/>
                  </a:lnTo>
                  <a:lnTo>
                    <a:pt x="8204" y="341"/>
                  </a:lnTo>
                  <a:lnTo>
                    <a:pt x="8659" y="273"/>
                  </a:lnTo>
                  <a:lnTo>
                    <a:pt x="9136" y="228"/>
                  </a:lnTo>
                  <a:close/>
                  <a:moveTo>
                    <a:pt x="9636" y="1"/>
                  </a:moveTo>
                  <a:lnTo>
                    <a:pt x="9136" y="23"/>
                  </a:lnTo>
                  <a:lnTo>
                    <a:pt x="8636" y="46"/>
                  </a:lnTo>
                  <a:lnTo>
                    <a:pt x="8159" y="114"/>
                  </a:lnTo>
                  <a:lnTo>
                    <a:pt x="7682" y="205"/>
                  </a:lnTo>
                  <a:lnTo>
                    <a:pt x="7227" y="296"/>
                  </a:lnTo>
                  <a:lnTo>
                    <a:pt x="6773" y="432"/>
                  </a:lnTo>
                  <a:lnTo>
                    <a:pt x="6318" y="591"/>
                  </a:lnTo>
                  <a:lnTo>
                    <a:pt x="5886" y="751"/>
                  </a:lnTo>
                  <a:lnTo>
                    <a:pt x="5454" y="955"/>
                  </a:lnTo>
                  <a:lnTo>
                    <a:pt x="5045" y="1160"/>
                  </a:lnTo>
                  <a:lnTo>
                    <a:pt x="4636" y="1387"/>
                  </a:lnTo>
                  <a:lnTo>
                    <a:pt x="4250" y="1637"/>
                  </a:lnTo>
                  <a:lnTo>
                    <a:pt x="3864" y="1910"/>
                  </a:lnTo>
                  <a:lnTo>
                    <a:pt x="3500" y="2205"/>
                  </a:lnTo>
                  <a:lnTo>
                    <a:pt x="3159" y="2500"/>
                  </a:lnTo>
                  <a:lnTo>
                    <a:pt x="2818" y="2819"/>
                  </a:lnTo>
                  <a:lnTo>
                    <a:pt x="2500" y="3159"/>
                  </a:lnTo>
                  <a:lnTo>
                    <a:pt x="2205" y="3500"/>
                  </a:lnTo>
                  <a:lnTo>
                    <a:pt x="1909" y="3864"/>
                  </a:lnTo>
                  <a:lnTo>
                    <a:pt x="1659" y="4250"/>
                  </a:lnTo>
                  <a:lnTo>
                    <a:pt x="1409" y="4637"/>
                  </a:lnTo>
                  <a:lnTo>
                    <a:pt x="1159" y="5046"/>
                  </a:lnTo>
                  <a:lnTo>
                    <a:pt x="955" y="5455"/>
                  </a:lnTo>
                  <a:lnTo>
                    <a:pt x="750" y="5886"/>
                  </a:lnTo>
                  <a:lnTo>
                    <a:pt x="591" y="6318"/>
                  </a:lnTo>
                  <a:lnTo>
                    <a:pt x="432" y="6773"/>
                  </a:lnTo>
                  <a:lnTo>
                    <a:pt x="319" y="7227"/>
                  </a:lnTo>
                  <a:lnTo>
                    <a:pt x="205" y="7682"/>
                  </a:lnTo>
                  <a:lnTo>
                    <a:pt x="114" y="8159"/>
                  </a:lnTo>
                  <a:lnTo>
                    <a:pt x="46" y="8636"/>
                  </a:lnTo>
                  <a:lnTo>
                    <a:pt x="23" y="9136"/>
                  </a:lnTo>
                  <a:lnTo>
                    <a:pt x="0" y="9636"/>
                  </a:lnTo>
                  <a:lnTo>
                    <a:pt x="23" y="10113"/>
                  </a:lnTo>
                  <a:lnTo>
                    <a:pt x="46" y="10613"/>
                  </a:lnTo>
                  <a:lnTo>
                    <a:pt x="114" y="11091"/>
                  </a:lnTo>
                  <a:lnTo>
                    <a:pt x="205" y="11568"/>
                  </a:lnTo>
                  <a:lnTo>
                    <a:pt x="319" y="12022"/>
                  </a:lnTo>
                  <a:lnTo>
                    <a:pt x="432" y="12477"/>
                  </a:lnTo>
                  <a:lnTo>
                    <a:pt x="591" y="12931"/>
                  </a:lnTo>
                  <a:lnTo>
                    <a:pt x="750" y="13363"/>
                  </a:lnTo>
                  <a:lnTo>
                    <a:pt x="955" y="13795"/>
                  </a:lnTo>
                  <a:lnTo>
                    <a:pt x="1159" y="14204"/>
                  </a:lnTo>
                  <a:lnTo>
                    <a:pt x="1409" y="14613"/>
                  </a:lnTo>
                  <a:lnTo>
                    <a:pt x="1659" y="14999"/>
                  </a:lnTo>
                  <a:lnTo>
                    <a:pt x="1909" y="15386"/>
                  </a:lnTo>
                  <a:lnTo>
                    <a:pt x="2205" y="15749"/>
                  </a:lnTo>
                  <a:lnTo>
                    <a:pt x="2500" y="16090"/>
                  </a:lnTo>
                  <a:lnTo>
                    <a:pt x="2818" y="16431"/>
                  </a:lnTo>
                  <a:lnTo>
                    <a:pt x="3159" y="16749"/>
                  </a:lnTo>
                  <a:lnTo>
                    <a:pt x="3500" y="17045"/>
                  </a:lnTo>
                  <a:lnTo>
                    <a:pt x="3864" y="17340"/>
                  </a:lnTo>
                  <a:lnTo>
                    <a:pt x="4250" y="17613"/>
                  </a:lnTo>
                  <a:lnTo>
                    <a:pt x="4636" y="17863"/>
                  </a:lnTo>
                  <a:lnTo>
                    <a:pt x="5045" y="18090"/>
                  </a:lnTo>
                  <a:lnTo>
                    <a:pt x="5454" y="18294"/>
                  </a:lnTo>
                  <a:lnTo>
                    <a:pt x="5886" y="18499"/>
                  </a:lnTo>
                  <a:lnTo>
                    <a:pt x="6318" y="18658"/>
                  </a:lnTo>
                  <a:lnTo>
                    <a:pt x="6773" y="18817"/>
                  </a:lnTo>
                  <a:lnTo>
                    <a:pt x="7227" y="18954"/>
                  </a:lnTo>
                  <a:lnTo>
                    <a:pt x="7682" y="19044"/>
                  </a:lnTo>
                  <a:lnTo>
                    <a:pt x="8159" y="19135"/>
                  </a:lnTo>
                  <a:lnTo>
                    <a:pt x="8636" y="19203"/>
                  </a:lnTo>
                  <a:lnTo>
                    <a:pt x="9136" y="19226"/>
                  </a:lnTo>
                  <a:lnTo>
                    <a:pt x="9636" y="19249"/>
                  </a:lnTo>
                  <a:lnTo>
                    <a:pt x="10113" y="19226"/>
                  </a:lnTo>
                  <a:lnTo>
                    <a:pt x="10613" y="19203"/>
                  </a:lnTo>
                  <a:lnTo>
                    <a:pt x="11090" y="19135"/>
                  </a:lnTo>
                  <a:lnTo>
                    <a:pt x="11568" y="19044"/>
                  </a:lnTo>
                  <a:lnTo>
                    <a:pt x="12022" y="18954"/>
                  </a:lnTo>
                  <a:lnTo>
                    <a:pt x="12477" y="18817"/>
                  </a:lnTo>
                  <a:lnTo>
                    <a:pt x="12931" y="18658"/>
                  </a:lnTo>
                  <a:lnTo>
                    <a:pt x="13363" y="18499"/>
                  </a:lnTo>
                  <a:lnTo>
                    <a:pt x="13795" y="18294"/>
                  </a:lnTo>
                  <a:lnTo>
                    <a:pt x="14204" y="18090"/>
                  </a:lnTo>
                  <a:lnTo>
                    <a:pt x="14613" y="17863"/>
                  </a:lnTo>
                  <a:lnTo>
                    <a:pt x="14999" y="17613"/>
                  </a:lnTo>
                  <a:lnTo>
                    <a:pt x="15385" y="17340"/>
                  </a:lnTo>
                  <a:lnTo>
                    <a:pt x="15749" y="17045"/>
                  </a:lnTo>
                  <a:lnTo>
                    <a:pt x="16090" y="16749"/>
                  </a:lnTo>
                  <a:lnTo>
                    <a:pt x="16431" y="16431"/>
                  </a:lnTo>
                  <a:lnTo>
                    <a:pt x="16749" y="16090"/>
                  </a:lnTo>
                  <a:lnTo>
                    <a:pt x="17044" y="15749"/>
                  </a:lnTo>
                  <a:lnTo>
                    <a:pt x="17340" y="15386"/>
                  </a:lnTo>
                  <a:lnTo>
                    <a:pt x="17612" y="14999"/>
                  </a:lnTo>
                  <a:lnTo>
                    <a:pt x="17862" y="14613"/>
                  </a:lnTo>
                  <a:lnTo>
                    <a:pt x="18090" y="14204"/>
                  </a:lnTo>
                  <a:lnTo>
                    <a:pt x="18294" y="13795"/>
                  </a:lnTo>
                  <a:lnTo>
                    <a:pt x="18499" y="13363"/>
                  </a:lnTo>
                  <a:lnTo>
                    <a:pt x="18658" y="12931"/>
                  </a:lnTo>
                  <a:lnTo>
                    <a:pt x="18817" y="12477"/>
                  </a:lnTo>
                  <a:lnTo>
                    <a:pt x="18953" y="12022"/>
                  </a:lnTo>
                  <a:lnTo>
                    <a:pt x="19067" y="11568"/>
                  </a:lnTo>
                  <a:lnTo>
                    <a:pt x="19135" y="11091"/>
                  </a:lnTo>
                  <a:lnTo>
                    <a:pt x="19203" y="10613"/>
                  </a:lnTo>
                  <a:lnTo>
                    <a:pt x="19249" y="10113"/>
                  </a:lnTo>
                  <a:lnTo>
                    <a:pt x="19249" y="9636"/>
                  </a:lnTo>
                  <a:lnTo>
                    <a:pt x="19249" y="9136"/>
                  </a:lnTo>
                  <a:lnTo>
                    <a:pt x="19203" y="8636"/>
                  </a:lnTo>
                  <a:lnTo>
                    <a:pt x="19135" y="8159"/>
                  </a:lnTo>
                  <a:lnTo>
                    <a:pt x="19067" y="7682"/>
                  </a:lnTo>
                  <a:lnTo>
                    <a:pt x="18953" y="7227"/>
                  </a:lnTo>
                  <a:lnTo>
                    <a:pt x="18817" y="6773"/>
                  </a:lnTo>
                  <a:lnTo>
                    <a:pt x="18658" y="6318"/>
                  </a:lnTo>
                  <a:lnTo>
                    <a:pt x="18499" y="5886"/>
                  </a:lnTo>
                  <a:lnTo>
                    <a:pt x="18294" y="5455"/>
                  </a:lnTo>
                  <a:lnTo>
                    <a:pt x="18090" y="5046"/>
                  </a:lnTo>
                  <a:lnTo>
                    <a:pt x="17862" y="4637"/>
                  </a:lnTo>
                  <a:lnTo>
                    <a:pt x="17612" y="4250"/>
                  </a:lnTo>
                  <a:lnTo>
                    <a:pt x="17340" y="3864"/>
                  </a:lnTo>
                  <a:lnTo>
                    <a:pt x="17044" y="3500"/>
                  </a:lnTo>
                  <a:lnTo>
                    <a:pt x="16749" y="3159"/>
                  </a:lnTo>
                  <a:lnTo>
                    <a:pt x="16431" y="2819"/>
                  </a:lnTo>
                  <a:lnTo>
                    <a:pt x="16090" y="2500"/>
                  </a:lnTo>
                  <a:lnTo>
                    <a:pt x="15749" y="2205"/>
                  </a:lnTo>
                  <a:lnTo>
                    <a:pt x="15385" y="1910"/>
                  </a:lnTo>
                  <a:lnTo>
                    <a:pt x="14999" y="1637"/>
                  </a:lnTo>
                  <a:lnTo>
                    <a:pt x="14613" y="1387"/>
                  </a:lnTo>
                  <a:lnTo>
                    <a:pt x="14204" y="1160"/>
                  </a:lnTo>
                  <a:lnTo>
                    <a:pt x="13795" y="955"/>
                  </a:lnTo>
                  <a:lnTo>
                    <a:pt x="13363" y="751"/>
                  </a:lnTo>
                  <a:lnTo>
                    <a:pt x="12931" y="591"/>
                  </a:lnTo>
                  <a:lnTo>
                    <a:pt x="12477" y="432"/>
                  </a:lnTo>
                  <a:lnTo>
                    <a:pt x="12022" y="296"/>
                  </a:lnTo>
                  <a:lnTo>
                    <a:pt x="11568" y="205"/>
                  </a:lnTo>
                  <a:lnTo>
                    <a:pt x="11090" y="114"/>
                  </a:lnTo>
                  <a:lnTo>
                    <a:pt x="10613" y="46"/>
                  </a:lnTo>
                  <a:lnTo>
                    <a:pt x="10113" y="23"/>
                  </a:lnTo>
                  <a:lnTo>
                    <a:pt x="9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3695373" y="547371"/>
              <a:ext cx="194888" cy="290600"/>
            </a:xfrm>
            <a:custGeom>
              <a:avLst/>
              <a:gdLst/>
              <a:ahLst/>
              <a:cxnLst/>
              <a:rect l="l" t="t" r="r" b="b"/>
              <a:pathLst>
                <a:path w="6524" h="9728" extrusionOk="0">
                  <a:moveTo>
                    <a:pt x="2773" y="2205"/>
                  </a:moveTo>
                  <a:lnTo>
                    <a:pt x="2773" y="3591"/>
                  </a:lnTo>
                  <a:lnTo>
                    <a:pt x="2660" y="3523"/>
                  </a:lnTo>
                  <a:lnTo>
                    <a:pt x="2546" y="3455"/>
                  </a:lnTo>
                  <a:lnTo>
                    <a:pt x="2455" y="3364"/>
                  </a:lnTo>
                  <a:lnTo>
                    <a:pt x="2387" y="3273"/>
                  </a:lnTo>
                  <a:lnTo>
                    <a:pt x="2342" y="3182"/>
                  </a:lnTo>
                  <a:lnTo>
                    <a:pt x="2296" y="3091"/>
                  </a:lnTo>
                  <a:lnTo>
                    <a:pt x="2273" y="2978"/>
                  </a:lnTo>
                  <a:lnTo>
                    <a:pt x="2273" y="2864"/>
                  </a:lnTo>
                  <a:lnTo>
                    <a:pt x="2273" y="2750"/>
                  </a:lnTo>
                  <a:lnTo>
                    <a:pt x="2296" y="2637"/>
                  </a:lnTo>
                  <a:lnTo>
                    <a:pt x="2342" y="2546"/>
                  </a:lnTo>
                  <a:lnTo>
                    <a:pt x="2387" y="2455"/>
                  </a:lnTo>
                  <a:lnTo>
                    <a:pt x="2455" y="2387"/>
                  </a:lnTo>
                  <a:lnTo>
                    <a:pt x="2546" y="2319"/>
                  </a:lnTo>
                  <a:lnTo>
                    <a:pt x="2660" y="2273"/>
                  </a:lnTo>
                  <a:lnTo>
                    <a:pt x="2773" y="2205"/>
                  </a:lnTo>
                  <a:close/>
                  <a:moveTo>
                    <a:pt x="4023" y="5796"/>
                  </a:moveTo>
                  <a:lnTo>
                    <a:pt x="4182" y="5864"/>
                  </a:lnTo>
                  <a:lnTo>
                    <a:pt x="4319" y="5955"/>
                  </a:lnTo>
                  <a:lnTo>
                    <a:pt x="4432" y="6023"/>
                  </a:lnTo>
                  <a:lnTo>
                    <a:pt x="4501" y="6114"/>
                  </a:lnTo>
                  <a:lnTo>
                    <a:pt x="4546" y="6205"/>
                  </a:lnTo>
                  <a:lnTo>
                    <a:pt x="4591" y="6296"/>
                  </a:lnTo>
                  <a:lnTo>
                    <a:pt x="4614" y="6409"/>
                  </a:lnTo>
                  <a:lnTo>
                    <a:pt x="4637" y="6523"/>
                  </a:lnTo>
                  <a:lnTo>
                    <a:pt x="4614" y="6659"/>
                  </a:lnTo>
                  <a:lnTo>
                    <a:pt x="4591" y="6773"/>
                  </a:lnTo>
                  <a:lnTo>
                    <a:pt x="4546" y="6886"/>
                  </a:lnTo>
                  <a:lnTo>
                    <a:pt x="4478" y="6977"/>
                  </a:lnTo>
                  <a:lnTo>
                    <a:pt x="4387" y="7068"/>
                  </a:lnTo>
                  <a:lnTo>
                    <a:pt x="4296" y="7136"/>
                  </a:lnTo>
                  <a:lnTo>
                    <a:pt x="4160" y="7205"/>
                  </a:lnTo>
                  <a:lnTo>
                    <a:pt x="4023" y="7250"/>
                  </a:lnTo>
                  <a:lnTo>
                    <a:pt x="4023" y="5796"/>
                  </a:lnTo>
                  <a:close/>
                  <a:moveTo>
                    <a:pt x="2773" y="1"/>
                  </a:moveTo>
                  <a:lnTo>
                    <a:pt x="2773" y="569"/>
                  </a:lnTo>
                  <a:lnTo>
                    <a:pt x="2501" y="614"/>
                  </a:lnTo>
                  <a:lnTo>
                    <a:pt x="2251" y="660"/>
                  </a:lnTo>
                  <a:lnTo>
                    <a:pt x="2023" y="751"/>
                  </a:lnTo>
                  <a:lnTo>
                    <a:pt x="1796" y="841"/>
                  </a:lnTo>
                  <a:lnTo>
                    <a:pt x="1592" y="932"/>
                  </a:lnTo>
                  <a:lnTo>
                    <a:pt x="1387" y="1069"/>
                  </a:lnTo>
                  <a:lnTo>
                    <a:pt x="1205" y="1205"/>
                  </a:lnTo>
                  <a:lnTo>
                    <a:pt x="1024" y="1364"/>
                  </a:lnTo>
                  <a:lnTo>
                    <a:pt x="887" y="1523"/>
                  </a:lnTo>
                  <a:lnTo>
                    <a:pt x="751" y="1705"/>
                  </a:lnTo>
                  <a:lnTo>
                    <a:pt x="637" y="1910"/>
                  </a:lnTo>
                  <a:lnTo>
                    <a:pt x="546" y="2091"/>
                  </a:lnTo>
                  <a:lnTo>
                    <a:pt x="455" y="2319"/>
                  </a:lnTo>
                  <a:lnTo>
                    <a:pt x="410" y="2546"/>
                  </a:lnTo>
                  <a:lnTo>
                    <a:pt x="387" y="2773"/>
                  </a:lnTo>
                  <a:lnTo>
                    <a:pt x="365" y="3023"/>
                  </a:lnTo>
                  <a:lnTo>
                    <a:pt x="387" y="3273"/>
                  </a:lnTo>
                  <a:lnTo>
                    <a:pt x="410" y="3500"/>
                  </a:lnTo>
                  <a:lnTo>
                    <a:pt x="455" y="3728"/>
                  </a:lnTo>
                  <a:lnTo>
                    <a:pt x="524" y="3909"/>
                  </a:lnTo>
                  <a:lnTo>
                    <a:pt x="592" y="4114"/>
                  </a:lnTo>
                  <a:lnTo>
                    <a:pt x="705" y="4273"/>
                  </a:lnTo>
                  <a:lnTo>
                    <a:pt x="819" y="4432"/>
                  </a:lnTo>
                  <a:lnTo>
                    <a:pt x="955" y="4568"/>
                  </a:lnTo>
                  <a:lnTo>
                    <a:pt x="1114" y="4705"/>
                  </a:lnTo>
                  <a:lnTo>
                    <a:pt x="1274" y="4841"/>
                  </a:lnTo>
                  <a:lnTo>
                    <a:pt x="1478" y="4955"/>
                  </a:lnTo>
                  <a:lnTo>
                    <a:pt x="1705" y="5068"/>
                  </a:lnTo>
                  <a:lnTo>
                    <a:pt x="1933" y="5159"/>
                  </a:lnTo>
                  <a:lnTo>
                    <a:pt x="2183" y="5250"/>
                  </a:lnTo>
                  <a:lnTo>
                    <a:pt x="2773" y="5432"/>
                  </a:lnTo>
                  <a:lnTo>
                    <a:pt x="2773" y="7205"/>
                  </a:lnTo>
                  <a:lnTo>
                    <a:pt x="2592" y="7136"/>
                  </a:lnTo>
                  <a:lnTo>
                    <a:pt x="2387" y="7045"/>
                  </a:lnTo>
                  <a:lnTo>
                    <a:pt x="1978" y="6818"/>
                  </a:lnTo>
                  <a:lnTo>
                    <a:pt x="1546" y="6523"/>
                  </a:lnTo>
                  <a:lnTo>
                    <a:pt x="1114" y="6159"/>
                  </a:lnTo>
                  <a:lnTo>
                    <a:pt x="1" y="7500"/>
                  </a:lnTo>
                  <a:lnTo>
                    <a:pt x="319" y="7773"/>
                  </a:lnTo>
                  <a:lnTo>
                    <a:pt x="660" y="8000"/>
                  </a:lnTo>
                  <a:lnTo>
                    <a:pt x="978" y="8227"/>
                  </a:lnTo>
                  <a:lnTo>
                    <a:pt x="1319" y="8409"/>
                  </a:lnTo>
                  <a:lnTo>
                    <a:pt x="1683" y="8568"/>
                  </a:lnTo>
                  <a:lnTo>
                    <a:pt x="2046" y="8682"/>
                  </a:lnTo>
                  <a:lnTo>
                    <a:pt x="2410" y="8795"/>
                  </a:lnTo>
                  <a:lnTo>
                    <a:pt x="2773" y="8863"/>
                  </a:lnTo>
                  <a:lnTo>
                    <a:pt x="2773" y="9727"/>
                  </a:lnTo>
                  <a:lnTo>
                    <a:pt x="4023" y="9727"/>
                  </a:lnTo>
                  <a:lnTo>
                    <a:pt x="4023" y="8909"/>
                  </a:lnTo>
                  <a:lnTo>
                    <a:pt x="4296" y="8863"/>
                  </a:lnTo>
                  <a:lnTo>
                    <a:pt x="4569" y="8795"/>
                  </a:lnTo>
                  <a:lnTo>
                    <a:pt x="4819" y="8727"/>
                  </a:lnTo>
                  <a:lnTo>
                    <a:pt x="5046" y="8636"/>
                  </a:lnTo>
                  <a:lnTo>
                    <a:pt x="5273" y="8523"/>
                  </a:lnTo>
                  <a:lnTo>
                    <a:pt x="5478" y="8409"/>
                  </a:lnTo>
                  <a:lnTo>
                    <a:pt x="5660" y="8273"/>
                  </a:lnTo>
                  <a:lnTo>
                    <a:pt x="5841" y="8114"/>
                  </a:lnTo>
                  <a:lnTo>
                    <a:pt x="6000" y="7932"/>
                  </a:lnTo>
                  <a:lnTo>
                    <a:pt x="6137" y="7750"/>
                  </a:lnTo>
                  <a:lnTo>
                    <a:pt x="6250" y="7568"/>
                  </a:lnTo>
                  <a:lnTo>
                    <a:pt x="6364" y="7364"/>
                  </a:lnTo>
                  <a:lnTo>
                    <a:pt x="6432" y="7136"/>
                  </a:lnTo>
                  <a:lnTo>
                    <a:pt x="6478" y="6909"/>
                  </a:lnTo>
                  <a:lnTo>
                    <a:pt x="6523" y="6682"/>
                  </a:lnTo>
                  <a:lnTo>
                    <a:pt x="6523" y="6432"/>
                  </a:lnTo>
                  <a:lnTo>
                    <a:pt x="6523" y="6182"/>
                  </a:lnTo>
                  <a:lnTo>
                    <a:pt x="6478" y="5955"/>
                  </a:lnTo>
                  <a:lnTo>
                    <a:pt x="6432" y="5727"/>
                  </a:lnTo>
                  <a:lnTo>
                    <a:pt x="6364" y="5523"/>
                  </a:lnTo>
                  <a:lnTo>
                    <a:pt x="6296" y="5341"/>
                  </a:lnTo>
                  <a:lnTo>
                    <a:pt x="6182" y="5159"/>
                  </a:lnTo>
                  <a:lnTo>
                    <a:pt x="6046" y="5000"/>
                  </a:lnTo>
                  <a:lnTo>
                    <a:pt x="5909" y="4864"/>
                  </a:lnTo>
                  <a:lnTo>
                    <a:pt x="5750" y="4727"/>
                  </a:lnTo>
                  <a:lnTo>
                    <a:pt x="5569" y="4591"/>
                  </a:lnTo>
                  <a:lnTo>
                    <a:pt x="5364" y="4477"/>
                  </a:lnTo>
                  <a:lnTo>
                    <a:pt x="5137" y="4364"/>
                  </a:lnTo>
                  <a:lnTo>
                    <a:pt x="4887" y="4250"/>
                  </a:lnTo>
                  <a:lnTo>
                    <a:pt x="4614" y="4137"/>
                  </a:lnTo>
                  <a:lnTo>
                    <a:pt x="4023" y="3955"/>
                  </a:lnTo>
                  <a:lnTo>
                    <a:pt x="4023" y="2250"/>
                  </a:lnTo>
                  <a:lnTo>
                    <a:pt x="4341" y="2364"/>
                  </a:lnTo>
                  <a:lnTo>
                    <a:pt x="4682" y="2523"/>
                  </a:lnTo>
                  <a:lnTo>
                    <a:pt x="5046" y="2728"/>
                  </a:lnTo>
                  <a:lnTo>
                    <a:pt x="5410" y="2978"/>
                  </a:lnTo>
                  <a:lnTo>
                    <a:pt x="6387" y="1569"/>
                  </a:lnTo>
                  <a:lnTo>
                    <a:pt x="6091" y="1387"/>
                  </a:lnTo>
                  <a:lnTo>
                    <a:pt x="5796" y="1205"/>
                  </a:lnTo>
                  <a:lnTo>
                    <a:pt x="5500" y="1046"/>
                  </a:lnTo>
                  <a:lnTo>
                    <a:pt x="5205" y="932"/>
                  </a:lnTo>
                  <a:lnTo>
                    <a:pt x="4910" y="819"/>
                  </a:lnTo>
                  <a:lnTo>
                    <a:pt x="4614" y="728"/>
                  </a:lnTo>
                  <a:lnTo>
                    <a:pt x="4319" y="637"/>
                  </a:lnTo>
                  <a:lnTo>
                    <a:pt x="4023" y="591"/>
                  </a:lnTo>
                  <a:lnTo>
                    <a:pt x="40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32"/>
          <p:cNvSpPr/>
          <p:nvPr/>
        </p:nvSpPr>
        <p:spPr>
          <a:xfrm rot="-2700000">
            <a:off x="8641825" y="224356"/>
            <a:ext cx="247093" cy="249284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2"/>
          <p:cNvSpPr/>
          <p:nvPr/>
        </p:nvSpPr>
        <p:spPr>
          <a:xfrm rot="-2700000">
            <a:off x="8641825" y="605356"/>
            <a:ext cx="247093" cy="249284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2" name="Google Shape;1132;p32"/>
          <p:cNvGrpSpPr/>
          <p:nvPr/>
        </p:nvGrpSpPr>
        <p:grpSpPr>
          <a:xfrm>
            <a:off x="8589868" y="3961929"/>
            <a:ext cx="484802" cy="433159"/>
            <a:chOff x="3511425" y="389200"/>
            <a:chExt cx="643570" cy="575016"/>
          </a:xfrm>
        </p:grpSpPr>
        <p:sp>
          <p:nvSpPr>
            <p:cNvPr id="1133" name="Google Shape;1133;p32"/>
            <p:cNvSpPr/>
            <p:nvPr/>
          </p:nvSpPr>
          <p:spPr>
            <a:xfrm>
              <a:off x="3586761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00" y="0"/>
                  </a:moveTo>
                  <a:lnTo>
                    <a:pt x="9023" y="23"/>
                  </a:lnTo>
                  <a:lnTo>
                    <a:pt x="8523" y="46"/>
                  </a:lnTo>
                  <a:lnTo>
                    <a:pt x="8046" y="114"/>
                  </a:lnTo>
                  <a:lnTo>
                    <a:pt x="7591" y="205"/>
                  </a:lnTo>
                  <a:lnTo>
                    <a:pt x="7137" y="296"/>
                  </a:lnTo>
                  <a:lnTo>
                    <a:pt x="6682" y="432"/>
                  </a:lnTo>
                  <a:lnTo>
                    <a:pt x="6228" y="568"/>
                  </a:lnTo>
                  <a:lnTo>
                    <a:pt x="5796" y="750"/>
                  </a:lnTo>
                  <a:lnTo>
                    <a:pt x="5387" y="932"/>
                  </a:lnTo>
                  <a:lnTo>
                    <a:pt x="4978" y="1159"/>
                  </a:lnTo>
                  <a:lnTo>
                    <a:pt x="4569" y="1386"/>
                  </a:lnTo>
                  <a:lnTo>
                    <a:pt x="4182" y="1614"/>
                  </a:lnTo>
                  <a:lnTo>
                    <a:pt x="3819" y="1886"/>
                  </a:lnTo>
                  <a:lnTo>
                    <a:pt x="3455" y="2182"/>
                  </a:lnTo>
                  <a:lnTo>
                    <a:pt x="3114" y="2477"/>
                  </a:lnTo>
                  <a:lnTo>
                    <a:pt x="2773" y="2795"/>
                  </a:lnTo>
                  <a:lnTo>
                    <a:pt x="2455" y="3114"/>
                  </a:lnTo>
                  <a:lnTo>
                    <a:pt x="2160" y="3454"/>
                  </a:lnTo>
                  <a:lnTo>
                    <a:pt x="1887" y="3818"/>
                  </a:lnTo>
                  <a:lnTo>
                    <a:pt x="1614" y="4204"/>
                  </a:lnTo>
                  <a:lnTo>
                    <a:pt x="1364" y="4591"/>
                  </a:lnTo>
                  <a:lnTo>
                    <a:pt x="1137" y="4977"/>
                  </a:lnTo>
                  <a:lnTo>
                    <a:pt x="933" y="5386"/>
                  </a:lnTo>
                  <a:lnTo>
                    <a:pt x="728" y="5818"/>
                  </a:lnTo>
                  <a:lnTo>
                    <a:pt x="569" y="6250"/>
                  </a:lnTo>
                  <a:lnTo>
                    <a:pt x="410" y="6681"/>
                  </a:lnTo>
                  <a:lnTo>
                    <a:pt x="296" y="7136"/>
                  </a:lnTo>
                  <a:lnTo>
                    <a:pt x="183" y="7590"/>
                  </a:lnTo>
                  <a:lnTo>
                    <a:pt x="92" y="8068"/>
                  </a:lnTo>
                  <a:lnTo>
                    <a:pt x="46" y="8545"/>
                  </a:lnTo>
                  <a:lnTo>
                    <a:pt x="1" y="9022"/>
                  </a:lnTo>
                  <a:lnTo>
                    <a:pt x="1" y="9522"/>
                  </a:lnTo>
                  <a:lnTo>
                    <a:pt x="1" y="9999"/>
                  </a:lnTo>
                  <a:lnTo>
                    <a:pt x="46" y="10477"/>
                  </a:lnTo>
                  <a:lnTo>
                    <a:pt x="92" y="10954"/>
                  </a:lnTo>
                  <a:lnTo>
                    <a:pt x="183" y="11431"/>
                  </a:lnTo>
                  <a:lnTo>
                    <a:pt x="296" y="11886"/>
                  </a:lnTo>
                  <a:lnTo>
                    <a:pt x="410" y="12340"/>
                  </a:lnTo>
                  <a:lnTo>
                    <a:pt x="569" y="12772"/>
                  </a:lnTo>
                  <a:lnTo>
                    <a:pt x="728" y="13204"/>
                  </a:lnTo>
                  <a:lnTo>
                    <a:pt x="933" y="13635"/>
                  </a:lnTo>
                  <a:lnTo>
                    <a:pt x="1137" y="14044"/>
                  </a:lnTo>
                  <a:lnTo>
                    <a:pt x="1364" y="14454"/>
                  </a:lnTo>
                  <a:lnTo>
                    <a:pt x="1614" y="14840"/>
                  </a:lnTo>
                  <a:lnTo>
                    <a:pt x="1887" y="15203"/>
                  </a:lnTo>
                  <a:lnTo>
                    <a:pt x="2160" y="15567"/>
                  </a:lnTo>
                  <a:lnTo>
                    <a:pt x="2455" y="15908"/>
                  </a:lnTo>
                  <a:lnTo>
                    <a:pt x="2773" y="16226"/>
                  </a:lnTo>
                  <a:lnTo>
                    <a:pt x="3114" y="16544"/>
                  </a:lnTo>
                  <a:lnTo>
                    <a:pt x="3455" y="16862"/>
                  </a:lnTo>
                  <a:lnTo>
                    <a:pt x="3819" y="17135"/>
                  </a:lnTo>
                  <a:lnTo>
                    <a:pt x="4182" y="17408"/>
                  </a:lnTo>
                  <a:lnTo>
                    <a:pt x="4569" y="17635"/>
                  </a:lnTo>
                  <a:lnTo>
                    <a:pt x="4978" y="17885"/>
                  </a:lnTo>
                  <a:lnTo>
                    <a:pt x="5387" y="18090"/>
                  </a:lnTo>
                  <a:lnTo>
                    <a:pt x="5796" y="18271"/>
                  </a:lnTo>
                  <a:lnTo>
                    <a:pt x="6228" y="18453"/>
                  </a:lnTo>
                  <a:lnTo>
                    <a:pt x="6682" y="18590"/>
                  </a:lnTo>
                  <a:lnTo>
                    <a:pt x="7137" y="18726"/>
                  </a:lnTo>
                  <a:lnTo>
                    <a:pt x="7591" y="18840"/>
                  </a:lnTo>
                  <a:lnTo>
                    <a:pt x="8046" y="18908"/>
                  </a:lnTo>
                  <a:lnTo>
                    <a:pt x="8523" y="18976"/>
                  </a:lnTo>
                  <a:lnTo>
                    <a:pt x="9023" y="19021"/>
                  </a:lnTo>
                  <a:lnTo>
                    <a:pt x="10000" y="19021"/>
                  </a:lnTo>
                  <a:lnTo>
                    <a:pt x="10477" y="18976"/>
                  </a:lnTo>
                  <a:lnTo>
                    <a:pt x="10954" y="18908"/>
                  </a:lnTo>
                  <a:lnTo>
                    <a:pt x="11409" y="18840"/>
                  </a:lnTo>
                  <a:lnTo>
                    <a:pt x="11886" y="18726"/>
                  </a:lnTo>
                  <a:lnTo>
                    <a:pt x="12341" y="18590"/>
                  </a:lnTo>
                  <a:lnTo>
                    <a:pt x="12772" y="18453"/>
                  </a:lnTo>
                  <a:lnTo>
                    <a:pt x="13204" y="18271"/>
                  </a:lnTo>
                  <a:lnTo>
                    <a:pt x="13636" y="18090"/>
                  </a:lnTo>
                  <a:lnTo>
                    <a:pt x="14045" y="17885"/>
                  </a:lnTo>
                  <a:lnTo>
                    <a:pt x="14431" y="17635"/>
                  </a:lnTo>
                  <a:lnTo>
                    <a:pt x="14818" y="17408"/>
                  </a:lnTo>
                  <a:lnTo>
                    <a:pt x="15204" y="17135"/>
                  </a:lnTo>
                  <a:lnTo>
                    <a:pt x="15545" y="16862"/>
                  </a:lnTo>
                  <a:lnTo>
                    <a:pt x="15909" y="16544"/>
                  </a:lnTo>
                  <a:lnTo>
                    <a:pt x="16227" y="16226"/>
                  </a:lnTo>
                  <a:lnTo>
                    <a:pt x="16545" y="15908"/>
                  </a:lnTo>
                  <a:lnTo>
                    <a:pt x="16840" y="15567"/>
                  </a:lnTo>
                  <a:lnTo>
                    <a:pt x="17136" y="15203"/>
                  </a:lnTo>
                  <a:lnTo>
                    <a:pt x="17386" y="14840"/>
                  </a:lnTo>
                  <a:lnTo>
                    <a:pt x="17636" y="14454"/>
                  </a:lnTo>
                  <a:lnTo>
                    <a:pt x="17863" y="14044"/>
                  </a:lnTo>
                  <a:lnTo>
                    <a:pt x="18067" y="13635"/>
                  </a:lnTo>
                  <a:lnTo>
                    <a:pt x="18272" y="13204"/>
                  </a:lnTo>
                  <a:lnTo>
                    <a:pt x="18431" y="12772"/>
                  </a:lnTo>
                  <a:lnTo>
                    <a:pt x="18590" y="12340"/>
                  </a:lnTo>
                  <a:lnTo>
                    <a:pt x="18704" y="11886"/>
                  </a:lnTo>
                  <a:lnTo>
                    <a:pt x="18817" y="11431"/>
                  </a:lnTo>
                  <a:lnTo>
                    <a:pt x="18908" y="10954"/>
                  </a:lnTo>
                  <a:lnTo>
                    <a:pt x="18954" y="10477"/>
                  </a:lnTo>
                  <a:lnTo>
                    <a:pt x="18999" y="9999"/>
                  </a:lnTo>
                  <a:lnTo>
                    <a:pt x="19022" y="9522"/>
                  </a:lnTo>
                  <a:lnTo>
                    <a:pt x="18999" y="9022"/>
                  </a:lnTo>
                  <a:lnTo>
                    <a:pt x="18954" y="8545"/>
                  </a:lnTo>
                  <a:lnTo>
                    <a:pt x="18908" y="8068"/>
                  </a:lnTo>
                  <a:lnTo>
                    <a:pt x="18817" y="7590"/>
                  </a:lnTo>
                  <a:lnTo>
                    <a:pt x="18704" y="7136"/>
                  </a:lnTo>
                  <a:lnTo>
                    <a:pt x="18590" y="6681"/>
                  </a:lnTo>
                  <a:lnTo>
                    <a:pt x="18431" y="6250"/>
                  </a:lnTo>
                  <a:lnTo>
                    <a:pt x="18272" y="5818"/>
                  </a:lnTo>
                  <a:lnTo>
                    <a:pt x="18067" y="5386"/>
                  </a:lnTo>
                  <a:lnTo>
                    <a:pt x="17863" y="4977"/>
                  </a:lnTo>
                  <a:lnTo>
                    <a:pt x="17636" y="4591"/>
                  </a:lnTo>
                  <a:lnTo>
                    <a:pt x="17386" y="4204"/>
                  </a:lnTo>
                  <a:lnTo>
                    <a:pt x="17136" y="3818"/>
                  </a:lnTo>
                  <a:lnTo>
                    <a:pt x="16840" y="3454"/>
                  </a:lnTo>
                  <a:lnTo>
                    <a:pt x="16545" y="3114"/>
                  </a:lnTo>
                  <a:lnTo>
                    <a:pt x="16227" y="2795"/>
                  </a:lnTo>
                  <a:lnTo>
                    <a:pt x="15909" y="2477"/>
                  </a:lnTo>
                  <a:lnTo>
                    <a:pt x="15545" y="2182"/>
                  </a:lnTo>
                  <a:lnTo>
                    <a:pt x="15204" y="1886"/>
                  </a:lnTo>
                  <a:lnTo>
                    <a:pt x="14818" y="1614"/>
                  </a:lnTo>
                  <a:lnTo>
                    <a:pt x="14431" y="1386"/>
                  </a:lnTo>
                  <a:lnTo>
                    <a:pt x="14045" y="1159"/>
                  </a:lnTo>
                  <a:lnTo>
                    <a:pt x="13636" y="932"/>
                  </a:lnTo>
                  <a:lnTo>
                    <a:pt x="13204" y="750"/>
                  </a:lnTo>
                  <a:lnTo>
                    <a:pt x="12772" y="568"/>
                  </a:lnTo>
                  <a:lnTo>
                    <a:pt x="12341" y="432"/>
                  </a:lnTo>
                  <a:lnTo>
                    <a:pt x="11886" y="296"/>
                  </a:lnTo>
                  <a:lnTo>
                    <a:pt x="11409" y="205"/>
                  </a:lnTo>
                  <a:lnTo>
                    <a:pt x="10954" y="114"/>
                  </a:lnTo>
                  <a:lnTo>
                    <a:pt x="10477" y="46"/>
                  </a:lnTo>
                  <a:lnTo>
                    <a:pt x="10000" y="23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3514830" y="392605"/>
              <a:ext cx="568235" cy="568235"/>
            </a:xfrm>
            <a:custGeom>
              <a:avLst/>
              <a:gdLst/>
              <a:ahLst/>
              <a:cxnLst/>
              <a:rect l="l" t="t" r="r" b="b"/>
              <a:pathLst>
                <a:path w="19022" h="19022" extrusionOk="0">
                  <a:moveTo>
                    <a:pt x="9522" y="0"/>
                  </a:moveTo>
                  <a:lnTo>
                    <a:pt x="9022" y="23"/>
                  </a:lnTo>
                  <a:lnTo>
                    <a:pt x="8545" y="46"/>
                  </a:lnTo>
                  <a:lnTo>
                    <a:pt x="8067" y="114"/>
                  </a:lnTo>
                  <a:lnTo>
                    <a:pt x="7590" y="205"/>
                  </a:lnTo>
                  <a:lnTo>
                    <a:pt x="7136" y="296"/>
                  </a:lnTo>
                  <a:lnTo>
                    <a:pt x="6681" y="432"/>
                  </a:lnTo>
                  <a:lnTo>
                    <a:pt x="6249" y="568"/>
                  </a:lnTo>
                  <a:lnTo>
                    <a:pt x="5818" y="750"/>
                  </a:lnTo>
                  <a:lnTo>
                    <a:pt x="5386" y="932"/>
                  </a:lnTo>
                  <a:lnTo>
                    <a:pt x="4977" y="1159"/>
                  </a:lnTo>
                  <a:lnTo>
                    <a:pt x="4591" y="1386"/>
                  </a:lnTo>
                  <a:lnTo>
                    <a:pt x="4204" y="1614"/>
                  </a:lnTo>
                  <a:lnTo>
                    <a:pt x="3818" y="1886"/>
                  </a:lnTo>
                  <a:lnTo>
                    <a:pt x="3454" y="2182"/>
                  </a:lnTo>
                  <a:lnTo>
                    <a:pt x="3113" y="2477"/>
                  </a:lnTo>
                  <a:lnTo>
                    <a:pt x="2795" y="2795"/>
                  </a:lnTo>
                  <a:lnTo>
                    <a:pt x="2477" y="3114"/>
                  </a:lnTo>
                  <a:lnTo>
                    <a:pt x="2182" y="3454"/>
                  </a:lnTo>
                  <a:lnTo>
                    <a:pt x="1886" y="3818"/>
                  </a:lnTo>
                  <a:lnTo>
                    <a:pt x="1636" y="4204"/>
                  </a:lnTo>
                  <a:lnTo>
                    <a:pt x="1386" y="4591"/>
                  </a:lnTo>
                  <a:lnTo>
                    <a:pt x="1159" y="4977"/>
                  </a:lnTo>
                  <a:lnTo>
                    <a:pt x="932" y="5386"/>
                  </a:lnTo>
                  <a:lnTo>
                    <a:pt x="750" y="5818"/>
                  </a:lnTo>
                  <a:lnTo>
                    <a:pt x="591" y="6250"/>
                  </a:lnTo>
                  <a:lnTo>
                    <a:pt x="432" y="6681"/>
                  </a:lnTo>
                  <a:lnTo>
                    <a:pt x="295" y="7136"/>
                  </a:lnTo>
                  <a:lnTo>
                    <a:pt x="205" y="7590"/>
                  </a:lnTo>
                  <a:lnTo>
                    <a:pt x="114" y="8068"/>
                  </a:lnTo>
                  <a:lnTo>
                    <a:pt x="45" y="8545"/>
                  </a:lnTo>
                  <a:lnTo>
                    <a:pt x="23" y="9022"/>
                  </a:lnTo>
                  <a:lnTo>
                    <a:pt x="0" y="9522"/>
                  </a:lnTo>
                  <a:lnTo>
                    <a:pt x="23" y="9999"/>
                  </a:lnTo>
                  <a:lnTo>
                    <a:pt x="45" y="10477"/>
                  </a:lnTo>
                  <a:lnTo>
                    <a:pt x="114" y="10954"/>
                  </a:lnTo>
                  <a:lnTo>
                    <a:pt x="205" y="11431"/>
                  </a:lnTo>
                  <a:lnTo>
                    <a:pt x="295" y="11886"/>
                  </a:lnTo>
                  <a:lnTo>
                    <a:pt x="432" y="12340"/>
                  </a:lnTo>
                  <a:lnTo>
                    <a:pt x="591" y="12772"/>
                  </a:lnTo>
                  <a:lnTo>
                    <a:pt x="750" y="13204"/>
                  </a:lnTo>
                  <a:lnTo>
                    <a:pt x="932" y="13635"/>
                  </a:lnTo>
                  <a:lnTo>
                    <a:pt x="1159" y="14044"/>
                  </a:lnTo>
                  <a:lnTo>
                    <a:pt x="1386" y="14454"/>
                  </a:lnTo>
                  <a:lnTo>
                    <a:pt x="1636" y="14840"/>
                  </a:lnTo>
                  <a:lnTo>
                    <a:pt x="1886" y="15203"/>
                  </a:lnTo>
                  <a:lnTo>
                    <a:pt x="2182" y="15567"/>
                  </a:lnTo>
                  <a:lnTo>
                    <a:pt x="2477" y="15908"/>
                  </a:lnTo>
                  <a:lnTo>
                    <a:pt x="2795" y="16226"/>
                  </a:lnTo>
                  <a:lnTo>
                    <a:pt x="3113" y="16544"/>
                  </a:lnTo>
                  <a:lnTo>
                    <a:pt x="3454" y="16862"/>
                  </a:lnTo>
                  <a:lnTo>
                    <a:pt x="3818" y="17135"/>
                  </a:lnTo>
                  <a:lnTo>
                    <a:pt x="4204" y="17408"/>
                  </a:lnTo>
                  <a:lnTo>
                    <a:pt x="4591" y="17635"/>
                  </a:lnTo>
                  <a:lnTo>
                    <a:pt x="4977" y="17885"/>
                  </a:lnTo>
                  <a:lnTo>
                    <a:pt x="5386" y="18090"/>
                  </a:lnTo>
                  <a:lnTo>
                    <a:pt x="5818" y="18271"/>
                  </a:lnTo>
                  <a:lnTo>
                    <a:pt x="6249" y="18453"/>
                  </a:lnTo>
                  <a:lnTo>
                    <a:pt x="6681" y="18590"/>
                  </a:lnTo>
                  <a:lnTo>
                    <a:pt x="7136" y="18726"/>
                  </a:lnTo>
                  <a:lnTo>
                    <a:pt x="7590" y="18840"/>
                  </a:lnTo>
                  <a:lnTo>
                    <a:pt x="8067" y="18908"/>
                  </a:lnTo>
                  <a:lnTo>
                    <a:pt x="8545" y="18976"/>
                  </a:lnTo>
                  <a:lnTo>
                    <a:pt x="9022" y="19021"/>
                  </a:lnTo>
                  <a:lnTo>
                    <a:pt x="9999" y="19021"/>
                  </a:lnTo>
                  <a:lnTo>
                    <a:pt x="10476" y="18976"/>
                  </a:lnTo>
                  <a:lnTo>
                    <a:pt x="10954" y="18908"/>
                  </a:lnTo>
                  <a:lnTo>
                    <a:pt x="11431" y="18840"/>
                  </a:lnTo>
                  <a:lnTo>
                    <a:pt x="11885" y="18726"/>
                  </a:lnTo>
                  <a:lnTo>
                    <a:pt x="12340" y="18590"/>
                  </a:lnTo>
                  <a:lnTo>
                    <a:pt x="12794" y="18453"/>
                  </a:lnTo>
                  <a:lnTo>
                    <a:pt x="13226" y="18271"/>
                  </a:lnTo>
                  <a:lnTo>
                    <a:pt x="13635" y="18090"/>
                  </a:lnTo>
                  <a:lnTo>
                    <a:pt x="14044" y="17885"/>
                  </a:lnTo>
                  <a:lnTo>
                    <a:pt x="14453" y="17635"/>
                  </a:lnTo>
                  <a:lnTo>
                    <a:pt x="14840" y="17408"/>
                  </a:lnTo>
                  <a:lnTo>
                    <a:pt x="15203" y="17135"/>
                  </a:lnTo>
                  <a:lnTo>
                    <a:pt x="15567" y="16862"/>
                  </a:lnTo>
                  <a:lnTo>
                    <a:pt x="15908" y="16544"/>
                  </a:lnTo>
                  <a:lnTo>
                    <a:pt x="16249" y="16226"/>
                  </a:lnTo>
                  <a:lnTo>
                    <a:pt x="16544" y="15908"/>
                  </a:lnTo>
                  <a:lnTo>
                    <a:pt x="16862" y="15567"/>
                  </a:lnTo>
                  <a:lnTo>
                    <a:pt x="17135" y="15203"/>
                  </a:lnTo>
                  <a:lnTo>
                    <a:pt x="17408" y="14840"/>
                  </a:lnTo>
                  <a:lnTo>
                    <a:pt x="17658" y="14454"/>
                  </a:lnTo>
                  <a:lnTo>
                    <a:pt x="17885" y="14044"/>
                  </a:lnTo>
                  <a:lnTo>
                    <a:pt x="18089" y="13635"/>
                  </a:lnTo>
                  <a:lnTo>
                    <a:pt x="18271" y="13204"/>
                  </a:lnTo>
                  <a:lnTo>
                    <a:pt x="18453" y="12772"/>
                  </a:lnTo>
                  <a:lnTo>
                    <a:pt x="18589" y="12340"/>
                  </a:lnTo>
                  <a:lnTo>
                    <a:pt x="18726" y="11886"/>
                  </a:lnTo>
                  <a:lnTo>
                    <a:pt x="18839" y="11431"/>
                  </a:lnTo>
                  <a:lnTo>
                    <a:pt x="18907" y="10954"/>
                  </a:lnTo>
                  <a:lnTo>
                    <a:pt x="18976" y="10477"/>
                  </a:lnTo>
                  <a:lnTo>
                    <a:pt x="19021" y="9999"/>
                  </a:lnTo>
                  <a:lnTo>
                    <a:pt x="19021" y="9522"/>
                  </a:lnTo>
                  <a:lnTo>
                    <a:pt x="19021" y="9022"/>
                  </a:lnTo>
                  <a:lnTo>
                    <a:pt x="18976" y="8545"/>
                  </a:lnTo>
                  <a:lnTo>
                    <a:pt x="18907" y="8068"/>
                  </a:lnTo>
                  <a:lnTo>
                    <a:pt x="18839" y="7590"/>
                  </a:lnTo>
                  <a:lnTo>
                    <a:pt x="18726" y="7136"/>
                  </a:lnTo>
                  <a:lnTo>
                    <a:pt x="18589" y="6681"/>
                  </a:lnTo>
                  <a:lnTo>
                    <a:pt x="18453" y="6250"/>
                  </a:lnTo>
                  <a:lnTo>
                    <a:pt x="18271" y="5818"/>
                  </a:lnTo>
                  <a:lnTo>
                    <a:pt x="18089" y="5386"/>
                  </a:lnTo>
                  <a:lnTo>
                    <a:pt x="17885" y="4977"/>
                  </a:lnTo>
                  <a:lnTo>
                    <a:pt x="17658" y="4591"/>
                  </a:lnTo>
                  <a:lnTo>
                    <a:pt x="17408" y="4204"/>
                  </a:lnTo>
                  <a:lnTo>
                    <a:pt x="17135" y="3818"/>
                  </a:lnTo>
                  <a:lnTo>
                    <a:pt x="16862" y="3454"/>
                  </a:lnTo>
                  <a:lnTo>
                    <a:pt x="16544" y="3114"/>
                  </a:lnTo>
                  <a:lnTo>
                    <a:pt x="16249" y="2795"/>
                  </a:lnTo>
                  <a:lnTo>
                    <a:pt x="15908" y="2477"/>
                  </a:lnTo>
                  <a:lnTo>
                    <a:pt x="15567" y="2182"/>
                  </a:lnTo>
                  <a:lnTo>
                    <a:pt x="15203" y="1886"/>
                  </a:lnTo>
                  <a:lnTo>
                    <a:pt x="14840" y="1614"/>
                  </a:lnTo>
                  <a:lnTo>
                    <a:pt x="14453" y="1386"/>
                  </a:lnTo>
                  <a:lnTo>
                    <a:pt x="14044" y="1159"/>
                  </a:lnTo>
                  <a:lnTo>
                    <a:pt x="13635" y="932"/>
                  </a:lnTo>
                  <a:lnTo>
                    <a:pt x="13226" y="750"/>
                  </a:lnTo>
                  <a:lnTo>
                    <a:pt x="12794" y="568"/>
                  </a:lnTo>
                  <a:lnTo>
                    <a:pt x="12340" y="432"/>
                  </a:lnTo>
                  <a:lnTo>
                    <a:pt x="11885" y="296"/>
                  </a:lnTo>
                  <a:lnTo>
                    <a:pt x="11431" y="205"/>
                  </a:lnTo>
                  <a:lnTo>
                    <a:pt x="10954" y="114"/>
                  </a:lnTo>
                  <a:lnTo>
                    <a:pt x="10476" y="46"/>
                  </a:lnTo>
                  <a:lnTo>
                    <a:pt x="9999" y="23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3511425" y="389200"/>
              <a:ext cx="575016" cy="575016"/>
            </a:xfrm>
            <a:custGeom>
              <a:avLst/>
              <a:gdLst/>
              <a:ahLst/>
              <a:cxnLst/>
              <a:rect l="l" t="t" r="r" b="b"/>
              <a:pathLst>
                <a:path w="19249" h="19249" extrusionOk="0">
                  <a:moveTo>
                    <a:pt x="10113" y="228"/>
                  </a:moveTo>
                  <a:lnTo>
                    <a:pt x="10590" y="273"/>
                  </a:lnTo>
                  <a:lnTo>
                    <a:pt x="11068" y="341"/>
                  </a:lnTo>
                  <a:lnTo>
                    <a:pt x="11522" y="410"/>
                  </a:lnTo>
                  <a:lnTo>
                    <a:pt x="11977" y="523"/>
                  </a:lnTo>
                  <a:lnTo>
                    <a:pt x="12431" y="660"/>
                  </a:lnTo>
                  <a:lnTo>
                    <a:pt x="12863" y="796"/>
                  </a:lnTo>
                  <a:lnTo>
                    <a:pt x="13272" y="955"/>
                  </a:lnTo>
                  <a:lnTo>
                    <a:pt x="13704" y="1160"/>
                  </a:lnTo>
                  <a:lnTo>
                    <a:pt x="14113" y="1364"/>
                  </a:lnTo>
                  <a:lnTo>
                    <a:pt x="14499" y="1591"/>
                  </a:lnTo>
                  <a:lnTo>
                    <a:pt x="14885" y="1841"/>
                  </a:lnTo>
                  <a:lnTo>
                    <a:pt x="15249" y="2091"/>
                  </a:lnTo>
                  <a:lnTo>
                    <a:pt x="15613" y="2387"/>
                  </a:lnTo>
                  <a:lnTo>
                    <a:pt x="15954" y="2682"/>
                  </a:lnTo>
                  <a:lnTo>
                    <a:pt x="16272" y="2978"/>
                  </a:lnTo>
                  <a:lnTo>
                    <a:pt x="16590" y="3318"/>
                  </a:lnTo>
                  <a:lnTo>
                    <a:pt x="16885" y="3659"/>
                  </a:lnTo>
                  <a:lnTo>
                    <a:pt x="17158" y="4000"/>
                  </a:lnTo>
                  <a:lnTo>
                    <a:pt x="17431" y="4364"/>
                  </a:lnTo>
                  <a:lnTo>
                    <a:pt x="17658" y="4750"/>
                  </a:lnTo>
                  <a:lnTo>
                    <a:pt x="17885" y="5159"/>
                  </a:lnTo>
                  <a:lnTo>
                    <a:pt x="18090" y="5546"/>
                  </a:lnTo>
                  <a:lnTo>
                    <a:pt x="18294" y="5977"/>
                  </a:lnTo>
                  <a:lnTo>
                    <a:pt x="18453" y="6386"/>
                  </a:lnTo>
                  <a:lnTo>
                    <a:pt x="18612" y="6841"/>
                  </a:lnTo>
                  <a:lnTo>
                    <a:pt x="18726" y="7273"/>
                  </a:lnTo>
                  <a:lnTo>
                    <a:pt x="18840" y="7727"/>
                  </a:lnTo>
                  <a:lnTo>
                    <a:pt x="18908" y="8204"/>
                  </a:lnTo>
                  <a:lnTo>
                    <a:pt x="18976" y="8659"/>
                  </a:lnTo>
                  <a:lnTo>
                    <a:pt x="19021" y="9136"/>
                  </a:lnTo>
                  <a:lnTo>
                    <a:pt x="19021" y="9636"/>
                  </a:lnTo>
                  <a:lnTo>
                    <a:pt x="19021" y="10113"/>
                  </a:lnTo>
                  <a:lnTo>
                    <a:pt x="18976" y="10591"/>
                  </a:lnTo>
                  <a:lnTo>
                    <a:pt x="18908" y="11045"/>
                  </a:lnTo>
                  <a:lnTo>
                    <a:pt x="18840" y="11522"/>
                  </a:lnTo>
                  <a:lnTo>
                    <a:pt x="18726" y="11977"/>
                  </a:lnTo>
                  <a:lnTo>
                    <a:pt x="18612" y="12409"/>
                  </a:lnTo>
                  <a:lnTo>
                    <a:pt x="18453" y="12863"/>
                  </a:lnTo>
                  <a:lnTo>
                    <a:pt x="18294" y="13272"/>
                  </a:lnTo>
                  <a:lnTo>
                    <a:pt x="18090" y="13704"/>
                  </a:lnTo>
                  <a:lnTo>
                    <a:pt x="17885" y="14113"/>
                  </a:lnTo>
                  <a:lnTo>
                    <a:pt x="17658" y="14499"/>
                  </a:lnTo>
                  <a:lnTo>
                    <a:pt x="17431" y="14886"/>
                  </a:lnTo>
                  <a:lnTo>
                    <a:pt x="17158" y="15249"/>
                  </a:lnTo>
                  <a:lnTo>
                    <a:pt x="16885" y="15590"/>
                  </a:lnTo>
                  <a:lnTo>
                    <a:pt x="16590" y="15931"/>
                  </a:lnTo>
                  <a:lnTo>
                    <a:pt x="16272" y="16272"/>
                  </a:lnTo>
                  <a:lnTo>
                    <a:pt x="15954" y="16590"/>
                  </a:lnTo>
                  <a:lnTo>
                    <a:pt x="15613" y="16886"/>
                  </a:lnTo>
                  <a:lnTo>
                    <a:pt x="15249" y="17158"/>
                  </a:lnTo>
                  <a:lnTo>
                    <a:pt x="14885" y="17408"/>
                  </a:lnTo>
                  <a:lnTo>
                    <a:pt x="14499" y="17658"/>
                  </a:lnTo>
                  <a:lnTo>
                    <a:pt x="14113" y="17885"/>
                  </a:lnTo>
                  <a:lnTo>
                    <a:pt x="13704" y="18090"/>
                  </a:lnTo>
                  <a:lnTo>
                    <a:pt x="13272" y="18294"/>
                  </a:lnTo>
                  <a:lnTo>
                    <a:pt x="12863" y="18454"/>
                  </a:lnTo>
                  <a:lnTo>
                    <a:pt x="12431" y="18613"/>
                  </a:lnTo>
                  <a:lnTo>
                    <a:pt x="11977" y="18726"/>
                  </a:lnTo>
                  <a:lnTo>
                    <a:pt x="11522" y="18840"/>
                  </a:lnTo>
                  <a:lnTo>
                    <a:pt x="11068" y="18908"/>
                  </a:lnTo>
                  <a:lnTo>
                    <a:pt x="10590" y="18976"/>
                  </a:lnTo>
                  <a:lnTo>
                    <a:pt x="10113" y="19022"/>
                  </a:lnTo>
                  <a:lnTo>
                    <a:pt x="9136" y="19022"/>
                  </a:lnTo>
                  <a:lnTo>
                    <a:pt x="8659" y="18976"/>
                  </a:lnTo>
                  <a:lnTo>
                    <a:pt x="8204" y="18908"/>
                  </a:lnTo>
                  <a:lnTo>
                    <a:pt x="7727" y="18840"/>
                  </a:lnTo>
                  <a:lnTo>
                    <a:pt x="7272" y="18726"/>
                  </a:lnTo>
                  <a:lnTo>
                    <a:pt x="6841" y="18613"/>
                  </a:lnTo>
                  <a:lnTo>
                    <a:pt x="6409" y="18454"/>
                  </a:lnTo>
                  <a:lnTo>
                    <a:pt x="5977" y="18294"/>
                  </a:lnTo>
                  <a:lnTo>
                    <a:pt x="5545" y="18090"/>
                  </a:lnTo>
                  <a:lnTo>
                    <a:pt x="5159" y="17885"/>
                  </a:lnTo>
                  <a:lnTo>
                    <a:pt x="4750" y="17658"/>
                  </a:lnTo>
                  <a:lnTo>
                    <a:pt x="4386" y="17408"/>
                  </a:lnTo>
                  <a:lnTo>
                    <a:pt x="4000" y="17158"/>
                  </a:lnTo>
                  <a:lnTo>
                    <a:pt x="3659" y="16886"/>
                  </a:lnTo>
                  <a:lnTo>
                    <a:pt x="3318" y="16590"/>
                  </a:lnTo>
                  <a:lnTo>
                    <a:pt x="2977" y="16272"/>
                  </a:lnTo>
                  <a:lnTo>
                    <a:pt x="2682" y="15931"/>
                  </a:lnTo>
                  <a:lnTo>
                    <a:pt x="2387" y="15590"/>
                  </a:lnTo>
                  <a:lnTo>
                    <a:pt x="2091" y="15249"/>
                  </a:lnTo>
                  <a:lnTo>
                    <a:pt x="1841" y="14886"/>
                  </a:lnTo>
                  <a:lnTo>
                    <a:pt x="1591" y="14499"/>
                  </a:lnTo>
                  <a:lnTo>
                    <a:pt x="1364" y="14113"/>
                  </a:lnTo>
                  <a:lnTo>
                    <a:pt x="1159" y="13704"/>
                  </a:lnTo>
                  <a:lnTo>
                    <a:pt x="978" y="13272"/>
                  </a:lnTo>
                  <a:lnTo>
                    <a:pt x="796" y="12863"/>
                  </a:lnTo>
                  <a:lnTo>
                    <a:pt x="659" y="12409"/>
                  </a:lnTo>
                  <a:lnTo>
                    <a:pt x="523" y="11977"/>
                  </a:lnTo>
                  <a:lnTo>
                    <a:pt x="409" y="11522"/>
                  </a:lnTo>
                  <a:lnTo>
                    <a:pt x="341" y="11045"/>
                  </a:lnTo>
                  <a:lnTo>
                    <a:pt x="273" y="10591"/>
                  </a:lnTo>
                  <a:lnTo>
                    <a:pt x="250" y="10113"/>
                  </a:lnTo>
                  <a:lnTo>
                    <a:pt x="228" y="9636"/>
                  </a:lnTo>
                  <a:lnTo>
                    <a:pt x="250" y="9136"/>
                  </a:lnTo>
                  <a:lnTo>
                    <a:pt x="273" y="8659"/>
                  </a:lnTo>
                  <a:lnTo>
                    <a:pt x="341" y="8204"/>
                  </a:lnTo>
                  <a:lnTo>
                    <a:pt x="409" y="7727"/>
                  </a:lnTo>
                  <a:lnTo>
                    <a:pt x="523" y="7273"/>
                  </a:lnTo>
                  <a:lnTo>
                    <a:pt x="659" y="6841"/>
                  </a:lnTo>
                  <a:lnTo>
                    <a:pt x="796" y="6386"/>
                  </a:lnTo>
                  <a:lnTo>
                    <a:pt x="978" y="5977"/>
                  </a:lnTo>
                  <a:lnTo>
                    <a:pt x="1159" y="5546"/>
                  </a:lnTo>
                  <a:lnTo>
                    <a:pt x="1364" y="5159"/>
                  </a:lnTo>
                  <a:lnTo>
                    <a:pt x="1591" y="4750"/>
                  </a:lnTo>
                  <a:lnTo>
                    <a:pt x="1841" y="4364"/>
                  </a:lnTo>
                  <a:lnTo>
                    <a:pt x="2091" y="4000"/>
                  </a:lnTo>
                  <a:lnTo>
                    <a:pt x="2387" y="3659"/>
                  </a:lnTo>
                  <a:lnTo>
                    <a:pt x="2682" y="3318"/>
                  </a:lnTo>
                  <a:lnTo>
                    <a:pt x="2977" y="2978"/>
                  </a:lnTo>
                  <a:lnTo>
                    <a:pt x="3318" y="2682"/>
                  </a:lnTo>
                  <a:lnTo>
                    <a:pt x="3659" y="2387"/>
                  </a:lnTo>
                  <a:lnTo>
                    <a:pt x="4000" y="2091"/>
                  </a:lnTo>
                  <a:lnTo>
                    <a:pt x="4386" y="1841"/>
                  </a:lnTo>
                  <a:lnTo>
                    <a:pt x="4750" y="1591"/>
                  </a:lnTo>
                  <a:lnTo>
                    <a:pt x="5159" y="1364"/>
                  </a:lnTo>
                  <a:lnTo>
                    <a:pt x="5545" y="1160"/>
                  </a:lnTo>
                  <a:lnTo>
                    <a:pt x="5977" y="955"/>
                  </a:lnTo>
                  <a:lnTo>
                    <a:pt x="6409" y="796"/>
                  </a:lnTo>
                  <a:lnTo>
                    <a:pt x="6841" y="660"/>
                  </a:lnTo>
                  <a:lnTo>
                    <a:pt x="7272" y="523"/>
                  </a:lnTo>
                  <a:lnTo>
                    <a:pt x="7727" y="410"/>
                  </a:lnTo>
                  <a:lnTo>
                    <a:pt x="8204" y="341"/>
                  </a:lnTo>
                  <a:lnTo>
                    <a:pt x="8659" y="273"/>
                  </a:lnTo>
                  <a:lnTo>
                    <a:pt x="9136" y="228"/>
                  </a:lnTo>
                  <a:close/>
                  <a:moveTo>
                    <a:pt x="9636" y="1"/>
                  </a:moveTo>
                  <a:lnTo>
                    <a:pt x="9136" y="23"/>
                  </a:lnTo>
                  <a:lnTo>
                    <a:pt x="8636" y="46"/>
                  </a:lnTo>
                  <a:lnTo>
                    <a:pt x="8159" y="114"/>
                  </a:lnTo>
                  <a:lnTo>
                    <a:pt x="7682" y="205"/>
                  </a:lnTo>
                  <a:lnTo>
                    <a:pt x="7227" y="296"/>
                  </a:lnTo>
                  <a:lnTo>
                    <a:pt x="6773" y="432"/>
                  </a:lnTo>
                  <a:lnTo>
                    <a:pt x="6318" y="591"/>
                  </a:lnTo>
                  <a:lnTo>
                    <a:pt x="5886" y="751"/>
                  </a:lnTo>
                  <a:lnTo>
                    <a:pt x="5454" y="955"/>
                  </a:lnTo>
                  <a:lnTo>
                    <a:pt x="5045" y="1160"/>
                  </a:lnTo>
                  <a:lnTo>
                    <a:pt x="4636" y="1387"/>
                  </a:lnTo>
                  <a:lnTo>
                    <a:pt x="4250" y="1637"/>
                  </a:lnTo>
                  <a:lnTo>
                    <a:pt x="3864" y="1910"/>
                  </a:lnTo>
                  <a:lnTo>
                    <a:pt x="3500" y="2205"/>
                  </a:lnTo>
                  <a:lnTo>
                    <a:pt x="3159" y="2500"/>
                  </a:lnTo>
                  <a:lnTo>
                    <a:pt x="2818" y="2819"/>
                  </a:lnTo>
                  <a:lnTo>
                    <a:pt x="2500" y="3159"/>
                  </a:lnTo>
                  <a:lnTo>
                    <a:pt x="2205" y="3500"/>
                  </a:lnTo>
                  <a:lnTo>
                    <a:pt x="1909" y="3864"/>
                  </a:lnTo>
                  <a:lnTo>
                    <a:pt x="1659" y="4250"/>
                  </a:lnTo>
                  <a:lnTo>
                    <a:pt x="1409" y="4637"/>
                  </a:lnTo>
                  <a:lnTo>
                    <a:pt x="1159" y="5046"/>
                  </a:lnTo>
                  <a:lnTo>
                    <a:pt x="955" y="5455"/>
                  </a:lnTo>
                  <a:lnTo>
                    <a:pt x="750" y="5886"/>
                  </a:lnTo>
                  <a:lnTo>
                    <a:pt x="591" y="6318"/>
                  </a:lnTo>
                  <a:lnTo>
                    <a:pt x="432" y="6773"/>
                  </a:lnTo>
                  <a:lnTo>
                    <a:pt x="319" y="7227"/>
                  </a:lnTo>
                  <a:lnTo>
                    <a:pt x="205" y="7682"/>
                  </a:lnTo>
                  <a:lnTo>
                    <a:pt x="114" y="8159"/>
                  </a:lnTo>
                  <a:lnTo>
                    <a:pt x="46" y="8636"/>
                  </a:lnTo>
                  <a:lnTo>
                    <a:pt x="23" y="9136"/>
                  </a:lnTo>
                  <a:lnTo>
                    <a:pt x="0" y="9636"/>
                  </a:lnTo>
                  <a:lnTo>
                    <a:pt x="23" y="10113"/>
                  </a:lnTo>
                  <a:lnTo>
                    <a:pt x="46" y="10613"/>
                  </a:lnTo>
                  <a:lnTo>
                    <a:pt x="114" y="11091"/>
                  </a:lnTo>
                  <a:lnTo>
                    <a:pt x="205" y="11568"/>
                  </a:lnTo>
                  <a:lnTo>
                    <a:pt x="319" y="12022"/>
                  </a:lnTo>
                  <a:lnTo>
                    <a:pt x="432" y="12477"/>
                  </a:lnTo>
                  <a:lnTo>
                    <a:pt x="591" y="12931"/>
                  </a:lnTo>
                  <a:lnTo>
                    <a:pt x="750" y="13363"/>
                  </a:lnTo>
                  <a:lnTo>
                    <a:pt x="955" y="13795"/>
                  </a:lnTo>
                  <a:lnTo>
                    <a:pt x="1159" y="14204"/>
                  </a:lnTo>
                  <a:lnTo>
                    <a:pt x="1409" y="14613"/>
                  </a:lnTo>
                  <a:lnTo>
                    <a:pt x="1659" y="14999"/>
                  </a:lnTo>
                  <a:lnTo>
                    <a:pt x="1909" y="15386"/>
                  </a:lnTo>
                  <a:lnTo>
                    <a:pt x="2205" y="15749"/>
                  </a:lnTo>
                  <a:lnTo>
                    <a:pt x="2500" y="16090"/>
                  </a:lnTo>
                  <a:lnTo>
                    <a:pt x="2818" y="16431"/>
                  </a:lnTo>
                  <a:lnTo>
                    <a:pt x="3159" y="16749"/>
                  </a:lnTo>
                  <a:lnTo>
                    <a:pt x="3500" y="17045"/>
                  </a:lnTo>
                  <a:lnTo>
                    <a:pt x="3864" y="17340"/>
                  </a:lnTo>
                  <a:lnTo>
                    <a:pt x="4250" y="17613"/>
                  </a:lnTo>
                  <a:lnTo>
                    <a:pt x="4636" y="17863"/>
                  </a:lnTo>
                  <a:lnTo>
                    <a:pt x="5045" y="18090"/>
                  </a:lnTo>
                  <a:lnTo>
                    <a:pt x="5454" y="18294"/>
                  </a:lnTo>
                  <a:lnTo>
                    <a:pt x="5886" y="18499"/>
                  </a:lnTo>
                  <a:lnTo>
                    <a:pt x="6318" y="18658"/>
                  </a:lnTo>
                  <a:lnTo>
                    <a:pt x="6773" y="18817"/>
                  </a:lnTo>
                  <a:lnTo>
                    <a:pt x="7227" y="18954"/>
                  </a:lnTo>
                  <a:lnTo>
                    <a:pt x="7682" y="19044"/>
                  </a:lnTo>
                  <a:lnTo>
                    <a:pt x="8159" y="19135"/>
                  </a:lnTo>
                  <a:lnTo>
                    <a:pt x="8636" y="19203"/>
                  </a:lnTo>
                  <a:lnTo>
                    <a:pt x="9136" y="19226"/>
                  </a:lnTo>
                  <a:lnTo>
                    <a:pt x="9636" y="19249"/>
                  </a:lnTo>
                  <a:lnTo>
                    <a:pt x="10113" y="19226"/>
                  </a:lnTo>
                  <a:lnTo>
                    <a:pt x="10613" y="19203"/>
                  </a:lnTo>
                  <a:lnTo>
                    <a:pt x="11090" y="19135"/>
                  </a:lnTo>
                  <a:lnTo>
                    <a:pt x="11568" y="19044"/>
                  </a:lnTo>
                  <a:lnTo>
                    <a:pt x="12022" y="18954"/>
                  </a:lnTo>
                  <a:lnTo>
                    <a:pt x="12477" y="18817"/>
                  </a:lnTo>
                  <a:lnTo>
                    <a:pt x="12931" y="18658"/>
                  </a:lnTo>
                  <a:lnTo>
                    <a:pt x="13363" y="18499"/>
                  </a:lnTo>
                  <a:lnTo>
                    <a:pt x="13795" y="18294"/>
                  </a:lnTo>
                  <a:lnTo>
                    <a:pt x="14204" y="18090"/>
                  </a:lnTo>
                  <a:lnTo>
                    <a:pt x="14613" y="17863"/>
                  </a:lnTo>
                  <a:lnTo>
                    <a:pt x="14999" y="17613"/>
                  </a:lnTo>
                  <a:lnTo>
                    <a:pt x="15385" y="17340"/>
                  </a:lnTo>
                  <a:lnTo>
                    <a:pt x="15749" y="17045"/>
                  </a:lnTo>
                  <a:lnTo>
                    <a:pt x="16090" y="16749"/>
                  </a:lnTo>
                  <a:lnTo>
                    <a:pt x="16431" y="16431"/>
                  </a:lnTo>
                  <a:lnTo>
                    <a:pt x="16749" y="16090"/>
                  </a:lnTo>
                  <a:lnTo>
                    <a:pt x="17044" y="15749"/>
                  </a:lnTo>
                  <a:lnTo>
                    <a:pt x="17340" y="15386"/>
                  </a:lnTo>
                  <a:lnTo>
                    <a:pt x="17612" y="14999"/>
                  </a:lnTo>
                  <a:lnTo>
                    <a:pt x="17862" y="14613"/>
                  </a:lnTo>
                  <a:lnTo>
                    <a:pt x="18090" y="14204"/>
                  </a:lnTo>
                  <a:lnTo>
                    <a:pt x="18294" y="13795"/>
                  </a:lnTo>
                  <a:lnTo>
                    <a:pt x="18499" y="13363"/>
                  </a:lnTo>
                  <a:lnTo>
                    <a:pt x="18658" y="12931"/>
                  </a:lnTo>
                  <a:lnTo>
                    <a:pt x="18817" y="12477"/>
                  </a:lnTo>
                  <a:lnTo>
                    <a:pt x="18953" y="12022"/>
                  </a:lnTo>
                  <a:lnTo>
                    <a:pt x="19067" y="11568"/>
                  </a:lnTo>
                  <a:lnTo>
                    <a:pt x="19135" y="11091"/>
                  </a:lnTo>
                  <a:lnTo>
                    <a:pt x="19203" y="10613"/>
                  </a:lnTo>
                  <a:lnTo>
                    <a:pt x="19249" y="10113"/>
                  </a:lnTo>
                  <a:lnTo>
                    <a:pt x="19249" y="9636"/>
                  </a:lnTo>
                  <a:lnTo>
                    <a:pt x="19249" y="9136"/>
                  </a:lnTo>
                  <a:lnTo>
                    <a:pt x="19203" y="8636"/>
                  </a:lnTo>
                  <a:lnTo>
                    <a:pt x="19135" y="8159"/>
                  </a:lnTo>
                  <a:lnTo>
                    <a:pt x="19067" y="7682"/>
                  </a:lnTo>
                  <a:lnTo>
                    <a:pt x="18953" y="7227"/>
                  </a:lnTo>
                  <a:lnTo>
                    <a:pt x="18817" y="6773"/>
                  </a:lnTo>
                  <a:lnTo>
                    <a:pt x="18658" y="6318"/>
                  </a:lnTo>
                  <a:lnTo>
                    <a:pt x="18499" y="5886"/>
                  </a:lnTo>
                  <a:lnTo>
                    <a:pt x="18294" y="5455"/>
                  </a:lnTo>
                  <a:lnTo>
                    <a:pt x="18090" y="5046"/>
                  </a:lnTo>
                  <a:lnTo>
                    <a:pt x="17862" y="4637"/>
                  </a:lnTo>
                  <a:lnTo>
                    <a:pt x="17612" y="4250"/>
                  </a:lnTo>
                  <a:lnTo>
                    <a:pt x="17340" y="3864"/>
                  </a:lnTo>
                  <a:lnTo>
                    <a:pt x="17044" y="3500"/>
                  </a:lnTo>
                  <a:lnTo>
                    <a:pt x="16749" y="3159"/>
                  </a:lnTo>
                  <a:lnTo>
                    <a:pt x="16431" y="2819"/>
                  </a:lnTo>
                  <a:lnTo>
                    <a:pt x="16090" y="2500"/>
                  </a:lnTo>
                  <a:lnTo>
                    <a:pt x="15749" y="2205"/>
                  </a:lnTo>
                  <a:lnTo>
                    <a:pt x="15385" y="1910"/>
                  </a:lnTo>
                  <a:lnTo>
                    <a:pt x="14999" y="1637"/>
                  </a:lnTo>
                  <a:lnTo>
                    <a:pt x="14613" y="1387"/>
                  </a:lnTo>
                  <a:lnTo>
                    <a:pt x="14204" y="1160"/>
                  </a:lnTo>
                  <a:lnTo>
                    <a:pt x="13795" y="955"/>
                  </a:lnTo>
                  <a:lnTo>
                    <a:pt x="13363" y="751"/>
                  </a:lnTo>
                  <a:lnTo>
                    <a:pt x="12931" y="591"/>
                  </a:lnTo>
                  <a:lnTo>
                    <a:pt x="12477" y="432"/>
                  </a:lnTo>
                  <a:lnTo>
                    <a:pt x="12022" y="296"/>
                  </a:lnTo>
                  <a:lnTo>
                    <a:pt x="11568" y="205"/>
                  </a:lnTo>
                  <a:lnTo>
                    <a:pt x="11090" y="114"/>
                  </a:lnTo>
                  <a:lnTo>
                    <a:pt x="10613" y="46"/>
                  </a:lnTo>
                  <a:lnTo>
                    <a:pt x="10113" y="23"/>
                  </a:lnTo>
                  <a:lnTo>
                    <a:pt x="9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3695373" y="547371"/>
              <a:ext cx="194888" cy="290600"/>
            </a:xfrm>
            <a:custGeom>
              <a:avLst/>
              <a:gdLst/>
              <a:ahLst/>
              <a:cxnLst/>
              <a:rect l="l" t="t" r="r" b="b"/>
              <a:pathLst>
                <a:path w="6524" h="9728" extrusionOk="0">
                  <a:moveTo>
                    <a:pt x="2773" y="2205"/>
                  </a:moveTo>
                  <a:lnTo>
                    <a:pt x="2773" y="3591"/>
                  </a:lnTo>
                  <a:lnTo>
                    <a:pt x="2660" y="3523"/>
                  </a:lnTo>
                  <a:lnTo>
                    <a:pt x="2546" y="3455"/>
                  </a:lnTo>
                  <a:lnTo>
                    <a:pt x="2455" y="3364"/>
                  </a:lnTo>
                  <a:lnTo>
                    <a:pt x="2387" y="3273"/>
                  </a:lnTo>
                  <a:lnTo>
                    <a:pt x="2342" y="3182"/>
                  </a:lnTo>
                  <a:lnTo>
                    <a:pt x="2296" y="3091"/>
                  </a:lnTo>
                  <a:lnTo>
                    <a:pt x="2273" y="2978"/>
                  </a:lnTo>
                  <a:lnTo>
                    <a:pt x="2273" y="2864"/>
                  </a:lnTo>
                  <a:lnTo>
                    <a:pt x="2273" y="2750"/>
                  </a:lnTo>
                  <a:lnTo>
                    <a:pt x="2296" y="2637"/>
                  </a:lnTo>
                  <a:lnTo>
                    <a:pt x="2342" y="2546"/>
                  </a:lnTo>
                  <a:lnTo>
                    <a:pt x="2387" y="2455"/>
                  </a:lnTo>
                  <a:lnTo>
                    <a:pt x="2455" y="2387"/>
                  </a:lnTo>
                  <a:lnTo>
                    <a:pt x="2546" y="2319"/>
                  </a:lnTo>
                  <a:lnTo>
                    <a:pt x="2660" y="2273"/>
                  </a:lnTo>
                  <a:lnTo>
                    <a:pt x="2773" y="2205"/>
                  </a:lnTo>
                  <a:close/>
                  <a:moveTo>
                    <a:pt x="4023" y="5796"/>
                  </a:moveTo>
                  <a:lnTo>
                    <a:pt x="4182" y="5864"/>
                  </a:lnTo>
                  <a:lnTo>
                    <a:pt x="4319" y="5955"/>
                  </a:lnTo>
                  <a:lnTo>
                    <a:pt x="4432" y="6023"/>
                  </a:lnTo>
                  <a:lnTo>
                    <a:pt x="4501" y="6114"/>
                  </a:lnTo>
                  <a:lnTo>
                    <a:pt x="4546" y="6205"/>
                  </a:lnTo>
                  <a:lnTo>
                    <a:pt x="4591" y="6296"/>
                  </a:lnTo>
                  <a:lnTo>
                    <a:pt x="4614" y="6409"/>
                  </a:lnTo>
                  <a:lnTo>
                    <a:pt x="4637" y="6523"/>
                  </a:lnTo>
                  <a:lnTo>
                    <a:pt x="4614" y="6659"/>
                  </a:lnTo>
                  <a:lnTo>
                    <a:pt x="4591" y="6773"/>
                  </a:lnTo>
                  <a:lnTo>
                    <a:pt x="4546" y="6886"/>
                  </a:lnTo>
                  <a:lnTo>
                    <a:pt x="4478" y="6977"/>
                  </a:lnTo>
                  <a:lnTo>
                    <a:pt x="4387" y="7068"/>
                  </a:lnTo>
                  <a:lnTo>
                    <a:pt x="4296" y="7136"/>
                  </a:lnTo>
                  <a:lnTo>
                    <a:pt x="4160" y="7205"/>
                  </a:lnTo>
                  <a:lnTo>
                    <a:pt x="4023" y="7250"/>
                  </a:lnTo>
                  <a:lnTo>
                    <a:pt x="4023" y="5796"/>
                  </a:lnTo>
                  <a:close/>
                  <a:moveTo>
                    <a:pt x="2773" y="1"/>
                  </a:moveTo>
                  <a:lnTo>
                    <a:pt x="2773" y="569"/>
                  </a:lnTo>
                  <a:lnTo>
                    <a:pt x="2501" y="614"/>
                  </a:lnTo>
                  <a:lnTo>
                    <a:pt x="2251" y="660"/>
                  </a:lnTo>
                  <a:lnTo>
                    <a:pt x="2023" y="751"/>
                  </a:lnTo>
                  <a:lnTo>
                    <a:pt x="1796" y="841"/>
                  </a:lnTo>
                  <a:lnTo>
                    <a:pt x="1592" y="932"/>
                  </a:lnTo>
                  <a:lnTo>
                    <a:pt x="1387" y="1069"/>
                  </a:lnTo>
                  <a:lnTo>
                    <a:pt x="1205" y="1205"/>
                  </a:lnTo>
                  <a:lnTo>
                    <a:pt x="1024" y="1364"/>
                  </a:lnTo>
                  <a:lnTo>
                    <a:pt x="887" y="1523"/>
                  </a:lnTo>
                  <a:lnTo>
                    <a:pt x="751" y="1705"/>
                  </a:lnTo>
                  <a:lnTo>
                    <a:pt x="637" y="1910"/>
                  </a:lnTo>
                  <a:lnTo>
                    <a:pt x="546" y="2091"/>
                  </a:lnTo>
                  <a:lnTo>
                    <a:pt x="455" y="2319"/>
                  </a:lnTo>
                  <a:lnTo>
                    <a:pt x="410" y="2546"/>
                  </a:lnTo>
                  <a:lnTo>
                    <a:pt x="387" y="2773"/>
                  </a:lnTo>
                  <a:lnTo>
                    <a:pt x="365" y="3023"/>
                  </a:lnTo>
                  <a:lnTo>
                    <a:pt x="387" y="3273"/>
                  </a:lnTo>
                  <a:lnTo>
                    <a:pt x="410" y="3500"/>
                  </a:lnTo>
                  <a:lnTo>
                    <a:pt x="455" y="3728"/>
                  </a:lnTo>
                  <a:lnTo>
                    <a:pt x="524" y="3909"/>
                  </a:lnTo>
                  <a:lnTo>
                    <a:pt x="592" y="4114"/>
                  </a:lnTo>
                  <a:lnTo>
                    <a:pt x="705" y="4273"/>
                  </a:lnTo>
                  <a:lnTo>
                    <a:pt x="819" y="4432"/>
                  </a:lnTo>
                  <a:lnTo>
                    <a:pt x="955" y="4568"/>
                  </a:lnTo>
                  <a:lnTo>
                    <a:pt x="1114" y="4705"/>
                  </a:lnTo>
                  <a:lnTo>
                    <a:pt x="1274" y="4841"/>
                  </a:lnTo>
                  <a:lnTo>
                    <a:pt x="1478" y="4955"/>
                  </a:lnTo>
                  <a:lnTo>
                    <a:pt x="1705" y="5068"/>
                  </a:lnTo>
                  <a:lnTo>
                    <a:pt x="1933" y="5159"/>
                  </a:lnTo>
                  <a:lnTo>
                    <a:pt x="2183" y="5250"/>
                  </a:lnTo>
                  <a:lnTo>
                    <a:pt x="2773" y="5432"/>
                  </a:lnTo>
                  <a:lnTo>
                    <a:pt x="2773" y="7205"/>
                  </a:lnTo>
                  <a:lnTo>
                    <a:pt x="2592" y="7136"/>
                  </a:lnTo>
                  <a:lnTo>
                    <a:pt x="2387" y="7045"/>
                  </a:lnTo>
                  <a:lnTo>
                    <a:pt x="1978" y="6818"/>
                  </a:lnTo>
                  <a:lnTo>
                    <a:pt x="1546" y="6523"/>
                  </a:lnTo>
                  <a:lnTo>
                    <a:pt x="1114" y="6159"/>
                  </a:lnTo>
                  <a:lnTo>
                    <a:pt x="1" y="7500"/>
                  </a:lnTo>
                  <a:lnTo>
                    <a:pt x="319" y="7773"/>
                  </a:lnTo>
                  <a:lnTo>
                    <a:pt x="660" y="8000"/>
                  </a:lnTo>
                  <a:lnTo>
                    <a:pt x="978" y="8227"/>
                  </a:lnTo>
                  <a:lnTo>
                    <a:pt x="1319" y="8409"/>
                  </a:lnTo>
                  <a:lnTo>
                    <a:pt x="1683" y="8568"/>
                  </a:lnTo>
                  <a:lnTo>
                    <a:pt x="2046" y="8682"/>
                  </a:lnTo>
                  <a:lnTo>
                    <a:pt x="2410" y="8795"/>
                  </a:lnTo>
                  <a:lnTo>
                    <a:pt x="2773" y="8863"/>
                  </a:lnTo>
                  <a:lnTo>
                    <a:pt x="2773" y="9727"/>
                  </a:lnTo>
                  <a:lnTo>
                    <a:pt x="4023" y="9727"/>
                  </a:lnTo>
                  <a:lnTo>
                    <a:pt x="4023" y="8909"/>
                  </a:lnTo>
                  <a:lnTo>
                    <a:pt x="4296" y="8863"/>
                  </a:lnTo>
                  <a:lnTo>
                    <a:pt x="4569" y="8795"/>
                  </a:lnTo>
                  <a:lnTo>
                    <a:pt x="4819" y="8727"/>
                  </a:lnTo>
                  <a:lnTo>
                    <a:pt x="5046" y="8636"/>
                  </a:lnTo>
                  <a:lnTo>
                    <a:pt x="5273" y="8523"/>
                  </a:lnTo>
                  <a:lnTo>
                    <a:pt x="5478" y="8409"/>
                  </a:lnTo>
                  <a:lnTo>
                    <a:pt x="5660" y="8273"/>
                  </a:lnTo>
                  <a:lnTo>
                    <a:pt x="5841" y="8114"/>
                  </a:lnTo>
                  <a:lnTo>
                    <a:pt x="6000" y="7932"/>
                  </a:lnTo>
                  <a:lnTo>
                    <a:pt x="6137" y="7750"/>
                  </a:lnTo>
                  <a:lnTo>
                    <a:pt x="6250" y="7568"/>
                  </a:lnTo>
                  <a:lnTo>
                    <a:pt x="6364" y="7364"/>
                  </a:lnTo>
                  <a:lnTo>
                    <a:pt x="6432" y="7136"/>
                  </a:lnTo>
                  <a:lnTo>
                    <a:pt x="6478" y="6909"/>
                  </a:lnTo>
                  <a:lnTo>
                    <a:pt x="6523" y="6682"/>
                  </a:lnTo>
                  <a:lnTo>
                    <a:pt x="6523" y="6432"/>
                  </a:lnTo>
                  <a:lnTo>
                    <a:pt x="6523" y="6182"/>
                  </a:lnTo>
                  <a:lnTo>
                    <a:pt x="6478" y="5955"/>
                  </a:lnTo>
                  <a:lnTo>
                    <a:pt x="6432" y="5727"/>
                  </a:lnTo>
                  <a:lnTo>
                    <a:pt x="6364" y="5523"/>
                  </a:lnTo>
                  <a:lnTo>
                    <a:pt x="6296" y="5341"/>
                  </a:lnTo>
                  <a:lnTo>
                    <a:pt x="6182" y="5159"/>
                  </a:lnTo>
                  <a:lnTo>
                    <a:pt x="6046" y="5000"/>
                  </a:lnTo>
                  <a:lnTo>
                    <a:pt x="5909" y="4864"/>
                  </a:lnTo>
                  <a:lnTo>
                    <a:pt x="5750" y="4727"/>
                  </a:lnTo>
                  <a:lnTo>
                    <a:pt x="5569" y="4591"/>
                  </a:lnTo>
                  <a:lnTo>
                    <a:pt x="5364" y="4477"/>
                  </a:lnTo>
                  <a:lnTo>
                    <a:pt x="5137" y="4364"/>
                  </a:lnTo>
                  <a:lnTo>
                    <a:pt x="4887" y="4250"/>
                  </a:lnTo>
                  <a:lnTo>
                    <a:pt x="4614" y="4137"/>
                  </a:lnTo>
                  <a:lnTo>
                    <a:pt x="4023" y="3955"/>
                  </a:lnTo>
                  <a:lnTo>
                    <a:pt x="4023" y="2250"/>
                  </a:lnTo>
                  <a:lnTo>
                    <a:pt x="4341" y="2364"/>
                  </a:lnTo>
                  <a:lnTo>
                    <a:pt x="4682" y="2523"/>
                  </a:lnTo>
                  <a:lnTo>
                    <a:pt x="5046" y="2728"/>
                  </a:lnTo>
                  <a:lnTo>
                    <a:pt x="5410" y="2978"/>
                  </a:lnTo>
                  <a:lnTo>
                    <a:pt x="6387" y="1569"/>
                  </a:lnTo>
                  <a:lnTo>
                    <a:pt x="6091" y="1387"/>
                  </a:lnTo>
                  <a:lnTo>
                    <a:pt x="5796" y="1205"/>
                  </a:lnTo>
                  <a:lnTo>
                    <a:pt x="5500" y="1046"/>
                  </a:lnTo>
                  <a:lnTo>
                    <a:pt x="5205" y="932"/>
                  </a:lnTo>
                  <a:lnTo>
                    <a:pt x="4910" y="819"/>
                  </a:lnTo>
                  <a:lnTo>
                    <a:pt x="4614" y="728"/>
                  </a:lnTo>
                  <a:lnTo>
                    <a:pt x="4319" y="637"/>
                  </a:lnTo>
                  <a:lnTo>
                    <a:pt x="4023" y="591"/>
                  </a:lnTo>
                  <a:lnTo>
                    <a:pt x="40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32"/>
          <p:cNvGrpSpPr/>
          <p:nvPr/>
        </p:nvGrpSpPr>
        <p:grpSpPr>
          <a:xfrm>
            <a:off x="3803100" y="4238638"/>
            <a:ext cx="2606419" cy="962013"/>
            <a:chOff x="3803100" y="1038238"/>
            <a:chExt cx="2606419" cy="962013"/>
          </a:xfrm>
        </p:grpSpPr>
        <p:sp>
          <p:nvSpPr>
            <p:cNvPr id="1138" name="Google Shape;1138;p32"/>
            <p:cNvSpPr/>
            <p:nvPr/>
          </p:nvSpPr>
          <p:spPr>
            <a:xfrm rot="-5400000">
              <a:off x="3596250" y="1459500"/>
              <a:ext cx="747600" cy="33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4136998" y="1252525"/>
              <a:ext cx="1588200" cy="33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5722819" y="1038238"/>
              <a:ext cx="686700" cy="758965"/>
            </a:xfrm>
            <a:custGeom>
              <a:avLst/>
              <a:gdLst/>
              <a:ahLst/>
              <a:cxnLst/>
              <a:rect l="l" t="t" r="r" b="b"/>
              <a:pathLst>
                <a:path w="27670" h="30718" extrusionOk="0">
                  <a:moveTo>
                    <a:pt x="95" y="8572"/>
                  </a:moveTo>
                  <a:lnTo>
                    <a:pt x="11906" y="8572"/>
                  </a:lnTo>
                  <a:lnTo>
                    <a:pt x="11906" y="0"/>
                  </a:lnTo>
                  <a:lnTo>
                    <a:pt x="27670" y="15763"/>
                  </a:lnTo>
                  <a:lnTo>
                    <a:pt x="12715" y="30718"/>
                  </a:lnTo>
                  <a:lnTo>
                    <a:pt x="12715" y="22098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141" name="Google Shape;1141;p32"/>
          <p:cNvGrpSpPr/>
          <p:nvPr/>
        </p:nvGrpSpPr>
        <p:grpSpPr>
          <a:xfrm>
            <a:off x="6323515" y="113761"/>
            <a:ext cx="1693386" cy="851480"/>
            <a:chOff x="1237150" y="3252875"/>
            <a:chExt cx="906475" cy="455800"/>
          </a:xfrm>
        </p:grpSpPr>
        <p:sp>
          <p:nvSpPr>
            <p:cNvPr id="1142" name="Google Shape;1142;p32"/>
            <p:cNvSpPr/>
            <p:nvPr/>
          </p:nvSpPr>
          <p:spPr>
            <a:xfrm>
              <a:off x="1267100" y="3294350"/>
              <a:ext cx="816150" cy="382075"/>
            </a:xfrm>
            <a:custGeom>
              <a:avLst/>
              <a:gdLst/>
              <a:ahLst/>
              <a:cxnLst/>
              <a:rect l="l" t="t" r="r" b="b"/>
              <a:pathLst>
                <a:path w="32646" h="15283" extrusionOk="0">
                  <a:moveTo>
                    <a:pt x="27061" y="1"/>
                  </a:moveTo>
                  <a:lnTo>
                    <a:pt x="21660" y="13476"/>
                  </a:lnTo>
                  <a:lnTo>
                    <a:pt x="17107" y="6950"/>
                  </a:lnTo>
                  <a:lnTo>
                    <a:pt x="12388" y="14969"/>
                  </a:lnTo>
                  <a:lnTo>
                    <a:pt x="6028" y="9512"/>
                  </a:lnTo>
                  <a:lnTo>
                    <a:pt x="5955" y="9457"/>
                  </a:lnTo>
                  <a:lnTo>
                    <a:pt x="1" y="14803"/>
                  </a:lnTo>
                  <a:lnTo>
                    <a:pt x="130" y="14950"/>
                  </a:lnTo>
                  <a:lnTo>
                    <a:pt x="5955" y="9734"/>
                  </a:lnTo>
                  <a:lnTo>
                    <a:pt x="12351" y="15208"/>
                  </a:lnTo>
                  <a:lnTo>
                    <a:pt x="12443" y="15282"/>
                  </a:lnTo>
                  <a:lnTo>
                    <a:pt x="17125" y="7337"/>
                  </a:lnTo>
                  <a:lnTo>
                    <a:pt x="21715" y="13918"/>
                  </a:lnTo>
                  <a:lnTo>
                    <a:pt x="27061" y="591"/>
                  </a:lnTo>
                  <a:lnTo>
                    <a:pt x="32443" y="14231"/>
                  </a:lnTo>
                  <a:lnTo>
                    <a:pt x="32646" y="14158"/>
                  </a:lnTo>
                  <a:lnTo>
                    <a:pt x="270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2022875" y="3592050"/>
              <a:ext cx="120750" cy="116625"/>
            </a:xfrm>
            <a:custGeom>
              <a:avLst/>
              <a:gdLst/>
              <a:ahLst/>
              <a:cxnLst/>
              <a:rect l="l" t="t" r="r" b="b"/>
              <a:pathLst>
                <a:path w="4830" h="4665" extrusionOk="0">
                  <a:moveTo>
                    <a:pt x="2415" y="1"/>
                  </a:moveTo>
                  <a:lnTo>
                    <a:pt x="2175" y="19"/>
                  </a:lnTo>
                  <a:lnTo>
                    <a:pt x="1936" y="56"/>
                  </a:lnTo>
                  <a:lnTo>
                    <a:pt x="1696" y="111"/>
                  </a:lnTo>
                  <a:lnTo>
                    <a:pt x="1475" y="185"/>
                  </a:lnTo>
                  <a:lnTo>
                    <a:pt x="1254" y="277"/>
                  </a:lnTo>
                  <a:lnTo>
                    <a:pt x="1069" y="406"/>
                  </a:lnTo>
                  <a:lnTo>
                    <a:pt x="885" y="535"/>
                  </a:lnTo>
                  <a:lnTo>
                    <a:pt x="701" y="683"/>
                  </a:lnTo>
                  <a:lnTo>
                    <a:pt x="553" y="849"/>
                  </a:lnTo>
                  <a:lnTo>
                    <a:pt x="406" y="1033"/>
                  </a:lnTo>
                  <a:lnTo>
                    <a:pt x="295" y="1217"/>
                  </a:lnTo>
                  <a:lnTo>
                    <a:pt x="185" y="1439"/>
                  </a:lnTo>
                  <a:lnTo>
                    <a:pt x="111" y="1641"/>
                  </a:lnTo>
                  <a:lnTo>
                    <a:pt x="37" y="1862"/>
                  </a:lnTo>
                  <a:lnTo>
                    <a:pt x="0" y="2102"/>
                  </a:lnTo>
                  <a:lnTo>
                    <a:pt x="0" y="2342"/>
                  </a:lnTo>
                  <a:lnTo>
                    <a:pt x="0" y="2581"/>
                  </a:lnTo>
                  <a:lnTo>
                    <a:pt x="37" y="2803"/>
                  </a:lnTo>
                  <a:lnTo>
                    <a:pt x="111" y="3024"/>
                  </a:lnTo>
                  <a:lnTo>
                    <a:pt x="185" y="3245"/>
                  </a:lnTo>
                  <a:lnTo>
                    <a:pt x="295" y="3448"/>
                  </a:lnTo>
                  <a:lnTo>
                    <a:pt x="406" y="3651"/>
                  </a:lnTo>
                  <a:lnTo>
                    <a:pt x="553" y="3816"/>
                  </a:lnTo>
                  <a:lnTo>
                    <a:pt x="701" y="3982"/>
                  </a:lnTo>
                  <a:lnTo>
                    <a:pt x="885" y="4148"/>
                  </a:lnTo>
                  <a:lnTo>
                    <a:pt x="1069" y="4277"/>
                  </a:lnTo>
                  <a:lnTo>
                    <a:pt x="1254" y="4388"/>
                  </a:lnTo>
                  <a:lnTo>
                    <a:pt x="1475" y="4498"/>
                  </a:lnTo>
                  <a:lnTo>
                    <a:pt x="1696" y="4572"/>
                  </a:lnTo>
                  <a:lnTo>
                    <a:pt x="1936" y="4627"/>
                  </a:lnTo>
                  <a:lnTo>
                    <a:pt x="2175" y="4664"/>
                  </a:lnTo>
                  <a:lnTo>
                    <a:pt x="2673" y="4664"/>
                  </a:lnTo>
                  <a:lnTo>
                    <a:pt x="2913" y="4627"/>
                  </a:lnTo>
                  <a:lnTo>
                    <a:pt x="3134" y="4572"/>
                  </a:lnTo>
                  <a:lnTo>
                    <a:pt x="3355" y="4498"/>
                  </a:lnTo>
                  <a:lnTo>
                    <a:pt x="3576" y="4388"/>
                  </a:lnTo>
                  <a:lnTo>
                    <a:pt x="3779" y="4277"/>
                  </a:lnTo>
                  <a:lnTo>
                    <a:pt x="3963" y="4148"/>
                  </a:lnTo>
                  <a:lnTo>
                    <a:pt x="4129" y="3982"/>
                  </a:lnTo>
                  <a:lnTo>
                    <a:pt x="4277" y="3816"/>
                  </a:lnTo>
                  <a:lnTo>
                    <a:pt x="4424" y="3651"/>
                  </a:lnTo>
                  <a:lnTo>
                    <a:pt x="4553" y="3448"/>
                  </a:lnTo>
                  <a:lnTo>
                    <a:pt x="4645" y="3245"/>
                  </a:lnTo>
                  <a:lnTo>
                    <a:pt x="4738" y="3024"/>
                  </a:lnTo>
                  <a:lnTo>
                    <a:pt x="4793" y="2803"/>
                  </a:lnTo>
                  <a:lnTo>
                    <a:pt x="4830" y="2581"/>
                  </a:lnTo>
                  <a:lnTo>
                    <a:pt x="4830" y="2342"/>
                  </a:lnTo>
                  <a:lnTo>
                    <a:pt x="4830" y="2102"/>
                  </a:lnTo>
                  <a:lnTo>
                    <a:pt x="4793" y="1862"/>
                  </a:lnTo>
                  <a:lnTo>
                    <a:pt x="4738" y="1641"/>
                  </a:lnTo>
                  <a:lnTo>
                    <a:pt x="4645" y="1439"/>
                  </a:lnTo>
                  <a:lnTo>
                    <a:pt x="4553" y="1217"/>
                  </a:lnTo>
                  <a:lnTo>
                    <a:pt x="4424" y="1033"/>
                  </a:lnTo>
                  <a:lnTo>
                    <a:pt x="4277" y="849"/>
                  </a:lnTo>
                  <a:lnTo>
                    <a:pt x="4129" y="683"/>
                  </a:lnTo>
                  <a:lnTo>
                    <a:pt x="3963" y="535"/>
                  </a:lnTo>
                  <a:lnTo>
                    <a:pt x="3779" y="406"/>
                  </a:lnTo>
                  <a:lnTo>
                    <a:pt x="3576" y="277"/>
                  </a:lnTo>
                  <a:lnTo>
                    <a:pt x="3355" y="185"/>
                  </a:lnTo>
                  <a:lnTo>
                    <a:pt x="3134" y="111"/>
                  </a:lnTo>
                  <a:lnTo>
                    <a:pt x="2913" y="56"/>
                  </a:lnTo>
                  <a:lnTo>
                    <a:pt x="2673" y="19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1646825" y="3426625"/>
              <a:ext cx="96350" cy="92650"/>
            </a:xfrm>
            <a:custGeom>
              <a:avLst/>
              <a:gdLst/>
              <a:ahLst/>
              <a:cxnLst/>
              <a:rect l="l" t="t" r="r" b="b"/>
              <a:pathLst>
                <a:path w="3854" h="3706" extrusionOk="0">
                  <a:moveTo>
                    <a:pt x="1733" y="0"/>
                  </a:moveTo>
                  <a:lnTo>
                    <a:pt x="1531" y="37"/>
                  </a:lnTo>
                  <a:lnTo>
                    <a:pt x="1346" y="74"/>
                  </a:lnTo>
                  <a:lnTo>
                    <a:pt x="1180" y="148"/>
                  </a:lnTo>
                  <a:lnTo>
                    <a:pt x="1014" y="221"/>
                  </a:lnTo>
                  <a:lnTo>
                    <a:pt x="849" y="314"/>
                  </a:lnTo>
                  <a:lnTo>
                    <a:pt x="701" y="424"/>
                  </a:lnTo>
                  <a:lnTo>
                    <a:pt x="572" y="535"/>
                  </a:lnTo>
                  <a:lnTo>
                    <a:pt x="443" y="664"/>
                  </a:lnTo>
                  <a:lnTo>
                    <a:pt x="332" y="811"/>
                  </a:lnTo>
                  <a:lnTo>
                    <a:pt x="240" y="959"/>
                  </a:lnTo>
                  <a:lnTo>
                    <a:pt x="148" y="1125"/>
                  </a:lnTo>
                  <a:lnTo>
                    <a:pt x="93" y="1309"/>
                  </a:lnTo>
                  <a:lnTo>
                    <a:pt x="37" y="1475"/>
                  </a:lnTo>
                  <a:lnTo>
                    <a:pt x="1" y="1659"/>
                  </a:lnTo>
                  <a:lnTo>
                    <a:pt x="1" y="1862"/>
                  </a:lnTo>
                  <a:lnTo>
                    <a:pt x="1" y="2046"/>
                  </a:lnTo>
                  <a:lnTo>
                    <a:pt x="37" y="2231"/>
                  </a:lnTo>
                  <a:lnTo>
                    <a:pt x="93" y="2415"/>
                  </a:lnTo>
                  <a:lnTo>
                    <a:pt x="148" y="2581"/>
                  </a:lnTo>
                  <a:lnTo>
                    <a:pt x="240" y="2747"/>
                  </a:lnTo>
                  <a:lnTo>
                    <a:pt x="332" y="2894"/>
                  </a:lnTo>
                  <a:lnTo>
                    <a:pt x="443" y="3042"/>
                  </a:lnTo>
                  <a:lnTo>
                    <a:pt x="572" y="3171"/>
                  </a:lnTo>
                  <a:lnTo>
                    <a:pt x="701" y="3281"/>
                  </a:lnTo>
                  <a:lnTo>
                    <a:pt x="849" y="3392"/>
                  </a:lnTo>
                  <a:lnTo>
                    <a:pt x="1014" y="3484"/>
                  </a:lnTo>
                  <a:lnTo>
                    <a:pt x="1180" y="3558"/>
                  </a:lnTo>
                  <a:lnTo>
                    <a:pt x="1346" y="3632"/>
                  </a:lnTo>
                  <a:lnTo>
                    <a:pt x="1531" y="3668"/>
                  </a:lnTo>
                  <a:lnTo>
                    <a:pt x="1733" y="3705"/>
                  </a:lnTo>
                  <a:lnTo>
                    <a:pt x="2120" y="3705"/>
                  </a:lnTo>
                  <a:lnTo>
                    <a:pt x="2323" y="3668"/>
                  </a:lnTo>
                  <a:lnTo>
                    <a:pt x="2508" y="3632"/>
                  </a:lnTo>
                  <a:lnTo>
                    <a:pt x="2673" y="3558"/>
                  </a:lnTo>
                  <a:lnTo>
                    <a:pt x="2839" y="3484"/>
                  </a:lnTo>
                  <a:lnTo>
                    <a:pt x="3005" y="3392"/>
                  </a:lnTo>
                  <a:lnTo>
                    <a:pt x="3153" y="3281"/>
                  </a:lnTo>
                  <a:lnTo>
                    <a:pt x="3300" y="3171"/>
                  </a:lnTo>
                  <a:lnTo>
                    <a:pt x="3411" y="3042"/>
                  </a:lnTo>
                  <a:lnTo>
                    <a:pt x="3521" y="2894"/>
                  </a:lnTo>
                  <a:lnTo>
                    <a:pt x="3632" y="2747"/>
                  </a:lnTo>
                  <a:lnTo>
                    <a:pt x="3706" y="2581"/>
                  </a:lnTo>
                  <a:lnTo>
                    <a:pt x="3761" y="2415"/>
                  </a:lnTo>
                  <a:lnTo>
                    <a:pt x="3816" y="2231"/>
                  </a:lnTo>
                  <a:lnTo>
                    <a:pt x="3853" y="2046"/>
                  </a:lnTo>
                  <a:lnTo>
                    <a:pt x="3853" y="1862"/>
                  </a:lnTo>
                  <a:lnTo>
                    <a:pt x="3853" y="1659"/>
                  </a:lnTo>
                  <a:lnTo>
                    <a:pt x="3816" y="1475"/>
                  </a:lnTo>
                  <a:lnTo>
                    <a:pt x="3761" y="1309"/>
                  </a:lnTo>
                  <a:lnTo>
                    <a:pt x="3706" y="1125"/>
                  </a:lnTo>
                  <a:lnTo>
                    <a:pt x="3632" y="959"/>
                  </a:lnTo>
                  <a:lnTo>
                    <a:pt x="3521" y="811"/>
                  </a:lnTo>
                  <a:lnTo>
                    <a:pt x="3411" y="664"/>
                  </a:lnTo>
                  <a:lnTo>
                    <a:pt x="3300" y="535"/>
                  </a:lnTo>
                  <a:lnTo>
                    <a:pt x="3153" y="424"/>
                  </a:lnTo>
                  <a:lnTo>
                    <a:pt x="3005" y="314"/>
                  </a:lnTo>
                  <a:lnTo>
                    <a:pt x="2839" y="221"/>
                  </a:lnTo>
                  <a:lnTo>
                    <a:pt x="2673" y="148"/>
                  </a:lnTo>
                  <a:lnTo>
                    <a:pt x="2508" y="74"/>
                  </a:lnTo>
                  <a:lnTo>
                    <a:pt x="2323" y="37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1237150" y="3610950"/>
              <a:ext cx="82500" cy="79300"/>
            </a:xfrm>
            <a:custGeom>
              <a:avLst/>
              <a:gdLst/>
              <a:ahLst/>
              <a:cxnLst/>
              <a:rect l="l" t="t" r="r" b="b"/>
              <a:pathLst>
                <a:path w="3300" h="3172" extrusionOk="0">
                  <a:moveTo>
                    <a:pt x="1475" y="0"/>
                  </a:moveTo>
                  <a:lnTo>
                    <a:pt x="1309" y="19"/>
                  </a:lnTo>
                  <a:lnTo>
                    <a:pt x="1162" y="74"/>
                  </a:lnTo>
                  <a:lnTo>
                    <a:pt x="996" y="111"/>
                  </a:lnTo>
                  <a:lnTo>
                    <a:pt x="867" y="185"/>
                  </a:lnTo>
                  <a:lnTo>
                    <a:pt x="719" y="259"/>
                  </a:lnTo>
                  <a:lnTo>
                    <a:pt x="590" y="351"/>
                  </a:lnTo>
                  <a:lnTo>
                    <a:pt x="480" y="461"/>
                  </a:lnTo>
                  <a:lnTo>
                    <a:pt x="369" y="572"/>
                  </a:lnTo>
                  <a:lnTo>
                    <a:pt x="277" y="701"/>
                  </a:lnTo>
                  <a:lnTo>
                    <a:pt x="203" y="830"/>
                  </a:lnTo>
                  <a:lnTo>
                    <a:pt x="129" y="959"/>
                  </a:lnTo>
                  <a:lnTo>
                    <a:pt x="74" y="1106"/>
                  </a:lnTo>
                  <a:lnTo>
                    <a:pt x="37" y="1254"/>
                  </a:lnTo>
                  <a:lnTo>
                    <a:pt x="0" y="1420"/>
                  </a:lnTo>
                  <a:lnTo>
                    <a:pt x="0" y="1586"/>
                  </a:lnTo>
                  <a:lnTo>
                    <a:pt x="0" y="1752"/>
                  </a:lnTo>
                  <a:lnTo>
                    <a:pt x="37" y="1899"/>
                  </a:lnTo>
                  <a:lnTo>
                    <a:pt x="74" y="2047"/>
                  </a:lnTo>
                  <a:lnTo>
                    <a:pt x="129" y="2194"/>
                  </a:lnTo>
                  <a:lnTo>
                    <a:pt x="203" y="2342"/>
                  </a:lnTo>
                  <a:lnTo>
                    <a:pt x="277" y="2471"/>
                  </a:lnTo>
                  <a:lnTo>
                    <a:pt x="369" y="2600"/>
                  </a:lnTo>
                  <a:lnTo>
                    <a:pt x="480" y="2710"/>
                  </a:lnTo>
                  <a:lnTo>
                    <a:pt x="590" y="2802"/>
                  </a:lnTo>
                  <a:lnTo>
                    <a:pt x="719" y="2895"/>
                  </a:lnTo>
                  <a:lnTo>
                    <a:pt x="867" y="2987"/>
                  </a:lnTo>
                  <a:lnTo>
                    <a:pt x="996" y="3042"/>
                  </a:lnTo>
                  <a:lnTo>
                    <a:pt x="1162" y="3097"/>
                  </a:lnTo>
                  <a:lnTo>
                    <a:pt x="1309" y="3134"/>
                  </a:lnTo>
                  <a:lnTo>
                    <a:pt x="1475" y="3171"/>
                  </a:lnTo>
                  <a:lnTo>
                    <a:pt x="1807" y="3171"/>
                  </a:lnTo>
                  <a:lnTo>
                    <a:pt x="1973" y="3134"/>
                  </a:lnTo>
                  <a:lnTo>
                    <a:pt x="2139" y="3097"/>
                  </a:lnTo>
                  <a:lnTo>
                    <a:pt x="2286" y="3042"/>
                  </a:lnTo>
                  <a:lnTo>
                    <a:pt x="2434" y="2987"/>
                  </a:lnTo>
                  <a:lnTo>
                    <a:pt x="2563" y="2895"/>
                  </a:lnTo>
                  <a:lnTo>
                    <a:pt x="2692" y="2802"/>
                  </a:lnTo>
                  <a:lnTo>
                    <a:pt x="2802" y="2710"/>
                  </a:lnTo>
                  <a:lnTo>
                    <a:pt x="2913" y="2600"/>
                  </a:lnTo>
                  <a:lnTo>
                    <a:pt x="3005" y="2471"/>
                  </a:lnTo>
                  <a:lnTo>
                    <a:pt x="3097" y="2342"/>
                  </a:lnTo>
                  <a:lnTo>
                    <a:pt x="3171" y="2194"/>
                  </a:lnTo>
                  <a:lnTo>
                    <a:pt x="3226" y="2047"/>
                  </a:lnTo>
                  <a:lnTo>
                    <a:pt x="3263" y="1899"/>
                  </a:lnTo>
                  <a:lnTo>
                    <a:pt x="3282" y="1752"/>
                  </a:lnTo>
                  <a:lnTo>
                    <a:pt x="3300" y="1586"/>
                  </a:lnTo>
                  <a:lnTo>
                    <a:pt x="3282" y="1420"/>
                  </a:lnTo>
                  <a:lnTo>
                    <a:pt x="3263" y="1254"/>
                  </a:lnTo>
                  <a:lnTo>
                    <a:pt x="3226" y="1106"/>
                  </a:lnTo>
                  <a:lnTo>
                    <a:pt x="3171" y="959"/>
                  </a:lnTo>
                  <a:lnTo>
                    <a:pt x="3097" y="830"/>
                  </a:lnTo>
                  <a:lnTo>
                    <a:pt x="3005" y="701"/>
                  </a:lnTo>
                  <a:lnTo>
                    <a:pt x="2913" y="572"/>
                  </a:lnTo>
                  <a:lnTo>
                    <a:pt x="2802" y="461"/>
                  </a:lnTo>
                  <a:lnTo>
                    <a:pt x="2692" y="351"/>
                  </a:lnTo>
                  <a:lnTo>
                    <a:pt x="2563" y="259"/>
                  </a:lnTo>
                  <a:lnTo>
                    <a:pt x="2434" y="185"/>
                  </a:lnTo>
                  <a:lnTo>
                    <a:pt x="2286" y="111"/>
                  </a:lnTo>
                  <a:lnTo>
                    <a:pt x="2139" y="74"/>
                  </a:lnTo>
                  <a:lnTo>
                    <a:pt x="1973" y="19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1382775" y="3496200"/>
              <a:ext cx="78825" cy="76075"/>
            </a:xfrm>
            <a:custGeom>
              <a:avLst/>
              <a:gdLst/>
              <a:ahLst/>
              <a:cxnLst/>
              <a:rect l="l" t="t" r="r" b="b"/>
              <a:pathLst>
                <a:path w="3153" h="3043" extrusionOk="0">
                  <a:moveTo>
                    <a:pt x="1586" y="1"/>
                  </a:moveTo>
                  <a:lnTo>
                    <a:pt x="1420" y="19"/>
                  </a:lnTo>
                  <a:lnTo>
                    <a:pt x="1254" y="37"/>
                  </a:lnTo>
                  <a:lnTo>
                    <a:pt x="1106" y="74"/>
                  </a:lnTo>
                  <a:lnTo>
                    <a:pt x="959" y="130"/>
                  </a:lnTo>
                  <a:lnTo>
                    <a:pt x="830" y="185"/>
                  </a:lnTo>
                  <a:lnTo>
                    <a:pt x="701" y="259"/>
                  </a:lnTo>
                  <a:lnTo>
                    <a:pt x="572" y="351"/>
                  </a:lnTo>
                  <a:lnTo>
                    <a:pt x="461" y="443"/>
                  </a:lnTo>
                  <a:lnTo>
                    <a:pt x="369" y="554"/>
                  </a:lnTo>
                  <a:lnTo>
                    <a:pt x="277" y="683"/>
                  </a:lnTo>
                  <a:lnTo>
                    <a:pt x="185" y="793"/>
                  </a:lnTo>
                  <a:lnTo>
                    <a:pt x="129" y="941"/>
                  </a:lnTo>
                  <a:lnTo>
                    <a:pt x="74" y="1070"/>
                  </a:lnTo>
                  <a:lnTo>
                    <a:pt x="37" y="1217"/>
                  </a:lnTo>
                  <a:lnTo>
                    <a:pt x="19" y="1365"/>
                  </a:lnTo>
                  <a:lnTo>
                    <a:pt x="0" y="1531"/>
                  </a:lnTo>
                  <a:lnTo>
                    <a:pt x="19" y="1678"/>
                  </a:lnTo>
                  <a:lnTo>
                    <a:pt x="37" y="1825"/>
                  </a:lnTo>
                  <a:lnTo>
                    <a:pt x="74" y="1973"/>
                  </a:lnTo>
                  <a:lnTo>
                    <a:pt x="129" y="2120"/>
                  </a:lnTo>
                  <a:lnTo>
                    <a:pt x="185" y="2249"/>
                  </a:lnTo>
                  <a:lnTo>
                    <a:pt x="277" y="2378"/>
                  </a:lnTo>
                  <a:lnTo>
                    <a:pt x="369" y="2489"/>
                  </a:lnTo>
                  <a:lnTo>
                    <a:pt x="461" y="2600"/>
                  </a:lnTo>
                  <a:lnTo>
                    <a:pt x="572" y="2692"/>
                  </a:lnTo>
                  <a:lnTo>
                    <a:pt x="701" y="2784"/>
                  </a:lnTo>
                  <a:lnTo>
                    <a:pt x="830" y="2858"/>
                  </a:lnTo>
                  <a:lnTo>
                    <a:pt x="959" y="2931"/>
                  </a:lnTo>
                  <a:lnTo>
                    <a:pt x="1106" y="2968"/>
                  </a:lnTo>
                  <a:lnTo>
                    <a:pt x="1254" y="3005"/>
                  </a:lnTo>
                  <a:lnTo>
                    <a:pt x="1420" y="3042"/>
                  </a:lnTo>
                  <a:lnTo>
                    <a:pt x="1733" y="3042"/>
                  </a:lnTo>
                  <a:lnTo>
                    <a:pt x="1899" y="3005"/>
                  </a:lnTo>
                  <a:lnTo>
                    <a:pt x="2046" y="2968"/>
                  </a:lnTo>
                  <a:lnTo>
                    <a:pt x="2194" y="2931"/>
                  </a:lnTo>
                  <a:lnTo>
                    <a:pt x="2323" y="2858"/>
                  </a:lnTo>
                  <a:lnTo>
                    <a:pt x="2452" y="2784"/>
                  </a:lnTo>
                  <a:lnTo>
                    <a:pt x="2581" y="2692"/>
                  </a:lnTo>
                  <a:lnTo>
                    <a:pt x="2692" y="2600"/>
                  </a:lnTo>
                  <a:lnTo>
                    <a:pt x="2784" y="2489"/>
                  </a:lnTo>
                  <a:lnTo>
                    <a:pt x="2876" y="2378"/>
                  </a:lnTo>
                  <a:lnTo>
                    <a:pt x="2968" y="2249"/>
                  </a:lnTo>
                  <a:lnTo>
                    <a:pt x="3023" y="2120"/>
                  </a:lnTo>
                  <a:lnTo>
                    <a:pt x="3079" y="1973"/>
                  </a:lnTo>
                  <a:lnTo>
                    <a:pt x="3116" y="1825"/>
                  </a:lnTo>
                  <a:lnTo>
                    <a:pt x="3152" y="1678"/>
                  </a:lnTo>
                  <a:lnTo>
                    <a:pt x="3152" y="1531"/>
                  </a:lnTo>
                  <a:lnTo>
                    <a:pt x="3152" y="1365"/>
                  </a:lnTo>
                  <a:lnTo>
                    <a:pt x="3116" y="1217"/>
                  </a:lnTo>
                  <a:lnTo>
                    <a:pt x="3079" y="1070"/>
                  </a:lnTo>
                  <a:lnTo>
                    <a:pt x="3023" y="941"/>
                  </a:lnTo>
                  <a:lnTo>
                    <a:pt x="2968" y="793"/>
                  </a:lnTo>
                  <a:lnTo>
                    <a:pt x="2876" y="683"/>
                  </a:lnTo>
                  <a:lnTo>
                    <a:pt x="2784" y="554"/>
                  </a:lnTo>
                  <a:lnTo>
                    <a:pt x="2692" y="443"/>
                  </a:lnTo>
                  <a:lnTo>
                    <a:pt x="2581" y="351"/>
                  </a:lnTo>
                  <a:lnTo>
                    <a:pt x="2452" y="259"/>
                  </a:lnTo>
                  <a:lnTo>
                    <a:pt x="2323" y="185"/>
                  </a:lnTo>
                  <a:lnTo>
                    <a:pt x="2194" y="130"/>
                  </a:lnTo>
                  <a:lnTo>
                    <a:pt x="2046" y="74"/>
                  </a:lnTo>
                  <a:lnTo>
                    <a:pt x="1899" y="37"/>
                  </a:lnTo>
                  <a:lnTo>
                    <a:pt x="1733" y="1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1904425" y="3252875"/>
              <a:ext cx="94500" cy="91275"/>
            </a:xfrm>
            <a:custGeom>
              <a:avLst/>
              <a:gdLst/>
              <a:ahLst/>
              <a:cxnLst/>
              <a:rect l="l" t="t" r="r" b="b"/>
              <a:pathLst>
                <a:path w="3780" h="3651" extrusionOk="0">
                  <a:moveTo>
                    <a:pt x="1899" y="1"/>
                  </a:moveTo>
                  <a:lnTo>
                    <a:pt x="1697" y="19"/>
                  </a:lnTo>
                  <a:lnTo>
                    <a:pt x="1512" y="38"/>
                  </a:lnTo>
                  <a:lnTo>
                    <a:pt x="1328" y="93"/>
                  </a:lnTo>
                  <a:lnTo>
                    <a:pt x="1162" y="148"/>
                  </a:lnTo>
                  <a:lnTo>
                    <a:pt x="996" y="222"/>
                  </a:lnTo>
                  <a:lnTo>
                    <a:pt x="830" y="314"/>
                  </a:lnTo>
                  <a:lnTo>
                    <a:pt x="683" y="425"/>
                  </a:lnTo>
                  <a:lnTo>
                    <a:pt x="554" y="535"/>
                  </a:lnTo>
                  <a:lnTo>
                    <a:pt x="443" y="664"/>
                  </a:lnTo>
                  <a:lnTo>
                    <a:pt x="333" y="812"/>
                  </a:lnTo>
                  <a:lnTo>
                    <a:pt x="240" y="959"/>
                  </a:lnTo>
                  <a:lnTo>
                    <a:pt x="148" y="1125"/>
                  </a:lnTo>
                  <a:lnTo>
                    <a:pt x="93" y="1291"/>
                  </a:lnTo>
                  <a:lnTo>
                    <a:pt x="38" y="1457"/>
                  </a:lnTo>
                  <a:lnTo>
                    <a:pt x="19" y="1641"/>
                  </a:lnTo>
                  <a:lnTo>
                    <a:pt x="1" y="1826"/>
                  </a:lnTo>
                  <a:lnTo>
                    <a:pt x="19" y="2010"/>
                  </a:lnTo>
                  <a:lnTo>
                    <a:pt x="38" y="2194"/>
                  </a:lnTo>
                  <a:lnTo>
                    <a:pt x="93" y="2360"/>
                  </a:lnTo>
                  <a:lnTo>
                    <a:pt x="148" y="2526"/>
                  </a:lnTo>
                  <a:lnTo>
                    <a:pt x="240" y="2692"/>
                  </a:lnTo>
                  <a:lnTo>
                    <a:pt x="333" y="2840"/>
                  </a:lnTo>
                  <a:lnTo>
                    <a:pt x="443" y="2987"/>
                  </a:lnTo>
                  <a:lnTo>
                    <a:pt x="554" y="3116"/>
                  </a:lnTo>
                  <a:lnTo>
                    <a:pt x="683" y="3227"/>
                  </a:lnTo>
                  <a:lnTo>
                    <a:pt x="830" y="3337"/>
                  </a:lnTo>
                  <a:lnTo>
                    <a:pt x="996" y="3429"/>
                  </a:lnTo>
                  <a:lnTo>
                    <a:pt x="1162" y="3503"/>
                  </a:lnTo>
                  <a:lnTo>
                    <a:pt x="1328" y="3558"/>
                  </a:lnTo>
                  <a:lnTo>
                    <a:pt x="1512" y="3614"/>
                  </a:lnTo>
                  <a:lnTo>
                    <a:pt x="1697" y="3632"/>
                  </a:lnTo>
                  <a:lnTo>
                    <a:pt x="1899" y="3651"/>
                  </a:lnTo>
                  <a:lnTo>
                    <a:pt x="2084" y="3632"/>
                  </a:lnTo>
                  <a:lnTo>
                    <a:pt x="2268" y="3614"/>
                  </a:lnTo>
                  <a:lnTo>
                    <a:pt x="2452" y="3558"/>
                  </a:lnTo>
                  <a:lnTo>
                    <a:pt x="2618" y="3503"/>
                  </a:lnTo>
                  <a:lnTo>
                    <a:pt x="2784" y="3429"/>
                  </a:lnTo>
                  <a:lnTo>
                    <a:pt x="2950" y="3337"/>
                  </a:lnTo>
                  <a:lnTo>
                    <a:pt x="3098" y="3227"/>
                  </a:lnTo>
                  <a:lnTo>
                    <a:pt x="3227" y="3116"/>
                  </a:lnTo>
                  <a:lnTo>
                    <a:pt x="3356" y="2987"/>
                  </a:lnTo>
                  <a:lnTo>
                    <a:pt x="3466" y="2840"/>
                  </a:lnTo>
                  <a:lnTo>
                    <a:pt x="3558" y="2692"/>
                  </a:lnTo>
                  <a:lnTo>
                    <a:pt x="3632" y="2526"/>
                  </a:lnTo>
                  <a:lnTo>
                    <a:pt x="3687" y="2360"/>
                  </a:lnTo>
                  <a:lnTo>
                    <a:pt x="3743" y="2194"/>
                  </a:lnTo>
                  <a:lnTo>
                    <a:pt x="3761" y="2010"/>
                  </a:lnTo>
                  <a:lnTo>
                    <a:pt x="3780" y="1826"/>
                  </a:lnTo>
                  <a:lnTo>
                    <a:pt x="3761" y="1641"/>
                  </a:lnTo>
                  <a:lnTo>
                    <a:pt x="3743" y="1457"/>
                  </a:lnTo>
                  <a:lnTo>
                    <a:pt x="3687" y="1291"/>
                  </a:lnTo>
                  <a:lnTo>
                    <a:pt x="3632" y="1125"/>
                  </a:lnTo>
                  <a:lnTo>
                    <a:pt x="3558" y="959"/>
                  </a:lnTo>
                  <a:lnTo>
                    <a:pt x="3466" y="812"/>
                  </a:lnTo>
                  <a:lnTo>
                    <a:pt x="3356" y="664"/>
                  </a:lnTo>
                  <a:lnTo>
                    <a:pt x="3227" y="535"/>
                  </a:lnTo>
                  <a:lnTo>
                    <a:pt x="3098" y="425"/>
                  </a:lnTo>
                  <a:lnTo>
                    <a:pt x="2950" y="314"/>
                  </a:lnTo>
                  <a:lnTo>
                    <a:pt x="2784" y="222"/>
                  </a:lnTo>
                  <a:lnTo>
                    <a:pt x="2618" y="148"/>
                  </a:lnTo>
                  <a:lnTo>
                    <a:pt x="2452" y="93"/>
                  </a:lnTo>
                  <a:lnTo>
                    <a:pt x="2268" y="38"/>
                  </a:lnTo>
                  <a:lnTo>
                    <a:pt x="2084" y="19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1764800" y="3610025"/>
              <a:ext cx="83900" cy="81125"/>
            </a:xfrm>
            <a:custGeom>
              <a:avLst/>
              <a:gdLst/>
              <a:ahLst/>
              <a:cxnLst/>
              <a:rect l="l" t="t" r="r" b="b"/>
              <a:pathLst>
                <a:path w="3356" h="3245" extrusionOk="0">
                  <a:moveTo>
                    <a:pt x="1678" y="1"/>
                  </a:moveTo>
                  <a:lnTo>
                    <a:pt x="1512" y="19"/>
                  </a:lnTo>
                  <a:lnTo>
                    <a:pt x="1346" y="37"/>
                  </a:lnTo>
                  <a:lnTo>
                    <a:pt x="1180" y="74"/>
                  </a:lnTo>
                  <a:lnTo>
                    <a:pt x="1014" y="130"/>
                  </a:lnTo>
                  <a:lnTo>
                    <a:pt x="867" y="203"/>
                  </a:lnTo>
                  <a:lnTo>
                    <a:pt x="738" y="277"/>
                  </a:lnTo>
                  <a:lnTo>
                    <a:pt x="609" y="369"/>
                  </a:lnTo>
                  <a:lnTo>
                    <a:pt x="498" y="480"/>
                  </a:lnTo>
                  <a:lnTo>
                    <a:pt x="388" y="590"/>
                  </a:lnTo>
                  <a:lnTo>
                    <a:pt x="277" y="720"/>
                  </a:lnTo>
                  <a:lnTo>
                    <a:pt x="203" y="849"/>
                  </a:lnTo>
                  <a:lnTo>
                    <a:pt x="130" y="996"/>
                  </a:lnTo>
                  <a:lnTo>
                    <a:pt x="74" y="1143"/>
                  </a:lnTo>
                  <a:lnTo>
                    <a:pt x="37" y="1291"/>
                  </a:lnTo>
                  <a:lnTo>
                    <a:pt x="1" y="1457"/>
                  </a:lnTo>
                  <a:lnTo>
                    <a:pt x="1" y="1623"/>
                  </a:lnTo>
                  <a:lnTo>
                    <a:pt x="1" y="1789"/>
                  </a:lnTo>
                  <a:lnTo>
                    <a:pt x="37" y="1936"/>
                  </a:lnTo>
                  <a:lnTo>
                    <a:pt x="74" y="2102"/>
                  </a:lnTo>
                  <a:lnTo>
                    <a:pt x="130" y="2249"/>
                  </a:lnTo>
                  <a:lnTo>
                    <a:pt x="203" y="2397"/>
                  </a:lnTo>
                  <a:lnTo>
                    <a:pt x="277" y="2526"/>
                  </a:lnTo>
                  <a:lnTo>
                    <a:pt x="388" y="2655"/>
                  </a:lnTo>
                  <a:lnTo>
                    <a:pt x="498" y="2766"/>
                  </a:lnTo>
                  <a:lnTo>
                    <a:pt x="609" y="2858"/>
                  </a:lnTo>
                  <a:lnTo>
                    <a:pt x="738" y="2968"/>
                  </a:lnTo>
                  <a:lnTo>
                    <a:pt x="867" y="3042"/>
                  </a:lnTo>
                  <a:lnTo>
                    <a:pt x="1014" y="3116"/>
                  </a:lnTo>
                  <a:lnTo>
                    <a:pt x="1180" y="3171"/>
                  </a:lnTo>
                  <a:lnTo>
                    <a:pt x="1346" y="3208"/>
                  </a:lnTo>
                  <a:lnTo>
                    <a:pt x="1512" y="3226"/>
                  </a:lnTo>
                  <a:lnTo>
                    <a:pt x="1678" y="3245"/>
                  </a:lnTo>
                  <a:lnTo>
                    <a:pt x="1844" y="3226"/>
                  </a:lnTo>
                  <a:lnTo>
                    <a:pt x="2010" y="3208"/>
                  </a:lnTo>
                  <a:lnTo>
                    <a:pt x="2176" y="3171"/>
                  </a:lnTo>
                  <a:lnTo>
                    <a:pt x="2323" y="3116"/>
                  </a:lnTo>
                  <a:lnTo>
                    <a:pt x="2471" y="3042"/>
                  </a:lnTo>
                  <a:lnTo>
                    <a:pt x="2618" y="2968"/>
                  </a:lnTo>
                  <a:lnTo>
                    <a:pt x="2747" y="2858"/>
                  </a:lnTo>
                  <a:lnTo>
                    <a:pt x="2858" y="2766"/>
                  </a:lnTo>
                  <a:lnTo>
                    <a:pt x="2968" y="2655"/>
                  </a:lnTo>
                  <a:lnTo>
                    <a:pt x="3060" y="2526"/>
                  </a:lnTo>
                  <a:lnTo>
                    <a:pt x="3153" y="2397"/>
                  </a:lnTo>
                  <a:lnTo>
                    <a:pt x="3226" y="2249"/>
                  </a:lnTo>
                  <a:lnTo>
                    <a:pt x="3282" y="2102"/>
                  </a:lnTo>
                  <a:lnTo>
                    <a:pt x="3319" y="1936"/>
                  </a:lnTo>
                  <a:lnTo>
                    <a:pt x="3337" y="1789"/>
                  </a:lnTo>
                  <a:lnTo>
                    <a:pt x="3355" y="1623"/>
                  </a:lnTo>
                  <a:lnTo>
                    <a:pt x="3337" y="1457"/>
                  </a:lnTo>
                  <a:lnTo>
                    <a:pt x="3319" y="1291"/>
                  </a:lnTo>
                  <a:lnTo>
                    <a:pt x="3282" y="1143"/>
                  </a:lnTo>
                  <a:lnTo>
                    <a:pt x="3226" y="996"/>
                  </a:lnTo>
                  <a:lnTo>
                    <a:pt x="3153" y="849"/>
                  </a:lnTo>
                  <a:lnTo>
                    <a:pt x="3060" y="720"/>
                  </a:lnTo>
                  <a:lnTo>
                    <a:pt x="2968" y="590"/>
                  </a:lnTo>
                  <a:lnTo>
                    <a:pt x="2858" y="480"/>
                  </a:lnTo>
                  <a:lnTo>
                    <a:pt x="2747" y="369"/>
                  </a:lnTo>
                  <a:lnTo>
                    <a:pt x="2618" y="277"/>
                  </a:lnTo>
                  <a:lnTo>
                    <a:pt x="2471" y="203"/>
                  </a:lnTo>
                  <a:lnTo>
                    <a:pt x="2323" y="130"/>
                  </a:lnTo>
                  <a:lnTo>
                    <a:pt x="2176" y="74"/>
                  </a:lnTo>
                  <a:lnTo>
                    <a:pt x="2010" y="37"/>
                  </a:lnTo>
                  <a:lnTo>
                    <a:pt x="1844" y="19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1516425" y="3603575"/>
              <a:ext cx="97250" cy="93575"/>
            </a:xfrm>
            <a:custGeom>
              <a:avLst/>
              <a:gdLst/>
              <a:ahLst/>
              <a:cxnLst/>
              <a:rect l="l" t="t" r="r" b="b"/>
              <a:pathLst>
                <a:path w="3890" h="3743" extrusionOk="0">
                  <a:moveTo>
                    <a:pt x="1936" y="1"/>
                  </a:moveTo>
                  <a:lnTo>
                    <a:pt x="1751" y="19"/>
                  </a:lnTo>
                  <a:lnTo>
                    <a:pt x="1548" y="37"/>
                  </a:lnTo>
                  <a:lnTo>
                    <a:pt x="1364" y="93"/>
                  </a:lnTo>
                  <a:lnTo>
                    <a:pt x="1180" y="148"/>
                  </a:lnTo>
                  <a:lnTo>
                    <a:pt x="1014" y="222"/>
                  </a:lnTo>
                  <a:lnTo>
                    <a:pt x="848" y="332"/>
                  </a:lnTo>
                  <a:lnTo>
                    <a:pt x="700" y="425"/>
                  </a:lnTo>
                  <a:lnTo>
                    <a:pt x="571" y="554"/>
                  </a:lnTo>
                  <a:lnTo>
                    <a:pt x="442" y="683"/>
                  </a:lnTo>
                  <a:lnTo>
                    <a:pt x="332" y="830"/>
                  </a:lnTo>
                  <a:lnTo>
                    <a:pt x="240" y="978"/>
                  </a:lnTo>
                  <a:lnTo>
                    <a:pt x="147" y="1143"/>
                  </a:lnTo>
                  <a:lnTo>
                    <a:pt x="92" y="1328"/>
                  </a:lnTo>
                  <a:lnTo>
                    <a:pt x="37" y="1494"/>
                  </a:lnTo>
                  <a:lnTo>
                    <a:pt x="0" y="1678"/>
                  </a:lnTo>
                  <a:lnTo>
                    <a:pt x="0" y="1881"/>
                  </a:lnTo>
                  <a:lnTo>
                    <a:pt x="0" y="2065"/>
                  </a:lnTo>
                  <a:lnTo>
                    <a:pt x="37" y="2249"/>
                  </a:lnTo>
                  <a:lnTo>
                    <a:pt x="92" y="2434"/>
                  </a:lnTo>
                  <a:lnTo>
                    <a:pt x="147" y="2600"/>
                  </a:lnTo>
                  <a:lnTo>
                    <a:pt x="240" y="2766"/>
                  </a:lnTo>
                  <a:lnTo>
                    <a:pt x="332" y="2931"/>
                  </a:lnTo>
                  <a:lnTo>
                    <a:pt x="442" y="3060"/>
                  </a:lnTo>
                  <a:lnTo>
                    <a:pt x="571" y="3208"/>
                  </a:lnTo>
                  <a:lnTo>
                    <a:pt x="700" y="3319"/>
                  </a:lnTo>
                  <a:lnTo>
                    <a:pt x="848" y="3429"/>
                  </a:lnTo>
                  <a:lnTo>
                    <a:pt x="1014" y="3521"/>
                  </a:lnTo>
                  <a:lnTo>
                    <a:pt x="1180" y="3595"/>
                  </a:lnTo>
                  <a:lnTo>
                    <a:pt x="1364" y="3669"/>
                  </a:lnTo>
                  <a:lnTo>
                    <a:pt x="1548" y="3706"/>
                  </a:lnTo>
                  <a:lnTo>
                    <a:pt x="1751" y="3743"/>
                  </a:lnTo>
                  <a:lnTo>
                    <a:pt x="2138" y="3743"/>
                  </a:lnTo>
                  <a:lnTo>
                    <a:pt x="2341" y="3706"/>
                  </a:lnTo>
                  <a:lnTo>
                    <a:pt x="2525" y="3669"/>
                  </a:lnTo>
                  <a:lnTo>
                    <a:pt x="2691" y="3595"/>
                  </a:lnTo>
                  <a:lnTo>
                    <a:pt x="2876" y="3521"/>
                  </a:lnTo>
                  <a:lnTo>
                    <a:pt x="3023" y="3429"/>
                  </a:lnTo>
                  <a:lnTo>
                    <a:pt x="3189" y="3319"/>
                  </a:lnTo>
                  <a:lnTo>
                    <a:pt x="3318" y="3208"/>
                  </a:lnTo>
                  <a:lnTo>
                    <a:pt x="3447" y="3060"/>
                  </a:lnTo>
                  <a:lnTo>
                    <a:pt x="3558" y="2931"/>
                  </a:lnTo>
                  <a:lnTo>
                    <a:pt x="3650" y="2766"/>
                  </a:lnTo>
                  <a:lnTo>
                    <a:pt x="3742" y="2600"/>
                  </a:lnTo>
                  <a:lnTo>
                    <a:pt x="3797" y="2434"/>
                  </a:lnTo>
                  <a:lnTo>
                    <a:pt x="3853" y="2249"/>
                  </a:lnTo>
                  <a:lnTo>
                    <a:pt x="3871" y="2065"/>
                  </a:lnTo>
                  <a:lnTo>
                    <a:pt x="3889" y="1881"/>
                  </a:lnTo>
                  <a:lnTo>
                    <a:pt x="3871" y="1678"/>
                  </a:lnTo>
                  <a:lnTo>
                    <a:pt x="3853" y="1494"/>
                  </a:lnTo>
                  <a:lnTo>
                    <a:pt x="3797" y="1328"/>
                  </a:lnTo>
                  <a:lnTo>
                    <a:pt x="3742" y="1143"/>
                  </a:lnTo>
                  <a:lnTo>
                    <a:pt x="3650" y="978"/>
                  </a:lnTo>
                  <a:lnTo>
                    <a:pt x="3558" y="830"/>
                  </a:lnTo>
                  <a:lnTo>
                    <a:pt x="3447" y="683"/>
                  </a:lnTo>
                  <a:lnTo>
                    <a:pt x="3318" y="554"/>
                  </a:lnTo>
                  <a:lnTo>
                    <a:pt x="3189" y="425"/>
                  </a:lnTo>
                  <a:lnTo>
                    <a:pt x="3023" y="332"/>
                  </a:lnTo>
                  <a:lnTo>
                    <a:pt x="2876" y="222"/>
                  </a:lnTo>
                  <a:lnTo>
                    <a:pt x="2691" y="148"/>
                  </a:lnTo>
                  <a:lnTo>
                    <a:pt x="2525" y="93"/>
                  </a:lnTo>
                  <a:lnTo>
                    <a:pt x="2341" y="37"/>
                  </a:lnTo>
                  <a:lnTo>
                    <a:pt x="2138" y="1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32"/>
          <p:cNvSpPr/>
          <p:nvPr/>
        </p:nvSpPr>
        <p:spPr>
          <a:xfrm>
            <a:off x="-19050" y="1085850"/>
            <a:ext cx="2181225" cy="1721825"/>
          </a:xfrm>
          <a:custGeom>
            <a:avLst/>
            <a:gdLst/>
            <a:ahLst/>
            <a:cxnLst/>
            <a:rect l="l" t="t" r="r" b="b"/>
            <a:pathLst>
              <a:path w="87249" h="68873" extrusionOk="0">
                <a:moveTo>
                  <a:pt x="87249" y="0"/>
                </a:moveTo>
                <a:cubicBezTo>
                  <a:pt x="84061" y="1366"/>
                  <a:pt x="79805" y="1416"/>
                  <a:pt x="77724" y="4191"/>
                </a:cubicBezTo>
                <a:cubicBezTo>
                  <a:pt x="74611" y="8342"/>
                  <a:pt x="76060" y="15428"/>
                  <a:pt x="72009" y="18669"/>
                </a:cubicBezTo>
                <a:cubicBezTo>
                  <a:pt x="66760" y="22868"/>
                  <a:pt x="58809" y="22382"/>
                  <a:pt x="53340" y="26289"/>
                </a:cubicBezTo>
                <a:cubicBezTo>
                  <a:pt x="46251" y="31353"/>
                  <a:pt x="44765" y="42120"/>
                  <a:pt x="37719" y="47244"/>
                </a:cubicBezTo>
                <a:cubicBezTo>
                  <a:pt x="33708" y="50161"/>
                  <a:pt x="27677" y="48455"/>
                  <a:pt x="23241" y="50673"/>
                </a:cubicBezTo>
                <a:cubicBezTo>
                  <a:pt x="19833" y="52377"/>
                  <a:pt x="19077" y="57123"/>
                  <a:pt x="16383" y="59817"/>
                </a:cubicBezTo>
                <a:cubicBezTo>
                  <a:pt x="12045" y="64155"/>
                  <a:pt x="5487" y="70942"/>
                  <a:pt x="0" y="68199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151" name="Google Shape;1151;p32"/>
          <p:cNvGrpSpPr/>
          <p:nvPr/>
        </p:nvGrpSpPr>
        <p:grpSpPr>
          <a:xfrm rot="1799962">
            <a:off x="2221944" y="147423"/>
            <a:ext cx="420999" cy="1068662"/>
            <a:chOff x="2468500" y="1740900"/>
            <a:chExt cx="379750" cy="964075"/>
          </a:xfrm>
        </p:grpSpPr>
        <p:sp>
          <p:nvSpPr>
            <p:cNvPr id="1152" name="Google Shape;1152;p32"/>
            <p:cNvSpPr/>
            <p:nvPr/>
          </p:nvSpPr>
          <p:spPr>
            <a:xfrm>
              <a:off x="2570800" y="2417400"/>
              <a:ext cx="175150" cy="282975"/>
            </a:xfrm>
            <a:custGeom>
              <a:avLst/>
              <a:gdLst/>
              <a:ahLst/>
              <a:cxnLst/>
              <a:rect l="l" t="t" r="r" b="b"/>
              <a:pathLst>
                <a:path w="7006" h="11319" extrusionOk="0">
                  <a:moveTo>
                    <a:pt x="3060" y="0"/>
                  </a:moveTo>
                  <a:lnTo>
                    <a:pt x="2710" y="37"/>
                  </a:lnTo>
                  <a:lnTo>
                    <a:pt x="2563" y="74"/>
                  </a:lnTo>
                  <a:lnTo>
                    <a:pt x="2434" y="111"/>
                  </a:lnTo>
                  <a:lnTo>
                    <a:pt x="2323" y="166"/>
                  </a:lnTo>
                  <a:lnTo>
                    <a:pt x="2212" y="221"/>
                  </a:lnTo>
                  <a:lnTo>
                    <a:pt x="2120" y="277"/>
                  </a:lnTo>
                  <a:lnTo>
                    <a:pt x="2046" y="350"/>
                  </a:lnTo>
                  <a:lnTo>
                    <a:pt x="1973" y="424"/>
                  </a:lnTo>
                  <a:lnTo>
                    <a:pt x="1917" y="498"/>
                  </a:lnTo>
                  <a:lnTo>
                    <a:pt x="1825" y="682"/>
                  </a:lnTo>
                  <a:lnTo>
                    <a:pt x="1788" y="885"/>
                  </a:lnTo>
                  <a:lnTo>
                    <a:pt x="1752" y="1088"/>
                  </a:lnTo>
                  <a:lnTo>
                    <a:pt x="1752" y="1327"/>
                  </a:lnTo>
                  <a:lnTo>
                    <a:pt x="1752" y="1567"/>
                  </a:lnTo>
                  <a:lnTo>
                    <a:pt x="1788" y="2102"/>
                  </a:lnTo>
                  <a:lnTo>
                    <a:pt x="1807" y="2378"/>
                  </a:lnTo>
                  <a:lnTo>
                    <a:pt x="1807" y="2655"/>
                  </a:lnTo>
                  <a:lnTo>
                    <a:pt x="1807" y="2931"/>
                  </a:lnTo>
                  <a:lnTo>
                    <a:pt x="1770" y="3226"/>
                  </a:lnTo>
                  <a:lnTo>
                    <a:pt x="1696" y="3613"/>
                  </a:lnTo>
                  <a:lnTo>
                    <a:pt x="1604" y="4019"/>
                  </a:lnTo>
                  <a:lnTo>
                    <a:pt x="1364" y="4867"/>
                  </a:lnTo>
                  <a:lnTo>
                    <a:pt x="1106" y="5751"/>
                  </a:lnTo>
                  <a:lnTo>
                    <a:pt x="811" y="6655"/>
                  </a:lnTo>
                  <a:lnTo>
                    <a:pt x="535" y="7558"/>
                  </a:lnTo>
                  <a:lnTo>
                    <a:pt x="295" y="8443"/>
                  </a:lnTo>
                  <a:lnTo>
                    <a:pt x="203" y="8867"/>
                  </a:lnTo>
                  <a:lnTo>
                    <a:pt x="111" y="9291"/>
                  </a:lnTo>
                  <a:lnTo>
                    <a:pt x="37" y="9696"/>
                  </a:lnTo>
                  <a:lnTo>
                    <a:pt x="0" y="10102"/>
                  </a:lnTo>
                  <a:lnTo>
                    <a:pt x="498" y="9530"/>
                  </a:lnTo>
                  <a:lnTo>
                    <a:pt x="996" y="8959"/>
                  </a:lnTo>
                  <a:lnTo>
                    <a:pt x="1475" y="8369"/>
                  </a:lnTo>
                  <a:lnTo>
                    <a:pt x="1954" y="7779"/>
                  </a:lnTo>
                  <a:lnTo>
                    <a:pt x="1954" y="7834"/>
                  </a:lnTo>
                  <a:lnTo>
                    <a:pt x="1991" y="7945"/>
                  </a:lnTo>
                  <a:lnTo>
                    <a:pt x="2157" y="8332"/>
                  </a:lnTo>
                  <a:lnTo>
                    <a:pt x="2397" y="8848"/>
                  </a:lnTo>
                  <a:lnTo>
                    <a:pt x="2692" y="9456"/>
                  </a:lnTo>
                  <a:lnTo>
                    <a:pt x="3300" y="10618"/>
                  </a:lnTo>
                  <a:lnTo>
                    <a:pt x="3669" y="11318"/>
                  </a:lnTo>
                  <a:lnTo>
                    <a:pt x="3650" y="11245"/>
                  </a:lnTo>
                  <a:lnTo>
                    <a:pt x="3687" y="11134"/>
                  </a:lnTo>
                  <a:lnTo>
                    <a:pt x="3742" y="11005"/>
                  </a:lnTo>
                  <a:lnTo>
                    <a:pt x="3816" y="10839"/>
                  </a:lnTo>
                  <a:lnTo>
                    <a:pt x="4037" y="10452"/>
                  </a:lnTo>
                  <a:lnTo>
                    <a:pt x="4332" y="10028"/>
                  </a:lnTo>
                  <a:lnTo>
                    <a:pt x="4885" y="9217"/>
                  </a:lnTo>
                  <a:lnTo>
                    <a:pt x="5106" y="8885"/>
                  </a:lnTo>
                  <a:lnTo>
                    <a:pt x="5235" y="8682"/>
                  </a:lnTo>
                  <a:lnTo>
                    <a:pt x="5623" y="9088"/>
                  </a:lnTo>
                  <a:lnTo>
                    <a:pt x="6065" y="9549"/>
                  </a:lnTo>
                  <a:lnTo>
                    <a:pt x="6305" y="9770"/>
                  </a:lnTo>
                  <a:lnTo>
                    <a:pt x="6544" y="9973"/>
                  </a:lnTo>
                  <a:lnTo>
                    <a:pt x="6784" y="10120"/>
                  </a:lnTo>
                  <a:lnTo>
                    <a:pt x="6894" y="10175"/>
                  </a:lnTo>
                  <a:lnTo>
                    <a:pt x="7005" y="10231"/>
                  </a:lnTo>
                  <a:lnTo>
                    <a:pt x="7005" y="10231"/>
                  </a:lnTo>
                  <a:lnTo>
                    <a:pt x="6360" y="6839"/>
                  </a:lnTo>
                  <a:lnTo>
                    <a:pt x="6083" y="5254"/>
                  </a:lnTo>
                  <a:lnTo>
                    <a:pt x="5954" y="4498"/>
                  </a:lnTo>
                  <a:lnTo>
                    <a:pt x="5844" y="3779"/>
                  </a:lnTo>
                  <a:lnTo>
                    <a:pt x="5844" y="3576"/>
                  </a:lnTo>
                  <a:lnTo>
                    <a:pt x="5825" y="3410"/>
                  </a:lnTo>
                  <a:lnTo>
                    <a:pt x="5844" y="3244"/>
                  </a:lnTo>
                  <a:lnTo>
                    <a:pt x="5862" y="3097"/>
                  </a:lnTo>
                  <a:lnTo>
                    <a:pt x="5917" y="2839"/>
                  </a:lnTo>
                  <a:lnTo>
                    <a:pt x="5973" y="2599"/>
                  </a:lnTo>
                  <a:lnTo>
                    <a:pt x="6010" y="2360"/>
                  </a:lnTo>
                  <a:lnTo>
                    <a:pt x="6010" y="2249"/>
                  </a:lnTo>
                  <a:lnTo>
                    <a:pt x="5991" y="2120"/>
                  </a:lnTo>
                  <a:lnTo>
                    <a:pt x="5973" y="1991"/>
                  </a:lnTo>
                  <a:lnTo>
                    <a:pt x="5917" y="1862"/>
                  </a:lnTo>
                  <a:lnTo>
                    <a:pt x="5844" y="1696"/>
                  </a:lnTo>
                  <a:lnTo>
                    <a:pt x="5752" y="1549"/>
                  </a:lnTo>
                  <a:lnTo>
                    <a:pt x="5641" y="1364"/>
                  </a:lnTo>
                  <a:lnTo>
                    <a:pt x="5512" y="1217"/>
                  </a:lnTo>
                  <a:lnTo>
                    <a:pt x="5383" y="1051"/>
                  </a:lnTo>
                  <a:lnTo>
                    <a:pt x="5235" y="903"/>
                  </a:lnTo>
                  <a:lnTo>
                    <a:pt x="5088" y="756"/>
                  </a:lnTo>
                  <a:lnTo>
                    <a:pt x="4922" y="627"/>
                  </a:lnTo>
                  <a:lnTo>
                    <a:pt x="4775" y="516"/>
                  </a:lnTo>
                  <a:lnTo>
                    <a:pt x="4590" y="406"/>
                  </a:lnTo>
                  <a:lnTo>
                    <a:pt x="4424" y="295"/>
                  </a:lnTo>
                  <a:lnTo>
                    <a:pt x="4240" y="221"/>
                  </a:lnTo>
                  <a:lnTo>
                    <a:pt x="4056" y="148"/>
                  </a:lnTo>
                  <a:lnTo>
                    <a:pt x="3853" y="74"/>
                  </a:lnTo>
                  <a:lnTo>
                    <a:pt x="3669" y="37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2566200" y="2412775"/>
              <a:ext cx="184350" cy="292200"/>
            </a:xfrm>
            <a:custGeom>
              <a:avLst/>
              <a:gdLst/>
              <a:ahLst/>
              <a:cxnLst/>
              <a:rect l="l" t="t" r="r" b="b"/>
              <a:pathLst>
                <a:path w="7374" h="11688" extrusionOk="0">
                  <a:moveTo>
                    <a:pt x="3392" y="167"/>
                  </a:moveTo>
                  <a:lnTo>
                    <a:pt x="3595" y="185"/>
                  </a:lnTo>
                  <a:lnTo>
                    <a:pt x="3779" y="204"/>
                  </a:lnTo>
                  <a:lnTo>
                    <a:pt x="3963" y="240"/>
                  </a:lnTo>
                  <a:lnTo>
                    <a:pt x="4148" y="296"/>
                  </a:lnTo>
                  <a:lnTo>
                    <a:pt x="4332" y="351"/>
                  </a:lnTo>
                  <a:lnTo>
                    <a:pt x="4498" y="443"/>
                  </a:lnTo>
                  <a:lnTo>
                    <a:pt x="4682" y="517"/>
                  </a:lnTo>
                  <a:lnTo>
                    <a:pt x="4848" y="628"/>
                  </a:lnTo>
                  <a:lnTo>
                    <a:pt x="4995" y="738"/>
                  </a:lnTo>
                  <a:lnTo>
                    <a:pt x="5161" y="849"/>
                  </a:lnTo>
                  <a:lnTo>
                    <a:pt x="5456" y="1107"/>
                  </a:lnTo>
                  <a:lnTo>
                    <a:pt x="5714" y="1402"/>
                  </a:lnTo>
                  <a:lnTo>
                    <a:pt x="5936" y="1734"/>
                  </a:lnTo>
                  <a:lnTo>
                    <a:pt x="6028" y="1881"/>
                  </a:lnTo>
                  <a:lnTo>
                    <a:pt x="6101" y="2047"/>
                  </a:lnTo>
                  <a:lnTo>
                    <a:pt x="6157" y="2176"/>
                  </a:lnTo>
                  <a:lnTo>
                    <a:pt x="6175" y="2305"/>
                  </a:lnTo>
                  <a:lnTo>
                    <a:pt x="6194" y="2434"/>
                  </a:lnTo>
                  <a:lnTo>
                    <a:pt x="6194" y="2545"/>
                  </a:lnTo>
                  <a:lnTo>
                    <a:pt x="6157" y="2784"/>
                  </a:lnTo>
                  <a:lnTo>
                    <a:pt x="6101" y="3024"/>
                  </a:lnTo>
                  <a:lnTo>
                    <a:pt x="6046" y="3282"/>
                  </a:lnTo>
                  <a:lnTo>
                    <a:pt x="6028" y="3429"/>
                  </a:lnTo>
                  <a:lnTo>
                    <a:pt x="6009" y="3595"/>
                  </a:lnTo>
                  <a:lnTo>
                    <a:pt x="6028" y="3761"/>
                  </a:lnTo>
                  <a:lnTo>
                    <a:pt x="6028" y="3964"/>
                  </a:lnTo>
                  <a:lnTo>
                    <a:pt x="6138" y="4683"/>
                  </a:lnTo>
                  <a:lnTo>
                    <a:pt x="6267" y="5439"/>
                  </a:lnTo>
                  <a:lnTo>
                    <a:pt x="6544" y="7024"/>
                  </a:lnTo>
                  <a:lnTo>
                    <a:pt x="7189" y="10416"/>
                  </a:lnTo>
                  <a:lnTo>
                    <a:pt x="7189" y="10416"/>
                  </a:lnTo>
                  <a:lnTo>
                    <a:pt x="7078" y="10360"/>
                  </a:lnTo>
                  <a:lnTo>
                    <a:pt x="6968" y="10305"/>
                  </a:lnTo>
                  <a:lnTo>
                    <a:pt x="6728" y="10158"/>
                  </a:lnTo>
                  <a:lnTo>
                    <a:pt x="6489" y="9955"/>
                  </a:lnTo>
                  <a:lnTo>
                    <a:pt x="6249" y="9734"/>
                  </a:lnTo>
                  <a:lnTo>
                    <a:pt x="5807" y="9273"/>
                  </a:lnTo>
                  <a:lnTo>
                    <a:pt x="5419" y="8867"/>
                  </a:lnTo>
                  <a:lnTo>
                    <a:pt x="5290" y="9070"/>
                  </a:lnTo>
                  <a:lnTo>
                    <a:pt x="5069" y="9402"/>
                  </a:lnTo>
                  <a:lnTo>
                    <a:pt x="4516" y="10213"/>
                  </a:lnTo>
                  <a:lnTo>
                    <a:pt x="4221" y="10637"/>
                  </a:lnTo>
                  <a:lnTo>
                    <a:pt x="4000" y="11024"/>
                  </a:lnTo>
                  <a:lnTo>
                    <a:pt x="3926" y="11190"/>
                  </a:lnTo>
                  <a:lnTo>
                    <a:pt x="3871" y="11319"/>
                  </a:lnTo>
                  <a:lnTo>
                    <a:pt x="3834" y="11430"/>
                  </a:lnTo>
                  <a:lnTo>
                    <a:pt x="3853" y="11503"/>
                  </a:lnTo>
                  <a:lnTo>
                    <a:pt x="3484" y="10803"/>
                  </a:lnTo>
                  <a:lnTo>
                    <a:pt x="2876" y="9641"/>
                  </a:lnTo>
                  <a:lnTo>
                    <a:pt x="2581" y="9033"/>
                  </a:lnTo>
                  <a:lnTo>
                    <a:pt x="2341" y="8517"/>
                  </a:lnTo>
                  <a:lnTo>
                    <a:pt x="2175" y="8130"/>
                  </a:lnTo>
                  <a:lnTo>
                    <a:pt x="2138" y="8019"/>
                  </a:lnTo>
                  <a:lnTo>
                    <a:pt x="2138" y="7964"/>
                  </a:lnTo>
                  <a:lnTo>
                    <a:pt x="1659" y="8554"/>
                  </a:lnTo>
                  <a:lnTo>
                    <a:pt x="1180" y="9144"/>
                  </a:lnTo>
                  <a:lnTo>
                    <a:pt x="682" y="9715"/>
                  </a:lnTo>
                  <a:lnTo>
                    <a:pt x="184" y="10287"/>
                  </a:lnTo>
                  <a:lnTo>
                    <a:pt x="221" y="9881"/>
                  </a:lnTo>
                  <a:lnTo>
                    <a:pt x="295" y="9476"/>
                  </a:lnTo>
                  <a:lnTo>
                    <a:pt x="387" y="9052"/>
                  </a:lnTo>
                  <a:lnTo>
                    <a:pt x="479" y="8628"/>
                  </a:lnTo>
                  <a:lnTo>
                    <a:pt x="719" y="7743"/>
                  </a:lnTo>
                  <a:lnTo>
                    <a:pt x="995" y="6840"/>
                  </a:lnTo>
                  <a:lnTo>
                    <a:pt x="1290" y="5936"/>
                  </a:lnTo>
                  <a:lnTo>
                    <a:pt x="1548" y="5052"/>
                  </a:lnTo>
                  <a:lnTo>
                    <a:pt x="1788" y="4204"/>
                  </a:lnTo>
                  <a:lnTo>
                    <a:pt x="1880" y="3798"/>
                  </a:lnTo>
                  <a:lnTo>
                    <a:pt x="1954" y="3411"/>
                  </a:lnTo>
                  <a:lnTo>
                    <a:pt x="1991" y="3116"/>
                  </a:lnTo>
                  <a:lnTo>
                    <a:pt x="1991" y="2840"/>
                  </a:lnTo>
                  <a:lnTo>
                    <a:pt x="1991" y="2563"/>
                  </a:lnTo>
                  <a:lnTo>
                    <a:pt x="1972" y="2287"/>
                  </a:lnTo>
                  <a:lnTo>
                    <a:pt x="1936" y="1752"/>
                  </a:lnTo>
                  <a:lnTo>
                    <a:pt x="1936" y="1512"/>
                  </a:lnTo>
                  <a:lnTo>
                    <a:pt x="1936" y="1273"/>
                  </a:lnTo>
                  <a:lnTo>
                    <a:pt x="1972" y="1070"/>
                  </a:lnTo>
                  <a:lnTo>
                    <a:pt x="2009" y="867"/>
                  </a:lnTo>
                  <a:lnTo>
                    <a:pt x="2101" y="683"/>
                  </a:lnTo>
                  <a:lnTo>
                    <a:pt x="2157" y="609"/>
                  </a:lnTo>
                  <a:lnTo>
                    <a:pt x="2230" y="535"/>
                  </a:lnTo>
                  <a:lnTo>
                    <a:pt x="2304" y="462"/>
                  </a:lnTo>
                  <a:lnTo>
                    <a:pt x="2396" y="406"/>
                  </a:lnTo>
                  <a:lnTo>
                    <a:pt x="2507" y="351"/>
                  </a:lnTo>
                  <a:lnTo>
                    <a:pt x="2618" y="296"/>
                  </a:lnTo>
                  <a:lnTo>
                    <a:pt x="2747" y="259"/>
                  </a:lnTo>
                  <a:lnTo>
                    <a:pt x="2894" y="222"/>
                  </a:lnTo>
                  <a:lnTo>
                    <a:pt x="3244" y="185"/>
                  </a:lnTo>
                  <a:lnTo>
                    <a:pt x="3392" y="167"/>
                  </a:lnTo>
                  <a:close/>
                  <a:moveTo>
                    <a:pt x="3244" y="1"/>
                  </a:moveTo>
                  <a:lnTo>
                    <a:pt x="3042" y="19"/>
                  </a:lnTo>
                  <a:lnTo>
                    <a:pt x="2839" y="56"/>
                  </a:lnTo>
                  <a:lnTo>
                    <a:pt x="2673" y="93"/>
                  </a:lnTo>
                  <a:lnTo>
                    <a:pt x="2525" y="148"/>
                  </a:lnTo>
                  <a:lnTo>
                    <a:pt x="2378" y="204"/>
                  </a:lnTo>
                  <a:lnTo>
                    <a:pt x="2249" y="277"/>
                  </a:lnTo>
                  <a:lnTo>
                    <a:pt x="2138" y="370"/>
                  </a:lnTo>
                  <a:lnTo>
                    <a:pt x="2046" y="462"/>
                  </a:lnTo>
                  <a:lnTo>
                    <a:pt x="1936" y="628"/>
                  </a:lnTo>
                  <a:lnTo>
                    <a:pt x="1843" y="793"/>
                  </a:lnTo>
                  <a:lnTo>
                    <a:pt x="1788" y="996"/>
                  </a:lnTo>
                  <a:lnTo>
                    <a:pt x="1770" y="1199"/>
                  </a:lnTo>
                  <a:lnTo>
                    <a:pt x="1751" y="1402"/>
                  </a:lnTo>
                  <a:lnTo>
                    <a:pt x="1751" y="1623"/>
                  </a:lnTo>
                  <a:lnTo>
                    <a:pt x="1788" y="2102"/>
                  </a:lnTo>
                  <a:lnTo>
                    <a:pt x="1807" y="2416"/>
                  </a:lnTo>
                  <a:lnTo>
                    <a:pt x="1807" y="2729"/>
                  </a:lnTo>
                  <a:lnTo>
                    <a:pt x="1807" y="3061"/>
                  </a:lnTo>
                  <a:lnTo>
                    <a:pt x="1770" y="3374"/>
                  </a:lnTo>
                  <a:lnTo>
                    <a:pt x="1714" y="3706"/>
                  </a:lnTo>
                  <a:lnTo>
                    <a:pt x="1622" y="4056"/>
                  </a:lnTo>
                  <a:lnTo>
                    <a:pt x="1438" y="4794"/>
                  </a:lnTo>
                  <a:lnTo>
                    <a:pt x="1217" y="5568"/>
                  </a:lnTo>
                  <a:lnTo>
                    <a:pt x="959" y="6360"/>
                  </a:lnTo>
                  <a:lnTo>
                    <a:pt x="645" y="7374"/>
                  </a:lnTo>
                  <a:lnTo>
                    <a:pt x="350" y="8388"/>
                  </a:lnTo>
                  <a:lnTo>
                    <a:pt x="240" y="8867"/>
                  </a:lnTo>
                  <a:lnTo>
                    <a:pt x="129" y="9347"/>
                  </a:lnTo>
                  <a:lnTo>
                    <a:pt x="55" y="9807"/>
                  </a:lnTo>
                  <a:lnTo>
                    <a:pt x="0" y="10268"/>
                  </a:lnTo>
                  <a:lnTo>
                    <a:pt x="0" y="10324"/>
                  </a:lnTo>
                  <a:lnTo>
                    <a:pt x="18" y="10379"/>
                  </a:lnTo>
                  <a:lnTo>
                    <a:pt x="55" y="10416"/>
                  </a:lnTo>
                  <a:lnTo>
                    <a:pt x="111" y="10434"/>
                  </a:lnTo>
                  <a:lnTo>
                    <a:pt x="184" y="10453"/>
                  </a:lnTo>
                  <a:lnTo>
                    <a:pt x="258" y="10453"/>
                  </a:lnTo>
                  <a:lnTo>
                    <a:pt x="313" y="10397"/>
                  </a:lnTo>
                  <a:lnTo>
                    <a:pt x="756" y="9900"/>
                  </a:lnTo>
                  <a:lnTo>
                    <a:pt x="1198" y="9402"/>
                  </a:lnTo>
                  <a:lnTo>
                    <a:pt x="1641" y="8867"/>
                  </a:lnTo>
                  <a:lnTo>
                    <a:pt x="2065" y="8351"/>
                  </a:lnTo>
                  <a:lnTo>
                    <a:pt x="2304" y="8867"/>
                  </a:lnTo>
                  <a:lnTo>
                    <a:pt x="2710" y="9715"/>
                  </a:lnTo>
                  <a:lnTo>
                    <a:pt x="3300" y="10877"/>
                  </a:lnTo>
                  <a:lnTo>
                    <a:pt x="3687" y="11595"/>
                  </a:lnTo>
                  <a:lnTo>
                    <a:pt x="3724" y="11632"/>
                  </a:lnTo>
                  <a:lnTo>
                    <a:pt x="3760" y="11669"/>
                  </a:lnTo>
                  <a:lnTo>
                    <a:pt x="3797" y="11688"/>
                  </a:lnTo>
                  <a:lnTo>
                    <a:pt x="3853" y="11688"/>
                  </a:lnTo>
                  <a:lnTo>
                    <a:pt x="3926" y="11669"/>
                  </a:lnTo>
                  <a:lnTo>
                    <a:pt x="3982" y="11632"/>
                  </a:lnTo>
                  <a:lnTo>
                    <a:pt x="4019" y="11577"/>
                  </a:lnTo>
                  <a:lnTo>
                    <a:pt x="4037" y="11522"/>
                  </a:lnTo>
                  <a:lnTo>
                    <a:pt x="4019" y="11448"/>
                  </a:lnTo>
                  <a:lnTo>
                    <a:pt x="4055" y="11319"/>
                  </a:lnTo>
                  <a:lnTo>
                    <a:pt x="4148" y="11135"/>
                  </a:lnTo>
                  <a:lnTo>
                    <a:pt x="4277" y="10913"/>
                  </a:lnTo>
                  <a:lnTo>
                    <a:pt x="4442" y="10637"/>
                  </a:lnTo>
                  <a:lnTo>
                    <a:pt x="4793" y="10102"/>
                  </a:lnTo>
                  <a:lnTo>
                    <a:pt x="5125" y="9641"/>
                  </a:lnTo>
                  <a:lnTo>
                    <a:pt x="5456" y="9162"/>
                  </a:lnTo>
                  <a:lnTo>
                    <a:pt x="5678" y="9402"/>
                  </a:lnTo>
                  <a:lnTo>
                    <a:pt x="6009" y="9752"/>
                  </a:lnTo>
                  <a:lnTo>
                    <a:pt x="6194" y="9936"/>
                  </a:lnTo>
                  <a:lnTo>
                    <a:pt x="6378" y="10121"/>
                  </a:lnTo>
                  <a:lnTo>
                    <a:pt x="6581" y="10268"/>
                  </a:lnTo>
                  <a:lnTo>
                    <a:pt x="6765" y="10397"/>
                  </a:lnTo>
                  <a:lnTo>
                    <a:pt x="6949" y="10508"/>
                  </a:lnTo>
                  <a:lnTo>
                    <a:pt x="7152" y="10582"/>
                  </a:lnTo>
                  <a:lnTo>
                    <a:pt x="7263" y="10582"/>
                  </a:lnTo>
                  <a:lnTo>
                    <a:pt x="7318" y="10545"/>
                  </a:lnTo>
                  <a:lnTo>
                    <a:pt x="7355" y="10508"/>
                  </a:lnTo>
                  <a:lnTo>
                    <a:pt x="7373" y="10471"/>
                  </a:lnTo>
                  <a:lnTo>
                    <a:pt x="7373" y="10416"/>
                  </a:lnTo>
                  <a:lnTo>
                    <a:pt x="7373" y="10379"/>
                  </a:lnTo>
                  <a:lnTo>
                    <a:pt x="7134" y="9107"/>
                  </a:lnTo>
                  <a:lnTo>
                    <a:pt x="6857" y="7706"/>
                  </a:lnTo>
                  <a:lnTo>
                    <a:pt x="6599" y="6379"/>
                  </a:lnTo>
                  <a:lnTo>
                    <a:pt x="6396" y="5125"/>
                  </a:lnTo>
                  <a:lnTo>
                    <a:pt x="6212" y="3946"/>
                  </a:lnTo>
                  <a:lnTo>
                    <a:pt x="6194" y="3651"/>
                  </a:lnTo>
                  <a:lnTo>
                    <a:pt x="6212" y="3411"/>
                  </a:lnTo>
                  <a:lnTo>
                    <a:pt x="6249" y="3190"/>
                  </a:lnTo>
                  <a:lnTo>
                    <a:pt x="6286" y="2987"/>
                  </a:lnTo>
                  <a:lnTo>
                    <a:pt x="6360" y="2692"/>
                  </a:lnTo>
                  <a:lnTo>
                    <a:pt x="6378" y="2545"/>
                  </a:lnTo>
                  <a:lnTo>
                    <a:pt x="6378" y="2379"/>
                  </a:lnTo>
                  <a:lnTo>
                    <a:pt x="6341" y="2213"/>
                  </a:lnTo>
                  <a:lnTo>
                    <a:pt x="6304" y="2047"/>
                  </a:lnTo>
                  <a:lnTo>
                    <a:pt x="6212" y="1844"/>
                  </a:lnTo>
                  <a:lnTo>
                    <a:pt x="6083" y="1623"/>
                  </a:lnTo>
                  <a:lnTo>
                    <a:pt x="5972" y="1439"/>
                  </a:lnTo>
                  <a:lnTo>
                    <a:pt x="5825" y="1273"/>
                  </a:lnTo>
                  <a:lnTo>
                    <a:pt x="5696" y="1107"/>
                  </a:lnTo>
                  <a:lnTo>
                    <a:pt x="5530" y="941"/>
                  </a:lnTo>
                  <a:lnTo>
                    <a:pt x="5383" y="793"/>
                  </a:lnTo>
                  <a:lnTo>
                    <a:pt x="5217" y="664"/>
                  </a:lnTo>
                  <a:lnTo>
                    <a:pt x="5051" y="554"/>
                  </a:lnTo>
                  <a:lnTo>
                    <a:pt x="4885" y="425"/>
                  </a:lnTo>
                  <a:lnTo>
                    <a:pt x="4701" y="333"/>
                  </a:lnTo>
                  <a:lnTo>
                    <a:pt x="4516" y="240"/>
                  </a:lnTo>
                  <a:lnTo>
                    <a:pt x="4332" y="167"/>
                  </a:lnTo>
                  <a:lnTo>
                    <a:pt x="4148" y="111"/>
                  </a:lnTo>
                  <a:lnTo>
                    <a:pt x="3963" y="56"/>
                  </a:lnTo>
                  <a:lnTo>
                    <a:pt x="3779" y="19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2570800" y="2416925"/>
              <a:ext cx="175150" cy="283450"/>
            </a:xfrm>
            <a:custGeom>
              <a:avLst/>
              <a:gdLst/>
              <a:ahLst/>
              <a:cxnLst/>
              <a:rect l="l" t="t" r="r" b="b"/>
              <a:pathLst>
                <a:path w="7006" h="11338" fill="none" extrusionOk="0">
                  <a:moveTo>
                    <a:pt x="3208" y="1"/>
                  </a:moveTo>
                  <a:lnTo>
                    <a:pt x="3208" y="1"/>
                  </a:lnTo>
                  <a:lnTo>
                    <a:pt x="3411" y="19"/>
                  </a:lnTo>
                  <a:lnTo>
                    <a:pt x="3595" y="38"/>
                  </a:lnTo>
                  <a:lnTo>
                    <a:pt x="3779" y="74"/>
                  </a:lnTo>
                  <a:lnTo>
                    <a:pt x="3964" y="130"/>
                  </a:lnTo>
                  <a:lnTo>
                    <a:pt x="4148" y="185"/>
                  </a:lnTo>
                  <a:lnTo>
                    <a:pt x="4314" y="277"/>
                  </a:lnTo>
                  <a:lnTo>
                    <a:pt x="4498" y="351"/>
                  </a:lnTo>
                  <a:lnTo>
                    <a:pt x="4664" y="462"/>
                  </a:lnTo>
                  <a:lnTo>
                    <a:pt x="4811" y="572"/>
                  </a:lnTo>
                  <a:lnTo>
                    <a:pt x="4977" y="683"/>
                  </a:lnTo>
                  <a:lnTo>
                    <a:pt x="5272" y="941"/>
                  </a:lnTo>
                  <a:lnTo>
                    <a:pt x="5530" y="1236"/>
                  </a:lnTo>
                  <a:lnTo>
                    <a:pt x="5752" y="1568"/>
                  </a:lnTo>
                  <a:lnTo>
                    <a:pt x="5752" y="1568"/>
                  </a:lnTo>
                  <a:lnTo>
                    <a:pt x="5844" y="1715"/>
                  </a:lnTo>
                  <a:lnTo>
                    <a:pt x="5917" y="1881"/>
                  </a:lnTo>
                  <a:lnTo>
                    <a:pt x="5973" y="2010"/>
                  </a:lnTo>
                  <a:lnTo>
                    <a:pt x="5991" y="2139"/>
                  </a:lnTo>
                  <a:lnTo>
                    <a:pt x="6010" y="2268"/>
                  </a:lnTo>
                  <a:lnTo>
                    <a:pt x="6010" y="2379"/>
                  </a:lnTo>
                  <a:lnTo>
                    <a:pt x="5973" y="2618"/>
                  </a:lnTo>
                  <a:lnTo>
                    <a:pt x="5917" y="2858"/>
                  </a:lnTo>
                  <a:lnTo>
                    <a:pt x="5862" y="3116"/>
                  </a:lnTo>
                  <a:lnTo>
                    <a:pt x="5844" y="3263"/>
                  </a:lnTo>
                  <a:lnTo>
                    <a:pt x="5825" y="3429"/>
                  </a:lnTo>
                  <a:lnTo>
                    <a:pt x="5844" y="3595"/>
                  </a:lnTo>
                  <a:lnTo>
                    <a:pt x="5844" y="3798"/>
                  </a:lnTo>
                  <a:lnTo>
                    <a:pt x="5844" y="3798"/>
                  </a:lnTo>
                  <a:lnTo>
                    <a:pt x="5954" y="4517"/>
                  </a:lnTo>
                  <a:lnTo>
                    <a:pt x="6083" y="5273"/>
                  </a:lnTo>
                  <a:lnTo>
                    <a:pt x="6360" y="6858"/>
                  </a:lnTo>
                  <a:lnTo>
                    <a:pt x="7005" y="10250"/>
                  </a:lnTo>
                  <a:lnTo>
                    <a:pt x="7005" y="10250"/>
                  </a:lnTo>
                  <a:lnTo>
                    <a:pt x="6894" y="10194"/>
                  </a:lnTo>
                  <a:lnTo>
                    <a:pt x="6784" y="10139"/>
                  </a:lnTo>
                  <a:lnTo>
                    <a:pt x="6544" y="9992"/>
                  </a:lnTo>
                  <a:lnTo>
                    <a:pt x="6305" y="9789"/>
                  </a:lnTo>
                  <a:lnTo>
                    <a:pt x="6065" y="9568"/>
                  </a:lnTo>
                  <a:lnTo>
                    <a:pt x="5623" y="9107"/>
                  </a:lnTo>
                  <a:lnTo>
                    <a:pt x="5235" y="8701"/>
                  </a:lnTo>
                  <a:lnTo>
                    <a:pt x="5235" y="8701"/>
                  </a:lnTo>
                  <a:lnTo>
                    <a:pt x="5106" y="8904"/>
                  </a:lnTo>
                  <a:lnTo>
                    <a:pt x="4885" y="9236"/>
                  </a:lnTo>
                  <a:lnTo>
                    <a:pt x="4332" y="10047"/>
                  </a:lnTo>
                  <a:lnTo>
                    <a:pt x="4037" y="10471"/>
                  </a:lnTo>
                  <a:lnTo>
                    <a:pt x="3816" y="10858"/>
                  </a:lnTo>
                  <a:lnTo>
                    <a:pt x="3742" y="11024"/>
                  </a:lnTo>
                  <a:lnTo>
                    <a:pt x="3687" y="11153"/>
                  </a:lnTo>
                  <a:lnTo>
                    <a:pt x="3650" y="11264"/>
                  </a:lnTo>
                  <a:lnTo>
                    <a:pt x="3669" y="11337"/>
                  </a:lnTo>
                  <a:lnTo>
                    <a:pt x="3669" y="11337"/>
                  </a:lnTo>
                  <a:lnTo>
                    <a:pt x="3300" y="10637"/>
                  </a:lnTo>
                  <a:lnTo>
                    <a:pt x="2692" y="9475"/>
                  </a:lnTo>
                  <a:lnTo>
                    <a:pt x="2397" y="8867"/>
                  </a:lnTo>
                  <a:lnTo>
                    <a:pt x="2157" y="8351"/>
                  </a:lnTo>
                  <a:lnTo>
                    <a:pt x="1991" y="7964"/>
                  </a:lnTo>
                  <a:lnTo>
                    <a:pt x="1954" y="7853"/>
                  </a:lnTo>
                  <a:lnTo>
                    <a:pt x="1954" y="7798"/>
                  </a:lnTo>
                  <a:lnTo>
                    <a:pt x="1954" y="7798"/>
                  </a:lnTo>
                  <a:lnTo>
                    <a:pt x="1475" y="8388"/>
                  </a:lnTo>
                  <a:lnTo>
                    <a:pt x="996" y="8978"/>
                  </a:lnTo>
                  <a:lnTo>
                    <a:pt x="498" y="9549"/>
                  </a:lnTo>
                  <a:lnTo>
                    <a:pt x="0" y="10121"/>
                  </a:lnTo>
                  <a:lnTo>
                    <a:pt x="0" y="10121"/>
                  </a:lnTo>
                  <a:lnTo>
                    <a:pt x="37" y="9715"/>
                  </a:lnTo>
                  <a:lnTo>
                    <a:pt x="111" y="9310"/>
                  </a:lnTo>
                  <a:lnTo>
                    <a:pt x="203" y="8886"/>
                  </a:lnTo>
                  <a:lnTo>
                    <a:pt x="295" y="8462"/>
                  </a:lnTo>
                  <a:lnTo>
                    <a:pt x="535" y="7577"/>
                  </a:lnTo>
                  <a:lnTo>
                    <a:pt x="811" y="6674"/>
                  </a:lnTo>
                  <a:lnTo>
                    <a:pt x="1106" y="5770"/>
                  </a:lnTo>
                  <a:lnTo>
                    <a:pt x="1364" y="4886"/>
                  </a:lnTo>
                  <a:lnTo>
                    <a:pt x="1604" y="4038"/>
                  </a:lnTo>
                  <a:lnTo>
                    <a:pt x="1696" y="3632"/>
                  </a:lnTo>
                  <a:lnTo>
                    <a:pt x="1770" y="3245"/>
                  </a:lnTo>
                  <a:lnTo>
                    <a:pt x="1770" y="3245"/>
                  </a:lnTo>
                  <a:lnTo>
                    <a:pt x="1807" y="2950"/>
                  </a:lnTo>
                  <a:lnTo>
                    <a:pt x="1807" y="2674"/>
                  </a:lnTo>
                  <a:lnTo>
                    <a:pt x="1807" y="2397"/>
                  </a:lnTo>
                  <a:lnTo>
                    <a:pt x="1788" y="2121"/>
                  </a:lnTo>
                  <a:lnTo>
                    <a:pt x="1752" y="1586"/>
                  </a:lnTo>
                  <a:lnTo>
                    <a:pt x="1752" y="1346"/>
                  </a:lnTo>
                  <a:lnTo>
                    <a:pt x="1752" y="1107"/>
                  </a:lnTo>
                  <a:lnTo>
                    <a:pt x="1788" y="904"/>
                  </a:lnTo>
                  <a:lnTo>
                    <a:pt x="1825" y="701"/>
                  </a:lnTo>
                  <a:lnTo>
                    <a:pt x="1917" y="517"/>
                  </a:lnTo>
                  <a:lnTo>
                    <a:pt x="1973" y="443"/>
                  </a:lnTo>
                  <a:lnTo>
                    <a:pt x="2046" y="369"/>
                  </a:lnTo>
                  <a:lnTo>
                    <a:pt x="2120" y="296"/>
                  </a:lnTo>
                  <a:lnTo>
                    <a:pt x="2212" y="240"/>
                  </a:lnTo>
                  <a:lnTo>
                    <a:pt x="2323" y="185"/>
                  </a:lnTo>
                  <a:lnTo>
                    <a:pt x="2434" y="130"/>
                  </a:lnTo>
                  <a:lnTo>
                    <a:pt x="2563" y="93"/>
                  </a:lnTo>
                  <a:lnTo>
                    <a:pt x="2710" y="56"/>
                  </a:lnTo>
                  <a:lnTo>
                    <a:pt x="3060" y="19"/>
                  </a:lnTo>
                  <a:lnTo>
                    <a:pt x="3060" y="19"/>
                  </a:lnTo>
                  <a:lnTo>
                    <a:pt x="32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2566200" y="2412775"/>
              <a:ext cx="184350" cy="292200"/>
            </a:xfrm>
            <a:custGeom>
              <a:avLst/>
              <a:gdLst/>
              <a:ahLst/>
              <a:cxnLst/>
              <a:rect l="l" t="t" r="r" b="b"/>
              <a:pathLst>
                <a:path w="7374" h="11688" fill="none" extrusionOk="0">
                  <a:moveTo>
                    <a:pt x="3392" y="1"/>
                  </a:moveTo>
                  <a:lnTo>
                    <a:pt x="3392" y="1"/>
                  </a:lnTo>
                  <a:lnTo>
                    <a:pt x="3244" y="1"/>
                  </a:lnTo>
                  <a:lnTo>
                    <a:pt x="3244" y="1"/>
                  </a:lnTo>
                  <a:lnTo>
                    <a:pt x="3042" y="19"/>
                  </a:lnTo>
                  <a:lnTo>
                    <a:pt x="2839" y="56"/>
                  </a:lnTo>
                  <a:lnTo>
                    <a:pt x="2673" y="93"/>
                  </a:lnTo>
                  <a:lnTo>
                    <a:pt x="2525" y="148"/>
                  </a:lnTo>
                  <a:lnTo>
                    <a:pt x="2378" y="204"/>
                  </a:lnTo>
                  <a:lnTo>
                    <a:pt x="2249" y="277"/>
                  </a:lnTo>
                  <a:lnTo>
                    <a:pt x="2138" y="370"/>
                  </a:lnTo>
                  <a:lnTo>
                    <a:pt x="2046" y="462"/>
                  </a:lnTo>
                  <a:lnTo>
                    <a:pt x="2046" y="462"/>
                  </a:lnTo>
                  <a:lnTo>
                    <a:pt x="1936" y="628"/>
                  </a:lnTo>
                  <a:lnTo>
                    <a:pt x="1843" y="793"/>
                  </a:lnTo>
                  <a:lnTo>
                    <a:pt x="1788" y="996"/>
                  </a:lnTo>
                  <a:lnTo>
                    <a:pt x="1770" y="1199"/>
                  </a:lnTo>
                  <a:lnTo>
                    <a:pt x="1751" y="1402"/>
                  </a:lnTo>
                  <a:lnTo>
                    <a:pt x="1751" y="1623"/>
                  </a:lnTo>
                  <a:lnTo>
                    <a:pt x="1788" y="2102"/>
                  </a:lnTo>
                  <a:lnTo>
                    <a:pt x="1788" y="2102"/>
                  </a:lnTo>
                  <a:lnTo>
                    <a:pt x="1807" y="2416"/>
                  </a:lnTo>
                  <a:lnTo>
                    <a:pt x="1807" y="2729"/>
                  </a:lnTo>
                  <a:lnTo>
                    <a:pt x="1807" y="3061"/>
                  </a:lnTo>
                  <a:lnTo>
                    <a:pt x="1770" y="3374"/>
                  </a:lnTo>
                  <a:lnTo>
                    <a:pt x="1770" y="3374"/>
                  </a:lnTo>
                  <a:lnTo>
                    <a:pt x="1714" y="3706"/>
                  </a:lnTo>
                  <a:lnTo>
                    <a:pt x="1622" y="4056"/>
                  </a:lnTo>
                  <a:lnTo>
                    <a:pt x="1438" y="4794"/>
                  </a:lnTo>
                  <a:lnTo>
                    <a:pt x="1217" y="5568"/>
                  </a:lnTo>
                  <a:lnTo>
                    <a:pt x="959" y="6360"/>
                  </a:lnTo>
                  <a:lnTo>
                    <a:pt x="959" y="6360"/>
                  </a:lnTo>
                  <a:lnTo>
                    <a:pt x="645" y="7374"/>
                  </a:lnTo>
                  <a:lnTo>
                    <a:pt x="350" y="8388"/>
                  </a:lnTo>
                  <a:lnTo>
                    <a:pt x="240" y="8867"/>
                  </a:lnTo>
                  <a:lnTo>
                    <a:pt x="129" y="9347"/>
                  </a:lnTo>
                  <a:lnTo>
                    <a:pt x="55" y="9807"/>
                  </a:lnTo>
                  <a:lnTo>
                    <a:pt x="0" y="10268"/>
                  </a:lnTo>
                  <a:lnTo>
                    <a:pt x="0" y="10268"/>
                  </a:lnTo>
                  <a:lnTo>
                    <a:pt x="0" y="10324"/>
                  </a:lnTo>
                  <a:lnTo>
                    <a:pt x="18" y="10379"/>
                  </a:lnTo>
                  <a:lnTo>
                    <a:pt x="55" y="10416"/>
                  </a:lnTo>
                  <a:lnTo>
                    <a:pt x="111" y="10434"/>
                  </a:lnTo>
                  <a:lnTo>
                    <a:pt x="111" y="10434"/>
                  </a:lnTo>
                  <a:lnTo>
                    <a:pt x="184" y="10453"/>
                  </a:lnTo>
                  <a:lnTo>
                    <a:pt x="184" y="10453"/>
                  </a:lnTo>
                  <a:lnTo>
                    <a:pt x="258" y="10453"/>
                  </a:lnTo>
                  <a:lnTo>
                    <a:pt x="313" y="10397"/>
                  </a:lnTo>
                  <a:lnTo>
                    <a:pt x="313" y="10397"/>
                  </a:lnTo>
                  <a:lnTo>
                    <a:pt x="756" y="9900"/>
                  </a:lnTo>
                  <a:lnTo>
                    <a:pt x="1198" y="9402"/>
                  </a:lnTo>
                  <a:lnTo>
                    <a:pt x="1641" y="8867"/>
                  </a:lnTo>
                  <a:lnTo>
                    <a:pt x="2065" y="8351"/>
                  </a:lnTo>
                  <a:lnTo>
                    <a:pt x="2065" y="8351"/>
                  </a:lnTo>
                  <a:lnTo>
                    <a:pt x="2304" y="8867"/>
                  </a:lnTo>
                  <a:lnTo>
                    <a:pt x="2710" y="9715"/>
                  </a:lnTo>
                  <a:lnTo>
                    <a:pt x="2710" y="9715"/>
                  </a:lnTo>
                  <a:lnTo>
                    <a:pt x="3300" y="10877"/>
                  </a:lnTo>
                  <a:lnTo>
                    <a:pt x="3687" y="11595"/>
                  </a:lnTo>
                  <a:lnTo>
                    <a:pt x="3687" y="11595"/>
                  </a:lnTo>
                  <a:lnTo>
                    <a:pt x="3724" y="11632"/>
                  </a:lnTo>
                  <a:lnTo>
                    <a:pt x="3760" y="11669"/>
                  </a:lnTo>
                  <a:lnTo>
                    <a:pt x="3797" y="11688"/>
                  </a:lnTo>
                  <a:lnTo>
                    <a:pt x="3853" y="11688"/>
                  </a:lnTo>
                  <a:lnTo>
                    <a:pt x="3853" y="11688"/>
                  </a:lnTo>
                  <a:lnTo>
                    <a:pt x="3926" y="11669"/>
                  </a:lnTo>
                  <a:lnTo>
                    <a:pt x="3926" y="11669"/>
                  </a:lnTo>
                  <a:lnTo>
                    <a:pt x="3982" y="11632"/>
                  </a:lnTo>
                  <a:lnTo>
                    <a:pt x="4019" y="11577"/>
                  </a:lnTo>
                  <a:lnTo>
                    <a:pt x="4037" y="11522"/>
                  </a:lnTo>
                  <a:lnTo>
                    <a:pt x="4019" y="11448"/>
                  </a:lnTo>
                  <a:lnTo>
                    <a:pt x="4019" y="11448"/>
                  </a:lnTo>
                  <a:lnTo>
                    <a:pt x="4055" y="11319"/>
                  </a:lnTo>
                  <a:lnTo>
                    <a:pt x="4148" y="11135"/>
                  </a:lnTo>
                  <a:lnTo>
                    <a:pt x="4277" y="10913"/>
                  </a:lnTo>
                  <a:lnTo>
                    <a:pt x="4442" y="10637"/>
                  </a:lnTo>
                  <a:lnTo>
                    <a:pt x="4793" y="10102"/>
                  </a:lnTo>
                  <a:lnTo>
                    <a:pt x="5125" y="9641"/>
                  </a:lnTo>
                  <a:lnTo>
                    <a:pt x="5125" y="9641"/>
                  </a:lnTo>
                  <a:lnTo>
                    <a:pt x="5456" y="9162"/>
                  </a:lnTo>
                  <a:lnTo>
                    <a:pt x="5456" y="9162"/>
                  </a:lnTo>
                  <a:lnTo>
                    <a:pt x="5678" y="9402"/>
                  </a:lnTo>
                  <a:lnTo>
                    <a:pt x="5678" y="9402"/>
                  </a:lnTo>
                  <a:lnTo>
                    <a:pt x="6009" y="9752"/>
                  </a:lnTo>
                  <a:lnTo>
                    <a:pt x="6194" y="9936"/>
                  </a:lnTo>
                  <a:lnTo>
                    <a:pt x="6378" y="10121"/>
                  </a:lnTo>
                  <a:lnTo>
                    <a:pt x="6581" y="10268"/>
                  </a:lnTo>
                  <a:lnTo>
                    <a:pt x="6765" y="10397"/>
                  </a:lnTo>
                  <a:lnTo>
                    <a:pt x="6949" y="10508"/>
                  </a:lnTo>
                  <a:lnTo>
                    <a:pt x="7152" y="10582"/>
                  </a:lnTo>
                  <a:lnTo>
                    <a:pt x="7152" y="10582"/>
                  </a:lnTo>
                  <a:lnTo>
                    <a:pt x="7189" y="10582"/>
                  </a:lnTo>
                  <a:lnTo>
                    <a:pt x="7189" y="10582"/>
                  </a:lnTo>
                  <a:lnTo>
                    <a:pt x="7263" y="10582"/>
                  </a:lnTo>
                  <a:lnTo>
                    <a:pt x="7318" y="10545"/>
                  </a:lnTo>
                  <a:lnTo>
                    <a:pt x="7318" y="10545"/>
                  </a:lnTo>
                  <a:lnTo>
                    <a:pt x="7355" y="10508"/>
                  </a:lnTo>
                  <a:lnTo>
                    <a:pt x="7373" y="10471"/>
                  </a:lnTo>
                  <a:lnTo>
                    <a:pt x="7373" y="10416"/>
                  </a:lnTo>
                  <a:lnTo>
                    <a:pt x="7373" y="10379"/>
                  </a:lnTo>
                  <a:lnTo>
                    <a:pt x="7373" y="10379"/>
                  </a:lnTo>
                  <a:lnTo>
                    <a:pt x="7134" y="9107"/>
                  </a:lnTo>
                  <a:lnTo>
                    <a:pt x="7134" y="9107"/>
                  </a:lnTo>
                  <a:lnTo>
                    <a:pt x="6857" y="7706"/>
                  </a:lnTo>
                  <a:lnTo>
                    <a:pt x="6599" y="6379"/>
                  </a:lnTo>
                  <a:lnTo>
                    <a:pt x="6396" y="5125"/>
                  </a:lnTo>
                  <a:lnTo>
                    <a:pt x="6212" y="3946"/>
                  </a:lnTo>
                  <a:lnTo>
                    <a:pt x="6212" y="3946"/>
                  </a:lnTo>
                  <a:lnTo>
                    <a:pt x="6194" y="3651"/>
                  </a:lnTo>
                  <a:lnTo>
                    <a:pt x="6212" y="3411"/>
                  </a:lnTo>
                  <a:lnTo>
                    <a:pt x="6249" y="3190"/>
                  </a:lnTo>
                  <a:lnTo>
                    <a:pt x="6286" y="2987"/>
                  </a:lnTo>
                  <a:lnTo>
                    <a:pt x="6286" y="2987"/>
                  </a:lnTo>
                  <a:lnTo>
                    <a:pt x="6360" y="2692"/>
                  </a:lnTo>
                  <a:lnTo>
                    <a:pt x="6378" y="2545"/>
                  </a:lnTo>
                  <a:lnTo>
                    <a:pt x="6378" y="2379"/>
                  </a:lnTo>
                  <a:lnTo>
                    <a:pt x="6341" y="2213"/>
                  </a:lnTo>
                  <a:lnTo>
                    <a:pt x="6304" y="2047"/>
                  </a:lnTo>
                  <a:lnTo>
                    <a:pt x="6212" y="1844"/>
                  </a:lnTo>
                  <a:lnTo>
                    <a:pt x="6083" y="1623"/>
                  </a:lnTo>
                  <a:lnTo>
                    <a:pt x="6083" y="1623"/>
                  </a:lnTo>
                  <a:lnTo>
                    <a:pt x="5972" y="1439"/>
                  </a:lnTo>
                  <a:lnTo>
                    <a:pt x="5825" y="1273"/>
                  </a:lnTo>
                  <a:lnTo>
                    <a:pt x="5696" y="1107"/>
                  </a:lnTo>
                  <a:lnTo>
                    <a:pt x="5530" y="941"/>
                  </a:lnTo>
                  <a:lnTo>
                    <a:pt x="5383" y="793"/>
                  </a:lnTo>
                  <a:lnTo>
                    <a:pt x="5217" y="664"/>
                  </a:lnTo>
                  <a:lnTo>
                    <a:pt x="5051" y="554"/>
                  </a:lnTo>
                  <a:lnTo>
                    <a:pt x="4885" y="425"/>
                  </a:lnTo>
                  <a:lnTo>
                    <a:pt x="4701" y="333"/>
                  </a:lnTo>
                  <a:lnTo>
                    <a:pt x="4516" y="240"/>
                  </a:lnTo>
                  <a:lnTo>
                    <a:pt x="4332" y="167"/>
                  </a:lnTo>
                  <a:lnTo>
                    <a:pt x="4148" y="111"/>
                  </a:lnTo>
                  <a:lnTo>
                    <a:pt x="3963" y="56"/>
                  </a:lnTo>
                  <a:lnTo>
                    <a:pt x="3779" y="19"/>
                  </a:lnTo>
                  <a:lnTo>
                    <a:pt x="3595" y="1"/>
                  </a:lnTo>
                  <a:lnTo>
                    <a:pt x="3392" y="1"/>
                  </a:lnTo>
                  <a:lnTo>
                    <a:pt x="3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2537150" y="2452875"/>
              <a:ext cx="249800" cy="83425"/>
            </a:xfrm>
            <a:custGeom>
              <a:avLst/>
              <a:gdLst/>
              <a:ahLst/>
              <a:cxnLst/>
              <a:rect l="l" t="t" r="r" b="b"/>
              <a:pathLst>
                <a:path w="9992" h="3337" extrusionOk="0">
                  <a:moveTo>
                    <a:pt x="3356" y="1"/>
                  </a:moveTo>
                  <a:lnTo>
                    <a:pt x="3005" y="19"/>
                  </a:lnTo>
                  <a:lnTo>
                    <a:pt x="2674" y="56"/>
                  </a:lnTo>
                  <a:lnTo>
                    <a:pt x="2360" y="148"/>
                  </a:lnTo>
                  <a:lnTo>
                    <a:pt x="2047" y="259"/>
                  </a:lnTo>
                  <a:lnTo>
                    <a:pt x="1752" y="406"/>
                  </a:lnTo>
                  <a:lnTo>
                    <a:pt x="1475" y="572"/>
                  </a:lnTo>
                  <a:lnTo>
                    <a:pt x="1217" y="756"/>
                  </a:lnTo>
                  <a:lnTo>
                    <a:pt x="978" y="978"/>
                  </a:lnTo>
                  <a:lnTo>
                    <a:pt x="775" y="1217"/>
                  </a:lnTo>
                  <a:lnTo>
                    <a:pt x="572" y="1475"/>
                  </a:lnTo>
                  <a:lnTo>
                    <a:pt x="406" y="1752"/>
                  </a:lnTo>
                  <a:lnTo>
                    <a:pt x="259" y="2028"/>
                  </a:lnTo>
                  <a:lnTo>
                    <a:pt x="148" y="2342"/>
                  </a:lnTo>
                  <a:lnTo>
                    <a:pt x="74" y="2673"/>
                  </a:lnTo>
                  <a:lnTo>
                    <a:pt x="19" y="3005"/>
                  </a:lnTo>
                  <a:lnTo>
                    <a:pt x="1" y="3337"/>
                  </a:lnTo>
                  <a:lnTo>
                    <a:pt x="9992" y="3337"/>
                  </a:lnTo>
                  <a:lnTo>
                    <a:pt x="9973" y="3005"/>
                  </a:lnTo>
                  <a:lnTo>
                    <a:pt x="9918" y="2673"/>
                  </a:lnTo>
                  <a:lnTo>
                    <a:pt x="9844" y="2342"/>
                  </a:lnTo>
                  <a:lnTo>
                    <a:pt x="9734" y="2028"/>
                  </a:lnTo>
                  <a:lnTo>
                    <a:pt x="9586" y="1752"/>
                  </a:lnTo>
                  <a:lnTo>
                    <a:pt x="9420" y="1475"/>
                  </a:lnTo>
                  <a:lnTo>
                    <a:pt x="9236" y="1217"/>
                  </a:lnTo>
                  <a:lnTo>
                    <a:pt x="9015" y="978"/>
                  </a:lnTo>
                  <a:lnTo>
                    <a:pt x="8775" y="756"/>
                  </a:lnTo>
                  <a:lnTo>
                    <a:pt x="8517" y="572"/>
                  </a:lnTo>
                  <a:lnTo>
                    <a:pt x="8240" y="406"/>
                  </a:lnTo>
                  <a:lnTo>
                    <a:pt x="7945" y="259"/>
                  </a:lnTo>
                  <a:lnTo>
                    <a:pt x="7651" y="148"/>
                  </a:lnTo>
                  <a:lnTo>
                    <a:pt x="7319" y="56"/>
                  </a:lnTo>
                  <a:lnTo>
                    <a:pt x="6987" y="19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2534400" y="2449650"/>
              <a:ext cx="255775" cy="89900"/>
            </a:xfrm>
            <a:custGeom>
              <a:avLst/>
              <a:gdLst/>
              <a:ahLst/>
              <a:cxnLst/>
              <a:rect l="l" t="t" r="r" b="b"/>
              <a:pathLst>
                <a:path w="10231" h="3596" extrusionOk="0">
                  <a:moveTo>
                    <a:pt x="6765" y="240"/>
                  </a:moveTo>
                  <a:lnTo>
                    <a:pt x="7079" y="259"/>
                  </a:lnTo>
                  <a:lnTo>
                    <a:pt x="7392" y="314"/>
                  </a:lnTo>
                  <a:lnTo>
                    <a:pt x="7705" y="388"/>
                  </a:lnTo>
                  <a:lnTo>
                    <a:pt x="7982" y="480"/>
                  </a:lnTo>
                  <a:lnTo>
                    <a:pt x="8258" y="609"/>
                  </a:lnTo>
                  <a:lnTo>
                    <a:pt x="8516" y="775"/>
                  </a:lnTo>
                  <a:lnTo>
                    <a:pt x="8774" y="941"/>
                  </a:lnTo>
                  <a:lnTo>
                    <a:pt x="8996" y="1143"/>
                  </a:lnTo>
                  <a:lnTo>
                    <a:pt x="9198" y="1365"/>
                  </a:lnTo>
                  <a:lnTo>
                    <a:pt x="9383" y="1604"/>
                  </a:lnTo>
                  <a:lnTo>
                    <a:pt x="9549" y="1862"/>
                  </a:lnTo>
                  <a:lnTo>
                    <a:pt x="9696" y="2139"/>
                  </a:lnTo>
                  <a:lnTo>
                    <a:pt x="9807" y="2415"/>
                  </a:lnTo>
                  <a:lnTo>
                    <a:pt x="9899" y="2710"/>
                  </a:lnTo>
                  <a:lnTo>
                    <a:pt x="9954" y="3024"/>
                  </a:lnTo>
                  <a:lnTo>
                    <a:pt x="9973" y="3355"/>
                  </a:lnTo>
                  <a:lnTo>
                    <a:pt x="240" y="3355"/>
                  </a:lnTo>
                  <a:lnTo>
                    <a:pt x="258" y="3024"/>
                  </a:lnTo>
                  <a:lnTo>
                    <a:pt x="314" y="2710"/>
                  </a:lnTo>
                  <a:lnTo>
                    <a:pt x="406" y="2415"/>
                  </a:lnTo>
                  <a:lnTo>
                    <a:pt x="516" y="2139"/>
                  </a:lnTo>
                  <a:lnTo>
                    <a:pt x="664" y="1862"/>
                  </a:lnTo>
                  <a:lnTo>
                    <a:pt x="830" y="1604"/>
                  </a:lnTo>
                  <a:lnTo>
                    <a:pt x="1014" y="1365"/>
                  </a:lnTo>
                  <a:lnTo>
                    <a:pt x="1217" y="1143"/>
                  </a:lnTo>
                  <a:lnTo>
                    <a:pt x="1438" y="941"/>
                  </a:lnTo>
                  <a:lnTo>
                    <a:pt x="1696" y="775"/>
                  </a:lnTo>
                  <a:lnTo>
                    <a:pt x="1954" y="609"/>
                  </a:lnTo>
                  <a:lnTo>
                    <a:pt x="2231" y="480"/>
                  </a:lnTo>
                  <a:lnTo>
                    <a:pt x="2526" y="388"/>
                  </a:lnTo>
                  <a:lnTo>
                    <a:pt x="2820" y="314"/>
                  </a:lnTo>
                  <a:lnTo>
                    <a:pt x="3134" y="259"/>
                  </a:lnTo>
                  <a:lnTo>
                    <a:pt x="3466" y="240"/>
                  </a:lnTo>
                  <a:close/>
                  <a:moveTo>
                    <a:pt x="3466" y="1"/>
                  </a:moveTo>
                  <a:lnTo>
                    <a:pt x="3097" y="19"/>
                  </a:lnTo>
                  <a:lnTo>
                    <a:pt x="2765" y="74"/>
                  </a:lnTo>
                  <a:lnTo>
                    <a:pt x="2433" y="166"/>
                  </a:lnTo>
                  <a:lnTo>
                    <a:pt x="2102" y="277"/>
                  </a:lnTo>
                  <a:lnTo>
                    <a:pt x="1807" y="424"/>
                  </a:lnTo>
                  <a:lnTo>
                    <a:pt x="1530" y="590"/>
                  </a:lnTo>
                  <a:lnTo>
                    <a:pt x="1254" y="793"/>
                  </a:lnTo>
                  <a:lnTo>
                    <a:pt x="1014" y="1014"/>
                  </a:lnTo>
                  <a:lnTo>
                    <a:pt x="793" y="1272"/>
                  </a:lnTo>
                  <a:lnTo>
                    <a:pt x="590" y="1530"/>
                  </a:lnTo>
                  <a:lnTo>
                    <a:pt x="406" y="1825"/>
                  </a:lnTo>
                  <a:lnTo>
                    <a:pt x="258" y="2120"/>
                  </a:lnTo>
                  <a:lnTo>
                    <a:pt x="148" y="2434"/>
                  </a:lnTo>
                  <a:lnTo>
                    <a:pt x="55" y="2766"/>
                  </a:lnTo>
                  <a:lnTo>
                    <a:pt x="19" y="3116"/>
                  </a:lnTo>
                  <a:lnTo>
                    <a:pt x="0" y="3466"/>
                  </a:lnTo>
                  <a:lnTo>
                    <a:pt x="0" y="3595"/>
                  </a:lnTo>
                  <a:lnTo>
                    <a:pt x="10231" y="3595"/>
                  </a:lnTo>
                  <a:lnTo>
                    <a:pt x="10231" y="3466"/>
                  </a:lnTo>
                  <a:lnTo>
                    <a:pt x="10212" y="3116"/>
                  </a:lnTo>
                  <a:lnTo>
                    <a:pt x="10157" y="2766"/>
                  </a:lnTo>
                  <a:lnTo>
                    <a:pt x="10065" y="2434"/>
                  </a:lnTo>
                  <a:lnTo>
                    <a:pt x="9954" y="2120"/>
                  </a:lnTo>
                  <a:lnTo>
                    <a:pt x="9807" y="1825"/>
                  </a:lnTo>
                  <a:lnTo>
                    <a:pt x="9622" y="1530"/>
                  </a:lnTo>
                  <a:lnTo>
                    <a:pt x="9438" y="1272"/>
                  </a:lnTo>
                  <a:lnTo>
                    <a:pt x="9217" y="1014"/>
                  </a:lnTo>
                  <a:lnTo>
                    <a:pt x="8959" y="793"/>
                  </a:lnTo>
                  <a:lnTo>
                    <a:pt x="8701" y="590"/>
                  </a:lnTo>
                  <a:lnTo>
                    <a:pt x="8406" y="424"/>
                  </a:lnTo>
                  <a:lnTo>
                    <a:pt x="8111" y="277"/>
                  </a:lnTo>
                  <a:lnTo>
                    <a:pt x="7797" y="166"/>
                  </a:lnTo>
                  <a:lnTo>
                    <a:pt x="7466" y="74"/>
                  </a:lnTo>
                  <a:lnTo>
                    <a:pt x="7115" y="19"/>
                  </a:lnTo>
                  <a:lnTo>
                    <a:pt x="67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2471250" y="1745025"/>
              <a:ext cx="374225" cy="720775"/>
            </a:xfrm>
            <a:custGeom>
              <a:avLst/>
              <a:gdLst/>
              <a:ahLst/>
              <a:cxnLst/>
              <a:rect l="l" t="t" r="r" b="b"/>
              <a:pathLst>
                <a:path w="14969" h="28831" extrusionOk="0">
                  <a:moveTo>
                    <a:pt x="7208" y="1"/>
                  </a:moveTo>
                  <a:lnTo>
                    <a:pt x="6895" y="351"/>
                  </a:lnTo>
                  <a:lnTo>
                    <a:pt x="6545" y="757"/>
                  </a:lnTo>
                  <a:lnTo>
                    <a:pt x="6084" y="1310"/>
                  </a:lnTo>
                  <a:lnTo>
                    <a:pt x="5531" y="2010"/>
                  </a:lnTo>
                  <a:lnTo>
                    <a:pt x="4922" y="2840"/>
                  </a:lnTo>
                  <a:lnTo>
                    <a:pt x="4277" y="3798"/>
                  </a:lnTo>
                  <a:lnTo>
                    <a:pt x="3946" y="4314"/>
                  </a:lnTo>
                  <a:lnTo>
                    <a:pt x="3614" y="4867"/>
                  </a:lnTo>
                  <a:lnTo>
                    <a:pt x="3263" y="5439"/>
                  </a:lnTo>
                  <a:lnTo>
                    <a:pt x="2932" y="6047"/>
                  </a:lnTo>
                  <a:lnTo>
                    <a:pt x="2600" y="6674"/>
                  </a:lnTo>
                  <a:lnTo>
                    <a:pt x="2287" y="7319"/>
                  </a:lnTo>
                  <a:lnTo>
                    <a:pt x="1973" y="8001"/>
                  </a:lnTo>
                  <a:lnTo>
                    <a:pt x="1678" y="8701"/>
                  </a:lnTo>
                  <a:lnTo>
                    <a:pt x="1402" y="9420"/>
                  </a:lnTo>
                  <a:lnTo>
                    <a:pt x="1125" y="10139"/>
                  </a:lnTo>
                  <a:lnTo>
                    <a:pt x="886" y="10895"/>
                  </a:lnTo>
                  <a:lnTo>
                    <a:pt x="664" y="11669"/>
                  </a:lnTo>
                  <a:lnTo>
                    <a:pt x="480" y="12462"/>
                  </a:lnTo>
                  <a:lnTo>
                    <a:pt x="314" y="13273"/>
                  </a:lnTo>
                  <a:lnTo>
                    <a:pt x="185" y="14084"/>
                  </a:lnTo>
                  <a:lnTo>
                    <a:pt x="93" y="14914"/>
                  </a:lnTo>
                  <a:lnTo>
                    <a:pt x="38" y="15761"/>
                  </a:lnTo>
                  <a:lnTo>
                    <a:pt x="1" y="16609"/>
                  </a:lnTo>
                  <a:lnTo>
                    <a:pt x="19" y="17513"/>
                  </a:lnTo>
                  <a:lnTo>
                    <a:pt x="75" y="18397"/>
                  </a:lnTo>
                  <a:lnTo>
                    <a:pt x="148" y="19282"/>
                  </a:lnTo>
                  <a:lnTo>
                    <a:pt x="259" y="20130"/>
                  </a:lnTo>
                  <a:lnTo>
                    <a:pt x="406" y="20978"/>
                  </a:lnTo>
                  <a:lnTo>
                    <a:pt x="554" y="21808"/>
                  </a:lnTo>
                  <a:lnTo>
                    <a:pt x="738" y="22600"/>
                  </a:lnTo>
                  <a:lnTo>
                    <a:pt x="941" y="23393"/>
                  </a:lnTo>
                  <a:lnTo>
                    <a:pt x="1162" y="24167"/>
                  </a:lnTo>
                  <a:lnTo>
                    <a:pt x="1402" y="24904"/>
                  </a:lnTo>
                  <a:lnTo>
                    <a:pt x="1660" y="25623"/>
                  </a:lnTo>
                  <a:lnTo>
                    <a:pt x="1918" y="26324"/>
                  </a:lnTo>
                  <a:lnTo>
                    <a:pt x="2194" y="26987"/>
                  </a:lnTo>
                  <a:lnTo>
                    <a:pt x="2471" y="27633"/>
                  </a:lnTo>
                  <a:lnTo>
                    <a:pt x="2766" y="28241"/>
                  </a:lnTo>
                  <a:lnTo>
                    <a:pt x="3061" y="28831"/>
                  </a:lnTo>
                  <a:lnTo>
                    <a:pt x="12388" y="28831"/>
                  </a:lnTo>
                  <a:lnTo>
                    <a:pt x="12683" y="28241"/>
                  </a:lnTo>
                  <a:lnTo>
                    <a:pt x="12959" y="27633"/>
                  </a:lnTo>
                  <a:lnTo>
                    <a:pt x="13217" y="26987"/>
                  </a:lnTo>
                  <a:lnTo>
                    <a:pt x="13457" y="26324"/>
                  </a:lnTo>
                  <a:lnTo>
                    <a:pt x="13697" y="25623"/>
                  </a:lnTo>
                  <a:lnTo>
                    <a:pt x="13899" y="24904"/>
                  </a:lnTo>
                  <a:lnTo>
                    <a:pt x="14102" y="24167"/>
                  </a:lnTo>
                  <a:lnTo>
                    <a:pt x="14268" y="23393"/>
                  </a:lnTo>
                  <a:lnTo>
                    <a:pt x="14434" y="22600"/>
                  </a:lnTo>
                  <a:lnTo>
                    <a:pt x="14563" y="21808"/>
                  </a:lnTo>
                  <a:lnTo>
                    <a:pt x="14692" y="20978"/>
                  </a:lnTo>
                  <a:lnTo>
                    <a:pt x="14784" y="20130"/>
                  </a:lnTo>
                  <a:lnTo>
                    <a:pt x="14858" y="19282"/>
                  </a:lnTo>
                  <a:lnTo>
                    <a:pt x="14913" y="18397"/>
                  </a:lnTo>
                  <a:lnTo>
                    <a:pt x="14950" y="17513"/>
                  </a:lnTo>
                  <a:lnTo>
                    <a:pt x="14969" y="16609"/>
                  </a:lnTo>
                  <a:lnTo>
                    <a:pt x="14950" y="16185"/>
                  </a:lnTo>
                  <a:lnTo>
                    <a:pt x="14932" y="15761"/>
                  </a:lnTo>
                  <a:lnTo>
                    <a:pt x="14876" y="14914"/>
                  </a:lnTo>
                  <a:lnTo>
                    <a:pt x="14766" y="14084"/>
                  </a:lnTo>
                  <a:lnTo>
                    <a:pt x="14637" y="13273"/>
                  </a:lnTo>
                  <a:lnTo>
                    <a:pt x="14452" y="12462"/>
                  </a:lnTo>
                  <a:lnTo>
                    <a:pt x="14250" y="11669"/>
                  </a:lnTo>
                  <a:lnTo>
                    <a:pt x="14010" y="10895"/>
                  </a:lnTo>
                  <a:lnTo>
                    <a:pt x="13752" y="10139"/>
                  </a:lnTo>
                  <a:lnTo>
                    <a:pt x="13457" y="9420"/>
                  </a:lnTo>
                  <a:lnTo>
                    <a:pt x="13162" y="8701"/>
                  </a:lnTo>
                  <a:lnTo>
                    <a:pt x="12849" y="8001"/>
                  </a:lnTo>
                  <a:lnTo>
                    <a:pt x="12499" y="7319"/>
                  </a:lnTo>
                  <a:lnTo>
                    <a:pt x="12167" y="6674"/>
                  </a:lnTo>
                  <a:lnTo>
                    <a:pt x="11798" y="6047"/>
                  </a:lnTo>
                  <a:lnTo>
                    <a:pt x="11448" y="5439"/>
                  </a:lnTo>
                  <a:lnTo>
                    <a:pt x="11079" y="4867"/>
                  </a:lnTo>
                  <a:lnTo>
                    <a:pt x="10711" y="4314"/>
                  </a:lnTo>
                  <a:lnTo>
                    <a:pt x="10360" y="3798"/>
                  </a:lnTo>
                  <a:lnTo>
                    <a:pt x="10010" y="3301"/>
                  </a:lnTo>
                  <a:lnTo>
                    <a:pt x="9660" y="2840"/>
                  </a:lnTo>
                  <a:lnTo>
                    <a:pt x="8996" y="2010"/>
                  </a:lnTo>
                  <a:lnTo>
                    <a:pt x="8406" y="1310"/>
                  </a:lnTo>
                  <a:lnTo>
                    <a:pt x="7909" y="757"/>
                  </a:lnTo>
                  <a:lnTo>
                    <a:pt x="7540" y="351"/>
                  </a:lnTo>
                  <a:lnTo>
                    <a:pt x="7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2468500" y="1740900"/>
              <a:ext cx="379750" cy="727675"/>
            </a:xfrm>
            <a:custGeom>
              <a:avLst/>
              <a:gdLst/>
              <a:ahLst/>
              <a:cxnLst/>
              <a:rect l="l" t="t" r="r" b="b"/>
              <a:pathLst>
                <a:path w="15190" h="29107" extrusionOk="0">
                  <a:moveTo>
                    <a:pt x="7318" y="350"/>
                  </a:moveTo>
                  <a:lnTo>
                    <a:pt x="7539" y="571"/>
                  </a:lnTo>
                  <a:lnTo>
                    <a:pt x="7890" y="940"/>
                  </a:lnTo>
                  <a:lnTo>
                    <a:pt x="8332" y="1456"/>
                  </a:lnTo>
                  <a:lnTo>
                    <a:pt x="8867" y="2083"/>
                  </a:lnTo>
                  <a:lnTo>
                    <a:pt x="9456" y="2820"/>
                  </a:lnTo>
                  <a:lnTo>
                    <a:pt x="10102" y="3687"/>
                  </a:lnTo>
                  <a:lnTo>
                    <a:pt x="10433" y="4148"/>
                  </a:lnTo>
                  <a:lnTo>
                    <a:pt x="10765" y="4645"/>
                  </a:lnTo>
                  <a:lnTo>
                    <a:pt x="11115" y="5161"/>
                  </a:lnTo>
                  <a:lnTo>
                    <a:pt x="11447" y="5696"/>
                  </a:lnTo>
                  <a:lnTo>
                    <a:pt x="11779" y="6267"/>
                  </a:lnTo>
                  <a:lnTo>
                    <a:pt x="12111" y="6839"/>
                  </a:lnTo>
                  <a:lnTo>
                    <a:pt x="12443" y="7447"/>
                  </a:lnTo>
                  <a:lnTo>
                    <a:pt x="12756" y="8074"/>
                  </a:lnTo>
                  <a:lnTo>
                    <a:pt x="13069" y="8719"/>
                  </a:lnTo>
                  <a:lnTo>
                    <a:pt x="13346" y="9383"/>
                  </a:lnTo>
                  <a:lnTo>
                    <a:pt x="13622" y="10046"/>
                  </a:lnTo>
                  <a:lnTo>
                    <a:pt x="13880" y="10747"/>
                  </a:lnTo>
                  <a:lnTo>
                    <a:pt x="14102" y="11466"/>
                  </a:lnTo>
                  <a:lnTo>
                    <a:pt x="14323" y="12184"/>
                  </a:lnTo>
                  <a:lnTo>
                    <a:pt x="14507" y="12922"/>
                  </a:lnTo>
                  <a:lnTo>
                    <a:pt x="14655" y="13678"/>
                  </a:lnTo>
                  <a:lnTo>
                    <a:pt x="14784" y="14433"/>
                  </a:lnTo>
                  <a:lnTo>
                    <a:pt x="14876" y="15208"/>
                  </a:lnTo>
                  <a:lnTo>
                    <a:pt x="14931" y="15982"/>
                  </a:lnTo>
                  <a:lnTo>
                    <a:pt x="14950" y="16774"/>
                  </a:lnTo>
                  <a:lnTo>
                    <a:pt x="14931" y="17641"/>
                  </a:lnTo>
                  <a:lnTo>
                    <a:pt x="14913" y="18489"/>
                  </a:lnTo>
                  <a:lnTo>
                    <a:pt x="14857" y="19318"/>
                  </a:lnTo>
                  <a:lnTo>
                    <a:pt x="14784" y="20166"/>
                  </a:lnTo>
                  <a:lnTo>
                    <a:pt x="14692" y="20977"/>
                  </a:lnTo>
                  <a:lnTo>
                    <a:pt x="14581" y="21788"/>
                  </a:lnTo>
                  <a:lnTo>
                    <a:pt x="14452" y="22581"/>
                  </a:lnTo>
                  <a:lnTo>
                    <a:pt x="14286" y="23374"/>
                  </a:lnTo>
                  <a:lnTo>
                    <a:pt x="14120" y="24129"/>
                  </a:lnTo>
                  <a:lnTo>
                    <a:pt x="13936" y="24885"/>
                  </a:lnTo>
                  <a:lnTo>
                    <a:pt x="13733" y="25604"/>
                  </a:lnTo>
                  <a:lnTo>
                    <a:pt x="13493" y="26304"/>
                  </a:lnTo>
                  <a:lnTo>
                    <a:pt x="13254" y="26986"/>
                  </a:lnTo>
                  <a:lnTo>
                    <a:pt x="12996" y="27650"/>
                  </a:lnTo>
                  <a:lnTo>
                    <a:pt x="12719" y="28277"/>
                  </a:lnTo>
                  <a:lnTo>
                    <a:pt x="12424" y="28867"/>
                  </a:lnTo>
                  <a:lnTo>
                    <a:pt x="3244" y="28867"/>
                  </a:lnTo>
                  <a:lnTo>
                    <a:pt x="3023" y="28424"/>
                  </a:lnTo>
                  <a:lnTo>
                    <a:pt x="2784" y="27945"/>
                  </a:lnTo>
                  <a:lnTo>
                    <a:pt x="2544" y="27410"/>
                  </a:lnTo>
                  <a:lnTo>
                    <a:pt x="2286" y="26821"/>
                  </a:lnTo>
                  <a:lnTo>
                    <a:pt x="2046" y="26194"/>
                  </a:lnTo>
                  <a:lnTo>
                    <a:pt x="1788" y="25512"/>
                  </a:lnTo>
                  <a:lnTo>
                    <a:pt x="1549" y="24793"/>
                  </a:lnTo>
                  <a:lnTo>
                    <a:pt x="1309" y="24037"/>
                  </a:lnTo>
                  <a:lnTo>
                    <a:pt x="1088" y="23244"/>
                  </a:lnTo>
                  <a:lnTo>
                    <a:pt x="885" y="22415"/>
                  </a:lnTo>
                  <a:lnTo>
                    <a:pt x="701" y="21549"/>
                  </a:lnTo>
                  <a:lnTo>
                    <a:pt x="553" y="20645"/>
                  </a:lnTo>
                  <a:lnTo>
                    <a:pt x="424" y="19724"/>
                  </a:lnTo>
                  <a:lnTo>
                    <a:pt x="314" y="18765"/>
                  </a:lnTo>
                  <a:lnTo>
                    <a:pt x="258" y="17788"/>
                  </a:lnTo>
                  <a:lnTo>
                    <a:pt x="240" y="16774"/>
                  </a:lnTo>
                  <a:lnTo>
                    <a:pt x="258" y="15982"/>
                  </a:lnTo>
                  <a:lnTo>
                    <a:pt x="314" y="15208"/>
                  </a:lnTo>
                  <a:lnTo>
                    <a:pt x="387" y="14433"/>
                  </a:lnTo>
                  <a:lnTo>
                    <a:pt x="516" y="13678"/>
                  </a:lnTo>
                  <a:lnTo>
                    <a:pt x="645" y="12922"/>
                  </a:lnTo>
                  <a:lnTo>
                    <a:pt x="830" y="12184"/>
                  </a:lnTo>
                  <a:lnTo>
                    <a:pt x="1014" y="11466"/>
                  </a:lnTo>
                  <a:lnTo>
                    <a:pt x="1235" y="10747"/>
                  </a:lnTo>
                  <a:lnTo>
                    <a:pt x="1475" y="10065"/>
                  </a:lnTo>
                  <a:lnTo>
                    <a:pt x="1714" y="9383"/>
                  </a:lnTo>
                  <a:lnTo>
                    <a:pt x="1991" y="8719"/>
                  </a:lnTo>
                  <a:lnTo>
                    <a:pt x="2267" y="8074"/>
                  </a:lnTo>
                  <a:lnTo>
                    <a:pt x="2562" y="7447"/>
                  </a:lnTo>
                  <a:lnTo>
                    <a:pt x="2857" y="6857"/>
                  </a:lnTo>
                  <a:lnTo>
                    <a:pt x="3171" y="6267"/>
                  </a:lnTo>
                  <a:lnTo>
                    <a:pt x="3484" y="5696"/>
                  </a:lnTo>
                  <a:lnTo>
                    <a:pt x="3797" y="5161"/>
                  </a:lnTo>
                  <a:lnTo>
                    <a:pt x="4111" y="4645"/>
                  </a:lnTo>
                  <a:lnTo>
                    <a:pt x="4719" y="3687"/>
                  </a:lnTo>
                  <a:lnTo>
                    <a:pt x="5327" y="2839"/>
                  </a:lnTo>
                  <a:lnTo>
                    <a:pt x="5862" y="2083"/>
                  </a:lnTo>
                  <a:lnTo>
                    <a:pt x="6360" y="1456"/>
                  </a:lnTo>
                  <a:lnTo>
                    <a:pt x="6784" y="959"/>
                  </a:lnTo>
                  <a:lnTo>
                    <a:pt x="7318" y="350"/>
                  </a:lnTo>
                  <a:close/>
                  <a:moveTo>
                    <a:pt x="7300" y="0"/>
                  </a:moveTo>
                  <a:lnTo>
                    <a:pt x="7226" y="92"/>
                  </a:lnTo>
                  <a:lnTo>
                    <a:pt x="6894" y="442"/>
                  </a:lnTo>
                  <a:lnTo>
                    <a:pt x="6526" y="866"/>
                  </a:lnTo>
                  <a:lnTo>
                    <a:pt x="6065" y="1438"/>
                  </a:lnTo>
                  <a:lnTo>
                    <a:pt x="5512" y="2157"/>
                  </a:lnTo>
                  <a:lnTo>
                    <a:pt x="4903" y="3005"/>
                  </a:lnTo>
                  <a:lnTo>
                    <a:pt x="4258" y="3963"/>
                  </a:lnTo>
                  <a:lnTo>
                    <a:pt x="3926" y="4479"/>
                  </a:lnTo>
                  <a:lnTo>
                    <a:pt x="3576" y="5051"/>
                  </a:lnTo>
                  <a:lnTo>
                    <a:pt x="3244" y="5622"/>
                  </a:lnTo>
                  <a:lnTo>
                    <a:pt x="2913" y="6231"/>
                  </a:lnTo>
                  <a:lnTo>
                    <a:pt x="2581" y="6857"/>
                  </a:lnTo>
                  <a:lnTo>
                    <a:pt x="2267" y="7502"/>
                  </a:lnTo>
                  <a:lnTo>
                    <a:pt x="1954" y="8184"/>
                  </a:lnTo>
                  <a:lnTo>
                    <a:pt x="1659" y="8885"/>
                  </a:lnTo>
                  <a:lnTo>
                    <a:pt x="1383" y="9604"/>
                  </a:lnTo>
                  <a:lnTo>
                    <a:pt x="1125" y="10341"/>
                  </a:lnTo>
                  <a:lnTo>
                    <a:pt x="885" y="11097"/>
                  </a:lnTo>
                  <a:lnTo>
                    <a:pt x="664" y="11853"/>
                  </a:lnTo>
                  <a:lnTo>
                    <a:pt x="461" y="12645"/>
                  </a:lnTo>
                  <a:lnTo>
                    <a:pt x="314" y="13438"/>
                  </a:lnTo>
                  <a:lnTo>
                    <a:pt x="185" y="14267"/>
                  </a:lnTo>
                  <a:lnTo>
                    <a:pt x="74" y="15097"/>
                  </a:lnTo>
                  <a:lnTo>
                    <a:pt x="19" y="15926"/>
                  </a:lnTo>
                  <a:lnTo>
                    <a:pt x="0" y="16774"/>
                  </a:lnTo>
                  <a:lnTo>
                    <a:pt x="19" y="17807"/>
                  </a:lnTo>
                  <a:lnTo>
                    <a:pt x="92" y="18802"/>
                  </a:lnTo>
                  <a:lnTo>
                    <a:pt x="185" y="19779"/>
                  </a:lnTo>
                  <a:lnTo>
                    <a:pt x="314" y="20719"/>
                  </a:lnTo>
                  <a:lnTo>
                    <a:pt x="479" y="21641"/>
                  </a:lnTo>
                  <a:lnTo>
                    <a:pt x="664" y="22526"/>
                  </a:lnTo>
                  <a:lnTo>
                    <a:pt x="885" y="23355"/>
                  </a:lnTo>
                  <a:lnTo>
                    <a:pt x="1106" y="24166"/>
                  </a:lnTo>
                  <a:lnTo>
                    <a:pt x="1346" y="24940"/>
                  </a:lnTo>
                  <a:lnTo>
                    <a:pt x="1585" y="25659"/>
                  </a:lnTo>
                  <a:lnTo>
                    <a:pt x="1844" y="26341"/>
                  </a:lnTo>
                  <a:lnTo>
                    <a:pt x="2102" y="26986"/>
                  </a:lnTo>
                  <a:lnTo>
                    <a:pt x="2360" y="27576"/>
                  </a:lnTo>
                  <a:lnTo>
                    <a:pt x="2599" y="28111"/>
                  </a:lnTo>
                  <a:lnTo>
                    <a:pt x="2839" y="28609"/>
                  </a:lnTo>
                  <a:lnTo>
                    <a:pt x="3060" y="29051"/>
                  </a:lnTo>
                  <a:lnTo>
                    <a:pt x="3097" y="29106"/>
                  </a:lnTo>
                  <a:lnTo>
                    <a:pt x="12572" y="29106"/>
                  </a:lnTo>
                  <a:lnTo>
                    <a:pt x="12609" y="29051"/>
                  </a:lnTo>
                  <a:lnTo>
                    <a:pt x="12903" y="28443"/>
                  </a:lnTo>
                  <a:lnTo>
                    <a:pt x="13198" y="27798"/>
                  </a:lnTo>
                  <a:lnTo>
                    <a:pt x="13456" y="27134"/>
                  </a:lnTo>
                  <a:lnTo>
                    <a:pt x="13715" y="26452"/>
                  </a:lnTo>
                  <a:lnTo>
                    <a:pt x="13936" y="25733"/>
                  </a:lnTo>
                  <a:lnTo>
                    <a:pt x="14157" y="24996"/>
                  </a:lnTo>
                  <a:lnTo>
                    <a:pt x="14341" y="24240"/>
                  </a:lnTo>
                  <a:lnTo>
                    <a:pt x="14507" y="23466"/>
                  </a:lnTo>
                  <a:lnTo>
                    <a:pt x="14673" y="22673"/>
                  </a:lnTo>
                  <a:lnTo>
                    <a:pt x="14802" y="21862"/>
                  </a:lnTo>
                  <a:lnTo>
                    <a:pt x="14931" y="21051"/>
                  </a:lnTo>
                  <a:lnTo>
                    <a:pt x="15023" y="20203"/>
                  </a:lnTo>
                  <a:lnTo>
                    <a:pt x="15097" y="19355"/>
                  </a:lnTo>
                  <a:lnTo>
                    <a:pt x="15152" y="18507"/>
                  </a:lnTo>
                  <a:lnTo>
                    <a:pt x="15189" y="17641"/>
                  </a:lnTo>
                  <a:lnTo>
                    <a:pt x="15189" y="16774"/>
                  </a:lnTo>
                  <a:lnTo>
                    <a:pt x="15189" y="16350"/>
                  </a:lnTo>
                  <a:lnTo>
                    <a:pt x="15171" y="15926"/>
                  </a:lnTo>
                  <a:lnTo>
                    <a:pt x="15097" y="15097"/>
                  </a:lnTo>
                  <a:lnTo>
                    <a:pt x="15005" y="14267"/>
                  </a:lnTo>
                  <a:lnTo>
                    <a:pt x="14857" y="13438"/>
                  </a:lnTo>
                  <a:lnTo>
                    <a:pt x="14692" y="12645"/>
                  </a:lnTo>
                  <a:lnTo>
                    <a:pt x="14470" y="11853"/>
                  </a:lnTo>
                  <a:lnTo>
                    <a:pt x="14249" y="11078"/>
                  </a:lnTo>
                  <a:lnTo>
                    <a:pt x="13991" y="10341"/>
                  </a:lnTo>
                  <a:lnTo>
                    <a:pt x="13696" y="9604"/>
                  </a:lnTo>
                  <a:lnTo>
                    <a:pt x="13401" y="8885"/>
                  </a:lnTo>
                  <a:lnTo>
                    <a:pt x="13088" y="8184"/>
                  </a:lnTo>
                  <a:lnTo>
                    <a:pt x="12738" y="7502"/>
                  </a:lnTo>
                  <a:lnTo>
                    <a:pt x="12406" y="6857"/>
                  </a:lnTo>
                  <a:lnTo>
                    <a:pt x="12037" y="6231"/>
                  </a:lnTo>
                  <a:lnTo>
                    <a:pt x="11687" y="5622"/>
                  </a:lnTo>
                  <a:lnTo>
                    <a:pt x="11318" y="5032"/>
                  </a:lnTo>
                  <a:lnTo>
                    <a:pt x="10968" y="4479"/>
                  </a:lnTo>
                  <a:lnTo>
                    <a:pt x="10599" y="3963"/>
                  </a:lnTo>
                  <a:lnTo>
                    <a:pt x="10249" y="3466"/>
                  </a:lnTo>
                  <a:lnTo>
                    <a:pt x="9899" y="2986"/>
                  </a:lnTo>
                  <a:lnTo>
                    <a:pt x="9235" y="2157"/>
                  </a:lnTo>
                  <a:lnTo>
                    <a:pt x="8645" y="1438"/>
                  </a:lnTo>
                  <a:lnTo>
                    <a:pt x="8148" y="866"/>
                  </a:lnTo>
                  <a:lnTo>
                    <a:pt x="7761" y="442"/>
                  </a:lnTo>
                  <a:lnTo>
                    <a:pt x="7392" y="92"/>
                  </a:lnTo>
                  <a:lnTo>
                    <a:pt x="7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2561575" y="2155650"/>
              <a:ext cx="193575" cy="193100"/>
            </a:xfrm>
            <a:custGeom>
              <a:avLst/>
              <a:gdLst/>
              <a:ahLst/>
              <a:cxnLst/>
              <a:rect l="l" t="t" r="r" b="b"/>
              <a:pathLst>
                <a:path w="7743" h="7724" extrusionOk="0">
                  <a:moveTo>
                    <a:pt x="3872" y="0"/>
                  </a:moveTo>
                  <a:lnTo>
                    <a:pt x="3485" y="18"/>
                  </a:lnTo>
                  <a:lnTo>
                    <a:pt x="3098" y="74"/>
                  </a:lnTo>
                  <a:lnTo>
                    <a:pt x="2729" y="184"/>
                  </a:lnTo>
                  <a:lnTo>
                    <a:pt x="2360" y="313"/>
                  </a:lnTo>
                  <a:lnTo>
                    <a:pt x="2028" y="479"/>
                  </a:lnTo>
                  <a:lnTo>
                    <a:pt x="1715" y="664"/>
                  </a:lnTo>
                  <a:lnTo>
                    <a:pt x="1420" y="885"/>
                  </a:lnTo>
                  <a:lnTo>
                    <a:pt x="1144" y="1143"/>
                  </a:lnTo>
                  <a:lnTo>
                    <a:pt x="886" y="1401"/>
                  </a:lnTo>
                  <a:lnTo>
                    <a:pt x="664" y="1714"/>
                  </a:lnTo>
                  <a:lnTo>
                    <a:pt x="480" y="2028"/>
                  </a:lnTo>
                  <a:lnTo>
                    <a:pt x="314" y="2360"/>
                  </a:lnTo>
                  <a:lnTo>
                    <a:pt x="185" y="2728"/>
                  </a:lnTo>
                  <a:lnTo>
                    <a:pt x="93" y="3097"/>
                  </a:lnTo>
                  <a:lnTo>
                    <a:pt x="19" y="3466"/>
                  </a:lnTo>
                  <a:lnTo>
                    <a:pt x="1" y="3871"/>
                  </a:lnTo>
                  <a:lnTo>
                    <a:pt x="19" y="4258"/>
                  </a:lnTo>
                  <a:lnTo>
                    <a:pt x="93" y="4645"/>
                  </a:lnTo>
                  <a:lnTo>
                    <a:pt x="185" y="5014"/>
                  </a:lnTo>
                  <a:lnTo>
                    <a:pt x="314" y="5364"/>
                  </a:lnTo>
                  <a:lnTo>
                    <a:pt x="480" y="5714"/>
                  </a:lnTo>
                  <a:lnTo>
                    <a:pt x="664" y="6028"/>
                  </a:lnTo>
                  <a:lnTo>
                    <a:pt x="886" y="6323"/>
                  </a:lnTo>
                  <a:lnTo>
                    <a:pt x="1144" y="6599"/>
                  </a:lnTo>
                  <a:lnTo>
                    <a:pt x="1420" y="6857"/>
                  </a:lnTo>
                  <a:lnTo>
                    <a:pt x="1715" y="7078"/>
                  </a:lnTo>
                  <a:lnTo>
                    <a:pt x="2028" y="7263"/>
                  </a:lnTo>
                  <a:lnTo>
                    <a:pt x="2360" y="7429"/>
                  </a:lnTo>
                  <a:lnTo>
                    <a:pt x="2729" y="7558"/>
                  </a:lnTo>
                  <a:lnTo>
                    <a:pt x="3098" y="7650"/>
                  </a:lnTo>
                  <a:lnTo>
                    <a:pt x="3485" y="7705"/>
                  </a:lnTo>
                  <a:lnTo>
                    <a:pt x="3872" y="7724"/>
                  </a:lnTo>
                  <a:lnTo>
                    <a:pt x="4259" y="7705"/>
                  </a:lnTo>
                  <a:lnTo>
                    <a:pt x="4646" y="7650"/>
                  </a:lnTo>
                  <a:lnTo>
                    <a:pt x="5015" y="7558"/>
                  </a:lnTo>
                  <a:lnTo>
                    <a:pt x="5383" y="7429"/>
                  </a:lnTo>
                  <a:lnTo>
                    <a:pt x="5715" y="7263"/>
                  </a:lnTo>
                  <a:lnTo>
                    <a:pt x="6028" y="7078"/>
                  </a:lnTo>
                  <a:lnTo>
                    <a:pt x="6323" y="6857"/>
                  </a:lnTo>
                  <a:lnTo>
                    <a:pt x="6600" y="6599"/>
                  </a:lnTo>
                  <a:lnTo>
                    <a:pt x="6858" y="6323"/>
                  </a:lnTo>
                  <a:lnTo>
                    <a:pt x="7079" y="6028"/>
                  </a:lnTo>
                  <a:lnTo>
                    <a:pt x="7263" y="5714"/>
                  </a:lnTo>
                  <a:lnTo>
                    <a:pt x="7429" y="5364"/>
                  </a:lnTo>
                  <a:lnTo>
                    <a:pt x="7558" y="5014"/>
                  </a:lnTo>
                  <a:lnTo>
                    <a:pt x="7651" y="4645"/>
                  </a:lnTo>
                  <a:lnTo>
                    <a:pt x="7724" y="4258"/>
                  </a:lnTo>
                  <a:lnTo>
                    <a:pt x="7743" y="3871"/>
                  </a:lnTo>
                  <a:lnTo>
                    <a:pt x="7724" y="3466"/>
                  </a:lnTo>
                  <a:lnTo>
                    <a:pt x="7651" y="3097"/>
                  </a:lnTo>
                  <a:lnTo>
                    <a:pt x="7558" y="2728"/>
                  </a:lnTo>
                  <a:lnTo>
                    <a:pt x="7429" y="2360"/>
                  </a:lnTo>
                  <a:lnTo>
                    <a:pt x="7263" y="2028"/>
                  </a:lnTo>
                  <a:lnTo>
                    <a:pt x="7079" y="1714"/>
                  </a:lnTo>
                  <a:lnTo>
                    <a:pt x="6858" y="1401"/>
                  </a:lnTo>
                  <a:lnTo>
                    <a:pt x="6600" y="1143"/>
                  </a:lnTo>
                  <a:lnTo>
                    <a:pt x="6323" y="885"/>
                  </a:lnTo>
                  <a:lnTo>
                    <a:pt x="6028" y="664"/>
                  </a:lnTo>
                  <a:lnTo>
                    <a:pt x="5715" y="479"/>
                  </a:lnTo>
                  <a:lnTo>
                    <a:pt x="5383" y="313"/>
                  </a:lnTo>
                  <a:lnTo>
                    <a:pt x="5015" y="184"/>
                  </a:lnTo>
                  <a:lnTo>
                    <a:pt x="4646" y="74"/>
                  </a:lnTo>
                  <a:lnTo>
                    <a:pt x="4259" y="18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2559725" y="2153325"/>
              <a:ext cx="197725" cy="197725"/>
            </a:xfrm>
            <a:custGeom>
              <a:avLst/>
              <a:gdLst/>
              <a:ahLst/>
              <a:cxnLst/>
              <a:rect l="l" t="t" r="r" b="b"/>
              <a:pathLst>
                <a:path w="7909" h="7909" extrusionOk="0">
                  <a:moveTo>
                    <a:pt x="3946" y="185"/>
                  </a:moveTo>
                  <a:lnTo>
                    <a:pt x="4333" y="204"/>
                  </a:lnTo>
                  <a:lnTo>
                    <a:pt x="4701" y="259"/>
                  </a:lnTo>
                  <a:lnTo>
                    <a:pt x="5070" y="351"/>
                  </a:lnTo>
                  <a:lnTo>
                    <a:pt x="5420" y="480"/>
                  </a:lnTo>
                  <a:lnTo>
                    <a:pt x="5752" y="646"/>
                  </a:lnTo>
                  <a:lnTo>
                    <a:pt x="6047" y="830"/>
                  </a:lnTo>
                  <a:lnTo>
                    <a:pt x="6342" y="1052"/>
                  </a:lnTo>
                  <a:lnTo>
                    <a:pt x="6619" y="1291"/>
                  </a:lnTo>
                  <a:lnTo>
                    <a:pt x="6858" y="1568"/>
                  </a:lnTo>
                  <a:lnTo>
                    <a:pt x="7079" y="1844"/>
                  </a:lnTo>
                  <a:lnTo>
                    <a:pt x="7264" y="2158"/>
                  </a:lnTo>
                  <a:lnTo>
                    <a:pt x="7430" y="2489"/>
                  </a:lnTo>
                  <a:lnTo>
                    <a:pt x="7559" y="2840"/>
                  </a:lnTo>
                  <a:lnTo>
                    <a:pt x="7651" y="3208"/>
                  </a:lnTo>
                  <a:lnTo>
                    <a:pt x="7706" y="3577"/>
                  </a:lnTo>
                  <a:lnTo>
                    <a:pt x="7725" y="3964"/>
                  </a:lnTo>
                  <a:lnTo>
                    <a:pt x="7706" y="4351"/>
                  </a:lnTo>
                  <a:lnTo>
                    <a:pt x="7651" y="4720"/>
                  </a:lnTo>
                  <a:lnTo>
                    <a:pt x="7559" y="5088"/>
                  </a:lnTo>
                  <a:lnTo>
                    <a:pt x="7430" y="5420"/>
                  </a:lnTo>
                  <a:lnTo>
                    <a:pt x="7264" y="5752"/>
                  </a:lnTo>
                  <a:lnTo>
                    <a:pt x="7079" y="6065"/>
                  </a:lnTo>
                  <a:lnTo>
                    <a:pt x="6858" y="6360"/>
                  </a:lnTo>
                  <a:lnTo>
                    <a:pt x="6619" y="6637"/>
                  </a:lnTo>
                  <a:lnTo>
                    <a:pt x="6342" y="6877"/>
                  </a:lnTo>
                  <a:lnTo>
                    <a:pt x="6047" y="7098"/>
                  </a:lnTo>
                  <a:lnTo>
                    <a:pt x="5752" y="7282"/>
                  </a:lnTo>
                  <a:lnTo>
                    <a:pt x="5420" y="7430"/>
                  </a:lnTo>
                  <a:lnTo>
                    <a:pt x="5070" y="7559"/>
                  </a:lnTo>
                  <a:lnTo>
                    <a:pt x="4701" y="7651"/>
                  </a:lnTo>
                  <a:lnTo>
                    <a:pt x="4333" y="7706"/>
                  </a:lnTo>
                  <a:lnTo>
                    <a:pt x="3946" y="7743"/>
                  </a:lnTo>
                  <a:lnTo>
                    <a:pt x="3559" y="7706"/>
                  </a:lnTo>
                  <a:lnTo>
                    <a:pt x="3190" y="7651"/>
                  </a:lnTo>
                  <a:lnTo>
                    <a:pt x="2821" y="7559"/>
                  </a:lnTo>
                  <a:lnTo>
                    <a:pt x="2471" y="7430"/>
                  </a:lnTo>
                  <a:lnTo>
                    <a:pt x="2158" y="7282"/>
                  </a:lnTo>
                  <a:lnTo>
                    <a:pt x="1844" y="7098"/>
                  </a:lnTo>
                  <a:lnTo>
                    <a:pt x="1549" y="6877"/>
                  </a:lnTo>
                  <a:lnTo>
                    <a:pt x="1273" y="6637"/>
                  </a:lnTo>
                  <a:lnTo>
                    <a:pt x="1033" y="6360"/>
                  </a:lnTo>
                  <a:lnTo>
                    <a:pt x="812" y="6065"/>
                  </a:lnTo>
                  <a:lnTo>
                    <a:pt x="628" y="5752"/>
                  </a:lnTo>
                  <a:lnTo>
                    <a:pt x="462" y="5420"/>
                  </a:lnTo>
                  <a:lnTo>
                    <a:pt x="351" y="5088"/>
                  </a:lnTo>
                  <a:lnTo>
                    <a:pt x="241" y="4720"/>
                  </a:lnTo>
                  <a:lnTo>
                    <a:pt x="185" y="4351"/>
                  </a:lnTo>
                  <a:lnTo>
                    <a:pt x="167" y="3964"/>
                  </a:lnTo>
                  <a:lnTo>
                    <a:pt x="185" y="3577"/>
                  </a:lnTo>
                  <a:lnTo>
                    <a:pt x="241" y="3208"/>
                  </a:lnTo>
                  <a:lnTo>
                    <a:pt x="351" y="2840"/>
                  </a:lnTo>
                  <a:lnTo>
                    <a:pt x="462" y="2489"/>
                  </a:lnTo>
                  <a:lnTo>
                    <a:pt x="628" y="2158"/>
                  </a:lnTo>
                  <a:lnTo>
                    <a:pt x="812" y="1844"/>
                  </a:lnTo>
                  <a:lnTo>
                    <a:pt x="1033" y="1568"/>
                  </a:lnTo>
                  <a:lnTo>
                    <a:pt x="1273" y="1291"/>
                  </a:lnTo>
                  <a:lnTo>
                    <a:pt x="1549" y="1052"/>
                  </a:lnTo>
                  <a:lnTo>
                    <a:pt x="1844" y="830"/>
                  </a:lnTo>
                  <a:lnTo>
                    <a:pt x="2158" y="646"/>
                  </a:lnTo>
                  <a:lnTo>
                    <a:pt x="2471" y="480"/>
                  </a:lnTo>
                  <a:lnTo>
                    <a:pt x="2821" y="351"/>
                  </a:lnTo>
                  <a:lnTo>
                    <a:pt x="3190" y="259"/>
                  </a:lnTo>
                  <a:lnTo>
                    <a:pt x="3559" y="204"/>
                  </a:lnTo>
                  <a:lnTo>
                    <a:pt x="3946" y="185"/>
                  </a:lnTo>
                  <a:close/>
                  <a:moveTo>
                    <a:pt x="3946" y="1"/>
                  </a:moveTo>
                  <a:lnTo>
                    <a:pt x="3540" y="19"/>
                  </a:lnTo>
                  <a:lnTo>
                    <a:pt x="3153" y="93"/>
                  </a:lnTo>
                  <a:lnTo>
                    <a:pt x="2766" y="185"/>
                  </a:lnTo>
                  <a:lnTo>
                    <a:pt x="2416" y="314"/>
                  </a:lnTo>
                  <a:lnTo>
                    <a:pt x="2066" y="480"/>
                  </a:lnTo>
                  <a:lnTo>
                    <a:pt x="1734" y="683"/>
                  </a:lnTo>
                  <a:lnTo>
                    <a:pt x="1439" y="904"/>
                  </a:lnTo>
                  <a:lnTo>
                    <a:pt x="1144" y="1162"/>
                  </a:lnTo>
                  <a:lnTo>
                    <a:pt x="904" y="1439"/>
                  </a:lnTo>
                  <a:lnTo>
                    <a:pt x="665" y="1752"/>
                  </a:lnTo>
                  <a:lnTo>
                    <a:pt x="462" y="2084"/>
                  </a:lnTo>
                  <a:lnTo>
                    <a:pt x="296" y="2416"/>
                  </a:lnTo>
                  <a:lnTo>
                    <a:pt x="167" y="2784"/>
                  </a:lnTo>
                  <a:lnTo>
                    <a:pt x="75" y="3171"/>
                  </a:lnTo>
                  <a:lnTo>
                    <a:pt x="19" y="3559"/>
                  </a:lnTo>
                  <a:lnTo>
                    <a:pt x="1" y="3964"/>
                  </a:lnTo>
                  <a:lnTo>
                    <a:pt x="19" y="4370"/>
                  </a:lnTo>
                  <a:lnTo>
                    <a:pt x="75" y="4757"/>
                  </a:lnTo>
                  <a:lnTo>
                    <a:pt x="167" y="5144"/>
                  </a:lnTo>
                  <a:lnTo>
                    <a:pt x="296" y="5494"/>
                  </a:lnTo>
                  <a:lnTo>
                    <a:pt x="462" y="5844"/>
                  </a:lnTo>
                  <a:lnTo>
                    <a:pt x="665" y="6176"/>
                  </a:lnTo>
                  <a:lnTo>
                    <a:pt x="904" y="6471"/>
                  </a:lnTo>
                  <a:lnTo>
                    <a:pt x="1144" y="6747"/>
                  </a:lnTo>
                  <a:lnTo>
                    <a:pt x="1439" y="7006"/>
                  </a:lnTo>
                  <a:lnTo>
                    <a:pt x="1734" y="7245"/>
                  </a:lnTo>
                  <a:lnTo>
                    <a:pt x="2066" y="7430"/>
                  </a:lnTo>
                  <a:lnTo>
                    <a:pt x="2416" y="7595"/>
                  </a:lnTo>
                  <a:lnTo>
                    <a:pt x="2766" y="7743"/>
                  </a:lnTo>
                  <a:lnTo>
                    <a:pt x="3153" y="7835"/>
                  </a:lnTo>
                  <a:lnTo>
                    <a:pt x="3540" y="7890"/>
                  </a:lnTo>
                  <a:lnTo>
                    <a:pt x="3946" y="7909"/>
                  </a:lnTo>
                  <a:lnTo>
                    <a:pt x="4351" y="7890"/>
                  </a:lnTo>
                  <a:lnTo>
                    <a:pt x="4738" y="7835"/>
                  </a:lnTo>
                  <a:lnTo>
                    <a:pt x="5125" y="7743"/>
                  </a:lnTo>
                  <a:lnTo>
                    <a:pt x="5476" y="7595"/>
                  </a:lnTo>
                  <a:lnTo>
                    <a:pt x="5826" y="7430"/>
                  </a:lnTo>
                  <a:lnTo>
                    <a:pt x="6158" y="7245"/>
                  </a:lnTo>
                  <a:lnTo>
                    <a:pt x="6453" y="7006"/>
                  </a:lnTo>
                  <a:lnTo>
                    <a:pt x="6748" y="6747"/>
                  </a:lnTo>
                  <a:lnTo>
                    <a:pt x="7006" y="6471"/>
                  </a:lnTo>
                  <a:lnTo>
                    <a:pt x="7227" y="6176"/>
                  </a:lnTo>
                  <a:lnTo>
                    <a:pt x="7430" y="5844"/>
                  </a:lnTo>
                  <a:lnTo>
                    <a:pt x="7595" y="5494"/>
                  </a:lnTo>
                  <a:lnTo>
                    <a:pt x="7725" y="5144"/>
                  </a:lnTo>
                  <a:lnTo>
                    <a:pt x="7817" y="4757"/>
                  </a:lnTo>
                  <a:lnTo>
                    <a:pt x="7872" y="4370"/>
                  </a:lnTo>
                  <a:lnTo>
                    <a:pt x="7909" y="3964"/>
                  </a:lnTo>
                  <a:lnTo>
                    <a:pt x="7872" y="3559"/>
                  </a:lnTo>
                  <a:lnTo>
                    <a:pt x="7817" y="3171"/>
                  </a:lnTo>
                  <a:lnTo>
                    <a:pt x="7725" y="2784"/>
                  </a:lnTo>
                  <a:lnTo>
                    <a:pt x="7595" y="2416"/>
                  </a:lnTo>
                  <a:lnTo>
                    <a:pt x="7430" y="2084"/>
                  </a:lnTo>
                  <a:lnTo>
                    <a:pt x="7227" y="1752"/>
                  </a:lnTo>
                  <a:lnTo>
                    <a:pt x="7006" y="1439"/>
                  </a:lnTo>
                  <a:lnTo>
                    <a:pt x="6748" y="1162"/>
                  </a:lnTo>
                  <a:lnTo>
                    <a:pt x="6453" y="904"/>
                  </a:lnTo>
                  <a:lnTo>
                    <a:pt x="6158" y="683"/>
                  </a:lnTo>
                  <a:lnTo>
                    <a:pt x="5826" y="480"/>
                  </a:lnTo>
                  <a:lnTo>
                    <a:pt x="5476" y="314"/>
                  </a:lnTo>
                  <a:lnTo>
                    <a:pt x="5125" y="185"/>
                  </a:lnTo>
                  <a:lnTo>
                    <a:pt x="4738" y="93"/>
                  </a:lnTo>
                  <a:lnTo>
                    <a:pt x="4351" y="19"/>
                  </a:lnTo>
                  <a:lnTo>
                    <a:pt x="39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2622875" y="2181450"/>
              <a:ext cx="68225" cy="141025"/>
            </a:xfrm>
            <a:custGeom>
              <a:avLst/>
              <a:gdLst/>
              <a:ahLst/>
              <a:cxnLst/>
              <a:rect l="l" t="t" r="r" b="b"/>
              <a:pathLst>
                <a:path w="2729" h="5641" extrusionOk="0">
                  <a:moveTo>
                    <a:pt x="1291" y="0"/>
                  </a:moveTo>
                  <a:lnTo>
                    <a:pt x="1199" y="19"/>
                  </a:lnTo>
                  <a:lnTo>
                    <a:pt x="1199" y="609"/>
                  </a:lnTo>
                  <a:lnTo>
                    <a:pt x="940" y="664"/>
                  </a:lnTo>
                  <a:lnTo>
                    <a:pt x="738" y="738"/>
                  </a:lnTo>
                  <a:lnTo>
                    <a:pt x="553" y="848"/>
                  </a:lnTo>
                  <a:lnTo>
                    <a:pt x="387" y="977"/>
                  </a:lnTo>
                  <a:lnTo>
                    <a:pt x="277" y="1125"/>
                  </a:lnTo>
                  <a:lnTo>
                    <a:pt x="185" y="1309"/>
                  </a:lnTo>
                  <a:lnTo>
                    <a:pt x="129" y="1512"/>
                  </a:lnTo>
                  <a:lnTo>
                    <a:pt x="111" y="1733"/>
                  </a:lnTo>
                  <a:lnTo>
                    <a:pt x="129" y="1954"/>
                  </a:lnTo>
                  <a:lnTo>
                    <a:pt x="166" y="2139"/>
                  </a:lnTo>
                  <a:lnTo>
                    <a:pt x="240" y="2286"/>
                  </a:lnTo>
                  <a:lnTo>
                    <a:pt x="351" y="2415"/>
                  </a:lnTo>
                  <a:lnTo>
                    <a:pt x="461" y="2544"/>
                  </a:lnTo>
                  <a:lnTo>
                    <a:pt x="609" y="2636"/>
                  </a:lnTo>
                  <a:lnTo>
                    <a:pt x="756" y="2728"/>
                  </a:lnTo>
                  <a:lnTo>
                    <a:pt x="940" y="2802"/>
                  </a:lnTo>
                  <a:lnTo>
                    <a:pt x="1217" y="2913"/>
                  </a:lnTo>
                  <a:lnTo>
                    <a:pt x="1586" y="3079"/>
                  </a:lnTo>
                  <a:lnTo>
                    <a:pt x="1733" y="3152"/>
                  </a:lnTo>
                  <a:lnTo>
                    <a:pt x="1844" y="3226"/>
                  </a:lnTo>
                  <a:lnTo>
                    <a:pt x="1936" y="3318"/>
                  </a:lnTo>
                  <a:lnTo>
                    <a:pt x="2010" y="3429"/>
                  </a:lnTo>
                  <a:lnTo>
                    <a:pt x="2046" y="3558"/>
                  </a:lnTo>
                  <a:lnTo>
                    <a:pt x="2046" y="3705"/>
                  </a:lnTo>
                  <a:lnTo>
                    <a:pt x="2028" y="3871"/>
                  </a:lnTo>
                  <a:lnTo>
                    <a:pt x="1991" y="4000"/>
                  </a:lnTo>
                  <a:lnTo>
                    <a:pt x="1917" y="4129"/>
                  </a:lnTo>
                  <a:lnTo>
                    <a:pt x="1807" y="4240"/>
                  </a:lnTo>
                  <a:lnTo>
                    <a:pt x="1678" y="4314"/>
                  </a:lnTo>
                  <a:lnTo>
                    <a:pt x="1512" y="4387"/>
                  </a:lnTo>
                  <a:lnTo>
                    <a:pt x="1309" y="4424"/>
                  </a:lnTo>
                  <a:lnTo>
                    <a:pt x="1088" y="4424"/>
                  </a:lnTo>
                  <a:lnTo>
                    <a:pt x="793" y="4406"/>
                  </a:lnTo>
                  <a:lnTo>
                    <a:pt x="553" y="4369"/>
                  </a:lnTo>
                  <a:lnTo>
                    <a:pt x="148" y="4258"/>
                  </a:lnTo>
                  <a:lnTo>
                    <a:pt x="56" y="4516"/>
                  </a:lnTo>
                  <a:lnTo>
                    <a:pt x="19" y="4646"/>
                  </a:lnTo>
                  <a:lnTo>
                    <a:pt x="0" y="4793"/>
                  </a:lnTo>
                  <a:lnTo>
                    <a:pt x="240" y="4867"/>
                  </a:lnTo>
                  <a:lnTo>
                    <a:pt x="498" y="4922"/>
                  </a:lnTo>
                  <a:lnTo>
                    <a:pt x="775" y="4959"/>
                  </a:lnTo>
                  <a:lnTo>
                    <a:pt x="1106" y="4977"/>
                  </a:lnTo>
                  <a:lnTo>
                    <a:pt x="1143" y="4977"/>
                  </a:lnTo>
                  <a:lnTo>
                    <a:pt x="1199" y="4959"/>
                  </a:lnTo>
                  <a:lnTo>
                    <a:pt x="1199" y="5604"/>
                  </a:lnTo>
                  <a:lnTo>
                    <a:pt x="1309" y="5622"/>
                  </a:lnTo>
                  <a:lnTo>
                    <a:pt x="1420" y="5641"/>
                  </a:lnTo>
                  <a:lnTo>
                    <a:pt x="1512" y="5622"/>
                  </a:lnTo>
                  <a:lnTo>
                    <a:pt x="1622" y="5604"/>
                  </a:lnTo>
                  <a:lnTo>
                    <a:pt x="1622" y="4922"/>
                  </a:lnTo>
                  <a:lnTo>
                    <a:pt x="1862" y="4848"/>
                  </a:lnTo>
                  <a:lnTo>
                    <a:pt x="2083" y="4756"/>
                  </a:lnTo>
                  <a:lnTo>
                    <a:pt x="2268" y="4646"/>
                  </a:lnTo>
                  <a:lnTo>
                    <a:pt x="2434" y="4498"/>
                  </a:lnTo>
                  <a:lnTo>
                    <a:pt x="2563" y="4332"/>
                  </a:lnTo>
                  <a:lnTo>
                    <a:pt x="2655" y="4129"/>
                  </a:lnTo>
                  <a:lnTo>
                    <a:pt x="2710" y="3908"/>
                  </a:lnTo>
                  <a:lnTo>
                    <a:pt x="2728" y="3669"/>
                  </a:lnTo>
                  <a:lnTo>
                    <a:pt x="2710" y="3429"/>
                  </a:lnTo>
                  <a:lnTo>
                    <a:pt x="2655" y="3226"/>
                  </a:lnTo>
                  <a:lnTo>
                    <a:pt x="2581" y="3060"/>
                  </a:lnTo>
                  <a:lnTo>
                    <a:pt x="2470" y="2913"/>
                  </a:lnTo>
                  <a:lnTo>
                    <a:pt x="2323" y="2802"/>
                  </a:lnTo>
                  <a:lnTo>
                    <a:pt x="2157" y="2692"/>
                  </a:lnTo>
                  <a:lnTo>
                    <a:pt x="1973" y="2599"/>
                  </a:lnTo>
                  <a:lnTo>
                    <a:pt x="1770" y="2507"/>
                  </a:lnTo>
                  <a:lnTo>
                    <a:pt x="1549" y="2415"/>
                  </a:lnTo>
                  <a:lnTo>
                    <a:pt x="1217" y="2268"/>
                  </a:lnTo>
                  <a:lnTo>
                    <a:pt x="1088" y="2194"/>
                  </a:lnTo>
                  <a:lnTo>
                    <a:pt x="959" y="2120"/>
                  </a:lnTo>
                  <a:lnTo>
                    <a:pt x="867" y="2028"/>
                  </a:lnTo>
                  <a:lnTo>
                    <a:pt x="811" y="1936"/>
                  </a:lnTo>
                  <a:lnTo>
                    <a:pt x="756" y="1807"/>
                  </a:lnTo>
                  <a:lnTo>
                    <a:pt x="756" y="1678"/>
                  </a:lnTo>
                  <a:lnTo>
                    <a:pt x="756" y="1549"/>
                  </a:lnTo>
                  <a:lnTo>
                    <a:pt x="793" y="1420"/>
                  </a:lnTo>
                  <a:lnTo>
                    <a:pt x="867" y="1328"/>
                  </a:lnTo>
                  <a:lnTo>
                    <a:pt x="959" y="1235"/>
                  </a:lnTo>
                  <a:lnTo>
                    <a:pt x="1069" y="1180"/>
                  </a:lnTo>
                  <a:lnTo>
                    <a:pt x="1199" y="1125"/>
                  </a:lnTo>
                  <a:lnTo>
                    <a:pt x="1364" y="1106"/>
                  </a:lnTo>
                  <a:lnTo>
                    <a:pt x="1530" y="1088"/>
                  </a:lnTo>
                  <a:lnTo>
                    <a:pt x="1788" y="1106"/>
                  </a:lnTo>
                  <a:lnTo>
                    <a:pt x="2028" y="1143"/>
                  </a:lnTo>
                  <a:lnTo>
                    <a:pt x="2212" y="1180"/>
                  </a:lnTo>
                  <a:lnTo>
                    <a:pt x="2397" y="1235"/>
                  </a:lnTo>
                  <a:lnTo>
                    <a:pt x="2470" y="996"/>
                  </a:lnTo>
                  <a:lnTo>
                    <a:pt x="2526" y="738"/>
                  </a:lnTo>
                  <a:lnTo>
                    <a:pt x="2341" y="682"/>
                  </a:lnTo>
                  <a:lnTo>
                    <a:pt x="2102" y="645"/>
                  </a:lnTo>
                  <a:lnTo>
                    <a:pt x="1862" y="609"/>
                  </a:lnTo>
                  <a:lnTo>
                    <a:pt x="1622" y="590"/>
                  </a:lnTo>
                  <a:lnTo>
                    <a:pt x="1622" y="19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2561575" y="1915550"/>
              <a:ext cx="193575" cy="193100"/>
            </a:xfrm>
            <a:custGeom>
              <a:avLst/>
              <a:gdLst/>
              <a:ahLst/>
              <a:cxnLst/>
              <a:rect l="l" t="t" r="r" b="b"/>
              <a:pathLst>
                <a:path w="7743" h="7724" extrusionOk="0">
                  <a:moveTo>
                    <a:pt x="3872" y="0"/>
                  </a:moveTo>
                  <a:lnTo>
                    <a:pt x="3485" y="19"/>
                  </a:lnTo>
                  <a:lnTo>
                    <a:pt x="3098" y="74"/>
                  </a:lnTo>
                  <a:lnTo>
                    <a:pt x="2729" y="166"/>
                  </a:lnTo>
                  <a:lnTo>
                    <a:pt x="2360" y="295"/>
                  </a:lnTo>
                  <a:lnTo>
                    <a:pt x="2028" y="461"/>
                  </a:lnTo>
                  <a:lnTo>
                    <a:pt x="1715" y="645"/>
                  </a:lnTo>
                  <a:lnTo>
                    <a:pt x="1420" y="867"/>
                  </a:lnTo>
                  <a:lnTo>
                    <a:pt x="1144" y="1125"/>
                  </a:lnTo>
                  <a:lnTo>
                    <a:pt x="886" y="1401"/>
                  </a:lnTo>
                  <a:lnTo>
                    <a:pt x="664" y="1696"/>
                  </a:lnTo>
                  <a:lnTo>
                    <a:pt x="480" y="2010"/>
                  </a:lnTo>
                  <a:lnTo>
                    <a:pt x="314" y="2360"/>
                  </a:lnTo>
                  <a:lnTo>
                    <a:pt x="185" y="2710"/>
                  </a:lnTo>
                  <a:lnTo>
                    <a:pt x="93" y="3079"/>
                  </a:lnTo>
                  <a:lnTo>
                    <a:pt x="19" y="3466"/>
                  </a:lnTo>
                  <a:lnTo>
                    <a:pt x="1" y="3853"/>
                  </a:lnTo>
                  <a:lnTo>
                    <a:pt x="19" y="4258"/>
                  </a:lnTo>
                  <a:lnTo>
                    <a:pt x="93" y="4627"/>
                  </a:lnTo>
                  <a:lnTo>
                    <a:pt x="185" y="5014"/>
                  </a:lnTo>
                  <a:lnTo>
                    <a:pt x="314" y="5364"/>
                  </a:lnTo>
                  <a:lnTo>
                    <a:pt x="480" y="5696"/>
                  </a:lnTo>
                  <a:lnTo>
                    <a:pt x="664" y="6010"/>
                  </a:lnTo>
                  <a:lnTo>
                    <a:pt x="886" y="6323"/>
                  </a:lnTo>
                  <a:lnTo>
                    <a:pt x="1144" y="6581"/>
                  </a:lnTo>
                  <a:lnTo>
                    <a:pt x="1420" y="6839"/>
                  </a:lnTo>
                  <a:lnTo>
                    <a:pt x="1715" y="7060"/>
                  </a:lnTo>
                  <a:lnTo>
                    <a:pt x="2028" y="7263"/>
                  </a:lnTo>
                  <a:lnTo>
                    <a:pt x="2360" y="7410"/>
                  </a:lnTo>
                  <a:lnTo>
                    <a:pt x="2729" y="7540"/>
                  </a:lnTo>
                  <a:lnTo>
                    <a:pt x="3098" y="7650"/>
                  </a:lnTo>
                  <a:lnTo>
                    <a:pt x="3485" y="7705"/>
                  </a:lnTo>
                  <a:lnTo>
                    <a:pt x="3872" y="7724"/>
                  </a:lnTo>
                  <a:lnTo>
                    <a:pt x="4259" y="7705"/>
                  </a:lnTo>
                  <a:lnTo>
                    <a:pt x="4646" y="7650"/>
                  </a:lnTo>
                  <a:lnTo>
                    <a:pt x="5015" y="7540"/>
                  </a:lnTo>
                  <a:lnTo>
                    <a:pt x="5383" y="7410"/>
                  </a:lnTo>
                  <a:lnTo>
                    <a:pt x="5715" y="7263"/>
                  </a:lnTo>
                  <a:lnTo>
                    <a:pt x="6028" y="7060"/>
                  </a:lnTo>
                  <a:lnTo>
                    <a:pt x="6323" y="6839"/>
                  </a:lnTo>
                  <a:lnTo>
                    <a:pt x="6600" y="6581"/>
                  </a:lnTo>
                  <a:lnTo>
                    <a:pt x="6858" y="6323"/>
                  </a:lnTo>
                  <a:lnTo>
                    <a:pt x="7079" y="6010"/>
                  </a:lnTo>
                  <a:lnTo>
                    <a:pt x="7263" y="5696"/>
                  </a:lnTo>
                  <a:lnTo>
                    <a:pt x="7429" y="5364"/>
                  </a:lnTo>
                  <a:lnTo>
                    <a:pt x="7558" y="5014"/>
                  </a:lnTo>
                  <a:lnTo>
                    <a:pt x="7651" y="4627"/>
                  </a:lnTo>
                  <a:lnTo>
                    <a:pt x="7724" y="4258"/>
                  </a:lnTo>
                  <a:lnTo>
                    <a:pt x="7743" y="3853"/>
                  </a:lnTo>
                  <a:lnTo>
                    <a:pt x="7724" y="3466"/>
                  </a:lnTo>
                  <a:lnTo>
                    <a:pt x="7651" y="3079"/>
                  </a:lnTo>
                  <a:lnTo>
                    <a:pt x="7558" y="2710"/>
                  </a:lnTo>
                  <a:lnTo>
                    <a:pt x="7429" y="2360"/>
                  </a:lnTo>
                  <a:lnTo>
                    <a:pt x="7263" y="2010"/>
                  </a:lnTo>
                  <a:lnTo>
                    <a:pt x="7079" y="1696"/>
                  </a:lnTo>
                  <a:lnTo>
                    <a:pt x="6858" y="1401"/>
                  </a:lnTo>
                  <a:lnTo>
                    <a:pt x="6600" y="1125"/>
                  </a:lnTo>
                  <a:lnTo>
                    <a:pt x="6323" y="867"/>
                  </a:lnTo>
                  <a:lnTo>
                    <a:pt x="6028" y="645"/>
                  </a:lnTo>
                  <a:lnTo>
                    <a:pt x="5715" y="461"/>
                  </a:lnTo>
                  <a:lnTo>
                    <a:pt x="5383" y="295"/>
                  </a:lnTo>
                  <a:lnTo>
                    <a:pt x="5015" y="166"/>
                  </a:lnTo>
                  <a:lnTo>
                    <a:pt x="4646" y="74"/>
                  </a:lnTo>
                  <a:lnTo>
                    <a:pt x="4259" y="19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2559725" y="1913250"/>
              <a:ext cx="197725" cy="197725"/>
            </a:xfrm>
            <a:custGeom>
              <a:avLst/>
              <a:gdLst/>
              <a:ahLst/>
              <a:cxnLst/>
              <a:rect l="l" t="t" r="r" b="b"/>
              <a:pathLst>
                <a:path w="7909" h="7909" extrusionOk="0">
                  <a:moveTo>
                    <a:pt x="3946" y="184"/>
                  </a:moveTo>
                  <a:lnTo>
                    <a:pt x="4333" y="203"/>
                  </a:lnTo>
                  <a:lnTo>
                    <a:pt x="4701" y="258"/>
                  </a:lnTo>
                  <a:lnTo>
                    <a:pt x="5070" y="350"/>
                  </a:lnTo>
                  <a:lnTo>
                    <a:pt x="5420" y="479"/>
                  </a:lnTo>
                  <a:lnTo>
                    <a:pt x="5752" y="627"/>
                  </a:lnTo>
                  <a:lnTo>
                    <a:pt x="6047" y="830"/>
                  </a:lnTo>
                  <a:lnTo>
                    <a:pt x="6342" y="1032"/>
                  </a:lnTo>
                  <a:lnTo>
                    <a:pt x="6619" y="1290"/>
                  </a:lnTo>
                  <a:lnTo>
                    <a:pt x="6858" y="1549"/>
                  </a:lnTo>
                  <a:lnTo>
                    <a:pt x="7079" y="1843"/>
                  </a:lnTo>
                  <a:lnTo>
                    <a:pt x="7264" y="2157"/>
                  </a:lnTo>
                  <a:lnTo>
                    <a:pt x="7430" y="2489"/>
                  </a:lnTo>
                  <a:lnTo>
                    <a:pt x="7559" y="2820"/>
                  </a:lnTo>
                  <a:lnTo>
                    <a:pt x="7651" y="3189"/>
                  </a:lnTo>
                  <a:lnTo>
                    <a:pt x="7706" y="3558"/>
                  </a:lnTo>
                  <a:lnTo>
                    <a:pt x="7725" y="3945"/>
                  </a:lnTo>
                  <a:lnTo>
                    <a:pt x="7706" y="4332"/>
                  </a:lnTo>
                  <a:lnTo>
                    <a:pt x="7651" y="4701"/>
                  </a:lnTo>
                  <a:lnTo>
                    <a:pt x="7559" y="5069"/>
                  </a:lnTo>
                  <a:lnTo>
                    <a:pt x="7430" y="5420"/>
                  </a:lnTo>
                  <a:lnTo>
                    <a:pt x="7264" y="5751"/>
                  </a:lnTo>
                  <a:lnTo>
                    <a:pt x="7079" y="6065"/>
                  </a:lnTo>
                  <a:lnTo>
                    <a:pt x="6858" y="6341"/>
                  </a:lnTo>
                  <a:lnTo>
                    <a:pt x="6619" y="6618"/>
                  </a:lnTo>
                  <a:lnTo>
                    <a:pt x="6342" y="6857"/>
                  </a:lnTo>
                  <a:lnTo>
                    <a:pt x="6047" y="7079"/>
                  </a:lnTo>
                  <a:lnTo>
                    <a:pt x="5752" y="7263"/>
                  </a:lnTo>
                  <a:lnTo>
                    <a:pt x="5420" y="7429"/>
                  </a:lnTo>
                  <a:lnTo>
                    <a:pt x="5070" y="7558"/>
                  </a:lnTo>
                  <a:lnTo>
                    <a:pt x="4701" y="7650"/>
                  </a:lnTo>
                  <a:lnTo>
                    <a:pt x="4333" y="7705"/>
                  </a:lnTo>
                  <a:lnTo>
                    <a:pt x="3946" y="7724"/>
                  </a:lnTo>
                  <a:lnTo>
                    <a:pt x="3559" y="7705"/>
                  </a:lnTo>
                  <a:lnTo>
                    <a:pt x="3190" y="7650"/>
                  </a:lnTo>
                  <a:lnTo>
                    <a:pt x="2821" y="7558"/>
                  </a:lnTo>
                  <a:lnTo>
                    <a:pt x="2471" y="7429"/>
                  </a:lnTo>
                  <a:lnTo>
                    <a:pt x="2158" y="7263"/>
                  </a:lnTo>
                  <a:lnTo>
                    <a:pt x="1844" y="7079"/>
                  </a:lnTo>
                  <a:lnTo>
                    <a:pt x="1549" y="6857"/>
                  </a:lnTo>
                  <a:lnTo>
                    <a:pt x="1273" y="6618"/>
                  </a:lnTo>
                  <a:lnTo>
                    <a:pt x="1033" y="6341"/>
                  </a:lnTo>
                  <a:lnTo>
                    <a:pt x="812" y="6065"/>
                  </a:lnTo>
                  <a:lnTo>
                    <a:pt x="628" y="5751"/>
                  </a:lnTo>
                  <a:lnTo>
                    <a:pt x="462" y="5420"/>
                  </a:lnTo>
                  <a:lnTo>
                    <a:pt x="351" y="5069"/>
                  </a:lnTo>
                  <a:lnTo>
                    <a:pt x="241" y="4701"/>
                  </a:lnTo>
                  <a:lnTo>
                    <a:pt x="185" y="4332"/>
                  </a:lnTo>
                  <a:lnTo>
                    <a:pt x="167" y="3945"/>
                  </a:lnTo>
                  <a:lnTo>
                    <a:pt x="185" y="3558"/>
                  </a:lnTo>
                  <a:lnTo>
                    <a:pt x="241" y="3189"/>
                  </a:lnTo>
                  <a:lnTo>
                    <a:pt x="351" y="2820"/>
                  </a:lnTo>
                  <a:lnTo>
                    <a:pt x="462" y="2489"/>
                  </a:lnTo>
                  <a:lnTo>
                    <a:pt x="628" y="2157"/>
                  </a:lnTo>
                  <a:lnTo>
                    <a:pt x="812" y="1843"/>
                  </a:lnTo>
                  <a:lnTo>
                    <a:pt x="1033" y="1549"/>
                  </a:lnTo>
                  <a:lnTo>
                    <a:pt x="1273" y="1290"/>
                  </a:lnTo>
                  <a:lnTo>
                    <a:pt x="1549" y="1032"/>
                  </a:lnTo>
                  <a:lnTo>
                    <a:pt x="1844" y="830"/>
                  </a:lnTo>
                  <a:lnTo>
                    <a:pt x="2158" y="627"/>
                  </a:lnTo>
                  <a:lnTo>
                    <a:pt x="2471" y="479"/>
                  </a:lnTo>
                  <a:lnTo>
                    <a:pt x="2821" y="350"/>
                  </a:lnTo>
                  <a:lnTo>
                    <a:pt x="3190" y="258"/>
                  </a:lnTo>
                  <a:lnTo>
                    <a:pt x="3559" y="203"/>
                  </a:lnTo>
                  <a:lnTo>
                    <a:pt x="3946" y="184"/>
                  </a:lnTo>
                  <a:close/>
                  <a:moveTo>
                    <a:pt x="3946" y="0"/>
                  </a:moveTo>
                  <a:lnTo>
                    <a:pt x="3540" y="19"/>
                  </a:lnTo>
                  <a:lnTo>
                    <a:pt x="3153" y="74"/>
                  </a:lnTo>
                  <a:lnTo>
                    <a:pt x="2766" y="166"/>
                  </a:lnTo>
                  <a:lnTo>
                    <a:pt x="2416" y="313"/>
                  </a:lnTo>
                  <a:lnTo>
                    <a:pt x="2066" y="479"/>
                  </a:lnTo>
                  <a:lnTo>
                    <a:pt x="1734" y="664"/>
                  </a:lnTo>
                  <a:lnTo>
                    <a:pt x="1439" y="903"/>
                  </a:lnTo>
                  <a:lnTo>
                    <a:pt x="1144" y="1161"/>
                  </a:lnTo>
                  <a:lnTo>
                    <a:pt x="904" y="1438"/>
                  </a:lnTo>
                  <a:lnTo>
                    <a:pt x="665" y="1733"/>
                  </a:lnTo>
                  <a:lnTo>
                    <a:pt x="462" y="2065"/>
                  </a:lnTo>
                  <a:lnTo>
                    <a:pt x="296" y="2415"/>
                  </a:lnTo>
                  <a:lnTo>
                    <a:pt x="167" y="2784"/>
                  </a:lnTo>
                  <a:lnTo>
                    <a:pt x="75" y="3152"/>
                  </a:lnTo>
                  <a:lnTo>
                    <a:pt x="19" y="3539"/>
                  </a:lnTo>
                  <a:lnTo>
                    <a:pt x="1" y="3945"/>
                  </a:lnTo>
                  <a:lnTo>
                    <a:pt x="19" y="4350"/>
                  </a:lnTo>
                  <a:lnTo>
                    <a:pt x="75" y="4737"/>
                  </a:lnTo>
                  <a:lnTo>
                    <a:pt x="167" y="5125"/>
                  </a:lnTo>
                  <a:lnTo>
                    <a:pt x="296" y="5493"/>
                  </a:lnTo>
                  <a:lnTo>
                    <a:pt x="462" y="5825"/>
                  </a:lnTo>
                  <a:lnTo>
                    <a:pt x="665" y="6157"/>
                  </a:lnTo>
                  <a:lnTo>
                    <a:pt x="904" y="6470"/>
                  </a:lnTo>
                  <a:lnTo>
                    <a:pt x="1144" y="6747"/>
                  </a:lnTo>
                  <a:lnTo>
                    <a:pt x="1439" y="7005"/>
                  </a:lnTo>
                  <a:lnTo>
                    <a:pt x="1734" y="7226"/>
                  </a:lnTo>
                  <a:lnTo>
                    <a:pt x="2066" y="7429"/>
                  </a:lnTo>
                  <a:lnTo>
                    <a:pt x="2416" y="7595"/>
                  </a:lnTo>
                  <a:lnTo>
                    <a:pt x="2766" y="7724"/>
                  </a:lnTo>
                  <a:lnTo>
                    <a:pt x="3153" y="7816"/>
                  </a:lnTo>
                  <a:lnTo>
                    <a:pt x="3540" y="7890"/>
                  </a:lnTo>
                  <a:lnTo>
                    <a:pt x="3946" y="7908"/>
                  </a:lnTo>
                  <a:lnTo>
                    <a:pt x="4351" y="7890"/>
                  </a:lnTo>
                  <a:lnTo>
                    <a:pt x="4738" y="7816"/>
                  </a:lnTo>
                  <a:lnTo>
                    <a:pt x="5125" y="7724"/>
                  </a:lnTo>
                  <a:lnTo>
                    <a:pt x="5476" y="7595"/>
                  </a:lnTo>
                  <a:lnTo>
                    <a:pt x="5826" y="7429"/>
                  </a:lnTo>
                  <a:lnTo>
                    <a:pt x="6158" y="7226"/>
                  </a:lnTo>
                  <a:lnTo>
                    <a:pt x="6453" y="7005"/>
                  </a:lnTo>
                  <a:lnTo>
                    <a:pt x="6748" y="6747"/>
                  </a:lnTo>
                  <a:lnTo>
                    <a:pt x="7006" y="6470"/>
                  </a:lnTo>
                  <a:lnTo>
                    <a:pt x="7227" y="6157"/>
                  </a:lnTo>
                  <a:lnTo>
                    <a:pt x="7430" y="5825"/>
                  </a:lnTo>
                  <a:lnTo>
                    <a:pt x="7595" y="5493"/>
                  </a:lnTo>
                  <a:lnTo>
                    <a:pt x="7725" y="5125"/>
                  </a:lnTo>
                  <a:lnTo>
                    <a:pt x="7817" y="4737"/>
                  </a:lnTo>
                  <a:lnTo>
                    <a:pt x="7872" y="4350"/>
                  </a:lnTo>
                  <a:lnTo>
                    <a:pt x="7909" y="3945"/>
                  </a:lnTo>
                  <a:lnTo>
                    <a:pt x="7872" y="3539"/>
                  </a:lnTo>
                  <a:lnTo>
                    <a:pt x="7817" y="3152"/>
                  </a:lnTo>
                  <a:lnTo>
                    <a:pt x="7725" y="2784"/>
                  </a:lnTo>
                  <a:lnTo>
                    <a:pt x="7595" y="2415"/>
                  </a:lnTo>
                  <a:lnTo>
                    <a:pt x="7430" y="2065"/>
                  </a:lnTo>
                  <a:lnTo>
                    <a:pt x="7227" y="1733"/>
                  </a:lnTo>
                  <a:lnTo>
                    <a:pt x="7006" y="1438"/>
                  </a:lnTo>
                  <a:lnTo>
                    <a:pt x="6748" y="1161"/>
                  </a:lnTo>
                  <a:lnTo>
                    <a:pt x="6453" y="903"/>
                  </a:lnTo>
                  <a:lnTo>
                    <a:pt x="6158" y="664"/>
                  </a:lnTo>
                  <a:lnTo>
                    <a:pt x="5826" y="479"/>
                  </a:lnTo>
                  <a:lnTo>
                    <a:pt x="5476" y="313"/>
                  </a:lnTo>
                  <a:lnTo>
                    <a:pt x="5125" y="166"/>
                  </a:lnTo>
                  <a:lnTo>
                    <a:pt x="4738" y="74"/>
                  </a:lnTo>
                  <a:lnTo>
                    <a:pt x="4351" y="19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2622875" y="1941350"/>
              <a:ext cx="68225" cy="140575"/>
            </a:xfrm>
            <a:custGeom>
              <a:avLst/>
              <a:gdLst/>
              <a:ahLst/>
              <a:cxnLst/>
              <a:rect l="l" t="t" r="r" b="b"/>
              <a:pathLst>
                <a:path w="2729" h="5623" extrusionOk="0">
                  <a:moveTo>
                    <a:pt x="1291" y="1"/>
                  </a:moveTo>
                  <a:lnTo>
                    <a:pt x="1199" y="19"/>
                  </a:lnTo>
                  <a:lnTo>
                    <a:pt x="1199" y="590"/>
                  </a:lnTo>
                  <a:lnTo>
                    <a:pt x="940" y="646"/>
                  </a:lnTo>
                  <a:lnTo>
                    <a:pt x="738" y="719"/>
                  </a:lnTo>
                  <a:lnTo>
                    <a:pt x="553" y="830"/>
                  </a:lnTo>
                  <a:lnTo>
                    <a:pt x="387" y="959"/>
                  </a:lnTo>
                  <a:lnTo>
                    <a:pt x="277" y="1125"/>
                  </a:lnTo>
                  <a:lnTo>
                    <a:pt x="185" y="1291"/>
                  </a:lnTo>
                  <a:lnTo>
                    <a:pt x="129" y="1494"/>
                  </a:lnTo>
                  <a:lnTo>
                    <a:pt x="111" y="1715"/>
                  </a:lnTo>
                  <a:lnTo>
                    <a:pt x="129" y="1936"/>
                  </a:lnTo>
                  <a:lnTo>
                    <a:pt x="166" y="2120"/>
                  </a:lnTo>
                  <a:lnTo>
                    <a:pt x="240" y="2268"/>
                  </a:lnTo>
                  <a:lnTo>
                    <a:pt x="351" y="2415"/>
                  </a:lnTo>
                  <a:lnTo>
                    <a:pt x="461" y="2526"/>
                  </a:lnTo>
                  <a:lnTo>
                    <a:pt x="609" y="2618"/>
                  </a:lnTo>
                  <a:lnTo>
                    <a:pt x="756" y="2710"/>
                  </a:lnTo>
                  <a:lnTo>
                    <a:pt x="940" y="2784"/>
                  </a:lnTo>
                  <a:lnTo>
                    <a:pt x="1217" y="2913"/>
                  </a:lnTo>
                  <a:lnTo>
                    <a:pt x="1586" y="3060"/>
                  </a:lnTo>
                  <a:lnTo>
                    <a:pt x="1733" y="3134"/>
                  </a:lnTo>
                  <a:lnTo>
                    <a:pt x="1844" y="3226"/>
                  </a:lnTo>
                  <a:lnTo>
                    <a:pt x="1936" y="3300"/>
                  </a:lnTo>
                  <a:lnTo>
                    <a:pt x="2010" y="3411"/>
                  </a:lnTo>
                  <a:lnTo>
                    <a:pt x="2046" y="3540"/>
                  </a:lnTo>
                  <a:lnTo>
                    <a:pt x="2046" y="3706"/>
                  </a:lnTo>
                  <a:lnTo>
                    <a:pt x="2028" y="3853"/>
                  </a:lnTo>
                  <a:lnTo>
                    <a:pt x="1991" y="4001"/>
                  </a:lnTo>
                  <a:lnTo>
                    <a:pt x="1917" y="4111"/>
                  </a:lnTo>
                  <a:lnTo>
                    <a:pt x="1807" y="4222"/>
                  </a:lnTo>
                  <a:lnTo>
                    <a:pt x="1678" y="4314"/>
                  </a:lnTo>
                  <a:lnTo>
                    <a:pt x="1512" y="4369"/>
                  </a:lnTo>
                  <a:lnTo>
                    <a:pt x="1309" y="4406"/>
                  </a:lnTo>
                  <a:lnTo>
                    <a:pt x="1088" y="4425"/>
                  </a:lnTo>
                  <a:lnTo>
                    <a:pt x="793" y="4406"/>
                  </a:lnTo>
                  <a:lnTo>
                    <a:pt x="553" y="4369"/>
                  </a:lnTo>
                  <a:lnTo>
                    <a:pt x="148" y="4240"/>
                  </a:lnTo>
                  <a:lnTo>
                    <a:pt x="56" y="4517"/>
                  </a:lnTo>
                  <a:lnTo>
                    <a:pt x="19" y="4646"/>
                  </a:lnTo>
                  <a:lnTo>
                    <a:pt x="0" y="4775"/>
                  </a:lnTo>
                  <a:lnTo>
                    <a:pt x="240" y="4849"/>
                  </a:lnTo>
                  <a:lnTo>
                    <a:pt x="498" y="4922"/>
                  </a:lnTo>
                  <a:lnTo>
                    <a:pt x="775" y="4959"/>
                  </a:lnTo>
                  <a:lnTo>
                    <a:pt x="1199" y="4959"/>
                  </a:lnTo>
                  <a:lnTo>
                    <a:pt x="1199" y="5604"/>
                  </a:lnTo>
                  <a:lnTo>
                    <a:pt x="1309" y="5623"/>
                  </a:lnTo>
                  <a:lnTo>
                    <a:pt x="1512" y="5623"/>
                  </a:lnTo>
                  <a:lnTo>
                    <a:pt x="1622" y="5604"/>
                  </a:lnTo>
                  <a:lnTo>
                    <a:pt x="1622" y="4904"/>
                  </a:lnTo>
                  <a:lnTo>
                    <a:pt x="1862" y="4849"/>
                  </a:lnTo>
                  <a:lnTo>
                    <a:pt x="2083" y="4756"/>
                  </a:lnTo>
                  <a:lnTo>
                    <a:pt x="2268" y="4627"/>
                  </a:lnTo>
                  <a:lnTo>
                    <a:pt x="2434" y="4480"/>
                  </a:lnTo>
                  <a:lnTo>
                    <a:pt x="2563" y="4314"/>
                  </a:lnTo>
                  <a:lnTo>
                    <a:pt x="2655" y="4111"/>
                  </a:lnTo>
                  <a:lnTo>
                    <a:pt x="2710" y="3890"/>
                  </a:lnTo>
                  <a:lnTo>
                    <a:pt x="2728" y="3650"/>
                  </a:lnTo>
                  <a:lnTo>
                    <a:pt x="2710" y="3411"/>
                  </a:lnTo>
                  <a:lnTo>
                    <a:pt x="2655" y="3226"/>
                  </a:lnTo>
                  <a:lnTo>
                    <a:pt x="2581" y="3042"/>
                  </a:lnTo>
                  <a:lnTo>
                    <a:pt x="2470" y="2913"/>
                  </a:lnTo>
                  <a:lnTo>
                    <a:pt x="2323" y="2784"/>
                  </a:lnTo>
                  <a:lnTo>
                    <a:pt x="2157" y="2673"/>
                  </a:lnTo>
                  <a:lnTo>
                    <a:pt x="1973" y="2581"/>
                  </a:lnTo>
                  <a:lnTo>
                    <a:pt x="1770" y="2489"/>
                  </a:lnTo>
                  <a:lnTo>
                    <a:pt x="1549" y="2397"/>
                  </a:lnTo>
                  <a:lnTo>
                    <a:pt x="1217" y="2249"/>
                  </a:lnTo>
                  <a:lnTo>
                    <a:pt x="1088" y="2176"/>
                  </a:lnTo>
                  <a:lnTo>
                    <a:pt x="959" y="2102"/>
                  </a:lnTo>
                  <a:lnTo>
                    <a:pt x="867" y="2010"/>
                  </a:lnTo>
                  <a:lnTo>
                    <a:pt x="811" y="1918"/>
                  </a:lnTo>
                  <a:lnTo>
                    <a:pt x="756" y="1807"/>
                  </a:lnTo>
                  <a:lnTo>
                    <a:pt x="756" y="1678"/>
                  </a:lnTo>
                  <a:lnTo>
                    <a:pt x="756" y="1531"/>
                  </a:lnTo>
                  <a:lnTo>
                    <a:pt x="793" y="1401"/>
                  </a:lnTo>
                  <a:lnTo>
                    <a:pt x="867" y="1309"/>
                  </a:lnTo>
                  <a:lnTo>
                    <a:pt x="959" y="1236"/>
                  </a:lnTo>
                  <a:lnTo>
                    <a:pt x="1069" y="1162"/>
                  </a:lnTo>
                  <a:lnTo>
                    <a:pt x="1199" y="1125"/>
                  </a:lnTo>
                  <a:lnTo>
                    <a:pt x="1364" y="1088"/>
                  </a:lnTo>
                  <a:lnTo>
                    <a:pt x="1788" y="1088"/>
                  </a:lnTo>
                  <a:lnTo>
                    <a:pt x="2028" y="1125"/>
                  </a:lnTo>
                  <a:lnTo>
                    <a:pt x="2212" y="1180"/>
                  </a:lnTo>
                  <a:lnTo>
                    <a:pt x="2397" y="1236"/>
                  </a:lnTo>
                  <a:lnTo>
                    <a:pt x="2470" y="978"/>
                  </a:lnTo>
                  <a:lnTo>
                    <a:pt x="2526" y="738"/>
                  </a:lnTo>
                  <a:lnTo>
                    <a:pt x="2341" y="683"/>
                  </a:lnTo>
                  <a:lnTo>
                    <a:pt x="2102" y="627"/>
                  </a:lnTo>
                  <a:lnTo>
                    <a:pt x="1862" y="590"/>
                  </a:lnTo>
                  <a:lnTo>
                    <a:pt x="1622" y="572"/>
                  </a:lnTo>
                  <a:lnTo>
                    <a:pt x="1622" y="1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66" name="Google Shape;1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512" y="173502"/>
            <a:ext cx="1242976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66928"/>
            <a:ext cx="7717500" cy="365700"/>
          </a:xfrm>
          <a:prstGeom prst="rect">
            <a:avLst/>
          </a:prstGeom>
          <a:noFill/>
          <a:ln>
            <a:noFill/>
          </a:ln>
          <a:effectLst>
            <a:outerShdw dist="476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1550" y="1152475"/>
            <a:ext cx="76809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■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■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■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7" r:id="rId4"/>
    <p:sldLayoutId id="214748367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Google Shape;1175;p35"/>
          <p:cNvGrpSpPr/>
          <p:nvPr/>
        </p:nvGrpSpPr>
        <p:grpSpPr>
          <a:xfrm>
            <a:off x="-58994" y="1063595"/>
            <a:ext cx="3720934" cy="4756509"/>
            <a:chOff x="1222400" y="238125"/>
            <a:chExt cx="784825" cy="1003250"/>
          </a:xfrm>
        </p:grpSpPr>
        <p:sp>
          <p:nvSpPr>
            <p:cNvPr id="1176" name="Google Shape;1176;p35"/>
            <p:cNvSpPr/>
            <p:nvPr/>
          </p:nvSpPr>
          <p:spPr>
            <a:xfrm>
              <a:off x="1231150" y="239500"/>
              <a:ext cx="592200" cy="461325"/>
            </a:xfrm>
            <a:custGeom>
              <a:avLst/>
              <a:gdLst/>
              <a:ahLst/>
              <a:cxnLst/>
              <a:rect l="l" t="t" r="r" b="b"/>
              <a:pathLst>
                <a:path w="23688" h="18453" extrusionOk="0">
                  <a:moveTo>
                    <a:pt x="20701" y="0"/>
                  </a:moveTo>
                  <a:lnTo>
                    <a:pt x="20572" y="19"/>
                  </a:lnTo>
                  <a:lnTo>
                    <a:pt x="20462" y="56"/>
                  </a:lnTo>
                  <a:lnTo>
                    <a:pt x="20351" y="111"/>
                  </a:lnTo>
                  <a:lnTo>
                    <a:pt x="20241" y="185"/>
                  </a:lnTo>
                  <a:lnTo>
                    <a:pt x="20167" y="258"/>
                  </a:lnTo>
                  <a:lnTo>
                    <a:pt x="19853" y="627"/>
                  </a:lnTo>
                  <a:lnTo>
                    <a:pt x="19559" y="1014"/>
                  </a:lnTo>
                  <a:lnTo>
                    <a:pt x="18987" y="1770"/>
                  </a:lnTo>
                  <a:lnTo>
                    <a:pt x="19116" y="1512"/>
                  </a:lnTo>
                  <a:lnTo>
                    <a:pt x="19227" y="1235"/>
                  </a:lnTo>
                  <a:lnTo>
                    <a:pt x="19356" y="922"/>
                  </a:lnTo>
                  <a:lnTo>
                    <a:pt x="19393" y="793"/>
                  </a:lnTo>
                  <a:lnTo>
                    <a:pt x="19393" y="682"/>
                  </a:lnTo>
                  <a:lnTo>
                    <a:pt x="19393" y="553"/>
                  </a:lnTo>
                  <a:lnTo>
                    <a:pt x="19337" y="443"/>
                  </a:lnTo>
                  <a:lnTo>
                    <a:pt x="19282" y="332"/>
                  </a:lnTo>
                  <a:lnTo>
                    <a:pt x="19208" y="240"/>
                  </a:lnTo>
                  <a:lnTo>
                    <a:pt x="19098" y="148"/>
                  </a:lnTo>
                  <a:lnTo>
                    <a:pt x="18987" y="92"/>
                  </a:lnTo>
                  <a:lnTo>
                    <a:pt x="18876" y="74"/>
                  </a:lnTo>
                  <a:lnTo>
                    <a:pt x="18766" y="56"/>
                  </a:lnTo>
                  <a:lnTo>
                    <a:pt x="18637" y="74"/>
                  </a:lnTo>
                  <a:lnTo>
                    <a:pt x="18526" y="92"/>
                  </a:lnTo>
                  <a:lnTo>
                    <a:pt x="18434" y="148"/>
                  </a:lnTo>
                  <a:lnTo>
                    <a:pt x="18342" y="222"/>
                  </a:lnTo>
                  <a:lnTo>
                    <a:pt x="18250" y="295"/>
                  </a:lnTo>
                  <a:lnTo>
                    <a:pt x="18194" y="387"/>
                  </a:lnTo>
                  <a:lnTo>
                    <a:pt x="18176" y="424"/>
                  </a:lnTo>
                  <a:lnTo>
                    <a:pt x="18047" y="645"/>
                  </a:lnTo>
                  <a:lnTo>
                    <a:pt x="17918" y="885"/>
                  </a:lnTo>
                  <a:lnTo>
                    <a:pt x="17605" y="1364"/>
                  </a:lnTo>
                  <a:lnTo>
                    <a:pt x="17291" y="1825"/>
                  </a:lnTo>
                  <a:lnTo>
                    <a:pt x="16959" y="2268"/>
                  </a:lnTo>
                  <a:lnTo>
                    <a:pt x="16609" y="2710"/>
                  </a:lnTo>
                  <a:lnTo>
                    <a:pt x="16222" y="3116"/>
                  </a:lnTo>
                  <a:lnTo>
                    <a:pt x="15835" y="3503"/>
                  </a:lnTo>
                  <a:lnTo>
                    <a:pt x="15429" y="3871"/>
                  </a:lnTo>
                  <a:lnTo>
                    <a:pt x="15024" y="4222"/>
                  </a:lnTo>
                  <a:lnTo>
                    <a:pt x="14582" y="4535"/>
                  </a:lnTo>
                  <a:lnTo>
                    <a:pt x="14360" y="4682"/>
                  </a:lnTo>
                  <a:lnTo>
                    <a:pt x="14139" y="4830"/>
                  </a:lnTo>
                  <a:lnTo>
                    <a:pt x="13918" y="4959"/>
                  </a:lnTo>
                  <a:lnTo>
                    <a:pt x="13678" y="5069"/>
                  </a:lnTo>
                  <a:lnTo>
                    <a:pt x="13291" y="5272"/>
                  </a:lnTo>
                  <a:lnTo>
                    <a:pt x="12867" y="5438"/>
                  </a:lnTo>
                  <a:lnTo>
                    <a:pt x="12462" y="5567"/>
                  </a:lnTo>
                  <a:lnTo>
                    <a:pt x="12038" y="5678"/>
                  </a:lnTo>
                  <a:lnTo>
                    <a:pt x="11558" y="5770"/>
                  </a:lnTo>
                  <a:lnTo>
                    <a:pt x="11079" y="5881"/>
                  </a:lnTo>
                  <a:lnTo>
                    <a:pt x="10582" y="6010"/>
                  </a:lnTo>
                  <a:lnTo>
                    <a:pt x="10102" y="6157"/>
                  </a:lnTo>
                  <a:lnTo>
                    <a:pt x="9605" y="6304"/>
                  </a:lnTo>
                  <a:lnTo>
                    <a:pt x="9125" y="6489"/>
                  </a:lnTo>
                  <a:lnTo>
                    <a:pt x="8646" y="6673"/>
                  </a:lnTo>
                  <a:lnTo>
                    <a:pt x="8185" y="6876"/>
                  </a:lnTo>
                  <a:lnTo>
                    <a:pt x="7706" y="7079"/>
                  </a:lnTo>
                  <a:lnTo>
                    <a:pt x="7245" y="7318"/>
                  </a:lnTo>
                  <a:lnTo>
                    <a:pt x="6784" y="7558"/>
                  </a:lnTo>
                  <a:lnTo>
                    <a:pt x="6342" y="7798"/>
                  </a:lnTo>
                  <a:lnTo>
                    <a:pt x="5899" y="8074"/>
                  </a:lnTo>
                  <a:lnTo>
                    <a:pt x="5457" y="8351"/>
                  </a:lnTo>
                  <a:lnTo>
                    <a:pt x="5033" y="8646"/>
                  </a:lnTo>
                  <a:lnTo>
                    <a:pt x="4628" y="8959"/>
                  </a:lnTo>
                  <a:lnTo>
                    <a:pt x="4222" y="9291"/>
                  </a:lnTo>
                  <a:lnTo>
                    <a:pt x="3835" y="9622"/>
                  </a:lnTo>
                  <a:lnTo>
                    <a:pt x="3448" y="9973"/>
                  </a:lnTo>
                  <a:lnTo>
                    <a:pt x="3079" y="10323"/>
                  </a:lnTo>
                  <a:lnTo>
                    <a:pt x="2729" y="10710"/>
                  </a:lnTo>
                  <a:lnTo>
                    <a:pt x="2397" y="11097"/>
                  </a:lnTo>
                  <a:lnTo>
                    <a:pt x="2084" y="11484"/>
                  </a:lnTo>
                  <a:lnTo>
                    <a:pt x="1770" y="11908"/>
                  </a:lnTo>
                  <a:lnTo>
                    <a:pt x="1475" y="12332"/>
                  </a:lnTo>
                  <a:lnTo>
                    <a:pt x="1217" y="12756"/>
                  </a:lnTo>
                  <a:lnTo>
                    <a:pt x="959" y="13217"/>
                  </a:lnTo>
                  <a:lnTo>
                    <a:pt x="720" y="13678"/>
                  </a:lnTo>
                  <a:lnTo>
                    <a:pt x="517" y="14139"/>
                  </a:lnTo>
                  <a:lnTo>
                    <a:pt x="314" y="14636"/>
                  </a:lnTo>
                  <a:lnTo>
                    <a:pt x="148" y="15134"/>
                  </a:lnTo>
                  <a:lnTo>
                    <a:pt x="1" y="15632"/>
                  </a:lnTo>
                  <a:lnTo>
                    <a:pt x="6047" y="18452"/>
                  </a:lnTo>
                  <a:lnTo>
                    <a:pt x="6065" y="18176"/>
                  </a:lnTo>
                  <a:lnTo>
                    <a:pt x="6084" y="17917"/>
                  </a:lnTo>
                  <a:lnTo>
                    <a:pt x="6176" y="17383"/>
                  </a:lnTo>
                  <a:lnTo>
                    <a:pt x="6305" y="16867"/>
                  </a:lnTo>
                  <a:lnTo>
                    <a:pt x="6471" y="16351"/>
                  </a:lnTo>
                  <a:lnTo>
                    <a:pt x="6674" y="15853"/>
                  </a:lnTo>
                  <a:lnTo>
                    <a:pt x="6913" y="15374"/>
                  </a:lnTo>
                  <a:lnTo>
                    <a:pt x="7190" y="14913"/>
                  </a:lnTo>
                  <a:lnTo>
                    <a:pt x="7503" y="14489"/>
                  </a:lnTo>
                  <a:lnTo>
                    <a:pt x="7817" y="14102"/>
                  </a:lnTo>
                  <a:lnTo>
                    <a:pt x="8167" y="13752"/>
                  </a:lnTo>
                  <a:lnTo>
                    <a:pt x="8535" y="13420"/>
                  </a:lnTo>
                  <a:lnTo>
                    <a:pt x="8923" y="13143"/>
                  </a:lnTo>
                  <a:lnTo>
                    <a:pt x="9328" y="12867"/>
                  </a:lnTo>
                  <a:lnTo>
                    <a:pt x="9752" y="12646"/>
                  </a:lnTo>
                  <a:lnTo>
                    <a:pt x="10194" y="12424"/>
                  </a:lnTo>
                  <a:lnTo>
                    <a:pt x="10637" y="12240"/>
                  </a:lnTo>
                  <a:lnTo>
                    <a:pt x="11098" y="12074"/>
                  </a:lnTo>
                  <a:lnTo>
                    <a:pt x="11558" y="11927"/>
                  </a:lnTo>
                  <a:lnTo>
                    <a:pt x="12038" y="11798"/>
                  </a:lnTo>
                  <a:lnTo>
                    <a:pt x="12517" y="11687"/>
                  </a:lnTo>
                  <a:lnTo>
                    <a:pt x="12996" y="11595"/>
                  </a:lnTo>
                  <a:lnTo>
                    <a:pt x="13476" y="11521"/>
                  </a:lnTo>
                  <a:lnTo>
                    <a:pt x="13973" y="11447"/>
                  </a:lnTo>
                  <a:lnTo>
                    <a:pt x="14452" y="11392"/>
                  </a:lnTo>
                  <a:lnTo>
                    <a:pt x="15651" y="11300"/>
                  </a:lnTo>
                  <a:lnTo>
                    <a:pt x="16867" y="11226"/>
                  </a:lnTo>
                  <a:lnTo>
                    <a:pt x="19282" y="11097"/>
                  </a:lnTo>
                  <a:lnTo>
                    <a:pt x="20499" y="11005"/>
                  </a:lnTo>
                  <a:lnTo>
                    <a:pt x="21697" y="10894"/>
                  </a:lnTo>
                  <a:lnTo>
                    <a:pt x="21900" y="10858"/>
                  </a:lnTo>
                  <a:lnTo>
                    <a:pt x="22102" y="10821"/>
                  </a:lnTo>
                  <a:lnTo>
                    <a:pt x="22287" y="10747"/>
                  </a:lnTo>
                  <a:lnTo>
                    <a:pt x="22471" y="10673"/>
                  </a:lnTo>
                  <a:lnTo>
                    <a:pt x="22637" y="10563"/>
                  </a:lnTo>
                  <a:lnTo>
                    <a:pt x="22711" y="10507"/>
                  </a:lnTo>
                  <a:lnTo>
                    <a:pt x="22766" y="10434"/>
                  </a:lnTo>
                  <a:lnTo>
                    <a:pt x="22803" y="10360"/>
                  </a:lnTo>
                  <a:lnTo>
                    <a:pt x="22840" y="10268"/>
                  </a:lnTo>
                  <a:lnTo>
                    <a:pt x="22877" y="10175"/>
                  </a:lnTo>
                  <a:lnTo>
                    <a:pt x="22877" y="10083"/>
                  </a:lnTo>
                  <a:lnTo>
                    <a:pt x="22877" y="9973"/>
                  </a:lnTo>
                  <a:lnTo>
                    <a:pt x="22858" y="9862"/>
                  </a:lnTo>
                  <a:lnTo>
                    <a:pt x="22821" y="9770"/>
                  </a:lnTo>
                  <a:lnTo>
                    <a:pt x="22784" y="9678"/>
                  </a:lnTo>
                  <a:lnTo>
                    <a:pt x="22729" y="9586"/>
                  </a:lnTo>
                  <a:lnTo>
                    <a:pt x="22674" y="9493"/>
                  </a:lnTo>
                  <a:lnTo>
                    <a:pt x="22526" y="9346"/>
                  </a:lnTo>
                  <a:lnTo>
                    <a:pt x="22360" y="9235"/>
                  </a:lnTo>
                  <a:lnTo>
                    <a:pt x="22158" y="9162"/>
                  </a:lnTo>
                  <a:lnTo>
                    <a:pt x="21955" y="9106"/>
                  </a:lnTo>
                  <a:lnTo>
                    <a:pt x="21844" y="9106"/>
                  </a:lnTo>
                  <a:lnTo>
                    <a:pt x="21734" y="9125"/>
                  </a:lnTo>
                  <a:lnTo>
                    <a:pt x="21420" y="9143"/>
                  </a:lnTo>
                  <a:lnTo>
                    <a:pt x="21088" y="9162"/>
                  </a:lnTo>
                  <a:lnTo>
                    <a:pt x="20443" y="9162"/>
                  </a:lnTo>
                  <a:lnTo>
                    <a:pt x="19817" y="9125"/>
                  </a:lnTo>
                  <a:lnTo>
                    <a:pt x="19171" y="9051"/>
                  </a:lnTo>
                  <a:lnTo>
                    <a:pt x="18913" y="9014"/>
                  </a:lnTo>
                  <a:lnTo>
                    <a:pt x="18655" y="8940"/>
                  </a:lnTo>
                  <a:lnTo>
                    <a:pt x="18545" y="8904"/>
                  </a:lnTo>
                  <a:lnTo>
                    <a:pt x="18434" y="8848"/>
                  </a:lnTo>
                  <a:lnTo>
                    <a:pt x="18323" y="8775"/>
                  </a:lnTo>
                  <a:lnTo>
                    <a:pt x="18231" y="8682"/>
                  </a:lnTo>
                  <a:lnTo>
                    <a:pt x="18121" y="8553"/>
                  </a:lnTo>
                  <a:lnTo>
                    <a:pt x="18047" y="8406"/>
                  </a:lnTo>
                  <a:lnTo>
                    <a:pt x="17992" y="8258"/>
                  </a:lnTo>
                  <a:lnTo>
                    <a:pt x="17955" y="8111"/>
                  </a:lnTo>
                  <a:lnTo>
                    <a:pt x="17936" y="7945"/>
                  </a:lnTo>
                  <a:lnTo>
                    <a:pt x="17918" y="7798"/>
                  </a:lnTo>
                  <a:lnTo>
                    <a:pt x="17936" y="7466"/>
                  </a:lnTo>
                  <a:lnTo>
                    <a:pt x="17955" y="7300"/>
                  </a:lnTo>
                  <a:lnTo>
                    <a:pt x="17973" y="7152"/>
                  </a:lnTo>
                  <a:lnTo>
                    <a:pt x="18065" y="6821"/>
                  </a:lnTo>
                  <a:lnTo>
                    <a:pt x="18194" y="6526"/>
                  </a:lnTo>
                  <a:lnTo>
                    <a:pt x="18379" y="6249"/>
                  </a:lnTo>
                  <a:lnTo>
                    <a:pt x="18508" y="6065"/>
                  </a:lnTo>
                  <a:lnTo>
                    <a:pt x="18674" y="5899"/>
                  </a:lnTo>
                  <a:lnTo>
                    <a:pt x="18840" y="5751"/>
                  </a:lnTo>
                  <a:lnTo>
                    <a:pt x="19024" y="5604"/>
                  </a:lnTo>
                  <a:lnTo>
                    <a:pt x="19227" y="5493"/>
                  </a:lnTo>
                  <a:lnTo>
                    <a:pt x="19429" y="5364"/>
                  </a:lnTo>
                  <a:lnTo>
                    <a:pt x="19835" y="5162"/>
                  </a:lnTo>
                  <a:lnTo>
                    <a:pt x="20075" y="5033"/>
                  </a:lnTo>
                  <a:lnTo>
                    <a:pt x="20314" y="4940"/>
                  </a:lnTo>
                  <a:lnTo>
                    <a:pt x="20572" y="4830"/>
                  </a:lnTo>
                  <a:lnTo>
                    <a:pt x="20812" y="4756"/>
                  </a:lnTo>
                  <a:lnTo>
                    <a:pt x="21070" y="4682"/>
                  </a:lnTo>
                  <a:lnTo>
                    <a:pt x="21347" y="4627"/>
                  </a:lnTo>
                  <a:lnTo>
                    <a:pt x="21605" y="4572"/>
                  </a:lnTo>
                  <a:lnTo>
                    <a:pt x="21863" y="4535"/>
                  </a:lnTo>
                  <a:lnTo>
                    <a:pt x="22139" y="4498"/>
                  </a:lnTo>
                  <a:lnTo>
                    <a:pt x="23116" y="4498"/>
                  </a:lnTo>
                  <a:lnTo>
                    <a:pt x="23245" y="4461"/>
                  </a:lnTo>
                  <a:lnTo>
                    <a:pt x="23356" y="4406"/>
                  </a:lnTo>
                  <a:lnTo>
                    <a:pt x="23466" y="4332"/>
                  </a:lnTo>
                  <a:lnTo>
                    <a:pt x="23540" y="4240"/>
                  </a:lnTo>
                  <a:lnTo>
                    <a:pt x="23614" y="4129"/>
                  </a:lnTo>
                  <a:lnTo>
                    <a:pt x="23669" y="4019"/>
                  </a:lnTo>
                  <a:lnTo>
                    <a:pt x="23688" y="3871"/>
                  </a:lnTo>
                  <a:lnTo>
                    <a:pt x="23688" y="3761"/>
                  </a:lnTo>
                  <a:lnTo>
                    <a:pt x="23669" y="3650"/>
                  </a:lnTo>
                  <a:lnTo>
                    <a:pt x="23632" y="3539"/>
                  </a:lnTo>
                  <a:lnTo>
                    <a:pt x="23577" y="3447"/>
                  </a:lnTo>
                  <a:lnTo>
                    <a:pt x="23503" y="3355"/>
                  </a:lnTo>
                  <a:lnTo>
                    <a:pt x="23411" y="3300"/>
                  </a:lnTo>
                  <a:lnTo>
                    <a:pt x="23319" y="3245"/>
                  </a:lnTo>
                  <a:lnTo>
                    <a:pt x="23208" y="3208"/>
                  </a:lnTo>
                  <a:lnTo>
                    <a:pt x="22692" y="3097"/>
                  </a:lnTo>
                  <a:lnTo>
                    <a:pt x="22158" y="3042"/>
                  </a:lnTo>
                  <a:lnTo>
                    <a:pt x="21623" y="3005"/>
                  </a:lnTo>
                  <a:lnTo>
                    <a:pt x="21070" y="3023"/>
                  </a:lnTo>
                  <a:lnTo>
                    <a:pt x="21789" y="2194"/>
                  </a:lnTo>
                  <a:lnTo>
                    <a:pt x="22489" y="1401"/>
                  </a:lnTo>
                  <a:lnTo>
                    <a:pt x="22489" y="1383"/>
                  </a:lnTo>
                  <a:lnTo>
                    <a:pt x="22582" y="1272"/>
                  </a:lnTo>
                  <a:lnTo>
                    <a:pt x="22637" y="1162"/>
                  </a:lnTo>
                  <a:lnTo>
                    <a:pt x="22655" y="1051"/>
                  </a:lnTo>
                  <a:lnTo>
                    <a:pt x="22674" y="922"/>
                  </a:lnTo>
                  <a:lnTo>
                    <a:pt x="22655" y="811"/>
                  </a:lnTo>
                  <a:lnTo>
                    <a:pt x="22618" y="701"/>
                  </a:lnTo>
                  <a:lnTo>
                    <a:pt x="22563" y="590"/>
                  </a:lnTo>
                  <a:lnTo>
                    <a:pt x="22471" y="516"/>
                  </a:lnTo>
                  <a:lnTo>
                    <a:pt x="22397" y="443"/>
                  </a:lnTo>
                  <a:lnTo>
                    <a:pt x="22287" y="406"/>
                  </a:lnTo>
                  <a:lnTo>
                    <a:pt x="22194" y="387"/>
                  </a:lnTo>
                  <a:lnTo>
                    <a:pt x="22084" y="387"/>
                  </a:lnTo>
                  <a:lnTo>
                    <a:pt x="21973" y="406"/>
                  </a:lnTo>
                  <a:lnTo>
                    <a:pt x="21863" y="443"/>
                  </a:lnTo>
                  <a:lnTo>
                    <a:pt x="21771" y="480"/>
                  </a:lnTo>
                  <a:lnTo>
                    <a:pt x="21678" y="553"/>
                  </a:lnTo>
                  <a:lnTo>
                    <a:pt x="21015" y="1106"/>
                  </a:lnTo>
                  <a:lnTo>
                    <a:pt x="21199" y="774"/>
                  </a:lnTo>
                  <a:lnTo>
                    <a:pt x="21218" y="664"/>
                  </a:lnTo>
                  <a:lnTo>
                    <a:pt x="21236" y="572"/>
                  </a:lnTo>
                  <a:lnTo>
                    <a:pt x="21254" y="461"/>
                  </a:lnTo>
                  <a:lnTo>
                    <a:pt x="21236" y="369"/>
                  </a:lnTo>
                  <a:lnTo>
                    <a:pt x="21199" y="277"/>
                  </a:lnTo>
                  <a:lnTo>
                    <a:pt x="21144" y="185"/>
                  </a:lnTo>
                  <a:lnTo>
                    <a:pt x="21088" y="111"/>
                  </a:lnTo>
                  <a:lnTo>
                    <a:pt x="21015" y="56"/>
                  </a:lnTo>
                  <a:lnTo>
                    <a:pt x="20923" y="19"/>
                  </a:lnTo>
                  <a:lnTo>
                    <a:pt x="20812" y="0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1229775" y="238125"/>
              <a:ext cx="594950" cy="464525"/>
            </a:xfrm>
            <a:custGeom>
              <a:avLst/>
              <a:gdLst/>
              <a:ahLst/>
              <a:cxnLst/>
              <a:rect l="l" t="t" r="r" b="b"/>
              <a:pathLst>
                <a:path w="23798" h="18581" extrusionOk="0">
                  <a:moveTo>
                    <a:pt x="20849" y="111"/>
                  </a:moveTo>
                  <a:lnTo>
                    <a:pt x="20959" y="129"/>
                  </a:lnTo>
                  <a:lnTo>
                    <a:pt x="21033" y="166"/>
                  </a:lnTo>
                  <a:lnTo>
                    <a:pt x="21107" y="203"/>
                  </a:lnTo>
                  <a:lnTo>
                    <a:pt x="21162" y="277"/>
                  </a:lnTo>
                  <a:lnTo>
                    <a:pt x="21217" y="350"/>
                  </a:lnTo>
                  <a:lnTo>
                    <a:pt x="21236" y="424"/>
                  </a:lnTo>
                  <a:lnTo>
                    <a:pt x="21254" y="516"/>
                  </a:lnTo>
                  <a:lnTo>
                    <a:pt x="21254" y="608"/>
                  </a:lnTo>
                  <a:lnTo>
                    <a:pt x="21236" y="719"/>
                  </a:lnTo>
                  <a:lnTo>
                    <a:pt x="21199" y="811"/>
                  </a:lnTo>
                  <a:lnTo>
                    <a:pt x="20885" y="1382"/>
                  </a:lnTo>
                  <a:lnTo>
                    <a:pt x="21088" y="1198"/>
                  </a:lnTo>
                  <a:lnTo>
                    <a:pt x="21752" y="645"/>
                  </a:lnTo>
                  <a:lnTo>
                    <a:pt x="21844" y="590"/>
                  </a:lnTo>
                  <a:lnTo>
                    <a:pt x="21936" y="535"/>
                  </a:lnTo>
                  <a:lnTo>
                    <a:pt x="22047" y="498"/>
                  </a:lnTo>
                  <a:lnTo>
                    <a:pt x="22231" y="498"/>
                  </a:lnTo>
                  <a:lnTo>
                    <a:pt x="22342" y="516"/>
                  </a:lnTo>
                  <a:lnTo>
                    <a:pt x="22415" y="553"/>
                  </a:lnTo>
                  <a:lnTo>
                    <a:pt x="22508" y="608"/>
                  </a:lnTo>
                  <a:lnTo>
                    <a:pt x="22563" y="664"/>
                  </a:lnTo>
                  <a:lnTo>
                    <a:pt x="22618" y="756"/>
                  </a:lnTo>
                  <a:lnTo>
                    <a:pt x="22655" y="848"/>
                  </a:lnTo>
                  <a:lnTo>
                    <a:pt x="22673" y="940"/>
                  </a:lnTo>
                  <a:lnTo>
                    <a:pt x="22673" y="1069"/>
                  </a:lnTo>
                  <a:lnTo>
                    <a:pt x="22637" y="1180"/>
                  </a:lnTo>
                  <a:lnTo>
                    <a:pt x="22581" y="1309"/>
                  </a:lnTo>
                  <a:lnTo>
                    <a:pt x="22508" y="1419"/>
                  </a:lnTo>
                  <a:lnTo>
                    <a:pt x="22010" y="1972"/>
                  </a:lnTo>
                  <a:lnTo>
                    <a:pt x="21549" y="2507"/>
                  </a:lnTo>
                  <a:lnTo>
                    <a:pt x="21088" y="3041"/>
                  </a:lnTo>
                  <a:lnTo>
                    <a:pt x="21014" y="3134"/>
                  </a:lnTo>
                  <a:lnTo>
                    <a:pt x="21125" y="3115"/>
                  </a:lnTo>
                  <a:lnTo>
                    <a:pt x="21660" y="3115"/>
                  </a:lnTo>
                  <a:lnTo>
                    <a:pt x="22194" y="3134"/>
                  </a:lnTo>
                  <a:lnTo>
                    <a:pt x="22729" y="3207"/>
                  </a:lnTo>
                  <a:lnTo>
                    <a:pt x="23245" y="3300"/>
                  </a:lnTo>
                  <a:lnTo>
                    <a:pt x="23355" y="3336"/>
                  </a:lnTo>
                  <a:lnTo>
                    <a:pt x="23448" y="3392"/>
                  </a:lnTo>
                  <a:lnTo>
                    <a:pt x="23521" y="3447"/>
                  </a:lnTo>
                  <a:lnTo>
                    <a:pt x="23595" y="3539"/>
                  </a:lnTo>
                  <a:lnTo>
                    <a:pt x="23650" y="3613"/>
                  </a:lnTo>
                  <a:lnTo>
                    <a:pt x="23669" y="3724"/>
                  </a:lnTo>
                  <a:lnTo>
                    <a:pt x="23687" y="3816"/>
                  </a:lnTo>
                  <a:lnTo>
                    <a:pt x="23687" y="3926"/>
                  </a:lnTo>
                  <a:lnTo>
                    <a:pt x="23669" y="4055"/>
                  </a:lnTo>
                  <a:lnTo>
                    <a:pt x="23632" y="4166"/>
                  </a:lnTo>
                  <a:lnTo>
                    <a:pt x="23558" y="4258"/>
                  </a:lnTo>
                  <a:lnTo>
                    <a:pt x="23485" y="4350"/>
                  </a:lnTo>
                  <a:lnTo>
                    <a:pt x="23392" y="4424"/>
                  </a:lnTo>
                  <a:lnTo>
                    <a:pt x="23282" y="4479"/>
                  </a:lnTo>
                  <a:lnTo>
                    <a:pt x="23153" y="4498"/>
                  </a:lnTo>
                  <a:lnTo>
                    <a:pt x="22452" y="4498"/>
                  </a:lnTo>
                  <a:lnTo>
                    <a:pt x="22176" y="4516"/>
                  </a:lnTo>
                  <a:lnTo>
                    <a:pt x="21899" y="4535"/>
                  </a:lnTo>
                  <a:lnTo>
                    <a:pt x="21623" y="4571"/>
                  </a:lnTo>
                  <a:lnTo>
                    <a:pt x="21365" y="4627"/>
                  </a:lnTo>
                  <a:lnTo>
                    <a:pt x="21107" y="4682"/>
                  </a:lnTo>
                  <a:lnTo>
                    <a:pt x="20867" y="4756"/>
                  </a:lnTo>
                  <a:lnTo>
                    <a:pt x="20683" y="4830"/>
                  </a:lnTo>
                  <a:lnTo>
                    <a:pt x="20498" y="4885"/>
                  </a:lnTo>
                  <a:lnTo>
                    <a:pt x="20351" y="4940"/>
                  </a:lnTo>
                  <a:lnTo>
                    <a:pt x="20240" y="4995"/>
                  </a:lnTo>
                  <a:lnTo>
                    <a:pt x="19853" y="5161"/>
                  </a:lnTo>
                  <a:lnTo>
                    <a:pt x="19835" y="5180"/>
                  </a:lnTo>
                  <a:lnTo>
                    <a:pt x="19429" y="5401"/>
                  </a:lnTo>
                  <a:lnTo>
                    <a:pt x="19226" y="5512"/>
                  </a:lnTo>
                  <a:lnTo>
                    <a:pt x="19042" y="5641"/>
                  </a:lnTo>
                  <a:lnTo>
                    <a:pt x="18858" y="5770"/>
                  </a:lnTo>
                  <a:lnTo>
                    <a:pt x="18692" y="5917"/>
                  </a:lnTo>
                  <a:lnTo>
                    <a:pt x="18526" y="6083"/>
                  </a:lnTo>
                  <a:lnTo>
                    <a:pt x="18378" y="6267"/>
                  </a:lnTo>
                  <a:lnTo>
                    <a:pt x="18286" y="6415"/>
                  </a:lnTo>
                  <a:lnTo>
                    <a:pt x="18213" y="6562"/>
                  </a:lnTo>
                  <a:lnTo>
                    <a:pt x="18139" y="6710"/>
                  </a:lnTo>
                  <a:lnTo>
                    <a:pt x="18084" y="6876"/>
                  </a:lnTo>
                  <a:lnTo>
                    <a:pt x="18028" y="7023"/>
                  </a:lnTo>
                  <a:lnTo>
                    <a:pt x="17991" y="7189"/>
                  </a:lnTo>
                  <a:lnTo>
                    <a:pt x="17955" y="7355"/>
                  </a:lnTo>
                  <a:lnTo>
                    <a:pt x="17936" y="7521"/>
                  </a:lnTo>
                  <a:lnTo>
                    <a:pt x="17918" y="7816"/>
                  </a:lnTo>
                  <a:lnTo>
                    <a:pt x="17936" y="7982"/>
                  </a:lnTo>
                  <a:lnTo>
                    <a:pt x="17955" y="8148"/>
                  </a:lnTo>
                  <a:lnTo>
                    <a:pt x="17991" y="8313"/>
                  </a:lnTo>
                  <a:lnTo>
                    <a:pt x="18047" y="8479"/>
                  </a:lnTo>
                  <a:lnTo>
                    <a:pt x="18139" y="8627"/>
                  </a:lnTo>
                  <a:lnTo>
                    <a:pt x="18249" y="8774"/>
                  </a:lnTo>
                  <a:lnTo>
                    <a:pt x="18342" y="8866"/>
                  </a:lnTo>
                  <a:lnTo>
                    <a:pt x="18452" y="8940"/>
                  </a:lnTo>
                  <a:lnTo>
                    <a:pt x="18581" y="8995"/>
                  </a:lnTo>
                  <a:lnTo>
                    <a:pt x="18692" y="9051"/>
                  </a:lnTo>
                  <a:lnTo>
                    <a:pt x="18950" y="9106"/>
                  </a:lnTo>
                  <a:lnTo>
                    <a:pt x="19226" y="9161"/>
                  </a:lnTo>
                  <a:lnTo>
                    <a:pt x="19927" y="9235"/>
                  </a:lnTo>
                  <a:lnTo>
                    <a:pt x="20590" y="9272"/>
                  </a:lnTo>
                  <a:lnTo>
                    <a:pt x="21217" y="9272"/>
                  </a:lnTo>
                  <a:lnTo>
                    <a:pt x="21789" y="9217"/>
                  </a:lnTo>
                  <a:lnTo>
                    <a:pt x="22010" y="9217"/>
                  </a:lnTo>
                  <a:lnTo>
                    <a:pt x="22213" y="9254"/>
                  </a:lnTo>
                  <a:lnTo>
                    <a:pt x="22397" y="9346"/>
                  </a:lnTo>
                  <a:lnTo>
                    <a:pt x="22489" y="9401"/>
                  </a:lnTo>
                  <a:lnTo>
                    <a:pt x="22581" y="9475"/>
                  </a:lnTo>
                  <a:lnTo>
                    <a:pt x="22710" y="9604"/>
                  </a:lnTo>
                  <a:lnTo>
                    <a:pt x="22802" y="9770"/>
                  </a:lnTo>
                  <a:lnTo>
                    <a:pt x="22858" y="9954"/>
                  </a:lnTo>
                  <a:lnTo>
                    <a:pt x="22876" y="10138"/>
                  </a:lnTo>
                  <a:lnTo>
                    <a:pt x="22876" y="10249"/>
                  </a:lnTo>
                  <a:lnTo>
                    <a:pt x="22839" y="10341"/>
                  </a:lnTo>
                  <a:lnTo>
                    <a:pt x="22802" y="10433"/>
                  </a:lnTo>
                  <a:lnTo>
                    <a:pt x="22747" y="10507"/>
                  </a:lnTo>
                  <a:lnTo>
                    <a:pt x="22673" y="10562"/>
                  </a:lnTo>
                  <a:lnTo>
                    <a:pt x="22600" y="10636"/>
                  </a:lnTo>
                  <a:lnTo>
                    <a:pt x="22415" y="10728"/>
                  </a:lnTo>
                  <a:lnTo>
                    <a:pt x="22231" y="10802"/>
                  </a:lnTo>
                  <a:lnTo>
                    <a:pt x="22047" y="10857"/>
                  </a:lnTo>
                  <a:lnTo>
                    <a:pt x="21752" y="10894"/>
                  </a:lnTo>
                  <a:lnTo>
                    <a:pt x="20646" y="11005"/>
                  </a:lnTo>
                  <a:lnTo>
                    <a:pt x="19337" y="11097"/>
                  </a:lnTo>
                  <a:lnTo>
                    <a:pt x="17844" y="11189"/>
                  </a:lnTo>
                  <a:lnTo>
                    <a:pt x="16185" y="11281"/>
                  </a:lnTo>
                  <a:lnTo>
                    <a:pt x="15337" y="11336"/>
                  </a:lnTo>
                  <a:lnTo>
                    <a:pt x="14507" y="11410"/>
                  </a:lnTo>
                  <a:lnTo>
                    <a:pt x="13881" y="11484"/>
                  </a:lnTo>
                  <a:lnTo>
                    <a:pt x="13291" y="11558"/>
                  </a:lnTo>
                  <a:lnTo>
                    <a:pt x="12719" y="11668"/>
                  </a:lnTo>
                  <a:lnTo>
                    <a:pt x="12185" y="11779"/>
                  </a:lnTo>
                  <a:lnTo>
                    <a:pt x="11669" y="11908"/>
                  </a:lnTo>
                  <a:lnTo>
                    <a:pt x="11171" y="12055"/>
                  </a:lnTo>
                  <a:lnTo>
                    <a:pt x="10710" y="12221"/>
                  </a:lnTo>
                  <a:lnTo>
                    <a:pt x="10268" y="12406"/>
                  </a:lnTo>
                  <a:lnTo>
                    <a:pt x="9844" y="12608"/>
                  </a:lnTo>
                  <a:lnTo>
                    <a:pt x="9438" y="12830"/>
                  </a:lnTo>
                  <a:lnTo>
                    <a:pt x="9070" y="13069"/>
                  </a:lnTo>
                  <a:lnTo>
                    <a:pt x="8719" y="13309"/>
                  </a:lnTo>
                  <a:lnTo>
                    <a:pt x="8388" y="13585"/>
                  </a:lnTo>
                  <a:lnTo>
                    <a:pt x="8074" y="13880"/>
                  </a:lnTo>
                  <a:lnTo>
                    <a:pt x="7779" y="14175"/>
                  </a:lnTo>
                  <a:lnTo>
                    <a:pt x="7521" y="14507"/>
                  </a:lnTo>
                  <a:lnTo>
                    <a:pt x="7208" y="14949"/>
                  </a:lnTo>
                  <a:lnTo>
                    <a:pt x="6931" y="15392"/>
                  </a:lnTo>
                  <a:lnTo>
                    <a:pt x="6692" y="15871"/>
                  </a:lnTo>
                  <a:lnTo>
                    <a:pt x="6489" y="16369"/>
                  </a:lnTo>
                  <a:lnTo>
                    <a:pt x="6323" y="16866"/>
                  </a:lnTo>
                  <a:lnTo>
                    <a:pt x="6194" y="17383"/>
                  </a:lnTo>
                  <a:lnTo>
                    <a:pt x="6102" y="17899"/>
                  </a:lnTo>
                  <a:lnTo>
                    <a:pt x="6065" y="18433"/>
                  </a:lnTo>
                  <a:lnTo>
                    <a:pt x="111" y="15668"/>
                  </a:lnTo>
                  <a:lnTo>
                    <a:pt x="259" y="15189"/>
                  </a:lnTo>
                  <a:lnTo>
                    <a:pt x="406" y="14728"/>
                  </a:lnTo>
                  <a:lnTo>
                    <a:pt x="590" y="14267"/>
                  </a:lnTo>
                  <a:lnTo>
                    <a:pt x="793" y="13807"/>
                  </a:lnTo>
                  <a:lnTo>
                    <a:pt x="1014" y="13364"/>
                  </a:lnTo>
                  <a:lnTo>
                    <a:pt x="1254" y="12940"/>
                  </a:lnTo>
                  <a:lnTo>
                    <a:pt x="1512" y="12498"/>
                  </a:lnTo>
                  <a:lnTo>
                    <a:pt x="1807" y="12092"/>
                  </a:lnTo>
                  <a:lnTo>
                    <a:pt x="2102" y="11668"/>
                  </a:lnTo>
                  <a:lnTo>
                    <a:pt x="2415" y="11263"/>
                  </a:lnTo>
                  <a:lnTo>
                    <a:pt x="2747" y="10876"/>
                  </a:lnTo>
                  <a:lnTo>
                    <a:pt x="3116" y="10489"/>
                  </a:lnTo>
                  <a:lnTo>
                    <a:pt x="3484" y="10120"/>
                  </a:lnTo>
                  <a:lnTo>
                    <a:pt x="3871" y="9751"/>
                  </a:lnTo>
                  <a:lnTo>
                    <a:pt x="4277" y="9401"/>
                  </a:lnTo>
                  <a:lnTo>
                    <a:pt x="4719" y="9051"/>
                  </a:lnTo>
                  <a:lnTo>
                    <a:pt x="5107" y="8756"/>
                  </a:lnTo>
                  <a:lnTo>
                    <a:pt x="5512" y="8479"/>
                  </a:lnTo>
                  <a:lnTo>
                    <a:pt x="5936" y="8203"/>
                  </a:lnTo>
                  <a:lnTo>
                    <a:pt x="6378" y="7926"/>
                  </a:lnTo>
                  <a:lnTo>
                    <a:pt x="6821" y="7687"/>
                  </a:lnTo>
                  <a:lnTo>
                    <a:pt x="7263" y="7447"/>
                  </a:lnTo>
                  <a:lnTo>
                    <a:pt x="7724" y="7207"/>
                  </a:lnTo>
                  <a:lnTo>
                    <a:pt x="8185" y="7005"/>
                  </a:lnTo>
                  <a:lnTo>
                    <a:pt x="8664" y="6802"/>
                  </a:lnTo>
                  <a:lnTo>
                    <a:pt x="9143" y="6618"/>
                  </a:lnTo>
                  <a:lnTo>
                    <a:pt x="9623" y="6433"/>
                  </a:lnTo>
                  <a:lnTo>
                    <a:pt x="10120" y="6267"/>
                  </a:lnTo>
                  <a:lnTo>
                    <a:pt x="10618" y="6120"/>
                  </a:lnTo>
                  <a:lnTo>
                    <a:pt x="11116" y="5991"/>
                  </a:lnTo>
                  <a:lnTo>
                    <a:pt x="11613" y="5880"/>
                  </a:lnTo>
                  <a:lnTo>
                    <a:pt x="12111" y="5770"/>
                  </a:lnTo>
                  <a:lnTo>
                    <a:pt x="12535" y="5659"/>
                  </a:lnTo>
                  <a:lnTo>
                    <a:pt x="12959" y="5530"/>
                  </a:lnTo>
                  <a:lnTo>
                    <a:pt x="13365" y="5364"/>
                  </a:lnTo>
                  <a:lnTo>
                    <a:pt x="13752" y="5180"/>
                  </a:lnTo>
                  <a:lnTo>
                    <a:pt x="14084" y="4995"/>
                  </a:lnTo>
                  <a:lnTo>
                    <a:pt x="14231" y="4922"/>
                  </a:lnTo>
                  <a:lnTo>
                    <a:pt x="14323" y="4866"/>
                  </a:lnTo>
                  <a:lnTo>
                    <a:pt x="14673" y="4627"/>
                  </a:lnTo>
                  <a:lnTo>
                    <a:pt x="15116" y="4313"/>
                  </a:lnTo>
                  <a:lnTo>
                    <a:pt x="15521" y="3963"/>
                  </a:lnTo>
                  <a:lnTo>
                    <a:pt x="15927" y="3613"/>
                  </a:lnTo>
                  <a:lnTo>
                    <a:pt x="16314" y="3226"/>
                  </a:lnTo>
                  <a:lnTo>
                    <a:pt x="16683" y="2802"/>
                  </a:lnTo>
                  <a:lnTo>
                    <a:pt x="17051" y="2359"/>
                  </a:lnTo>
                  <a:lnTo>
                    <a:pt x="17383" y="1917"/>
                  </a:lnTo>
                  <a:lnTo>
                    <a:pt x="17715" y="1456"/>
                  </a:lnTo>
                  <a:lnTo>
                    <a:pt x="18010" y="977"/>
                  </a:lnTo>
                  <a:lnTo>
                    <a:pt x="18157" y="737"/>
                  </a:lnTo>
                  <a:lnTo>
                    <a:pt x="18286" y="498"/>
                  </a:lnTo>
                  <a:lnTo>
                    <a:pt x="18286" y="479"/>
                  </a:lnTo>
                  <a:lnTo>
                    <a:pt x="18360" y="387"/>
                  </a:lnTo>
                  <a:lnTo>
                    <a:pt x="18434" y="313"/>
                  </a:lnTo>
                  <a:lnTo>
                    <a:pt x="18508" y="240"/>
                  </a:lnTo>
                  <a:lnTo>
                    <a:pt x="18600" y="203"/>
                  </a:lnTo>
                  <a:lnTo>
                    <a:pt x="18710" y="166"/>
                  </a:lnTo>
                  <a:lnTo>
                    <a:pt x="18913" y="166"/>
                  </a:lnTo>
                  <a:lnTo>
                    <a:pt x="19024" y="203"/>
                  </a:lnTo>
                  <a:lnTo>
                    <a:pt x="19134" y="258"/>
                  </a:lnTo>
                  <a:lnTo>
                    <a:pt x="19226" y="313"/>
                  </a:lnTo>
                  <a:lnTo>
                    <a:pt x="19300" y="406"/>
                  </a:lnTo>
                  <a:lnTo>
                    <a:pt x="19355" y="516"/>
                  </a:lnTo>
                  <a:lnTo>
                    <a:pt x="19392" y="627"/>
                  </a:lnTo>
                  <a:lnTo>
                    <a:pt x="19411" y="737"/>
                  </a:lnTo>
                  <a:lnTo>
                    <a:pt x="19392" y="848"/>
                  </a:lnTo>
                  <a:lnTo>
                    <a:pt x="19374" y="959"/>
                  </a:lnTo>
                  <a:lnTo>
                    <a:pt x="19245" y="1272"/>
                  </a:lnTo>
                  <a:lnTo>
                    <a:pt x="19116" y="1548"/>
                  </a:lnTo>
                  <a:lnTo>
                    <a:pt x="19005" y="1806"/>
                  </a:lnTo>
                  <a:lnTo>
                    <a:pt x="18784" y="2230"/>
                  </a:lnTo>
                  <a:lnTo>
                    <a:pt x="19079" y="1862"/>
                  </a:lnTo>
                  <a:lnTo>
                    <a:pt x="19466" y="1346"/>
                  </a:lnTo>
                  <a:lnTo>
                    <a:pt x="19853" y="848"/>
                  </a:lnTo>
                  <a:lnTo>
                    <a:pt x="20259" y="350"/>
                  </a:lnTo>
                  <a:lnTo>
                    <a:pt x="20332" y="277"/>
                  </a:lnTo>
                  <a:lnTo>
                    <a:pt x="20425" y="203"/>
                  </a:lnTo>
                  <a:lnTo>
                    <a:pt x="20535" y="166"/>
                  </a:lnTo>
                  <a:lnTo>
                    <a:pt x="20646" y="129"/>
                  </a:lnTo>
                  <a:lnTo>
                    <a:pt x="20738" y="111"/>
                  </a:lnTo>
                  <a:close/>
                  <a:moveTo>
                    <a:pt x="20738" y="0"/>
                  </a:moveTo>
                  <a:lnTo>
                    <a:pt x="20627" y="18"/>
                  </a:lnTo>
                  <a:lnTo>
                    <a:pt x="20498" y="74"/>
                  </a:lnTo>
                  <a:lnTo>
                    <a:pt x="20369" y="129"/>
                  </a:lnTo>
                  <a:lnTo>
                    <a:pt x="20277" y="203"/>
                  </a:lnTo>
                  <a:lnTo>
                    <a:pt x="20185" y="277"/>
                  </a:lnTo>
                  <a:lnTo>
                    <a:pt x="19761" y="793"/>
                  </a:lnTo>
                  <a:lnTo>
                    <a:pt x="19392" y="1290"/>
                  </a:lnTo>
                  <a:lnTo>
                    <a:pt x="19282" y="1438"/>
                  </a:lnTo>
                  <a:lnTo>
                    <a:pt x="19337" y="1309"/>
                  </a:lnTo>
                  <a:lnTo>
                    <a:pt x="19466" y="995"/>
                  </a:lnTo>
                  <a:lnTo>
                    <a:pt x="19503" y="866"/>
                  </a:lnTo>
                  <a:lnTo>
                    <a:pt x="19503" y="737"/>
                  </a:lnTo>
                  <a:lnTo>
                    <a:pt x="19484" y="608"/>
                  </a:lnTo>
                  <a:lnTo>
                    <a:pt x="19448" y="461"/>
                  </a:lnTo>
                  <a:lnTo>
                    <a:pt x="19374" y="350"/>
                  </a:lnTo>
                  <a:lnTo>
                    <a:pt x="19282" y="258"/>
                  </a:lnTo>
                  <a:lnTo>
                    <a:pt x="19190" y="166"/>
                  </a:lnTo>
                  <a:lnTo>
                    <a:pt x="19061" y="111"/>
                  </a:lnTo>
                  <a:lnTo>
                    <a:pt x="18931" y="74"/>
                  </a:lnTo>
                  <a:lnTo>
                    <a:pt x="18821" y="55"/>
                  </a:lnTo>
                  <a:lnTo>
                    <a:pt x="18692" y="74"/>
                  </a:lnTo>
                  <a:lnTo>
                    <a:pt x="18581" y="111"/>
                  </a:lnTo>
                  <a:lnTo>
                    <a:pt x="18471" y="166"/>
                  </a:lnTo>
                  <a:lnTo>
                    <a:pt x="18360" y="221"/>
                  </a:lnTo>
                  <a:lnTo>
                    <a:pt x="18268" y="313"/>
                  </a:lnTo>
                  <a:lnTo>
                    <a:pt x="18213" y="424"/>
                  </a:lnTo>
                  <a:lnTo>
                    <a:pt x="18194" y="461"/>
                  </a:lnTo>
                  <a:lnTo>
                    <a:pt x="18065" y="682"/>
                  </a:lnTo>
                  <a:lnTo>
                    <a:pt x="17918" y="922"/>
                  </a:lnTo>
                  <a:lnTo>
                    <a:pt x="17623" y="1401"/>
                  </a:lnTo>
                  <a:lnTo>
                    <a:pt x="17309" y="1862"/>
                  </a:lnTo>
                  <a:lnTo>
                    <a:pt x="16978" y="2304"/>
                  </a:lnTo>
                  <a:lnTo>
                    <a:pt x="16609" y="2747"/>
                  </a:lnTo>
                  <a:lnTo>
                    <a:pt x="16240" y="3152"/>
                  </a:lnTo>
                  <a:lnTo>
                    <a:pt x="15853" y="3539"/>
                  </a:lnTo>
                  <a:lnTo>
                    <a:pt x="15466" y="3889"/>
                  </a:lnTo>
                  <a:lnTo>
                    <a:pt x="15042" y="4240"/>
                  </a:lnTo>
                  <a:lnTo>
                    <a:pt x="14618" y="4553"/>
                  </a:lnTo>
                  <a:lnTo>
                    <a:pt x="14268" y="4774"/>
                  </a:lnTo>
                  <a:lnTo>
                    <a:pt x="14176" y="4830"/>
                  </a:lnTo>
                  <a:lnTo>
                    <a:pt x="14047" y="4903"/>
                  </a:lnTo>
                  <a:lnTo>
                    <a:pt x="13715" y="5088"/>
                  </a:lnTo>
                  <a:lnTo>
                    <a:pt x="13328" y="5272"/>
                  </a:lnTo>
                  <a:lnTo>
                    <a:pt x="12922" y="5438"/>
                  </a:lnTo>
                  <a:lnTo>
                    <a:pt x="12517" y="5567"/>
                  </a:lnTo>
                  <a:lnTo>
                    <a:pt x="12093" y="5677"/>
                  </a:lnTo>
                  <a:lnTo>
                    <a:pt x="11577" y="5788"/>
                  </a:lnTo>
                  <a:lnTo>
                    <a:pt x="11079" y="5899"/>
                  </a:lnTo>
                  <a:lnTo>
                    <a:pt x="10581" y="6028"/>
                  </a:lnTo>
                  <a:lnTo>
                    <a:pt x="10084" y="6175"/>
                  </a:lnTo>
                  <a:lnTo>
                    <a:pt x="9586" y="6341"/>
                  </a:lnTo>
                  <a:lnTo>
                    <a:pt x="9107" y="6525"/>
                  </a:lnTo>
                  <a:lnTo>
                    <a:pt x="8627" y="6710"/>
                  </a:lnTo>
                  <a:lnTo>
                    <a:pt x="8148" y="6912"/>
                  </a:lnTo>
                  <a:lnTo>
                    <a:pt x="7687" y="7134"/>
                  </a:lnTo>
                  <a:lnTo>
                    <a:pt x="7226" y="7355"/>
                  </a:lnTo>
                  <a:lnTo>
                    <a:pt x="6766" y="7595"/>
                  </a:lnTo>
                  <a:lnTo>
                    <a:pt x="6323" y="7853"/>
                  </a:lnTo>
                  <a:lnTo>
                    <a:pt x="5881" y="8111"/>
                  </a:lnTo>
                  <a:lnTo>
                    <a:pt x="5457" y="8387"/>
                  </a:lnTo>
                  <a:lnTo>
                    <a:pt x="5051" y="8682"/>
                  </a:lnTo>
                  <a:lnTo>
                    <a:pt x="4646" y="8977"/>
                  </a:lnTo>
                  <a:lnTo>
                    <a:pt x="4222" y="9327"/>
                  </a:lnTo>
                  <a:lnTo>
                    <a:pt x="3798" y="9677"/>
                  </a:lnTo>
                  <a:lnTo>
                    <a:pt x="3411" y="10046"/>
                  </a:lnTo>
                  <a:lnTo>
                    <a:pt x="3024" y="10433"/>
                  </a:lnTo>
                  <a:lnTo>
                    <a:pt x="2673" y="10820"/>
                  </a:lnTo>
                  <a:lnTo>
                    <a:pt x="2323" y="11226"/>
                  </a:lnTo>
                  <a:lnTo>
                    <a:pt x="2010" y="11631"/>
                  </a:lnTo>
                  <a:lnTo>
                    <a:pt x="1696" y="12055"/>
                  </a:lnTo>
                  <a:lnTo>
                    <a:pt x="1420" y="12479"/>
                  </a:lnTo>
                  <a:lnTo>
                    <a:pt x="1162" y="12903"/>
                  </a:lnTo>
                  <a:lnTo>
                    <a:pt x="922" y="13346"/>
                  </a:lnTo>
                  <a:lnTo>
                    <a:pt x="701" y="13807"/>
                  </a:lnTo>
                  <a:lnTo>
                    <a:pt x="498" y="14267"/>
                  </a:lnTo>
                  <a:lnTo>
                    <a:pt x="314" y="14728"/>
                  </a:lnTo>
                  <a:lnTo>
                    <a:pt x="148" y="15189"/>
                  </a:lnTo>
                  <a:lnTo>
                    <a:pt x="0" y="15668"/>
                  </a:lnTo>
                  <a:lnTo>
                    <a:pt x="0" y="15724"/>
                  </a:lnTo>
                  <a:lnTo>
                    <a:pt x="6157" y="18581"/>
                  </a:lnTo>
                  <a:lnTo>
                    <a:pt x="6157" y="18507"/>
                  </a:lnTo>
                  <a:lnTo>
                    <a:pt x="6194" y="17972"/>
                  </a:lnTo>
                  <a:lnTo>
                    <a:pt x="6268" y="17456"/>
                  </a:lnTo>
                  <a:lnTo>
                    <a:pt x="6397" y="16940"/>
                  </a:lnTo>
                  <a:lnTo>
                    <a:pt x="6563" y="16443"/>
                  </a:lnTo>
                  <a:lnTo>
                    <a:pt x="6766" y="15945"/>
                  </a:lnTo>
                  <a:lnTo>
                    <a:pt x="7005" y="15466"/>
                  </a:lnTo>
                  <a:lnTo>
                    <a:pt x="7282" y="15005"/>
                  </a:lnTo>
                  <a:lnTo>
                    <a:pt x="7595" y="14562"/>
                  </a:lnTo>
                  <a:lnTo>
                    <a:pt x="7853" y="14249"/>
                  </a:lnTo>
                  <a:lnTo>
                    <a:pt x="8148" y="13936"/>
                  </a:lnTo>
                  <a:lnTo>
                    <a:pt x="8461" y="13659"/>
                  </a:lnTo>
                  <a:lnTo>
                    <a:pt x="8775" y="13401"/>
                  </a:lnTo>
                  <a:lnTo>
                    <a:pt x="9125" y="13143"/>
                  </a:lnTo>
                  <a:lnTo>
                    <a:pt x="9512" y="12903"/>
                  </a:lnTo>
                  <a:lnTo>
                    <a:pt x="9899" y="12701"/>
                  </a:lnTo>
                  <a:lnTo>
                    <a:pt x="10305" y="12498"/>
                  </a:lnTo>
                  <a:lnTo>
                    <a:pt x="10747" y="12313"/>
                  </a:lnTo>
                  <a:lnTo>
                    <a:pt x="11208" y="12148"/>
                  </a:lnTo>
                  <a:lnTo>
                    <a:pt x="11706" y="12000"/>
                  </a:lnTo>
                  <a:lnTo>
                    <a:pt x="12203" y="11871"/>
                  </a:lnTo>
                  <a:lnTo>
                    <a:pt x="12738" y="11760"/>
                  </a:lnTo>
                  <a:lnTo>
                    <a:pt x="13309" y="11668"/>
                  </a:lnTo>
                  <a:lnTo>
                    <a:pt x="13899" y="11576"/>
                  </a:lnTo>
                  <a:lnTo>
                    <a:pt x="14507" y="11502"/>
                  </a:lnTo>
                  <a:lnTo>
                    <a:pt x="15337" y="11429"/>
                  </a:lnTo>
                  <a:lnTo>
                    <a:pt x="16185" y="11373"/>
                  </a:lnTo>
                  <a:lnTo>
                    <a:pt x="17844" y="11281"/>
                  </a:lnTo>
                  <a:lnTo>
                    <a:pt x="19337" y="11207"/>
                  </a:lnTo>
                  <a:lnTo>
                    <a:pt x="20646" y="11115"/>
                  </a:lnTo>
                  <a:lnTo>
                    <a:pt x="21752" y="11005"/>
                  </a:lnTo>
                  <a:lnTo>
                    <a:pt x="21899" y="10986"/>
                  </a:lnTo>
                  <a:lnTo>
                    <a:pt x="22065" y="10949"/>
                  </a:lnTo>
                  <a:lnTo>
                    <a:pt x="22268" y="10894"/>
                  </a:lnTo>
                  <a:lnTo>
                    <a:pt x="22471" y="10802"/>
                  </a:lnTo>
                  <a:lnTo>
                    <a:pt x="22673" y="10691"/>
                  </a:lnTo>
                  <a:lnTo>
                    <a:pt x="22747" y="10636"/>
                  </a:lnTo>
                  <a:lnTo>
                    <a:pt x="22839" y="10544"/>
                  </a:lnTo>
                  <a:lnTo>
                    <a:pt x="22895" y="10470"/>
                  </a:lnTo>
                  <a:lnTo>
                    <a:pt x="22950" y="10360"/>
                  </a:lnTo>
                  <a:lnTo>
                    <a:pt x="22968" y="10267"/>
                  </a:lnTo>
                  <a:lnTo>
                    <a:pt x="22987" y="10138"/>
                  </a:lnTo>
                  <a:lnTo>
                    <a:pt x="22968" y="10028"/>
                  </a:lnTo>
                  <a:lnTo>
                    <a:pt x="22968" y="9936"/>
                  </a:lnTo>
                  <a:lnTo>
                    <a:pt x="22932" y="9825"/>
                  </a:lnTo>
                  <a:lnTo>
                    <a:pt x="22895" y="9733"/>
                  </a:lnTo>
                  <a:lnTo>
                    <a:pt x="22784" y="9548"/>
                  </a:lnTo>
                  <a:lnTo>
                    <a:pt x="22637" y="9401"/>
                  </a:lnTo>
                  <a:lnTo>
                    <a:pt x="22544" y="9327"/>
                  </a:lnTo>
                  <a:lnTo>
                    <a:pt x="22452" y="9254"/>
                  </a:lnTo>
                  <a:lnTo>
                    <a:pt x="22360" y="9217"/>
                  </a:lnTo>
                  <a:lnTo>
                    <a:pt x="22249" y="9161"/>
                  </a:lnTo>
                  <a:lnTo>
                    <a:pt x="22139" y="9143"/>
                  </a:lnTo>
                  <a:lnTo>
                    <a:pt x="22028" y="9124"/>
                  </a:lnTo>
                  <a:lnTo>
                    <a:pt x="21789" y="9124"/>
                  </a:lnTo>
                  <a:lnTo>
                    <a:pt x="21217" y="9161"/>
                  </a:lnTo>
                  <a:lnTo>
                    <a:pt x="20609" y="9161"/>
                  </a:lnTo>
                  <a:lnTo>
                    <a:pt x="19945" y="9124"/>
                  </a:lnTo>
                  <a:lnTo>
                    <a:pt x="19226" y="9051"/>
                  </a:lnTo>
                  <a:lnTo>
                    <a:pt x="18987" y="9014"/>
                  </a:lnTo>
                  <a:lnTo>
                    <a:pt x="18747" y="8959"/>
                  </a:lnTo>
                  <a:lnTo>
                    <a:pt x="18618" y="8903"/>
                  </a:lnTo>
                  <a:lnTo>
                    <a:pt x="18508" y="8848"/>
                  </a:lnTo>
                  <a:lnTo>
                    <a:pt x="18415" y="8793"/>
                  </a:lnTo>
                  <a:lnTo>
                    <a:pt x="18323" y="8701"/>
                  </a:lnTo>
                  <a:lnTo>
                    <a:pt x="18213" y="8571"/>
                  </a:lnTo>
                  <a:lnTo>
                    <a:pt x="18139" y="8424"/>
                  </a:lnTo>
                  <a:lnTo>
                    <a:pt x="18084" y="8277"/>
                  </a:lnTo>
                  <a:lnTo>
                    <a:pt x="18047" y="8111"/>
                  </a:lnTo>
                  <a:lnTo>
                    <a:pt x="18028" y="7963"/>
                  </a:lnTo>
                  <a:lnTo>
                    <a:pt x="18028" y="7816"/>
                  </a:lnTo>
                  <a:lnTo>
                    <a:pt x="18028" y="7539"/>
                  </a:lnTo>
                  <a:lnTo>
                    <a:pt x="18084" y="7207"/>
                  </a:lnTo>
                  <a:lnTo>
                    <a:pt x="18176" y="6894"/>
                  </a:lnTo>
                  <a:lnTo>
                    <a:pt x="18305" y="6599"/>
                  </a:lnTo>
                  <a:lnTo>
                    <a:pt x="18471" y="6323"/>
                  </a:lnTo>
                  <a:lnTo>
                    <a:pt x="18600" y="6157"/>
                  </a:lnTo>
                  <a:lnTo>
                    <a:pt x="18766" y="5991"/>
                  </a:lnTo>
                  <a:lnTo>
                    <a:pt x="18931" y="5843"/>
                  </a:lnTo>
                  <a:lnTo>
                    <a:pt x="19097" y="5714"/>
                  </a:lnTo>
                  <a:lnTo>
                    <a:pt x="19484" y="5475"/>
                  </a:lnTo>
                  <a:lnTo>
                    <a:pt x="19872" y="5272"/>
                  </a:lnTo>
                  <a:lnTo>
                    <a:pt x="19908" y="5253"/>
                  </a:lnTo>
                  <a:lnTo>
                    <a:pt x="20277" y="5088"/>
                  </a:lnTo>
                  <a:lnTo>
                    <a:pt x="20388" y="5032"/>
                  </a:lnTo>
                  <a:lnTo>
                    <a:pt x="20535" y="4977"/>
                  </a:lnTo>
                  <a:lnTo>
                    <a:pt x="20701" y="4922"/>
                  </a:lnTo>
                  <a:lnTo>
                    <a:pt x="20885" y="4866"/>
                  </a:lnTo>
                  <a:lnTo>
                    <a:pt x="21143" y="4793"/>
                  </a:lnTo>
                  <a:lnTo>
                    <a:pt x="21383" y="4719"/>
                  </a:lnTo>
                  <a:lnTo>
                    <a:pt x="21641" y="4682"/>
                  </a:lnTo>
                  <a:lnTo>
                    <a:pt x="21918" y="4645"/>
                  </a:lnTo>
                  <a:lnTo>
                    <a:pt x="22176" y="4608"/>
                  </a:lnTo>
                  <a:lnTo>
                    <a:pt x="22452" y="4590"/>
                  </a:lnTo>
                  <a:lnTo>
                    <a:pt x="22729" y="4590"/>
                  </a:lnTo>
                  <a:lnTo>
                    <a:pt x="23005" y="4608"/>
                  </a:lnTo>
                  <a:lnTo>
                    <a:pt x="23024" y="4608"/>
                  </a:lnTo>
                  <a:lnTo>
                    <a:pt x="23171" y="4590"/>
                  </a:lnTo>
                  <a:lnTo>
                    <a:pt x="23300" y="4571"/>
                  </a:lnTo>
                  <a:lnTo>
                    <a:pt x="23429" y="4498"/>
                  </a:lnTo>
                  <a:lnTo>
                    <a:pt x="23540" y="4424"/>
                  </a:lnTo>
                  <a:lnTo>
                    <a:pt x="23632" y="4332"/>
                  </a:lnTo>
                  <a:lnTo>
                    <a:pt x="23724" y="4203"/>
                  </a:lnTo>
                  <a:lnTo>
                    <a:pt x="23761" y="4074"/>
                  </a:lnTo>
                  <a:lnTo>
                    <a:pt x="23798" y="3945"/>
                  </a:lnTo>
                  <a:lnTo>
                    <a:pt x="23798" y="3816"/>
                  </a:lnTo>
                  <a:lnTo>
                    <a:pt x="23779" y="3687"/>
                  </a:lnTo>
                  <a:lnTo>
                    <a:pt x="23724" y="3576"/>
                  </a:lnTo>
                  <a:lnTo>
                    <a:pt x="23669" y="3465"/>
                  </a:lnTo>
                  <a:lnTo>
                    <a:pt x="23595" y="3373"/>
                  </a:lnTo>
                  <a:lnTo>
                    <a:pt x="23503" y="3300"/>
                  </a:lnTo>
                  <a:lnTo>
                    <a:pt x="23392" y="3244"/>
                  </a:lnTo>
                  <a:lnTo>
                    <a:pt x="23263" y="3207"/>
                  </a:lnTo>
                  <a:lnTo>
                    <a:pt x="22766" y="3115"/>
                  </a:lnTo>
                  <a:lnTo>
                    <a:pt x="22249" y="3041"/>
                  </a:lnTo>
                  <a:lnTo>
                    <a:pt x="21752" y="3005"/>
                  </a:lnTo>
                  <a:lnTo>
                    <a:pt x="21236" y="3023"/>
                  </a:lnTo>
                  <a:lnTo>
                    <a:pt x="21236" y="3023"/>
                  </a:lnTo>
                  <a:lnTo>
                    <a:pt x="21660" y="2525"/>
                  </a:lnTo>
                  <a:lnTo>
                    <a:pt x="22084" y="2046"/>
                  </a:lnTo>
                  <a:lnTo>
                    <a:pt x="22581" y="1493"/>
                  </a:lnTo>
                  <a:lnTo>
                    <a:pt x="22581" y="1475"/>
                  </a:lnTo>
                  <a:lnTo>
                    <a:pt x="22673" y="1346"/>
                  </a:lnTo>
                  <a:lnTo>
                    <a:pt x="22729" y="1217"/>
                  </a:lnTo>
                  <a:lnTo>
                    <a:pt x="22766" y="1069"/>
                  </a:lnTo>
                  <a:lnTo>
                    <a:pt x="22766" y="940"/>
                  </a:lnTo>
                  <a:lnTo>
                    <a:pt x="22747" y="811"/>
                  </a:lnTo>
                  <a:lnTo>
                    <a:pt x="22710" y="700"/>
                  </a:lnTo>
                  <a:lnTo>
                    <a:pt x="22655" y="608"/>
                  </a:lnTo>
                  <a:lnTo>
                    <a:pt x="22563" y="516"/>
                  </a:lnTo>
                  <a:lnTo>
                    <a:pt x="22471" y="461"/>
                  </a:lnTo>
                  <a:lnTo>
                    <a:pt x="22360" y="424"/>
                  </a:lnTo>
                  <a:lnTo>
                    <a:pt x="22249" y="387"/>
                  </a:lnTo>
                  <a:lnTo>
                    <a:pt x="22139" y="387"/>
                  </a:lnTo>
                  <a:lnTo>
                    <a:pt x="22028" y="406"/>
                  </a:lnTo>
                  <a:lnTo>
                    <a:pt x="21918" y="442"/>
                  </a:lnTo>
                  <a:lnTo>
                    <a:pt x="21807" y="498"/>
                  </a:lnTo>
                  <a:lnTo>
                    <a:pt x="21696" y="571"/>
                  </a:lnTo>
                  <a:lnTo>
                    <a:pt x="21236" y="940"/>
                  </a:lnTo>
                  <a:lnTo>
                    <a:pt x="21291" y="848"/>
                  </a:lnTo>
                  <a:lnTo>
                    <a:pt x="21328" y="737"/>
                  </a:lnTo>
                  <a:lnTo>
                    <a:pt x="21346" y="627"/>
                  </a:lnTo>
                  <a:lnTo>
                    <a:pt x="21346" y="498"/>
                  </a:lnTo>
                  <a:lnTo>
                    <a:pt x="21328" y="387"/>
                  </a:lnTo>
                  <a:lnTo>
                    <a:pt x="21291" y="295"/>
                  </a:lnTo>
                  <a:lnTo>
                    <a:pt x="21236" y="203"/>
                  </a:lnTo>
                  <a:lnTo>
                    <a:pt x="21180" y="129"/>
                  </a:lnTo>
                  <a:lnTo>
                    <a:pt x="21088" y="74"/>
                  </a:lnTo>
                  <a:lnTo>
                    <a:pt x="20978" y="37"/>
                  </a:lnTo>
                  <a:lnTo>
                    <a:pt x="208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1224250" y="630750"/>
              <a:ext cx="781600" cy="608775"/>
            </a:xfrm>
            <a:custGeom>
              <a:avLst/>
              <a:gdLst/>
              <a:ahLst/>
              <a:cxnLst/>
              <a:rect l="l" t="t" r="r" b="b"/>
              <a:pathLst>
                <a:path w="31264" h="24351" extrusionOk="0">
                  <a:moveTo>
                    <a:pt x="277" y="0"/>
                  </a:moveTo>
                  <a:lnTo>
                    <a:pt x="221" y="240"/>
                  </a:lnTo>
                  <a:lnTo>
                    <a:pt x="185" y="516"/>
                  </a:lnTo>
                  <a:lnTo>
                    <a:pt x="129" y="903"/>
                  </a:lnTo>
                  <a:lnTo>
                    <a:pt x="56" y="1383"/>
                  </a:lnTo>
                  <a:lnTo>
                    <a:pt x="19" y="1954"/>
                  </a:lnTo>
                  <a:lnTo>
                    <a:pt x="0" y="2581"/>
                  </a:lnTo>
                  <a:lnTo>
                    <a:pt x="0" y="3281"/>
                  </a:lnTo>
                  <a:lnTo>
                    <a:pt x="37" y="4037"/>
                  </a:lnTo>
                  <a:lnTo>
                    <a:pt x="56" y="4424"/>
                  </a:lnTo>
                  <a:lnTo>
                    <a:pt x="111" y="4848"/>
                  </a:lnTo>
                  <a:lnTo>
                    <a:pt x="166" y="5254"/>
                  </a:lnTo>
                  <a:lnTo>
                    <a:pt x="240" y="5678"/>
                  </a:lnTo>
                  <a:lnTo>
                    <a:pt x="332" y="6120"/>
                  </a:lnTo>
                  <a:lnTo>
                    <a:pt x="424" y="6544"/>
                  </a:lnTo>
                  <a:lnTo>
                    <a:pt x="553" y="6986"/>
                  </a:lnTo>
                  <a:lnTo>
                    <a:pt x="701" y="7447"/>
                  </a:lnTo>
                  <a:lnTo>
                    <a:pt x="848" y="7890"/>
                  </a:lnTo>
                  <a:lnTo>
                    <a:pt x="1033" y="8350"/>
                  </a:lnTo>
                  <a:lnTo>
                    <a:pt x="1235" y="8793"/>
                  </a:lnTo>
                  <a:lnTo>
                    <a:pt x="1457" y="9254"/>
                  </a:lnTo>
                  <a:lnTo>
                    <a:pt x="1696" y="9696"/>
                  </a:lnTo>
                  <a:lnTo>
                    <a:pt x="1973" y="10157"/>
                  </a:lnTo>
                  <a:lnTo>
                    <a:pt x="2268" y="10581"/>
                  </a:lnTo>
                  <a:lnTo>
                    <a:pt x="2581" y="11005"/>
                  </a:lnTo>
                  <a:lnTo>
                    <a:pt x="2894" y="11392"/>
                  </a:lnTo>
                  <a:lnTo>
                    <a:pt x="3226" y="11779"/>
                  </a:lnTo>
                  <a:lnTo>
                    <a:pt x="3558" y="12129"/>
                  </a:lnTo>
                  <a:lnTo>
                    <a:pt x="3908" y="12461"/>
                  </a:lnTo>
                  <a:lnTo>
                    <a:pt x="4277" y="12793"/>
                  </a:lnTo>
                  <a:lnTo>
                    <a:pt x="4627" y="13088"/>
                  </a:lnTo>
                  <a:lnTo>
                    <a:pt x="4996" y="13364"/>
                  </a:lnTo>
                  <a:lnTo>
                    <a:pt x="5364" y="13641"/>
                  </a:lnTo>
                  <a:lnTo>
                    <a:pt x="5733" y="13880"/>
                  </a:lnTo>
                  <a:lnTo>
                    <a:pt x="6102" y="14120"/>
                  </a:lnTo>
                  <a:lnTo>
                    <a:pt x="6470" y="14341"/>
                  </a:lnTo>
                  <a:lnTo>
                    <a:pt x="6821" y="14544"/>
                  </a:lnTo>
                  <a:lnTo>
                    <a:pt x="7521" y="14894"/>
                  </a:lnTo>
                  <a:lnTo>
                    <a:pt x="8185" y="15208"/>
                  </a:lnTo>
                  <a:lnTo>
                    <a:pt x="8811" y="15447"/>
                  </a:lnTo>
                  <a:lnTo>
                    <a:pt x="9364" y="15650"/>
                  </a:lnTo>
                  <a:lnTo>
                    <a:pt x="9844" y="15816"/>
                  </a:lnTo>
                  <a:lnTo>
                    <a:pt x="10249" y="15927"/>
                  </a:lnTo>
                  <a:lnTo>
                    <a:pt x="10544" y="16000"/>
                  </a:lnTo>
                  <a:lnTo>
                    <a:pt x="10802" y="16056"/>
                  </a:lnTo>
                  <a:lnTo>
                    <a:pt x="11079" y="16129"/>
                  </a:lnTo>
                  <a:lnTo>
                    <a:pt x="11263" y="24351"/>
                  </a:lnTo>
                  <a:lnTo>
                    <a:pt x="31263" y="23669"/>
                  </a:lnTo>
                  <a:lnTo>
                    <a:pt x="30710" y="20111"/>
                  </a:lnTo>
                  <a:lnTo>
                    <a:pt x="30176" y="16885"/>
                  </a:lnTo>
                  <a:lnTo>
                    <a:pt x="29899" y="15263"/>
                  </a:lnTo>
                  <a:lnTo>
                    <a:pt x="29641" y="13751"/>
                  </a:lnTo>
                  <a:lnTo>
                    <a:pt x="29549" y="13438"/>
                  </a:lnTo>
                  <a:lnTo>
                    <a:pt x="29457" y="13125"/>
                  </a:lnTo>
                  <a:lnTo>
                    <a:pt x="29346" y="12848"/>
                  </a:lnTo>
                  <a:lnTo>
                    <a:pt x="29236" y="12590"/>
                  </a:lnTo>
                  <a:lnTo>
                    <a:pt x="28977" y="12129"/>
                  </a:lnTo>
                  <a:lnTo>
                    <a:pt x="28775" y="11724"/>
                  </a:lnTo>
                  <a:lnTo>
                    <a:pt x="28609" y="11484"/>
                  </a:lnTo>
                  <a:lnTo>
                    <a:pt x="28424" y="11245"/>
                  </a:lnTo>
                  <a:lnTo>
                    <a:pt x="28203" y="11042"/>
                  </a:lnTo>
                  <a:lnTo>
                    <a:pt x="27945" y="10839"/>
                  </a:lnTo>
                  <a:lnTo>
                    <a:pt x="27669" y="10673"/>
                  </a:lnTo>
                  <a:lnTo>
                    <a:pt x="27374" y="10526"/>
                  </a:lnTo>
                  <a:lnTo>
                    <a:pt x="27060" y="10397"/>
                  </a:lnTo>
                  <a:lnTo>
                    <a:pt x="26710" y="10268"/>
                  </a:lnTo>
                  <a:lnTo>
                    <a:pt x="26360" y="10175"/>
                  </a:lnTo>
                  <a:lnTo>
                    <a:pt x="25991" y="10083"/>
                  </a:lnTo>
                  <a:lnTo>
                    <a:pt x="25623" y="10009"/>
                  </a:lnTo>
                  <a:lnTo>
                    <a:pt x="25235" y="9936"/>
                  </a:lnTo>
                  <a:lnTo>
                    <a:pt x="24848" y="9899"/>
                  </a:lnTo>
                  <a:lnTo>
                    <a:pt x="24443" y="9862"/>
                  </a:lnTo>
                  <a:lnTo>
                    <a:pt x="23669" y="9807"/>
                  </a:lnTo>
                  <a:lnTo>
                    <a:pt x="22894" y="9788"/>
                  </a:lnTo>
                  <a:lnTo>
                    <a:pt x="22157" y="9807"/>
                  </a:lnTo>
                  <a:lnTo>
                    <a:pt x="21494" y="9844"/>
                  </a:lnTo>
                  <a:lnTo>
                    <a:pt x="20885" y="9880"/>
                  </a:lnTo>
                  <a:lnTo>
                    <a:pt x="20000" y="9954"/>
                  </a:lnTo>
                  <a:lnTo>
                    <a:pt x="19687" y="10009"/>
                  </a:lnTo>
                  <a:lnTo>
                    <a:pt x="19429" y="10028"/>
                  </a:lnTo>
                  <a:lnTo>
                    <a:pt x="18729" y="10065"/>
                  </a:lnTo>
                  <a:lnTo>
                    <a:pt x="17659" y="10102"/>
                  </a:lnTo>
                  <a:lnTo>
                    <a:pt x="16351" y="10102"/>
                  </a:lnTo>
                  <a:lnTo>
                    <a:pt x="15613" y="10083"/>
                  </a:lnTo>
                  <a:lnTo>
                    <a:pt x="14858" y="10046"/>
                  </a:lnTo>
                  <a:lnTo>
                    <a:pt x="14083" y="9991"/>
                  </a:lnTo>
                  <a:lnTo>
                    <a:pt x="13309" y="9917"/>
                  </a:lnTo>
                  <a:lnTo>
                    <a:pt x="12517" y="9807"/>
                  </a:lnTo>
                  <a:lnTo>
                    <a:pt x="11761" y="9678"/>
                  </a:lnTo>
                  <a:lnTo>
                    <a:pt x="11023" y="9512"/>
                  </a:lnTo>
                  <a:lnTo>
                    <a:pt x="10673" y="9420"/>
                  </a:lnTo>
                  <a:lnTo>
                    <a:pt x="10341" y="9309"/>
                  </a:lnTo>
                  <a:lnTo>
                    <a:pt x="9991" y="9198"/>
                  </a:lnTo>
                  <a:lnTo>
                    <a:pt x="9696" y="9069"/>
                  </a:lnTo>
                  <a:lnTo>
                    <a:pt x="9438" y="8940"/>
                  </a:lnTo>
                  <a:lnTo>
                    <a:pt x="9199" y="8774"/>
                  </a:lnTo>
                  <a:lnTo>
                    <a:pt x="8996" y="8609"/>
                  </a:lnTo>
                  <a:lnTo>
                    <a:pt x="8775" y="8424"/>
                  </a:lnTo>
                  <a:lnTo>
                    <a:pt x="8572" y="8221"/>
                  </a:lnTo>
                  <a:lnTo>
                    <a:pt x="8351" y="8000"/>
                  </a:lnTo>
                  <a:lnTo>
                    <a:pt x="8019" y="7613"/>
                  </a:lnTo>
                  <a:lnTo>
                    <a:pt x="7853" y="7392"/>
                  </a:lnTo>
                  <a:lnTo>
                    <a:pt x="7687" y="7152"/>
                  </a:lnTo>
                  <a:lnTo>
                    <a:pt x="7521" y="6913"/>
                  </a:lnTo>
                  <a:lnTo>
                    <a:pt x="7374" y="6636"/>
                  </a:lnTo>
                  <a:lnTo>
                    <a:pt x="7208" y="6360"/>
                  </a:lnTo>
                  <a:lnTo>
                    <a:pt x="7060" y="6046"/>
                  </a:lnTo>
                  <a:lnTo>
                    <a:pt x="6913" y="5733"/>
                  </a:lnTo>
                  <a:lnTo>
                    <a:pt x="6784" y="5383"/>
                  </a:lnTo>
                  <a:lnTo>
                    <a:pt x="6636" y="5014"/>
                  </a:lnTo>
                  <a:lnTo>
                    <a:pt x="6526" y="4609"/>
                  </a:lnTo>
                  <a:lnTo>
                    <a:pt x="6397" y="4203"/>
                  </a:lnTo>
                  <a:lnTo>
                    <a:pt x="6286" y="3761"/>
                  </a:lnTo>
                  <a:lnTo>
                    <a:pt x="6194" y="3281"/>
                  </a:lnTo>
                  <a:lnTo>
                    <a:pt x="6102" y="278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1224250" y="630750"/>
              <a:ext cx="781600" cy="608775"/>
            </a:xfrm>
            <a:custGeom>
              <a:avLst/>
              <a:gdLst/>
              <a:ahLst/>
              <a:cxnLst/>
              <a:rect l="l" t="t" r="r" b="b"/>
              <a:pathLst>
                <a:path w="31264" h="24351" fill="none" extrusionOk="0">
                  <a:moveTo>
                    <a:pt x="6102" y="2784"/>
                  </a:moveTo>
                  <a:lnTo>
                    <a:pt x="277" y="0"/>
                  </a:lnTo>
                  <a:lnTo>
                    <a:pt x="277" y="0"/>
                  </a:lnTo>
                  <a:lnTo>
                    <a:pt x="221" y="240"/>
                  </a:lnTo>
                  <a:lnTo>
                    <a:pt x="185" y="516"/>
                  </a:lnTo>
                  <a:lnTo>
                    <a:pt x="129" y="903"/>
                  </a:lnTo>
                  <a:lnTo>
                    <a:pt x="56" y="1383"/>
                  </a:lnTo>
                  <a:lnTo>
                    <a:pt x="19" y="1954"/>
                  </a:lnTo>
                  <a:lnTo>
                    <a:pt x="0" y="2581"/>
                  </a:lnTo>
                  <a:lnTo>
                    <a:pt x="0" y="3281"/>
                  </a:lnTo>
                  <a:lnTo>
                    <a:pt x="37" y="4037"/>
                  </a:lnTo>
                  <a:lnTo>
                    <a:pt x="56" y="4424"/>
                  </a:lnTo>
                  <a:lnTo>
                    <a:pt x="111" y="4848"/>
                  </a:lnTo>
                  <a:lnTo>
                    <a:pt x="166" y="5254"/>
                  </a:lnTo>
                  <a:lnTo>
                    <a:pt x="240" y="5678"/>
                  </a:lnTo>
                  <a:lnTo>
                    <a:pt x="332" y="6120"/>
                  </a:lnTo>
                  <a:lnTo>
                    <a:pt x="424" y="6544"/>
                  </a:lnTo>
                  <a:lnTo>
                    <a:pt x="553" y="6986"/>
                  </a:lnTo>
                  <a:lnTo>
                    <a:pt x="701" y="7447"/>
                  </a:lnTo>
                  <a:lnTo>
                    <a:pt x="848" y="7890"/>
                  </a:lnTo>
                  <a:lnTo>
                    <a:pt x="1033" y="8350"/>
                  </a:lnTo>
                  <a:lnTo>
                    <a:pt x="1235" y="8793"/>
                  </a:lnTo>
                  <a:lnTo>
                    <a:pt x="1457" y="9254"/>
                  </a:lnTo>
                  <a:lnTo>
                    <a:pt x="1696" y="9696"/>
                  </a:lnTo>
                  <a:lnTo>
                    <a:pt x="1973" y="10157"/>
                  </a:lnTo>
                  <a:lnTo>
                    <a:pt x="1973" y="10157"/>
                  </a:lnTo>
                  <a:lnTo>
                    <a:pt x="2268" y="10581"/>
                  </a:lnTo>
                  <a:lnTo>
                    <a:pt x="2581" y="11005"/>
                  </a:lnTo>
                  <a:lnTo>
                    <a:pt x="2894" y="11392"/>
                  </a:lnTo>
                  <a:lnTo>
                    <a:pt x="3226" y="11779"/>
                  </a:lnTo>
                  <a:lnTo>
                    <a:pt x="3558" y="12129"/>
                  </a:lnTo>
                  <a:lnTo>
                    <a:pt x="3908" y="12461"/>
                  </a:lnTo>
                  <a:lnTo>
                    <a:pt x="4277" y="12793"/>
                  </a:lnTo>
                  <a:lnTo>
                    <a:pt x="4627" y="13088"/>
                  </a:lnTo>
                  <a:lnTo>
                    <a:pt x="4996" y="13364"/>
                  </a:lnTo>
                  <a:lnTo>
                    <a:pt x="5364" y="13641"/>
                  </a:lnTo>
                  <a:lnTo>
                    <a:pt x="5733" y="13880"/>
                  </a:lnTo>
                  <a:lnTo>
                    <a:pt x="6102" y="14120"/>
                  </a:lnTo>
                  <a:lnTo>
                    <a:pt x="6470" y="14341"/>
                  </a:lnTo>
                  <a:lnTo>
                    <a:pt x="6821" y="14544"/>
                  </a:lnTo>
                  <a:lnTo>
                    <a:pt x="7521" y="14894"/>
                  </a:lnTo>
                  <a:lnTo>
                    <a:pt x="8185" y="15208"/>
                  </a:lnTo>
                  <a:lnTo>
                    <a:pt x="8811" y="15447"/>
                  </a:lnTo>
                  <a:lnTo>
                    <a:pt x="9364" y="15650"/>
                  </a:lnTo>
                  <a:lnTo>
                    <a:pt x="9844" y="15816"/>
                  </a:lnTo>
                  <a:lnTo>
                    <a:pt x="10249" y="15927"/>
                  </a:lnTo>
                  <a:lnTo>
                    <a:pt x="10544" y="16000"/>
                  </a:lnTo>
                  <a:lnTo>
                    <a:pt x="10802" y="16056"/>
                  </a:lnTo>
                  <a:lnTo>
                    <a:pt x="11079" y="16129"/>
                  </a:lnTo>
                  <a:lnTo>
                    <a:pt x="11263" y="24351"/>
                  </a:lnTo>
                  <a:lnTo>
                    <a:pt x="31263" y="23669"/>
                  </a:lnTo>
                  <a:lnTo>
                    <a:pt x="31263" y="23669"/>
                  </a:lnTo>
                  <a:lnTo>
                    <a:pt x="30710" y="20111"/>
                  </a:lnTo>
                  <a:lnTo>
                    <a:pt x="30176" y="16885"/>
                  </a:lnTo>
                  <a:lnTo>
                    <a:pt x="29899" y="15263"/>
                  </a:lnTo>
                  <a:lnTo>
                    <a:pt x="29641" y="13751"/>
                  </a:lnTo>
                  <a:lnTo>
                    <a:pt x="29641" y="13751"/>
                  </a:lnTo>
                  <a:lnTo>
                    <a:pt x="29549" y="13438"/>
                  </a:lnTo>
                  <a:lnTo>
                    <a:pt x="29457" y="13125"/>
                  </a:lnTo>
                  <a:lnTo>
                    <a:pt x="29346" y="12848"/>
                  </a:lnTo>
                  <a:lnTo>
                    <a:pt x="29236" y="12590"/>
                  </a:lnTo>
                  <a:lnTo>
                    <a:pt x="28977" y="12129"/>
                  </a:lnTo>
                  <a:lnTo>
                    <a:pt x="28775" y="11724"/>
                  </a:lnTo>
                  <a:lnTo>
                    <a:pt x="28775" y="11724"/>
                  </a:lnTo>
                  <a:lnTo>
                    <a:pt x="28609" y="11484"/>
                  </a:lnTo>
                  <a:lnTo>
                    <a:pt x="28424" y="11245"/>
                  </a:lnTo>
                  <a:lnTo>
                    <a:pt x="28203" y="11042"/>
                  </a:lnTo>
                  <a:lnTo>
                    <a:pt x="27945" y="10839"/>
                  </a:lnTo>
                  <a:lnTo>
                    <a:pt x="27669" y="10673"/>
                  </a:lnTo>
                  <a:lnTo>
                    <a:pt x="27374" y="10526"/>
                  </a:lnTo>
                  <a:lnTo>
                    <a:pt x="27060" y="10397"/>
                  </a:lnTo>
                  <a:lnTo>
                    <a:pt x="26710" y="10268"/>
                  </a:lnTo>
                  <a:lnTo>
                    <a:pt x="26360" y="10175"/>
                  </a:lnTo>
                  <a:lnTo>
                    <a:pt x="25991" y="10083"/>
                  </a:lnTo>
                  <a:lnTo>
                    <a:pt x="25623" y="10009"/>
                  </a:lnTo>
                  <a:lnTo>
                    <a:pt x="25235" y="9936"/>
                  </a:lnTo>
                  <a:lnTo>
                    <a:pt x="24848" y="9899"/>
                  </a:lnTo>
                  <a:lnTo>
                    <a:pt x="24443" y="9862"/>
                  </a:lnTo>
                  <a:lnTo>
                    <a:pt x="23669" y="9807"/>
                  </a:lnTo>
                  <a:lnTo>
                    <a:pt x="22894" y="9788"/>
                  </a:lnTo>
                  <a:lnTo>
                    <a:pt x="22157" y="9807"/>
                  </a:lnTo>
                  <a:lnTo>
                    <a:pt x="21494" y="9844"/>
                  </a:lnTo>
                  <a:lnTo>
                    <a:pt x="20885" y="9880"/>
                  </a:lnTo>
                  <a:lnTo>
                    <a:pt x="20000" y="9954"/>
                  </a:lnTo>
                  <a:lnTo>
                    <a:pt x="19687" y="10009"/>
                  </a:lnTo>
                  <a:lnTo>
                    <a:pt x="19687" y="10009"/>
                  </a:lnTo>
                  <a:lnTo>
                    <a:pt x="19429" y="10028"/>
                  </a:lnTo>
                  <a:lnTo>
                    <a:pt x="18729" y="10065"/>
                  </a:lnTo>
                  <a:lnTo>
                    <a:pt x="17659" y="10102"/>
                  </a:lnTo>
                  <a:lnTo>
                    <a:pt x="17033" y="10102"/>
                  </a:lnTo>
                  <a:lnTo>
                    <a:pt x="16351" y="10102"/>
                  </a:lnTo>
                  <a:lnTo>
                    <a:pt x="15613" y="10083"/>
                  </a:lnTo>
                  <a:lnTo>
                    <a:pt x="14858" y="10046"/>
                  </a:lnTo>
                  <a:lnTo>
                    <a:pt x="14083" y="9991"/>
                  </a:lnTo>
                  <a:lnTo>
                    <a:pt x="13309" y="9917"/>
                  </a:lnTo>
                  <a:lnTo>
                    <a:pt x="12517" y="9807"/>
                  </a:lnTo>
                  <a:lnTo>
                    <a:pt x="11761" y="9678"/>
                  </a:lnTo>
                  <a:lnTo>
                    <a:pt x="11023" y="9512"/>
                  </a:lnTo>
                  <a:lnTo>
                    <a:pt x="10673" y="9420"/>
                  </a:lnTo>
                  <a:lnTo>
                    <a:pt x="10341" y="9309"/>
                  </a:lnTo>
                  <a:lnTo>
                    <a:pt x="10341" y="9309"/>
                  </a:lnTo>
                  <a:lnTo>
                    <a:pt x="9991" y="9198"/>
                  </a:lnTo>
                  <a:lnTo>
                    <a:pt x="9696" y="9069"/>
                  </a:lnTo>
                  <a:lnTo>
                    <a:pt x="9438" y="8940"/>
                  </a:lnTo>
                  <a:lnTo>
                    <a:pt x="9199" y="8774"/>
                  </a:lnTo>
                  <a:lnTo>
                    <a:pt x="8996" y="8609"/>
                  </a:lnTo>
                  <a:lnTo>
                    <a:pt x="8775" y="8424"/>
                  </a:lnTo>
                  <a:lnTo>
                    <a:pt x="8572" y="8221"/>
                  </a:lnTo>
                  <a:lnTo>
                    <a:pt x="8351" y="8000"/>
                  </a:lnTo>
                  <a:lnTo>
                    <a:pt x="8351" y="8000"/>
                  </a:lnTo>
                  <a:lnTo>
                    <a:pt x="8019" y="7613"/>
                  </a:lnTo>
                  <a:lnTo>
                    <a:pt x="7853" y="7392"/>
                  </a:lnTo>
                  <a:lnTo>
                    <a:pt x="7687" y="7152"/>
                  </a:lnTo>
                  <a:lnTo>
                    <a:pt x="7521" y="6913"/>
                  </a:lnTo>
                  <a:lnTo>
                    <a:pt x="7374" y="6636"/>
                  </a:lnTo>
                  <a:lnTo>
                    <a:pt x="7208" y="6360"/>
                  </a:lnTo>
                  <a:lnTo>
                    <a:pt x="7060" y="6046"/>
                  </a:lnTo>
                  <a:lnTo>
                    <a:pt x="6913" y="5733"/>
                  </a:lnTo>
                  <a:lnTo>
                    <a:pt x="6784" y="5383"/>
                  </a:lnTo>
                  <a:lnTo>
                    <a:pt x="6636" y="5014"/>
                  </a:lnTo>
                  <a:lnTo>
                    <a:pt x="6526" y="4609"/>
                  </a:lnTo>
                  <a:lnTo>
                    <a:pt x="6397" y="4203"/>
                  </a:lnTo>
                  <a:lnTo>
                    <a:pt x="6286" y="3761"/>
                  </a:lnTo>
                  <a:lnTo>
                    <a:pt x="6194" y="3281"/>
                  </a:lnTo>
                  <a:lnTo>
                    <a:pt x="6102" y="27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1223325" y="629825"/>
              <a:ext cx="782975" cy="610625"/>
            </a:xfrm>
            <a:custGeom>
              <a:avLst/>
              <a:gdLst/>
              <a:ahLst/>
              <a:cxnLst/>
              <a:rect l="l" t="t" r="r" b="b"/>
              <a:pathLst>
                <a:path w="31319" h="24425" extrusionOk="0">
                  <a:moveTo>
                    <a:pt x="332" y="74"/>
                  </a:moveTo>
                  <a:lnTo>
                    <a:pt x="6120" y="2839"/>
                  </a:lnTo>
                  <a:lnTo>
                    <a:pt x="6268" y="3669"/>
                  </a:lnTo>
                  <a:lnTo>
                    <a:pt x="6360" y="4074"/>
                  </a:lnTo>
                  <a:lnTo>
                    <a:pt x="6471" y="4443"/>
                  </a:lnTo>
                  <a:lnTo>
                    <a:pt x="6581" y="4811"/>
                  </a:lnTo>
                  <a:lnTo>
                    <a:pt x="6692" y="5180"/>
                  </a:lnTo>
                  <a:lnTo>
                    <a:pt x="6821" y="5512"/>
                  </a:lnTo>
                  <a:lnTo>
                    <a:pt x="6950" y="5844"/>
                  </a:lnTo>
                  <a:lnTo>
                    <a:pt x="7097" y="6157"/>
                  </a:lnTo>
                  <a:lnTo>
                    <a:pt x="7263" y="6470"/>
                  </a:lnTo>
                  <a:lnTo>
                    <a:pt x="7411" y="6765"/>
                  </a:lnTo>
                  <a:lnTo>
                    <a:pt x="7595" y="7042"/>
                  </a:lnTo>
                  <a:lnTo>
                    <a:pt x="7761" y="7318"/>
                  </a:lnTo>
                  <a:lnTo>
                    <a:pt x="7964" y="7558"/>
                  </a:lnTo>
                  <a:lnTo>
                    <a:pt x="8166" y="7816"/>
                  </a:lnTo>
                  <a:lnTo>
                    <a:pt x="8369" y="8037"/>
                  </a:lnTo>
                  <a:lnTo>
                    <a:pt x="8590" y="8295"/>
                  </a:lnTo>
                  <a:lnTo>
                    <a:pt x="8812" y="8498"/>
                  </a:lnTo>
                  <a:lnTo>
                    <a:pt x="9033" y="8682"/>
                  </a:lnTo>
                  <a:lnTo>
                    <a:pt x="9254" y="8848"/>
                  </a:lnTo>
                  <a:lnTo>
                    <a:pt x="9494" y="8996"/>
                  </a:lnTo>
                  <a:lnTo>
                    <a:pt x="9752" y="9143"/>
                  </a:lnTo>
                  <a:lnTo>
                    <a:pt x="10028" y="9254"/>
                  </a:lnTo>
                  <a:lnTo>
                    <a:pt x="10360" y="9383"/>
                  </a:lnTo>
                  <a:lnTo>
                    <a:pt x="10710" y="9493"/>
                  </a:lnTo>
                  <a:lnTo>
                    <a:pt x="11079" y="9586"/>
                  </a:lnTo>
                  <a:lnTo>
                    <a:pt x="11835" y="9752"/>
                  </a:lnTo>
                  <a:lnTo>
                    <a:pt x="12627" y="9881"/>
                  </a:lnTo>
                  <a:lnTo>
                    <a:pt x="13420" y="9991"/>
                  </a:lnTo>
                  <a:lnTo>
                    <a:pt x="14213" y="10065"/>
                  </a:lnTo>
                  <a:lnTo>
                    <a:pt x="14968" y="10120"/>
                  </a:lnTo>
                  <a:lnTo>
                    <a:pt x="15706" y="10139"/>
                  </a:lnTo>
                  <a:lnTo>
                    <a:pt x="16388" y="10157"/>
                  </a:lnTo>
                  <a:lnTo>
                    <a:pt x="17696" y="10157"/>
                  </a:lnTo>
                  <a:lnTo>
                    <a:pt x="18747" y="10120"/>
                  </a:lnTo>
                  <a:lnTo>
                    <a:pt x="19448" y="10083"/>
                  </a:lnTo>
                  <a:lnTo>
                    <a:pt x="19724" y="10065"/>
                  </a:lnTo>
                  <a:lnTo>
                    <a:pt x="20074" y="10028"/>
                  </a:lnTo>
                  <a:lnTo>
                    <a:pt x="20959" y="9936"/>
                  </a:lnTo>
                  <a:lnTo>
                    <a:pt x="21567" y="9899"/>
                  </a:lnTo>
                  <a:lnTo>
                    <a:pt x="22231" y="9862"/>
                  </a:lnTo>
                  <a:lnTo>
                    <a:pt x="22968" y="9862"/>
                  </a:lnTo>
                  <a:lnTo>
                    <a:pt x="23724" y="9881"/>
                  </a:lnTo>
                  <a:lnTo>
                    <a:pt x="24517" y="9917"/>
                  </a:lnTo>
                  <a:lnTo>
                    <a:pt x="24904" y="9973"/>
                  </a:lnTo>
                  <a:lnTo>
                    <a:pt x="25291" y="10010"/>
                  </a:lnTo>
                  <a:lnTo>
                    <a:pt x="25678" y="10083"/>
                  </a:lnTo>
                  <a:lnTo>
                    <a:pt x="26047" y="10157"/>
                  </a:lnTo>
                  <a:lnTo>
                    <a:pt x="26415" y="10231"/>
                  </a:lnTo>
                  <a:lnTo>
                    <a:pt x="26766" y="10341"/>
                  </a:lnTo>
                  <a:lnTo>
                    <a:pt x="27097" y="10452"/>
                  </a:lnTo>
                  <a:lnTo>
                    <a:pt x="27411" y="10581"/>
                  </a:lnTo>
                  <a:lnTo>
                    <a:pt x="27706" y="10747"/>
                  </a:lnTo>
                  <a:lnTo>
                    <a:pt x="27982" y="10913"/>
                  </a:lnTo>
                  <a:lnTo>
                    <a:pt x="28222" y="11097"/>
                  </a:lnTo>
                  <a:lnTo>
                    <a:pt x="28443" y="11300"/>
                  </a:lnTo>
                  <a:lnTo>
                    <a:pt x="28627" y="11540"/>
                  </a:lnTo>
                  <a:lnTo>
                    <a:pt x="28775" y="11779"/>
                  </a:lnTo>
                  <a:lnTo>
                    <a:pt x="28941" y="12056"/>
                  </a:lnTo>
                  <a:lnTo>
                    <a:pt x="29143" y="12424"/>
                  </a:lnTo>
                  <a:lnTo>
                    <a:pt x="29328" y="12830"/>
                  </a:lnTo>
                  <a:lnTo>
                    <a:pt x="29420" y="13051"/>
                  </a:lnTo>
                  <a:lnTo>
                    <a:pt x="29512" y="13291"/>
                  </a:lnTo>
                  <a:lnTo>
                    <a:pt x="29586" y="13530"/>
                  </a:lnTo>
                  <a:lnTo>
                    <a:pt x="29641" y="13807"/>
                  </a:lnTo>
                  <a:lnTo>
                    <a:pt x="29899" y="15226"/>
                  </a:lnTo>
                  <a:lnTo>
                    <a:pt x="30176" y="16775"/>
                  </a:lnTo>
                  <a:lnTo>
                    <a:pt x="30673" y="19908"/>
                  </a:lnTo>
                  <a:lnTo>
                    <a:pt x="31263" y="23669"/>
                  </a:lnTo>
                  <a:lnTo>
                    <a:pt x="11318" y="24369"/>
                  </a:lnTo>
                  <a:lnTo>
                    <a:pt x="11134" y="16166"/>
                  </a:lnTo>
                  <a:lnTo>
                    <a:pt x="11134" y="16148"/>
                  </a:lnTo>
                  <a:lnTo>
                    <a:pt x="10839" y="16074"/>
                  </a:lnTo>
                  <a:lnTo>
                    <a:pt x="10581" y="16019"/>
                  </a:lnTo>
                  <a:lnTo>
                    <a:pt x="10286" y="15945"/>
                  </a:lnTo>
                  <a:lnTo>
                    <a:pt x="9881" y="15816"/>
                  </a:lnTo>
                  <a:lnTo>
                    <a:pt x="9401" y="15669"/>
                  </a:lnTo>
                  <a:lnTo>
                    <a:pt x="8848" y="15466"/>
                  </a:lnTo>
                  <a:lnTo>
                    <a:pt x="8222" y="15208"/>
                  </a:lnTo>
                  <a:lnTo>
                    <a:pt x="7577" y="14913"/>
                  </a:lnTo>
                  <a:lnTo>
                    <a:pt x="7024" y="14636"/>
                  </a:lnTo>
                  <a:lnTo>
                    <a:pt x="6507" y="14341"/>
                  </a:lnTo>
                  <a:lnTo>
                    <a:pt x="6010" y="14047"/>
                  </a:lnTo>
                  <a:lnTo>
                    <a:pt x="5549" y="13752"/>
                  </a:lnTo>
                  <a:lnTo>
                    <a:pt x="5125" y="13438"/>
                  </a:lnTo>
                  <a:lnTo>
                    <a:pt x="4719" y="13125"/>
                  </a:lnTo>
                  <a:lnTo>
                    <a:pt x="4351" y="12811"/>
                  </a:lnTo>
                  <a:lnTo>
                    <a:pt x="4000" y="12498"/>
                  </a:lnTo>
                  <a:lnTo>
                    <a:pt x="3669" y="12185"/>
                  </a:lnTo>
                  <a:lnTo>
                    <a:pt x="3374" y="11890"/>
                  </a:lnTo>
                  <a:lnTo>
                    <a:pt x="3097" y="11576"/>
                  </a:lnTo>
                  <a:lnTo>
                    <a:pt x="2839" y="11282"/>
                  </a:lnTo>
                  <a:lnTo>
                    <a:pt x="2600" y="10987"/>
                  </a:lnTo>
                  <a:lnTo>
                    <a:pt x="2397" y="10710"/>
                  </a:lnTo>
                  <a:lnTo>
                    <a:pt x="2028" y="10176"/>
                  </a:lnTo>
                  <a:lnTo>
                    <a:pt x="1752" y="9715"/>
                  </a:lnTo>
                  <a:lnTo>
                    <a:pt x="1494" y="9254"/>
                  </a:lnTo>
                  <a:lnTo>
                    <a:pt x="1272" y="8775"/>
                  </a:lnTo>
                  <a:lnTo>
                    <a:pt x="1070" y="8314"/>
                  </a:lnTo>
                  <a:lnTo>
                    <a:pt x="885" y="7853"/>
                  </a:lnTo>
                  <a:lnTo>
                    <a:pt x="738" y="7392"/>
                  </a:lnTo>
                  <a:lnTo>
                    <a:pt x="590" y="6931"/>
                  </a:lnTo>
                  <a:lnTo>
                    <a:pt x="480" y="6489"/>
                  </a:lnTo>
                  <a:lnTo>
                    <a:pt x="369" y="6046"/>
                  </a:lnTo>
                  <a:lnTo>
                    <a:pt x="295" y="5622"/>
                  </a:lnTo>
                  <a:lnTo>
                    <a:pt x="222" y="5199"/>
                  </a:lnTo>
                  <a:lnTo>
                    <a:pt x="166" y="4793"/>
                  </a:lnTo>
                  <a:lnTo>
                    <a:pt x="93" y="4019"/>
                  </a:lnTo>
                  <a:lnTo>
                    <a:pt x="56" y="3318"/>
                  </a:lnTo>
                  <a:lnTo>
                    <a:pt x="56" y="2692"/>
                  </a:lnTo>
                  <a:lnTo>
                    <a:pt x="74" y="2102"/>
                  </a:lnTo>
                  <a:lnTo>
                    <a:pt x="111" y="1567"/>
                  </a:lnTo>
                  <a:lnTo>
                    <a:pt x="166" y="1106"/>
                  </a:lnTo>
                  <a:lnTo>
                    <a:pt x="222" y="719"/>
                  </a:lnTo>
                  <a:lnTo>
                    <a:pt x="258" y="424"/>
                  </a:lnTo>
                  <a:lnTo>
                    <a:pt x="332" y="74"/>
                  </a:lnTo>
                  <a:close/>
                  <a:moveTo>
                    <a:pt x="295" y="0"/>
                  </a:moveTo>
                  <a:lnTo>
                    <a:pt x="295" y="19"/>
                  </a:lnTo>
                  <a:lnTo>
                    <a:pt x="240" y="277"/>
                  </a:lnTo>
                  <a:lnTo>
                    <a:pt x="185" y="572"/>
                  </a:lnTo>
                  <a:lnTo>
                    <a:pt x="129" y="959"/>
                  </a:lnTo>
                  <a:lnTo>
                    <a:pt x="74" y="1438"/>
                  </a:lnTo>
                  <a:lnTo>
                    <a:pt x="37" y="1991"/>
                  </a:lnTo>
                  <a:lnTo>
                    <a:pt x="0" y="2618"/>
                  </a:lnTo>
                  <a:lnTo>
                    <a:pt x="0" y="3318"/>
                  </a:lnTo>
                  <a:lnTo>
                    <a:pt x="37" y="4019"/>
                  </a:lnTo>
                  <a:lnTo>
                    <a:pt x="111" y="4793"/>
                  </a:lnTo>
                  <a:lnTo>
                    <a:pt x="166" y="5199"/>
                  </a:lnTo>
                  <a:lnTo>
                    <a:pt x="240" y="5622"/>
                  </a:lnTo>
                  <a:lnTo>
                    <a:pt x="332" y="6065"/>
                  </a:lnTo>
                  <a:lnTo>
                    <a:pt x="424" y="6507"/>
                  </a:lnTo>
                  <a:lnTo>
                    <a:pt x="553" y="6950"/>
                  </a:lnTo>
                  <a:lnTo>
                    <a:pt x="682" y="7411"/>
                  </a:lnTo>
                  <a:lnTo>
                    <a:pt x="848" y="7871"/>
                  </a:lnTo>
                  <a:lnTo>
                    <a:pt x="1033" y="8332"/>
                  </a:lnTo>
                  <a:lnTo>
                    <a:pt x="1235" y="8793"/>
                  </a:lnTo>
                  <a:lnTo>
                    <a:pt x="1457" y="9272"/>
                  </a:lnTo>
                  <a:lnTo>
                    <a:pt x="1715" y="9733"/>
                  </a:lnTo>
                  <a:lnTo>
                    <a:pt x="1991" y="10194"/>
                  </a:lnTo>
                  <a:lnTo>
                    <a:pt x="2286" y="10655"/>
                  </a:lnTo>
                  <a:lnTo>
                    <a:pt x="2618" y="11079"/>
                  </a:lnTo>
                  <a:lnTo>
                    <a:pt x="2950" y="11484"/>
                  </a:lnTo>
                  <a:lnTo>
                    <a:pt x="3282" y="11871"/>
                  </a:lnTo>
                  <a:lnTo>
                    <a:pt x="3632" y="12240"/>
                  </a:lnTo>
                  <a:lnTo>
                    <a:pt x="4000" y="12572"/>
                  </a:lnTo>
                  <a:lnTo>
                    <a:pt x="4369" y="12904"/>
                  </a:lnTo>
                  <a:lnTo>
                    <a:pt x="4738" y="13199"/>
                  </a:lnTo>
                  <a:lnTo>
                    <a:pt x="5106" y="13494"/>
                  </a:lnTo>
                  <a:lnTo>
                    <a:pt x="5475" y="13752"/>
                  </a:lnTo>
                  <a:lnTo>
                    <a:pt x="5844" y="13991"/>
                  </a:lnTo>
                  <a:lnTo>
                    <a:pt x="6194" y="14212"/>
                  </a:lnTo>
                  <a:lnTo>
                    <a:pt x="6894" y="14618"/>
                  </a:lnTo>
                  <a:lnTo>
                    <a:pt x="7558" y="14950"/>
                  </a:lnTo>
                  <a:lnTo>
                    <a:pt x="8203" y="15263"/>
                  </a:lnTo>
                  <a:lnTo>
                    <a:pt x="8830" y="15503"/>
                  </a:lnTo>
                  <a:lnTo>
                    <a:pt x="9383" y="15706"/>
                  </a:lnTo>
                  <a:lnTo>
                    <a:pt x="9862" y="15871"/>
                  </a:lnTo>
                  <a:lnTo>
                    <a:pt x="10268" y="15982"/>
                  </a:lnTo>
                  <a:lnTo>
                    <a:pt x="10563" y="16056"/>
                  </a:lnTo>
                  <a:lnTo>
                    <a:pt x="10839" y="16129"/>
                  </a:lnTo>
                  <a:lnTo>
                    <a:pt x="11097" y="16185"/>
                  </a:lnTo>
                  <a:lnTo>
                    <a:pt x="11263" y="24424"/>
                  </a:lnTo>
                  <a:lnTo>
                    <a:pt x="31319" y="23724"/>
                  </a:lnTo>
                  <a:lnTo>
                    <a:pt x="31319" y="23687"/>
                  </a:lnTo>
                  <a:lnTo>
                    <a:pt x="30766" y="20093"/>
                  </a:lnTo>
                  <a:lnTo>
                    <a:pt x="30231" y="16885"/>
                  </a:lnTo>
                  <a:lnTo>
                    <a:pt x="29955" y="15263"/>
                  </a:lnTo>
                  <a:lnTo>
                    <a:pt x="29696" y="13788"/>
                  </a:lnTo>
                  <a:lnTo>
                    <a:pt x="29641" y="13530"/>
                  </a:lnTo>
                  <a:lnTo>
                    <a:pt x="29567" y="13272"/>
                  </a:lnTo>
                  <a:lnTo>
                    <a:pt x="29475" y="13033"/>
                  </a:lnTo>
                  <a:lnTo>
                    <a:pt x="29383" y="12811"/>
                  </a:lnTo>
                  <a:lnTo>
                    <a:pt x="29180" y="12388"/>
                  </a:lnTo>
                  <a:lnTo>
                    <a:pt x="28978" y="12037"/>
                  </a:lnTo>
                  <a:lnTo>
                    <a:pt x="28830" y="11761"/>
                  </a:lnTo>
                  <a:lnTo>
                    <a:pt x="28756" y="11613"/>
                  </a:lnTo>
                  <a:lnTo>
                    <a:pt x="28664" y="11484"/>
                  </a:lnTo>
                  <a:lnTo>
                    <a:pt x="28461" y="11263"/>
                  </a:lnTo>
                  <a:lnTo>
                    <a:pt x="28222" y="11042"/>
                  </a:lnTo>
                  <a:lnTo>
                    <a:pt x="27964" y="10839"/>
                  </a:lnTo>
                  <a:lnTo>
                    <a:pt x="27669" y="10673"/>
                  </a:lnTo>
                  <a:lnTo>
                    <a:pt x="27374" y="10526"/>
                  </a:lnTo>
                  <a:lnTo>
                    <a:pt x="27042" y="10378"/>
                  </a:lnTo>
                  <a:lnTo>
                    <a:pt x="26692" y="10268"/>
                  </a:lnTo>
                  <a:lnTo>
                    <a:pt x="26323" y="10157"/>
                  </a:lnTo>
                  <a:lnTo>
                    <a:pt x="25955" y="10083"/>
                  </a:lnTo>
                  <a:lnTo>
                    <a:pt x="25586" y="10010"/>
                  </a:lnTo>
                  <a:lnTo>
                    <a:pt x="25199" y="9954"/>
                  </a:lnTo>
                  <a:lnTo>
                    <a:pt x="24443" y="9862"/>
                  </a:lnTo>
                  <a:lnTo>
                    <a:pt x="23706" y="9825"/>
                  </a:lnTo>
                  <a:lnTo>
                    <a:pt x="22931" y="9807"/>
                  </a:lnTo>
                  <a:lnTo>
                    <a:pt x="22213" y="9825"/>
                  </a:lnTo>
                  <a:lnTo>
                    <a:pt x="21531" y="9844"/>
                  </a:lnTo>
                  <a:lnTo>
                    <a:pt x="20941" y="9881"/>
                  </a:lnTo>
                  <a:lnTo>
                    <a:pt x="20056" y="9973"/>
                  </a:lnTo>
                  <a:lnTo>
                    <a:pt x="19706" y="10010"/>
                  </a:lnTo>
                  <a:lnTo>
                    <a:pt x="19448" y="10028"/>
                  </a:lnTo>
                  <a:lnTo>
                    <a:pt x="18747" y="10065"/>
                  </a:lnTo>
                  <a:lnTo>
                    <a:pt x="17696" y="10102"/>
                  </a:lnTo>
                  <a:lnTo>
                    <a:pt x="17070" y="10120"/>
                  </a:lnTo>
                  <a:lnTo>
                    <a:pt x="16388" y="10102"/>
                  </a:lnTo>
                  <a:lnTo>
                    <a:pt x="15706" y="10102"/>
                  </a:lnTo>
                  <a:lnTo>
                    <a:pt x="14987" y="10065"/>
                  </a:lnTo>
                  <a:lnTo>
                    <a:pt x="14213" y="10010"/>
                  </a:lnTo>
                  <a:lnTo>
                    <a:pt x="13420" y="9936"/>
                  </a:lnTo>
                  <a:lnTo>
                    <a:pt x="12646" y="9844"/>
                  </a:lnTo>
                  <a:lnTo>
                    <a:pt x="11853" y="9696"/>
                  </a:lnTo>
                  <a:lnTo>
                    <a:pt x="11097" y="9530"/>
                  </a:lnTo>
                  <a:lnTo>
                    <a:pt x="10729" y="9438"/>
                  </a:lnTo>
                  <a:lnTo>
                    <a:pt x="10378" y="9328"/>
                  </a:lnTo>
                  <a:lnTo>
                    <a:pt x="10047" y="9217"/>
                  </a:lnTo>
                  <a:lnTo>
                    <a:pt x="9770" y="9088"/>
                  </a:lnTo>
                  <a:lnTo>
                    <a:pt x="9512" y="8959"/>
                  </a:lnTo>
                  <a:lnTo>
                    <a:pt x="9272" y="8811"/>
                  </a:lnTo>
                  <a:lnTo>
                    <a:pt x="9070" y="8646"/>
                  </a:lnTo>
                  <a:lnTo>
                    <a:pt x="8848" y="8461"/>
                  </a:lnTo>
                  <a:lnTo>
                    <a:pt x="8627" y="8258"/>
                  </a:lnTo>
                  <a:lnTo>
                    <a:pt x="8406" y="8019"/>
                  </a:lnTo>
                  <a:lnTo>
                    <a:pt x="8203" y="7779"/>
                  </a:lnTo>
                  <a:lnTo>
                    <a:pt x="8000" y="7540"/>
                  </a:lnTo>
                  <a:lnTo>
                    <a:pt x="7816" y="7281"/>
                  </a:lnTo>
                  <a:lnTo>
                    <a:pt x="7632" y="7005"/>
                  </a:lnTo>
                  <a:lnTo>
                    <a:pt x="7466" y="6728"/>
                  </a:lnTo>
                  <a:lnTo>
                    <a:pt x="7300" y="6434"/>
                  </a:lnTo>
                  <a:lnTo>
                    <a:pt x="7153" y="6139"/>
                  </a:lnTo>
                  <a:lnTo>
                    <a:pt x="7005" y="5825"/>
                  </a:lnTo>
                  <a:lnTo>
                    <a:pt x="6858" y="5493"/>
                  </a:lnTo>
                  <a:lnTo>
                    <a:pt x="6747" y="5143"/>
                  </a:lnTo>
                  <a:lnTo>
                    <a:pt x="6618" y="4793"/>
                  </a:lnTo>
                  <a:lnTo>
                    <a:pt x="6507" y="4424"/>
                  </a:lnTo>
                  <a:lnTo>
                    <a:pt x="6415" y="4037"/>
                  </a:lnTo>
                  <a:lnTo>
                    <a:pt x="6323" y="3650"/>
                  </a:lnTo>
                  <a:lnTo>
                    <a:pt x="6157" y="2821"/>
                  </a:lnTo>
                  <a:lnTo>
                    <a:pt x="6157" y="280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1638525" y="533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3A8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1638525" y="533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1736700" y="870375"/>
              <a:ext cx="270525" cy="347500"/>
            </a:xfrm>
            <a:custGeom>
              <a:avLst/>
              <a:gdLst/>
              <a:ahLst/>
              <a:cxnLst/>
              <a:rect l="l" t="t" r="r" b="b"/>
              <a:pathLst>
                <a:path w="10821" h="13900" extrusionOk="0">
                  <a:moveTo>
                    <a:pt x="369" y="1"/>
                  </a:moveTo>
                  <a:lnTo>
                    <a:pt x="387" y="19"/>
                  </a:lnTo>
                  <a:lnTo>
                    <a:pt x="424" y="19"/>
                  </a:lnTo>
                  <a:lnTo>
                    <a:pt x="424" y="1"/>
                  </a:lnTo>
                  <a:close/>
                  <a:moveTo>
                    <a:pt x="74" y="148"/>
                  </a:moveTo>
                  <a:lnTo>
                    <a:pt x="74" y="148"/>
                  </a:lnTo>
                  <a:lnTo>
                    <a:pt x="74" y="148"/>
                  </a:lnTo>
                  <a:close/>
                  <a:moveTo>
                    <a:pt x="5936" y="130"/>
                  </a:moveTo>
                  <a:lnTo>
                    <a:pt x="5917" y="148"/>
                  </a:lnTo>
                  <a:lnTo>
                    <a:pt x="5917" y="166"/>
                  </a:lnTo>
                  <a:lnTo>
                    <a:pt x="5917" y="185"/>
                  </a:lnTo>
                  <a:lnTo>
                    <a:pt x="5954" y="185"/>
                  </a:lnTo>
                  <a:lnTo>
                    <a:pt x="5954" y="166"/>
                  </a:lnTo>
                  <a:lnTo>
                    <a:pt x="5936" y="130"/>
                  </a:lnTo>
                  <a:close/>
                  <a:moveTo>
                    <a:pt x="2157" y="185"/>
                  </a:moveTo>
                  <a:lnTo>
                    <a:pt x="2212" y="203"/>
                  </a:lnTo>
                  <a:lnTo>
                    <a:pt x="2138" y="203"/>
                  </a:lnTo>
                  <a:lnTo>
                    <a:pt x="2120" y="185"/>
                  </a:lnTo>
                  <a:close/>
                  <a:moveTo>
                    <a:pt x="4737" y="203"/>
                  </a:moveTo>
                  <a:lnTo>
                    <a:pt x="4737" y="222"/>
                  </a:lnTo>
                  <a:lnTo>
                    <a:pt x="4701" y="203"/>
                  </a:lnTo>
                  <a:close/>
                  <a:moveTo>
                    <a:pt x="498" y="222"/>
                  </a:moveTo>
                  <a:lnTo>
                    <a:pt x="498" y="240"/>
                  </a:lnTo>
                  <a:lnTo>
                    <a:pt x="443" y="240"/>
                  </a:lnTo>
                  <a:lnTo>
                    <a:pt x="424" y="222"/>
                  </a:lnTo>
                  <a:close/>
                  <a:moveTo>
                    <a:pt x="774" y="185"/>
                  </a:moveTo>
                  <a:lnTo>
                    <a:pt x="774" y="222"/>
                  </a:lnTo>
                  <a:lnTo>
                    <a:pt x="756" y="222"/>
                  </a:lnTo>
                  <a:lnTo>
                    <a:pt x="756" y="240"/>
                  </a:lnTo>
                  <a:lnTo>
                    <a:pt x="701" y="240"/>
                  </a:lnTo>
                  <a:lnTo>
                    <a:pt x="719" y="222"/>
                  </a:lnTo>
                  <a:lnTo>
                    <a:pt x="737" y="203"/>
                  </a:lnTo>
                  <a:lnTo>
                    <a:pt x="774" y="185"/>
                  </a:lnTo>
                  <a:close/>
                  <a:moveTo>
                    <a:pt x="4240" y="222"/>
                  </a:moveTo>
                  <a:lnTo>
                    <a:pt x="4240" y="240"/>
                  </a:lnTo>
                  <a:lnTo>
                    <a:pt x="4203" y="240"/>
                  </a:lnTo>
                  <a:lnTo>
                    <a:pt x="4203" y="222"/>
                  </a:lnTo>
                  <a:close/>
                  <a:moveTo>
                    <a:pt x="3447" y="203"/>
                  </a:moveTo>
                  <a:lnTo>
                    <a:pt x="3502" y="222"/>
                  </a:lnTo>
                  <a:lnTo>
                    <a:pt x="3502" y="240"/>
                  </a:lnTo>
                  <a:lnTo>
                    <a:pt x="3502" y="259"/>
                  </a:lnTo>
                  <a:lnTo>
                    <a:pt x="3447" y="222"/>
                  </a:lnTo>
                  <a:lnTo>
                    <a:pt x="3410" y="203"/>
                  </a:lnTo>
                  <a:close/>
                  <a:moveTo>
                    <a:pt x="3355" y="259"/>
                  </a:moveTo>
                  <a:lnTo>
                    <a:pt x="3373" y="277"/>
                  </a:lnTo>
                  <a:lnTo>
                    <a:pt x="3337" y="277"/>
                  </a:lnTo>
                  <a:lnTo>
                    <a:pt x="3355" y="259"/>
                  </a:lnTo>
                  <a:close/>
                  <a:moveTo>
                    <a:pt x="4000" y="259"/>
                  </a:moveTo>
                  <a:lnTo>
                    <a:pt x="4055" y="295"/>
                  </a:lnTo>
                  <a:lnTo>
                    <a:pt x="4055" y="314"/>
                  </a:lnTo>
                  <a:lnTo>
                    <a:pt x="4019" y="295"/>
                  </a:lnTo>
                  <a:lnTo>
                    <a:pt x="4000" y="277"/>
                  </a:lnTo>
                  <a:lnTo>
                    <a:pt x="3982" y="259"/>
                  </a:lnTo>
                  <a:close/>
                  <a:moveTo>
                    <a:pt x="4885" y="277"/>
                  </a:moveTo>
                  <a:lnTo>
                    <a:pt x="4940" y="295"/>
                  </a:lnTo>
                  <a:lnTo>
                    <a:pt x="4940" y="314"/>
                  </a:lnTo>
                  <a:lnTo>
                    <a:pt x="4903" y="314"/>
                  </a:lnTo>
                  <a:lnTo>
                    <a:pt x="4885" y="295"/>
                  </a:lnTo>
                  <a:lnTo>
                    <a:pt x="4885" y="277"/>
                  </a:lnTo>
                  <a:close/>
                  <a:moveTo>
                    <a:pt x="5143" y="332"/>
                  </a:moveTo>
                  <a:lnTo>
                    <a:pt x="5143" y="351"/>
                  </a:lnTo>
                  <a:lnTo>
                    <a:pt x="5088" y="351"/>
                  </a:lnTo>
                  <a:lnTo>
                    <a:pt x="5125" y="332"/>
                  </a:lnTo>
                  <a:close/>
                  <a:moveTo>
                    <a:pt x="5364" y="406"/>
                  </a:moveTo>
                  <a:lnTo>
                    <a:pt x="5346" y="424"/>
                  </a:lnTo>
                  <a:lnTo>
                    <a:pt x="5401" y="424"/>
                  </a:lnTo>
                  <a:lnTo>
                    <a:pt x="5383" y="406"/>
                  </a:lnTo>
                  <a:close/>
                  <a:moveTo>
                    <a:pt x="5954" y="480"/>
                  </a:moveTo>
                  <a:lnTo>
                    <a:pt x="5991" y="498"/>
                  </a:lnTo>
                  <a:lnTo>
                    <a:pt x="6009" y="498"/>
                  </a:lnTo>
                  <a:lnTo>
                    <a:pt x="6009" y="517"/>
                  </a:lnTo>
                  <a:lnTo>
                    <a:pt x="5973" y="517"/>
                  </a:lnTo>
                  <a:lnTo>
                    <a:pt x="5936" y="498"/>
                  </a:lnTo>
                  <a:lnTo>
                    <a:pt x="5954" y="480"/>
                  </a:lnTo>
                  <a:close/>
                  <a:moveTo>
                    <a:pt x="5751" y="609"/>
                  </a:moveTo>
                  <a:lnTo>
                    <a:pt x="5733" y="627"/>
                  </a:lnTo>
                  <a:lnTo>
                    <a:pt x="5770" y="646"/>
                  </a:lnTo>
                  <a:lnTo>
                    <a:pt x="5788" y="646"/>
                  </a:lnTo>
                  <a:lnTo>
                    <a:pt x="5788" y="627"/>
                  </a:lnTo>
                  <a:lnTo>
                    <a:pt x="5751" y="609"/>
                  </a:lnTo>
                  <a:close/>
                  <a:moveTo>
                    <a:pt x="6378" y="664"/>
                  </a:moveTo>
                  <a:lnTo>
                    <a:pt x="6378" y="683"/>
                  </a:lnTo>
                  <a:lnTo>
                    <a:pt x="6341" y="683"/>
                  </a:lnTo>
                  <a:lnTo>
                    <a:pt x="6360" y="664"/>
                  </a:lnTo>
                  <a:close/>
                  <a:moveTo>
                    <a:pt x="6526" y="719"/>
                  </a:moveTo>
                  <a:lnTo>
                    <a:pt x="6544" y="738"/>
                  </a:lnTo>
                  <a:lnTo>
                    <a:pt x="6526" y="756"/>
                  </a:lnTo>
                  <a:lnTo>
                    <a:pt x="6507" y="756"/>
                  </a:lnTo>
                  <a:lnTo>
                    <a:pt x="6489" y="738"/>
                  </a:lnTo>
                  <a:lnTo>
                    <a:pt x="6526" y="719"/>
                  </a:lnTo>
                  <a:close/>
                  <a:moveTo>
                    <a:pt x="7853" y="1604"/>
                  </a:moveTo>
                  <a:lnTo>
                    <a:pt x="7853" y="1641"/>
                  </a:lnTo>
                  <a:lnTo>
                    <a:pt x="7834" y="1641"/>
                  </a:lnTo>
                  <a:lnTo>
                    <a:pt x="7816" y="1604"/>
                  </a:lnTo>
                  <a:close/>
                  <a:moveTo>
                    <a:pt x="8240" y="2047"/>
                  </a:moveTo>
                  <a:lnTo>
                    <a:pt x="8240" y="2065"/>
                  </a:lnTo>
                  <a:lnTo>
                    <a:pt x="8240" y="2083"/>
                  </a:lnTo>
                  <a:lnTo>
                    <a:pt x="8221" y="2083"/>
                  </a:lnTo>
                  <a:lnTo>
                    <a:pt x="8221" y="2065"/>
                  </a:lnTo>
                  <a:lnTo>
                    <a:pt x="8221" y="2047"/>
                  </a:lnTo>
                  <a:close/>
                  <a:moveTo>
                    <a:pt x="8369" y="2466"/>
                  </a:moveTo>
                  <a:lnTo>
                    <a:pt x="8369" y="2471"/>
                  </a:lnTo>
                  <a:lnTo>
                    <a:pt x="8387" y="2489"/>
                  </a:lnTo>
                  <a:lnTo>
                    <a:pt x="8369" y="2466"/>
                  </a:lnTo>
                  <a:close/>
                  <a:moveTo>
                    <a:pt x="8627" y="2655"/>
                  </a:moveTo>
                  <a:lnTo>
                    <a:pt x="8645" y="2673"/>
                  </a:lnTo>
                  <a:lnTo>
                    <a:pt x="8645" y="2692"/>
                  </a:lnTo>
                  <a:lnTo>
                    <a:pt x="8627" y="2710"/>
                  </a:lnTo>
                  <a:lnTo>
                    <a:pt x="8627" y="2692"/>
                  </a:lnTo>
                  <a:lnTo>
                    <a:pt x="8627" y="2655"/>
                  </a:lnTo>
                  <a:close/>
                  <a:moveTo>
                    <a:pt x="9254" y="4240"/>
                  </a:moveTo>
                  <a:lnTo>
                    <a:pt x="9254" y="4295"/>
                  </a:lnTo>
                  <a:lnTo>
                    <a:pt x="9254" y="4314"/>
                  </a:lnTo>
                  <a:lnTo>
                    <a:pt x="9235" y="4314"/>
                  </a:lnTo>
                  <a:lnTo>
                    <a:pt x="9217" y="4277"/>
                  </a:lnTo>
                  <a:lnTo>
                    <a:pt x="9235" y="4240"/>
                  </a:lnTo>
                  <a:close/>
                  <a:moveTo>
                    <a:pt x="9401" y="5254"/>
                  </a:moveTo>
                  <a:lnTo>
                    <a:pt x="9401" y="5272"/>
                  </a:lnTo>
                  <a:lnTo>
                    <a:pt x="9401" y="5291"/>
                  </a:lnTo>
                  <a:lnTo>
                    <a:pt x="9383" y="5291"/>
                  </a:lnTo>
                  <a:lnTo>
                    <a:pt x="9364" y="5272"/>
                  </a:lnTo>
                  <a:lnTo>
                    <a:pt x="9383" y="5254"/>
                  </a:lnTo>
                  <a:close/>
                  <a:moveTo>
                    <a:pt x="9622" y="7319"/>
                  </a:moveTo>
                  <a:lnTo>
                    <a:pt x="9641" y="7337"/>
                  </a:lnTo>
                  <a:lnTo>
                    <a:pt x="9641" y="7355"/>
                  </a:lnTo>
                  <a:lnTo>
                    <a:pt x="9641" y="7374"/>
                  </a:lnTo>
                  <a:lnTo>
                    <a:pt x="9622" y="7374"/>
                  </a:lnTo>
                  <a:lnTo>
                    <a:pt x="9622" y="7337"/>
                  </a:lnTo>
                  <a:lnTo>
                    <a:pt x="9622" y="7319"/>
                  </a:lnTo>
                  <a:close/>
                  <a:moveTo>
                    <a:pt x="9659" y="7613"/>
                  </a:moveTo>
                  <a:lnTo>
                    <a:pt x="9678" y="7632"/>
                  </a:lnTo>
                  <a:lnTo>
                    <a:pt x="9678" y="7669"/>
                  </a:lnTo>
                  <a:lnTo>
                    <a:pt x="9659" y="7669"/>
                  </a:lnTo>
                  <a:lnTo>
                    <a:pt x="9659" y="7650"/>
                  </a:lnTo>
                  <a:lnTo>
                    <a:pt x="9659" y="7613"/>
                  </a:lnTo>
                  <a:close/>
                  <a:moveTo>
                    <a:pt x="9788" y="7779"/>
                  </a:moveTo>
                  <a:lnTo>
                    <a:pt x="9807" y="7816"/>
                  </a:lnTo>
                  <a:lnTo>
                    <a:pt x="9807" y="7835"/>
                  </a:lnTo>
                  <a:lnTo>
                    <a:pt x="9788" y="7853"/>
                  </a:lnTo>
                  <a:lnTo>
                    <a:pt x="9770" y="7835"/>
                  </a:lnTo>
                  <a:lnTo>
                    <a:pt x="9788" y="7798"/>
                  </a:lnTo>
                  <a:lnTo>
                    <a:pt x="9788" y="7779"/>
                  </a:lnTo>
                  <a:close/>
                  <a:moveTo>
                    <a:pt x="9807" y="7964"/>
                  </a:moveTo>
                  <a:lnTo>
                    <a:pt x="9825" y="7982"/>
                  </a:lnTo>
                  <a:lnTo>
                    <a:pt x="9825" y="8019"/>
                  </a:lnTo>
                  <a:lnTo>
                    <a:pt x="9807" y="8001"/>
                  </a:lnTo>
                  <a:lnTo>
                    <a:pt x="9807" y="7964"/>
                  </a:lnTo>
                  <a:close/>
                  <a:moveTo>
                    <a:pt x="9862" y="8240"/>
                  </a:moveTo>
                  <a:lnTo>
                    <a:pt x="9880" y="8259"/>
                  </a:lnTo>
                  <a:lnTo>
                    <a:pt x="9862" y="8259"/>
                  </a:lnTo>
                  <a:lnTo>
                    <a:pt x="9862" y="8240"/>
                  </a:lnTo>
                  <a:close/>
                  <a:moveTo>
                    <a:pt x="9862" y="8461"/>
                  </a:moveTo>
                  <a:lnTo>
                    <a:pt x="9880" y="8480"/>
                  </a:lnTo>
                  <a:lnTo>
                    <a:pt x="9899" y="8480"/>
                  </a:lnTo>
                  <a:lnTo>
                    <a:pt x="9899" y="8498"/>
                  </a:lnTo>
                  <a:lnTo>
                    <a:pt x="9880" y="8517"/>
                  </a:lnTo>
                  <a:lnTo>
                    <a:pt x="9862" y="8480"/>
                  </a:lnTo>
                  <a:lnTo>
                    <a:pt x="9862" y="8461"/>
                  </a:lnTo>
                  <a:close/>
                  <a:moveTo>
                    <a:pt x="10046" y="9438"/>
                  </a:moveTo>
                  <a:lnTo>
                    <a:pt x="10065" y="9457"/>
                  </a:lnTo>
                  <a:lnTo>
                    <a:pt x="10046" y="9457"/>
                  </a:lnTo>
                  <a:lnTo>
                    <a:pt x="10046" y="9494"/>
                  </a:lnTo>
                  <a:lnTo>
                    <a:pt x="10028" y="9494"/>
                  </a:lnTo>
                  <a:lnTo>
                    <a:pt x="10028" y="9475"/>
                  </a:lnTo>
                  <a:lnTo>
                    <a:pt x="10028" y="9438"/>
                  </a:lnTo>
                  <a:close/>
                  <a:moveTo>
                    <a:pt x="10138" y="10268"/>
                  </a:moveTo>
                  <a:lnTo>
                    <a:pt x="10138" y="10286"/>
                  </a:lnTo>
                  <a:lnTo>
                    <a:pt x="10138" y="10305"/>
                  </a:lnTo>
                  <a:lnTo>
                    <a:pt x="10120" y="10323"/>
                  </a:lnTo>
                  <a:lnTo>
                    <a:pt x="10102" y="10323"/>
                  </a:lnTo>
                  <a:lnTo>
                    <a:pt x="10102" y="10305"/>
                  </a:lnTo>
                  <a:lnTo>
                    <a:pt x="10120" y="10286"/>
                  </a:lnTo>
                  <a:lnTo>
                    <a:pt x="10120" y="10268"/>
                  </a:lnTo>
                  <a:close/>
                  <a:moveTo>
                    <a:pt x="10691" y="13715"/>
                  </a:moveTo>
                  <a:lnTo>
                    <a:pt x="10673" y="13733"/>
                  </a:lnTo>
                  <a:lnTo>
                    <a:pt x="10655" y="13770"/>
                  </a:lnTo>
                  <a:lnTo>
                    <a:pt x="10636" y="13770"/>
                  </a:lnTo>
                  <a:lnTo>
                    <a:pt x="10655" y="13733"/>
                  </a:lnTo>
                  <a:lnTo>
                    <a:pt x="10655" y="13715"/>
                  </a:lnTo>
                  <a:close/>
                  <a:moveTo>
                    <a:pt x="10784" y="13862"/>
                  </a:moveTo>
                  <a:lnTo>
                    <a:pt x="10784" y="13881"/>
                  </a:lnTo>
                  <a:lnTo>
                    <a:pt x="10802" y="13881"/>
                  </a:lnTo>
                  <a:lnTo>
                    <a:pt x="10784" y="13862"/>
                  </a:lnTo>
                  <a:close/>
                  <a:moveTo>
                    <a:pt x="350" y="111"/>
                  </a:moveTo>
                  <a:lnTo>
                    <a:pt x="332" y="130"/>
                  </a:lnTo>
                  <a:lnTo>
                    <a:pt x="277" y="148"/>
                  </a:lnTo>
                  <a:lnTo>
                    <a:pt x="277" y="130"/>
                  </a:lnTo>
                  <a:lnTo>
                    <a:pt x="221" y="130"/>
                  </a:lnTo>
                  <a:lnTo>
                    <a:pt x="203" y="148"/>
                  </a:lnTo>
                  <a:lnTo>
                    <a:pt x="203" y="166"/>
                  </a:lnTo>
                  <a:lnTo>
                    <a:pt x="148" y="166"/>
                  </a:lnTo>
                  <a:lnTo>
                    <a:pt x="129" y="185"/>
                  </a:lnTo>
                  <a:lnTo>
                    <a:pt x="129" y="203"/>
                  </a:lnTo>
                  <a:lnTo>
                    <a:pt x="111" y="222"/>
                  </a:lnTo>
                  <a:lnTo>
                    <a:pt x="111" y="185"/>
                  </a:lnTo>
                  <a:lnTo>
                    <a:pt x="92" y="166"/>
                  </a:lnTo>
                  <a:lnTo>
                    <a:pt x="74" y="148"/>
                  </a:lnTo>
                  <a:lnTo>
                    <a:pt x="55" y="166"/>
                  </a:lnTo>
                  <a:lnTo>
                    <a:pt x="55" y="185"/>
                  </a:lnTo>
                  <a:lnTo>
                    <a:pt x="37" y="203"/>
                  </a:lnTo>
                  <a:lnTo>
                    <a:pt x="0" y="203"/>
                  </a:lnTo>
                  <a:lnTo>
                    <a:pt x="0" y="222"/>
                  </a:lnTo>
                  <a:lnTo>
                    <a:pt x="37" y="222"/>
                  </a:lnTo>
                  <a:lnTo>
                    <a:pt x="129" y="240"/>
                  </a:lnTo>
                  <a:lnTo>
                    <a:pt x="184" y="240"/>
                  </a:lnTo>
                  <a:lnTo>
                    <a:pt x="184" y="259"/>
                  </a:lnTo>
                  <a:lnTo>
                    <a:pt x="148" y="259"/>
                  </a:lnTo>
                  <a:lnTo>
                    <a:pt x="129" y="277"/>
                  </a:lnTo>
                  <a:lnTo>
                    <a:pt x="129" y="295"/>
                  </a:lnTo>
                  <a:lnTo>
                    <a:pt x="148" y="314"/>
                  </a:lnTo>
                  <a:lnTo>
                    <a:pt x="184" y="295"/>
                  </a:lnTo>
                  <a:lnTo>
                    <a:pt x="258" y="295"/>
                  </a:lnTo>
                  <a:lnTo>
                    <a:pt x="277" y="332"/>
                  </a:lnTo>
                  <a:lnTo>
                    <a:pt x="277" y="295"/>
                  </a:lnTo>
                  <a:lnTo>
                    <a:pt x="424" y="295"/>
                  </a:lnTo>
                  <a:lnTo>
                    <a:pt x="461" y="277"/>
                  </a:lnTo>
                  <a:lnTo>
                    <a:pt x="479" y="295"/>
                  </a:lnTo>
                  <a:lnTo>
                    <a:pt x="479" y="314"/>
                  </a:lnTo>
                  <a:lnTo>
                    <a:pt x="516" y="314"/>
                  </a:lnTo>
                  <a:lnTo>
                    <a:pt x="535" y="295"/>
                  </a:lnTo>
                  <a:lnTo>
                    <a:pt x="553" y="259"/>
                  </a:lnTo>
                  <a:lnTo>
                    <a:pt x="553" y="295"/>
                  </a:lnTo>
                  <a:lnTo>
                    <a:pt x="590" y="314"/>
                  </a:lnTo>
                  <a:lnTo>
                    <a:pt x="627" y="295"/>
                  </a:lnTo>
                  <a:lnTo>
                    <a:pt x="645" y="277"/>
                  </a:lnTo>
                  <a:lnTo>
                    <a:pt x="645" y="295"/>
                  </a:lnTo>
                  <a:lnTo>
                    <a:pt x="664" y="314"/>
                  </a:lnTo>
                  <a:lnTo>
                    <a:pt x="701" y="314"/>
                  </a:lnTo>
                  <a:lnTo>
                    <a:pt x="719" y="295"/>
                  </a:lnTo>
                  <a:lnTo>
                    <a:pt x="756" y="295"/>
                  </a:lnTo>
                  <a:lnTo>
                    <a:pt x="756" y="314"/>
                  </a:lnTo>
                  <a:lnTo>
                    <a:pt x="793" y="295"/>
                  </a:lnTo>
                  <a:lnTo>
                    <a:pt x="848" y="259"/>
                  </a:lnTo>
                  <a:lnTo>
                    <a:pt x="885" y="240"/>
                  </a:lnTo>
                  <a:lnTo>
                    <a:pt x="940" y="240"/>
                  </a:lnTo>
                  <a:lnTo>
                    <a:pt x="940" y="259"/>
                  </a:lnTo>
                  <a:lnTo>
                    <a:pt x="922" y="277"/>
                  </a:lnTo>
                  <a:lnTo>
                    <a:pt x="977" y="314"/>
                  </a:lnTo>
                  <a:lnTo>
                    <a:pt x="1014" y="332"/>
                  </a:lnTo>
                  <a:lnTo>
                    <a:pt x="1014" y="314"/>
                  </a:lnTo>
                  <a:lnTo>
                    <a:pt x="1088" y="314"/>
                  </a:lnTo>
                  <a:lnTo>
                    <a:pt x="1161" y="295"/>
                  </a:lnTo>
                  <a:lnTo>
                    <a:pt x="1180" y="295"/>
                  </a:lnTo>
                  <a:lnTo>
                    <a:pt x="1198" y="314"/>
                  </a:lnTo>
                  <a:lnTo>
                    <a:pt x="1254" y="332"/>
                  </a:lnTo>
                  <a:lnTo>
                    <a:pt x="1309" y="332"/>
                  </a:lnTo>
                  <a:lnTo>
                    <a:pt x="1346" y="314"/>
                  </a:lnTo>
                  <a:lnTo>
                    <a:pt x="1383" y="277"/>
                  </a:lnTo>
                  <a:lnTo>
                    <a:pt x="1419" y="314"/>
                  </a:lnTo>
                  <a:lnTo>
                    <a:pt x="1456" y="332"/>
                  </a:lnTo>
                  <a:lnTo>
                    <a:pt x="1475" y="314"/>
                  </a:lnTo>
                  <a:lnTo>
                    <a:pt x="1585" y="314"/>
                  </a:lnTo>
                  <a:lnTo>
                    <a:pt x="1622" y="295"/>
                  </a:lnTo>
                  <a:lnTo>
                    <a:pt x="1622" y="277"/>
                  </a:lnTo>
                  <a:lnTo>
                    <a:pt x="1585" y="240"/>
                  </a:lnTo>
                  <a:lnTo>
                    <a:pt x="1585" y="222"/>
                  </a:lnTo>
                  <a:lnTo>
                    <a:pt x="1622" y="222"/>
                  </a:lnTo>
                  <a:lnTo>
                    <a:pt x="1622" y="240"/>
                  </a:lnTo>
                  <a:lnTo>
                    <a:pt x="1641" y="259"/>
                  </a:lnTo>
                  <a:lnTo>
                    <a:pt x="1696" y="259"/>
                  </a:lnTo>
                  <a:lnTo>
                    <a:pt x="1770" y="277"/>
                  </a:lnTo>
                  <a:lnTo>
                    <a:pt x="1696" y="277"/>
                  </a:lnTo>
                  <a:lnTo>
                    <a:pt x="1641" y="295"/>
                  </a:lnTo>
                  <a:lnTo>
                    <a:pt x="1622" y="314"/>
                  </a:lnTo>
                  <a:lnTo>
                    <a:pt x="1604" y="351"/>
                  </a:lnTo>
                  <a:lnTo>
                    <a:pt x="1641" y="314"/>
                  </a:lnTo>
                  <a:lnTo>
                    <a:pt x="1678" y="314"/>
                  </a:lnTo>
                  <a:lnTo>
                    <a:pt x="1714" y="332"/>
                  </a:lnTo>
                  <a:lnTo>
                    <a:pt x="2065" y="332"/>
                  </a:lnTo>
                  <a:lnTo>
                    <a:pt x="2175" y="314"/>
                  </a:lnTo>
                  <a:lnTo>
                    <a:pt x="2267" y="277"/>
                  </a:lnTo>
                  <a:lnTo>
                    <a:pt x="2341" y="259"/>
                  </a:lnTo>
                  <a:lnTo>
                    <a:pt x="2341" y="277"/>
                  </a:lnTo>
                  <a:lnTo>
                    <a:pt x="2304" y="277"/>
                  </a:lnTo>
                  <a:lnTo>
                    <a:pt x="2341" y="295"/>
                  </a:lnTo>
                  <a:lnTo>
                    <a:pt x="2341" y="314"/>
                  </a:lnTo>
                  <a:lnTo>
                    <a:pt x="2360" y="332"/>
                  </a:lnTo>
                  <a:lnTo>
                    <a:pt x="2489" y="332"/>
                  </a:lnTo>
                  <a:lnTo>
                    <a:pt x="2507" y="314"/>
                  </a:lnTo>
                  <a:lnTo>
                    <a:pt x="2507" y="295"/>
                  </a:lnTo>
                  <a:lnTo>
                    <a:pt x="2544" y="314"/>
                  </a:lnTo>
                  <a:lnTo>
                    <a:pt x="2599" y="332"/>
                  </a:lnTo>
                  <a:lnTo>
                    <a:pt x="2655" y="332"/>
                  </a:lnTo>
                  <a:lnTo>
                    <a:pt x="2655" y="314"/>
                  </a:lnTo>
                  <a:lnTo>
                    <a:pt x="2636" y="314"/>
                  </a:lnTo>
                  <a:lnTo>
                    <a:pt x="2618" y="295"/>
                  </a:lnTo>
                  <a:lnTo>
                    <a:pt x="2655" y="259"/>
                  </a:lnTo>
                  <a:lnTo>
                    <a:pt x="2691" y="277"/>
                  </a:lnTo>
                  <a:lnTo>
                    <a:pt x="2673" y="295"/>
                  </a:lnTo>
                  <a:lnTo>
                    <a:pt x="2691" y="332"/>
                  </a:lnTo>
                  <a:lnTo>
                    <a:pt x="2728" y="332"/>
                  </a:lnTo>
                  <a:lnTo>
                    <a:pt x="2784" y="351"/>
                  </a:lnTo>
                  <a:lnTo>
                    <a:pt x="2784" y="332"/>
                  </a:lnTo>
                  <a:lnTo>
                    <a:pt x="2747" y="332"/>
                  </a:lnTo>
                  <a:lnTo>
                    <a:pt x="2728" y="314"/>
                  </a:lnTo>
                  <a:lnTo>
                    <a:pt x="2765" y="295"/>
                  </a:lnTo>
                  <a:lnTo>
                    <a:pt x="2784" y="314"/>
                  </a:lnTo>
                  <a:lnTo>
                    <a:pt x="2802" y="332"/>
                  </a:lnTo>
                  <a:lnTo>
                    <a:pt x="2839" y="351"/>
                  </a:lnTo>
                  <a:lnTo>
                    <a:pt x="2857" y="369"/>
                  </a:lnTo>
                  <a:lnTo>
                    <a:pt x="2857" y="351"/>
                  </a:lnTo>
                  <a:lnTo>
                    <a:pt x="2857" y="332"/>
                  </a:lnTo>
                  <a:lnTo>
                    <a:pt x="2949" y="332"/>
                  </a:lnTo>
                  <a:lnTo>
                    <a:pt x="3023" y="351"/>
                  </a:lnTo>
                  <a:lnTo>
                    <a:pt x="3152" y="332"/>
                  </a:lnTo>
                  <a:lnTo>
                    <a:pt x="3189" y="332"/>
                  </a:lnTo>
                  <a:lnTo>
                    <a:pt x="3208" y="351"/>
                  </a:lnTo>
                  <a:lnTo>
                    <a:pt x="3724" y="351"/>
                  </a:lnTo>
                  <a:lnTo>
                    <a:pt x="3834" y="369"/>
                  </a:lnTo>
                  <a:lnTo>
                    <a:pt x="3963" y="351"/>
                  </a:lnTo>
                  <a:lnTo>
                    <a:pt x="4019" y="332"/>
                  </a:lnTo>
                  <a:lnTo>
                    <a:pt x="4037" y="314"/>
                  </a:lnTo>
                  <a:lnTo>
                    <a:pt x="4055" y="351"/>
                  </a:lnTo>
                  <a:lnTo>
                    <a:pt x="4074" y="351"/>
                  </a:lnTo>
                  <a:lnTo>
                    <a:pt x="4129" y="369"/>
                  </a:lnTo>
                  <a:lnTo>
                    <a:pt x="4184" y="351"/>
                  </a:lnTo>
                  <a:lnTo>
                    <a:pt x="4350" y="351"/>
                  </a:lnTo>
                  <a:lnTo>
                    <a:pt x="4406" y="332"/>
                  </a:lnTo>
                  <a:lnTo>
                    <a:pt x="4406" y="351"/>
                  </a:lnTo>
                  <a:lnTo>
                    <a:pt x="4443" y="332"/>
                  </a:lnTo>
                  <a:lnTo>
                    <a:pt x="4479" y="332"/>
                  </a:lnTo>
                  <a:lnTo>
                    <a:pt x="4498" y="314"/>
                  </a:lnTo>
                  <a:lnTo>
                    <a:pt x="4461" y="314"/>
                  </a:lnTo>
                  <a:lnTo>
                    <a:pt x="4461" y="295"/>
                  </a:lnTo>
                  <a:lnTo>
                    <a:pt x="4443" y="295"/>
                  </a:lnTo>
                  <a:lnTo>
                    <a:pt x="4461" y="277"/>
                  </a:lnTo>
                  <a:lnTo>
                    <a:pt x="4498" y="259"/>
                  </a:lnTo>
                  <a:lnTo>
                    <a:pt x="4535" y="259"/>
                  </a:lnTo>
                  <a:lnTo>
                    <a:pt x="4535" y="277"/>
                  </a:lnTo>
                  <a:lnTo>
                    <a:pt x="4553" y="314"/>
                  </a:lnTo>
                  <a:lnTo>
                    <a:pt x="4572" y="332"/>
                  </a:lnTo>
                  <a:lnTo>
                    <a:pt x="4627" y="369"/>
                  </a:lnTo>
                  <a:lnTo>
                    <a:pt x="4664" y="351"/>
                  </a:lnTo>
                  <a:lnTo>
                    <a:pt x="4682" y="351"/>
                  </a:lnTo>
                  <a:lnTo>
                    <a:pt x="4682" y="369"/>
                  </a:lnTo>
                  <a:lnTo>
                    <a:pt x="4701" y="388"/>
                  </a:lnTo>
                  <a:lnTo>
                    <a:pt x="4811" y="369"/>
                  </a:lnTo>
                  <a:lnTo>
                    <a:pt x="4922" y="369"/>
                  </a:lnTo>
                  <a:lnTo>
                    <a:pt x="4940" y="388"/>
                  </a:lnTo>
                  <a:lnTo>
                    <a:pt x="4977" y="388"/>
                  </a:lnTo>
                  <a:lnTo>
                    <a:pt x="4996" y="369"/>
                  </a:lnTo>
                  <a:lnTo>
                    <a:pt x="5069" y="388"/>
                  </a:lnTo>
                  <a:lnTo>
                    <a:pt x="5125" y="388"/>
                  </a:lnTo>
                  <a:lnTo>
                    <a:pt x="5143" y="406"/>
                  </a:lnTo>
                  <a:lnTo>
                    <a:pt x="5143" y="424"/>
                  </a:lnTo>
                  <a:lnTo>
                    <a:pt x="5161" y="406"/>
                  </a:lnTo>
                  <a:lnTo>
                    <a:pt x="5180" y="388"/>
                  </a:lnTo>
                  <a:lnTo>
                    <a:pt x="5217" y="369"/>
                  </a:lnTo>
                  <a:lnTo>
                    <a:pt x="5217" y="406"/>
                  </a:lnTo>
                  <a:lnTo>
                    <a:pt x="5217" y="424"/>
                  </a:lnTo>
                  <a:lnTo>
                    <a:pt x="5235" y="424"/>
                  </a:lnTo>
                  <a:lnTo>
                    <a:pt x="5272" y="406"/>
                  </a:lnTo>
                  <a:lnTo>
                    <a:pt x="5309" y="424"/>
                  </a:lnTo>
                  <a:lnTo>
                    <a:pt x="5327" y="406"/>
                  </a:lnTo>
                  <a:lnTo>
                    <a:pt x="5364" y="388"/>
                  </a:lnTo>
                  <a:lnTo>
                    <a:pt x="5401" y="406"/>
                  </a:lnTo>
                  <a:lnTo>
                    <a:pt x="5456" y="424"/>
                  </a:lnTo>
                  <a:lnTo>
                    <a:pt x="5475" y="461"/>
                  </a:lnTo>
                  <a:lnTo>
                    <a:pt x="5475" y="480"/>
                  </a:lnTo>
                  <a:lnTo>
                    <a:pt x="5512" y="480"/>
                  </a:lnTo>
                  <a:lnTo>
                    <a:pt x="5549" y="498"/>
                  </a:lnTo>
                  <a:lnTo>
                    <a:pt x="5567" y="517"/>
                  </a:lnTo>
                  <a:lnTo>
                    <a:pt x="5622" y="535"/>
                  </a:lnTo>
                  <a:lnTo>
                    <a:pt x="5696" y="535"/>
                  </a:lnTo>
                  <a:lnTo>
                    <a:pt x="5714" y="554"/>
                  </a:lnTo>
                  <a:lnTo>
                    <a:pt x="5751" y="535"/>
                  </a:lnTo>
                  <a:lnTo>
                    <a:pt x="5770" y="535"/>
                  </a:lnTo>
                  <a:lnTo>
                    <a:pt x="5788" y="554"/>
                  </a:lnTo>
                  <a:lnTo>
                    <a:pt x="5825" y="590"/>
                  </a:lnTo>
                  <a:lnTo>
                    <a:pt x="5862" y="572"/>
                  </a:lnTo>
                  <a:lnTo>
                    <a:pt x="5862" y="554"/>
                  </a:lnTo>
                  <a:lnTo>
                    <a:pt x="5825" y="554"/>
                  </a:lnTo>
                  <a:lnTo>
                    <a:pt x="5825" y="535"/>
                  </a:lnTo>
                  <a:lnTo>
                    <a:pt x="5862" y="535"/>
                  </a:lnTo>
                  <a:lnTo>
                    <a:pt x="5899" y="517"/>
                  </a:lnTo>
                  <a:lnTo>
                    <a:pt x="5899" y="535"/>
                  </a:lnTo>
                  <a:lnTo>
                    <a:pt x="5936" y="609"/>
                  </a:lnTo>
                  <a:lnTo>
                    <a:pt x="5973" y="646"/>
                  </a:lnTo>
                  <a:lnTo>
                    <a:pt x="6028" y="664"/>
                  </a:lnTo>
                  <a:lnTo>
                    <a:pt x="6065" y="683"/>
                  </a:lnTo>
                  <a:lnTo>
                    <a:pt x="6083" y="664"/>
                  </a:lnTo>
                  <a:lnTo>
                    <a:pt x="6138" y="664"/>
                  </a:lnTo>
                  <a:lnTo>
                    <a:pt x="6175" y="683"/>
                  </a:lnTo>
                  <a:lnTo>
                    <a:pt x="6157" y="719"/>
                  </a:lnTo>
                  <a:lnTo>
                    <a:pt x="6157" y="738"/>
                  </a:lnTo>
                  <a:lnTo>
                    <a:pt x="6175" y="738"/>
                  </a:lnTo>
                  <a:lnTo>
                    <a:pt x="6212" y="719"/>
                  </a:lnTo>
                  <a:lnTo>
                    <a:pt x="6249" y="738"/>
                  </a:lnTo>
                  <a:lnTo>
                    <a:pt x="6304" y="756"/>
                  </a:lnTo>
                  <a:lnTo>
                    <a:pt x="6286" y="738"/>
                  </a:lnTo>
                  <a:lnTo>
                    <a:pt x="6286" y="719"/>
                  </a:lnTo>
                  <a:lnTo>
                    <a:pt x="6323" y="738"/>
                  </a:lnTo>
                  <a:lnTo>
                    <a:pt x="6323" y="756"/>
                  </a:lnTo>
                  <a:lnTo>
                    <a:pt x="6323" y="775"/>
                  </a:lnTo>
                  <a:lnTo>
                    <a:pt x="6360" y="793"/>
                  </a:lnTo>
                  <a:lnTo>
                    <a:pt x="6396" y="812"/>
                  </a:lnTo>
                  <a:lnTo>
                    <a:pt x="6415" y="848"/>
                  </a:lnTo>
                  <a:lnTo>
                    <a:pt x="6433" y="848"/>
                  </a:lnTo>
                  <a:lnTo>
                    <a:pt x="6452" y="830"/>
                  </a:lnTo>
                  <a:lnTo>
                    <a:pt x="6489" y="812"/>
                  </a:lnTo>
                  <a:lnTo>
                    <a:pt x="6507" y="830"/>
                  </a:lnTo>
                  <a:lnTo>
                    <a:pt x="6489" y="848"/>
                  </a:lnTo>
                  <a:lnTo>
                    <a:pt x="6507" y="867"/>
                  </a:lnTo>
                  <a:lnTo>
                    <a:pt x="6526" y="885"/>
                  </a:lnTo>
                  <a:lnTo>
                    <a:pt x="6562" y="867"/>
                  </a:lnTo>
                  <a:lnTo>
                    <a:pt x="6581" y="904"/>
                  </a:lnTo>
                  <a:lnTo>
                    <a:pt x="6618" y="922"/>
                  </a:lnTo>
                  <a:lnTo>
                    <a:pt x="6691" y="941"/>
                  </a:lnTo>
                  <a:lnTo>
                    <a:pt x="6710" y="941"/>
                  </a:lnTo>
                  <a:lnTo>
                    <a:pt x="6747" y="977"/>
                  </a:lnTo>
                  <a:lnTo>
                    <a:pt x="6802" y="1014"/>
                  </a:lnTo>
                  <a:lnTo>
                    <a:pt x="6839" y="1051"/>
                  </a:lnTo>
                  <a:lnTo>
                    <a:pt x="6913" y="1070"/>
                  </a:lnTo>
                  <a:lnTo>
                    <a:pt x="6968" y="1107"/>
                  </a:lnTo>
                  <a:lnTo>
                    <a:pt x="7023" y="1162"/>
                  </a:lnTo>
                  <a:lnTo>
                    <a:pt x="7060" y="1199"/>
                  </a:lnTo>
                  <a:lnTo>
                    <a:pt x="7079" y="1217"/>
                  </a:lnTo>
                  <a:lnTo>
                    <a:pt x="7115" y="1217"/>
                  </a:lnTo>
                  <a:lnTo>
                    <a:pt x="7171" y="1254"/>
                  </a:lnTo>
                  <a:lnTo>
                    <a:pt x="7281" y="1309"/>
                  </a:lnTo>
                  <a:lnTo>
                    <a:pt x="7300" y="1309"/>
                  </a:lnTo>
                  <a:lnTo>
                    <a:pt x="7318" y="1328"/>
                  </a:lnTo>
                  <a:lnTo>
                    <a:pt x="7318" y="1346"/>
                  </a:lnTo>
                  <a:lnTo>
                    <a:pt x="7300" y="1346"/>
                  </a:lnTo>
                  <a:lnTo>
                    <a:pt x="7337" y="1383"/>
                  </a:lnTo>
                  <a:lnTo>
                    <a:pt x="7521" y="1530"/>
                  </a:lnTo>
                  <a:lnTo>
                    <a:pt x="7613" y="1604"/>
                  </a:lnTo>
                  <a:lnTo>
                    <a:pt x="7687" y="1678"/>
                  </a:lnTo>
                  <a:lnTo>
                    <a:pt x="7779" y="1752"/>
                  </a:lnTo>
                  <a:lnTo>
                    <a:pt x="7761" y="1770"/>
                  </a:lnTo>
                  <a:lnTo>
                    <a:pt x="7797" y="1789"/>
                  </a:lnTo>
                  <a:lnTo>
                    <a:pt x="7834" y="1807"/>
                  </a:lnTo>
                  <a:lnTo>
                    <a:pt x="7834" y="1825"/>
                  </a:lnTo>
                  <a:lnTo>
                    <a:pt x="7871" y="1844"/>
                  </a:lnTo>
                  <a:lnTo>
                    <a:pt x="7890" y="1844"/>
                  </a:lnTo>
                  <a:lnTo>
                    <a:pt x="7926" y="1862"/>
                  </a:lnTo>
                  <a:lnTo>
                    <a:pt x="7963" y="1899"/>
                  </a:lnTo>
                  <a:lnTo>
                    <a:pt x="7963" y="1936"/>
                  </a:lnTo>
                  <a:lnTo>
                    <a:pt x="7963" y="1973"/>
                  </a:lnTo>
                  <a:lnTo>
                    <a:pt x="8000" y="1991"/>
                  </a:lnTo>
                  <a:lnTo>
                    <a:pt x="8055" y="2010"/>
                  </a:lnTo>
                  <a:lnTo>
                    <a:pt x="8055" y="2047"/>
                  </a:lnTo>
                  <a:lnTo>
                    <a:pt x="8055" y="2065"/>
                  </a:lnTo>
                  <a:lnTo>
                    <a:pt x="8092" y="2083"/>
                  </a:lnTo>
                  <a:lnTo>
                    <a:pt x="8129" y="2083"/>
                  </a:lnTo>
                  <a:lnTo>
                    <a:pt x="8129" y="2120"/>
                  </a:lnTo>
                  <a:lnTo>
                    <a:pt x="8129" y="2157"/>
                  </a:lnTo>
                  <a:lnTo>
                    <a:pt x="8148" y="2176"/>
                  </a:lnTo>
                  <a:lnTo>
                    <a:pt x="8166" y="2194"/>
                  </a:lnTo>
                  <a:lnTo>
                    <a:pt x="8203" y="2194"/>
                  </a:lnTo>
                  <a:lnTo>
                    <a:pt x="8203" y="2231"/>
                  </a:lnTo>
                  <a:lnTo>
                    <a:pt x="8240" y="2305"/>
                  </a:lnTo>
                  <a:lnTo>
                    <a:pt x="8277" y="2323"/>
                  </a:lnTo>
                  <a:lnTo>
                    <a:pt x="8295" y="2323"/>
                  </a:lnTo>
                  <a:lnTo>
                    <a:pt x="8314" y="2360"/>
                  </a:lnTo>
                  <a:lnTo>
                    <a:pt x="8314" y="2397"/>
                  </a:lnTo>
                  <a:lnTo>
                    <a:pt x="8369" y="2466"/>
                  </a:lnTo>
                  <a:lnTo>
                    <a:pt x="8369" y="2452"/>
                  </a:lnTo>
                  <a:lnTo>
                    <a:pt x="8387" y="2434"/>
                  </a:lnTo>
                  <a:lnTo>
                    <a:pt x="8406" y="2452"/>
                  </a:lnTo>
                  <a:lnTo>
                    <a:pt x="8406" y="2471"/>
                  </a:lnTo>
                  <a:lnTo>
                    <a:pt x="8387" y="2489"/>
                  </a:lnTo>
                  <a:lnTo>
                    <a:pt x="8406" y="2544"/>
                  </a:lnTo>
                  <a:lnTo>
                    <a:pt x="8424" y="2544"/>
                  </a:lnTo>
                  <a:lnTo>
                    <a:pt x="8479" y="2600"/>
                  </a:lnTo>
                  <a:lnTo>
                    <a:pt x="8516" y="2673"/>
                  </a:lnTo>
                  <a:lnTo>
                    <a:pt x="8572" y="2784"/>
                  </a:lnTo>
                  <a:lnTo>
                    <a:pt x="8627" y="2895"/>
                  </a:lnTo>
                  <a:lnTo>
                    <a:pt x="8664" y="2950"/>
                  </a:lnTo>
                  <a:lnTo>
                    <a:pt x="8701" y="3024"/>
                  </a:lnTo>
                  <a:lnTo>
                    <a:pt x="8885" y="3411"/>
                  </a:lnTo>
                  <a:lnTo>
                    <a:pt x="8903" y="3466"/>
                  </a:lnTo>
                  <a:lnTo>
                    <a:pt x="8885" y="3484"/>
                  </a:lnTo>
                  <a:lnTo>
                    <a:pt x="8903" y="3521"/>
                  </a:lnTo>
                  <a:lnTo>
                    <a:pt x="8922" y="3521"/>
                  </a:lnTo>
                  <a:lnTo>
                    <a:pt x="8940" y="3595"/>
                  </a:lnTo>
                  <a:lnTo>
                    <a:pt x="8940" y="3613"/>
                  </a:lnTo>
                  <a:lnTo>
                    <a:pt x="8959" y="3650"/>
                  </a:lnTo>
                  <a:lnTo>
                    <a:pt x="8959" y="3687"/>
                  </a:lnTo>
                  <a:lnTo>
                    <a:pt x="8977" y="3779"/>
                  </a:lnTo>
                  <a:lnTo>
                    <a:pt x="9014" y="3835"/>
                  </a:lnTo>
                  <a:lnTo>
                    <a:pt x="9032" y="3927"/>
                  </a:lnTo>
                  <a:lnTo>
                    <a:pt x="9069" y="4111"/>
                  </a:lnTo>
                  <a:lnTo>
                    <a:pt x="9088" y="4185"/>
                  </a:lnTo>
                  <a:lnTo>
                    <a:pt x="9069" y="4203"/>
                  </a:lnTo>
                  <a:lnTo>
                    <a:pt x="9069" y="4259"/>
                  </a:lnTo>
                  <a:lnTo>
                    <a:pt x="9106" y="4240"/>
                  </a:lnTo>
                  <a:lnTo>
                    <a:pt x="9125" y="4259"/>
                  </a:lnTo>
                  <a:lnTo>
                    <a:pt x="9125" y="4277"/>
                  </a:lnTo>
                  <a:lnTo>
                    <a:pt x="9125" y="4369"/>
                  </a:lnTo>
                  <a:lnTo>
                    <a:pt x="9106" y="4388"/>
                  </a:lnTo>
                  <a:lnTo>
                    <a:pt x="9161" y="4388"/>
                  </a:lnTo>
                  <a:lnTo>
                    <a:pt x="9161" y="4406"/>
                  </a:lnTo>
                  <a:lnTo>
                    <a:pt x="9143" y="4443"/>
                  </a:lnTo>
                  <a:lnTo>
                    <a:pt x="9143" y="4480"/>
                  </a:lnTo>
                  <a:lnTo>
                    <a:pt x="9161" y="4590"/>
                  </a:lnTo>
                  <a:lnTo>
                    <a:pt x="9180" y="4646"/>
                  </a:lnTo>
                  <a:lnTo>
                    <a:pt x="9180" y="4701"/>
                  </a:lnTo>
                  <a:lnTo>
                    <a:pt x="9180" y="4756"/>
                  </a:lnTo>
                  <a:lnTo>
                    <a:pt x="9198" y="4756"/>
                  </a:lnTo>
                  <a:lnTo>
                    <a:pt x="9198" y="4775"/>
                  </a:lnTo>
                  <a:lnTo>
                    <a:pt x="9198" y="4830"/>
                  </a:lnTo>
                  <a:lnTo>
                    <a:pt x="9217" y="4848"/>
                  </a:lnTo>
                  <a:lnTo>
                    <a:pt x="9198" y="4904"/>
                  </a:lnTo>
                  <a:lnTo>
                    <a:pt x="9198" y="4922"/>
                  </a:lnTo>
                  <a:lnTo>
                    <a:pt x="9235" y="4978"/>
                  </a:lnTo>
                  <a:lnTo>
                    <a:pt x="9254" y="4996"/>
                  </a:lnTo>
                  <a:lnTo>
                    <a:pt x="9235" y="4996"/>
                  </a:lnTo>
                  <a:lnTo>
                    <a:pt x="9217" y="5014"/>
                  </a:lnTo>
                  <a:lnTo>
                    <a:pt x="9235" y="5088"/>
                  </a:lnTo>
                  <a:lnTo>
                    <a:pt x="9272" y="5254"/>
                  </a:lnTo>
                  <a:lnTo>
                    <a:pt x="9281" y="5282"/>
                  </a:lnTo>
                  <a:lnTo>
                    <a:pt x="9272" y="5272"/>
                  </a:lnTo>
                  <a:lnTo>
                    <a:pt x="9272" y="5346"/>
                  </a:lnTo>
                  <a:lnTo>
                    <a:pt x="9309" y="5457"/>
                  </a:lnTo>
                  <a:lnTo>
                    <a:pt x="9309" y="5475"/>
                  </a:lnTo>
                  <a:lnTo>
                    <a:pt x="9309" y="5494"/>
                  </a:lnTo>
                  <a:lnTo>
                    <a:pt x="9309" y="5531"/>
                  </a:lnTo>
                  <a:lnTo>
                    <a:pt x="9309" y="5567"/>
                  </a:lnTo>
                  <a:lnTo>
                    <a:pt x="9309" y="5586"/>
                  </a:lnTo>
                  <a:lnTo>
                    <a:pt x="9291" y="5604"/>
                  </a:lnTo>
                  <a:lnTo>
                    <a:pt x="9309" y="5604"/>
                  </a:lnTo>
                  <a:lnTo>
                    <a:pt x="9327" y="5623"/>
                  </a:lnTo>
                  <a:lnTo>
                    <a:pt x="9327" y="5678"/>
                  </a:lnTo>
                  <a:lnTo>
                    <a:pt x="9327" y="5733"/>
                  </a:lnTo>
                  <a:lnTo>
                    <a:pt x="9327" y="5752"/>
                  </a:lnTo>
                  <a:lnTo>
                    <a:pt x="9346" y="5789"/>
                  </a:lnTo>
                  <a:lnTo>
                    <a:pt x="9346" y="5825"/>
                  </a:lnTo>
                  <a:lnTo>
                    <a:pt x="9364" y="5936"/>
                  </a:lnTo>
                  <a:lnTo>
                    <a:pt x="9383" y="5973"/>
                  </a:lnTo>
                  <a:lnTo>
                    <a:pt x="9383" y="5991"/>
                  </a:lnTo>
                  <a:lnTo>
                    <a:pt x="9401" y="6028"/>
                  </a:lnTo>
                  <a:lnTo>
                    <a:pt x="9420" y="6028"/>
                  </a:lnTo>
                  <a:lnTo>
                    <a:pt x="9420" y="6065"/>
                  </a:lnTo>
                  <a:lnTo>
                    <a:pt x="9420" y="6084"/>
                  </a:lnTo>
                  <a:lnTo>
                    <a:pt x="9401" y="6102"/>
                  </a:lnTo>
                  <a:lnTo>
                    <a:pt x="9383" y="6102"/>
                  </a:lnTo>
                  <a:lnTo>
                    <a:pt x="9383" y="6120"/>
                  </a:lnTo>
                  <a:lnTo>
                    <a:pt x="9401" y="6120"/>
                  </a:lnTo>
                  <a:lnTo>
                    <a:pt x="9420" y="6139"/>
                  </a:lnTo>
                  <a:lnTo>
                    <a:pt x="9438" y="6176"/>
                  </a:lnTo>
                  <a:lnTo>
                    <a:pt x="9456" y="6213"/>
                  </a:lnTo>
                  <a:lnTo>
                    <a:pt x="9438" y="6249"/>
                  </a:lnTo>
                  <a:lnTo>
                    <a:pt x="9475" y="6249"/>
                  </a:lnTo>
                  <a:lnTo>
                    <a:pt x="9438" y="6286"/>
                  </a:lnTo>
                  <a:lnTo>
                    <a:pt x="9438" y="6342"/>
                  </a:lnTo>
                  <a:lnTo>
                    <a:pt x="9456" y="6360"/>
                  </a:lnTo>
                  <a:lnTo>
                    <a:pt x="9475" y="6397"/>
                  </a:lnTo>
                  <a:lnTo>
                    <a:pt x="9493" y="6452"/>
                  </a:lnTo>
                  <a:lnTo>
                    <a:pt x="9475" y="6489"/>
                  </a:lnTo>
                  <a:lnTo>
                    <a:pt x="9475" y="6563"/>
                  </a:lnTo>
                  <a:lnTo>
                    <a:pt x="9493" y="6581"/>
                  </a:lnTo>
                  <a:lnTo>
                    <a:pt x="9493" y="6618"/>
                  </a:lnTo>
                  <a:lnTo>
                    <a:pt x="9512" y="6618"/>
                  </a:lnTo>
                  <a:lnTo>
                    <a:pt x="9512" y="6637"/>
                  </a:lnTo>
                  <a:lnTo>
                    <a:pt x="9530" y="6637"/>
                  </a:lnTo>
                  <a:lnTo>
                    <a:pt x="9512" y="6655"/>
                  </a:lnTo>
                  <a:lnTo>
                    <a:pt x="9493" y="6692"/>
                  </a:lnTo>
                  <a:lnTo>
                    <a:pt x="9493" y="6747"/>
                  </a:lnTo>
                  <a:lnTo>
                    <a:pt x="9493" y="6784"/>
                  </a:lnTo>
                  <a:lnTo>
                    <a:pt x="9512" y="6784"/>
                  </a:lnTo>
                  <a:lnTo>
                    <a:pt x="9530" y="6766"/>
                  </a:lnTo>
                  <a:lnTo>
                    <a:pt x="9530" y="6784"/>
                  </a:lnTo>
                  <a:lnTo>
                    <a:pt x="9530" y="6858"/>
                  </a:lnTo>
                  <a:lnTo>
                    <a:pt x="9512" y="6895"/>
                  </a:lnTo>
                  <a:lnTo>
                    <a:pt x="9530" y="6931"/>
                  </a:lnTo>
                  <a:lnTo>
                    <a:pt x="9549" y="6987"/>
                  </a:lnTo>
                  <a:lnTo>
                    <a:pt x="9567" y="7024"/>
                  </a:lnTo>
                  <a:lnTo>
                    <a:pt x="9585" y="7042"/>
                  </a:lnTo>
                  <a:lnTo>
                    <a:pt x="9567" y="7042"/>
                  </a:lnTo>
                  <a:lnTo>
                    <a:pt x="9567" y="7079"/>
                  </a:lnTo>
                  <a:lnTo>
                    <a:pt x="9585" y="7097"/>
                  </a:lnTo>
                  <a:lnTo>
                    <a:pt x="9604" y="7134"/>
                  </a:lnTo>
                  <a:lnTo>
                    <a:pt x="9585" y="7116"/>
                  </a:lnTo>
                  <a:lnTo>
                    <a:pt x="9549" y="7116"/>
                  </a:lnTo>
                  <a:lnTo>
                    <a:pt x="9549" y="7134"/>
                  </a:lnTo>
                  <a:lnTo>
                    <a:pt x="9567" y="7153"/>
                  </a:lnTo>
                  <a:lnTo>
                    <a:pt x="9585" y="7171"/>
                  </a:lnTo>
                  <a:lnTo>
                    <a:pt x="9604" y="7190"/>
                  </a:lnTo>
                  <a:lnTo>
                    <a:pt x="9585" y="7208"/>
                  </a:lnTo>
                  <a:lnTo>
                    <a:pt x="9567" y="7245"/>
                  </a:lnTo>
                  <a:lnTo>
                    <a:pt x="9622" y="7558"/>
                  </a:lnTo>
                  <a:lnTo>
                    <a:pt x="9659" y="7687"/>
                  </a:lnTo>
                  <a:lnTo>
                    <a:pt x="9659" y="7743"/>
                  </a:lnTo>
                  <a:lnTo>
                    <a:pt x="9641" y="7761"/>
                  </a:lnTo>
                  <a:lnTo>
                    <a:pt x="9678" y="7761"/>
                  </a:lnTo>
                  <a:lnTo>
                    <a:pt x="9696" y="7798"/>
                  </a:lnTo>
                  <a:lnTo>
                    <a:pt x="9678" y="7835"/>
                  </a:lnTo>
                  <a:lnTo>
                    <a:pt x="9659" y="7853"/>
                  </a:lnTo>
                  <a:lnTo>
                    <a:pt x="9678" y="7872"/>
                  </a:lnTo>
                  <a:lnTo>
                    <a:pt x="9696" y="7890"/>
                  </a:lnTo>
                  <a:lnTo>
                    <a:pt x="9678" y="7908"/>
                  </a:lnTo>
                  <a:lnTo>
                    <a:pt x="9714" y="8001"/>
                  </a:lnTo>
                  <a:lnTo>
                    <a:pt x="9733" y="8074"/>
                  </a:lnTo>
                  <a:lnTo>
                    <a:pt x="9714" y="8111"/>
                  </a:lnTo>
                  <a:lnTo>
                    <a:pt x="9714" y="8130"/>
                  </a:lnTo>
                  <a:lnTo>
                    <a:pt x="9714" y="8166"/>
                  </a:lnTo>
                  <a:lnTo>
                    <a:pt x="9733" y="8130"/>
                  </a:lnTo>
                  <a:lnTo>
                    <a:pt x="9751" y="8093"/>
                  </a:lnTo>
                  <a:lnTo>
                    <a:pt x="9733" y="8148"/>
                  </a:lnTo>
                  <a:lnTo>
                    <a:pt x="9733" y="8259"/>
                  </a:lnTo>
                  <a:lnTo>
                    <a:pt x="9751" y="8222"/>
                  </a:lnTo>
                  <a:lnTo>
                    <a:pt x="9770" y="8222"/>
                  </a:lnTo>
                  <a:lnTo>
                    <a:pt x="9751" y="8277"/>
                  </a:lnTo>
                  <a:lnTo>
                    <a:pt x="9751" y="8314"/>
                  </a:lnTo>
                  <a:lnTo>
                    <a:pt x="9751" y="8351"/>
                  </a:lnTo>
                  <a:lnTo>
                    <a:pt x="9751" y="8388"/>
                  </a:lnTo>
                  <a:lnTo>
                    <a:pt x="9751" y="8425"/>
                  </a:lnTo>
                  <a:lnTo>
                    <a:pt x="9751" y="8461"/>
                  </a:lnTo>
                  <a:lnTo>
                    <a:pt x="9770" y="8517"/>
                  </a:lnTo>
                  <a:lnTo>
                    <a:pt x="9788" y="8609"/>
                  </a:lnTo>
                  <a:lnTo>
                    <a:pt x="9788" y="8627"/>
                  </a:lnTo>
                  <a:lnTo>
                    <a:pt x="9807" y="8646"/>
                  </a:lnTo>
                  <a:lnTo>
                    <a:pt x="9788" y="8683"/>
                  </a:lnTo>
                  <a:lnTo>
                    <a:pt x="9788" y="8719"/>
                  </a:lnTo>
                  <a:lnTo>
                    <a:pt x="9807" y="8756"/>
                  </a:lnTo>
                  <a:lnTo>
                    <a:pt x="9825" y="8775"/>
                  </a:lnTo>
                  <a:lnTo>
                    <a:pt x="9825" y="8812"/>
                  </a:lnTo>
                  <a:lnTo>
                    <a:pt x="9843" y="8922"/>
                  </a:lnTo>
                  <a:lnTo>
                    <a:pt x="9862" y="8996"/>
                  </a:lnTo>
                  <a:lnTo>
                    <a:pt x="9880" y="8996"/>
                  </a:lnTo>
                  <a:lnTo>
                    <a:pt x="9862" y="9033"/>
                  </a:lnTo>
                  <a:lnTo>
                    <a:pt x="9862" y="9070"/>
                  </a:lnTo>
                  <a:lnTo>
                    <a:pt x="9880" y="9125"/>
                  </a:lnTo>
                  <a:lnTo>
                    <a:pt x="9899" y="9254"/>
                  </a:lnTo>
                  <a:lnTo>
                    <a:pt x="9917" y="9383"/>
                  </a:lnTo>
                  <a:lnTo>
                    <a:pt x="9936" y="9438"/>
                  </a:lnTo>
                  <a:lnTo>
                    <a:pt x="9954" y="9420"/>
                  </a:lnTo>
                  <a:lnTo>
                    <a:pt x="9954" y="9457"/>
                  </a:lnTo>
                  <a:lnTo>
                    <a:pt x="9917" y="9457"/>
                  </a:lnTo>
                  <a:lnTo>
                    <a:pt x="9936" y="9531"/>
                  </a:lnTo>
                  <a:lnTo>
                    <a:pt x="9936" y="9586"/>
                  </a:lnTo>
                  <a:lnTo>
                    <a:pt x="9936" y="9641"/>
                  </a:lnTo>
                  <a:lnTo>
                    <a:pt x="9936" y="9678"/>
                  </a:lnTo>
                  <a:lnTo>
                    <a:pt x="9973" y="9752"/>
                  </a:lnTo>
                  <a:lnTo>
                    <a:pt x="9973" y="9807"/>
                  </a:lnTo>
                  <a:lnTo>
                    <a:pt x="9973" y="9881"/>
                  </a:lnTo>
                  <a:lnTo>
                    <a:pt x="9991" y="9918"/>
                  </a:lnTo>
                  <a:lnTo>
                    <a:pt x="9991" y="9955"/>
                  </a:lnTo>
                  <a:lnTo>
                    <a:pt x="10028" y="10028"/>
                  </a:lnTo>
                  <a:lnTo>
                    <a:pt x="10028" y="10065"/>
                  </a:lnTo>
                  <a:lnTo>
                    <a:pt x="10028" y="10102"/>
                  </a:lnTo>
                  <a:lnTo>
                    <a:pt x="10028" y="10176"/>
                  </a:lnTo>
                  <a:lnTo>
                    <a:pt x="10046" y="10268"/>
                  </a:lnTo>
                  <a:lnTo>
                    <a:pt x="10065" y="10286"/>
                  </a:lnTo>
                  <a:lnTo>
                    <a:pt x="10083" y="10286"/>
                  </a:lnTo>
                  <a:lnTo>
                    <a:pt x="10083" y="10360"/>
                  </a:lnTo>
                  <a:lnTo>
                    <a:pt x="10083" y="10489"/>
                  </a:lnTo>
                  <a:lnTo>
                    <a:pt x="10120" y="10618"/>
                  </a:lnTo>
                  <a:lnTo>
                    <a:pt x="10138" y="10673"/>
                  </a:lnTo>
                  <a:lnTo>
                    <a:pt x="10157" y="10710"/>
                  </a:lnTo>
                  <a:lnTo>
                    <a:pt x="10157" y="10729"/>
                  </a:lnTo>
                  <a:lnTo>
                    <a:pt x="10120" y="10729"/>
                  </a:lnTo>
                  <a:lnTo>
                    <a:pt x="10102" y="10710"/>
                  </a:lnTo>
                  <a:lnTo>
                    <a:pt x="10102" y="10729"/>
                  </a:lnTo>
                  <a:lnTo>
                    <a:pt x="10102" y="10747"/>
                  </a:lnTo>
                  <a:lnTo>
                    <a:pt x="10175" y="10876"/>
                  </a:lnTo>
                  <a:lnTo>
                    <a:pt x="10194" y="10950"/>
                  </a:lnTo>
                  <a:lnTo>
                    <a:pt x="10175" y="10968"/>
                  </a:lnTo>
                  <a:lnTo>
                    <a:pt x="10175" y="11042"/>
                  </a:lnTo>
                  <a:lnTo>
                    <a:pt x="10212" y="11263"/>
                  </a:lnTo>
                  <a:lnTo>
                    <a:pt x="10249" y="11484"/>
                  </a:lnTo>
                  <a:lnTo>
                    <a:pt x="10249" y="11577"/>
                  </a:lnTo>
                  <a:lnTo>
                    <a:pt x="10249" y="11614"/>
                  </a:lnTo>
                  <a:lnTo>
                    <a:pt x="10267" y="11650"/>
                  </a:lnTo>
                  <a:lnTo>
                    <a:pt x="10267" y="11632"/>
                  </a:lnTo>
                  <a:lnTo>
                    <a:pt x="10304" y="11632"/>
                  </a:lnTo>
                  <a:lnTo>
                    <a:pt x="10304" y="11669"/>
                  </a:lnTo>
                  <a:lnTo>
                    <a:pt x="10286" y="11687"/>
                  </a:lnTo>
                  <a:lnTo>
                    <a:pt x="10267" y="11724"/>
                  </a:lnTo>
                  <a:lnTo>
                    <a:pt x="10286" y="11761"/>
                  </a:lnTo>
                  <a:lnTo>
                    <a:pt x="10323" y="11908"/>
                  </a:lnTo>
                  <a:lnTo>
                    <a:pt x="10341" y="12037"/>
                  </a:lnTo>
                  <a:lnTo>
                    <a:pt x="10323" y="12056"/>
                  </a:lnTo>
                  <a:lnTo>
                    <a:pt x="10341" y="12111"/>
                  </a:lnTo>
                  <a:lnTo>
                    <a:pt x="10341" y="12167"/>
                  </a:lnTo>
                  <a:lnTo>
                    <a:pt x="10360" y="12185"/>
                  </a:lnTo>
                  <a:lnTo>
                    <a:pt x="10360" y="12277"/>
                  </a:lnTo>
                  <a:lnTo>
                    <a:pt x="10378" y="12351"/>
                  </a:lnTo>
                  <a:lnTo>
                    <a:pt x="10396" y="12369"/>
                  </a:lnTo>
                  <a:lnTo>
                    <a:pt x="10396" y="12425"/>
                  </a:lnTo>
                  <a:lnTo>
                    <a:pt x="10415" y="12535"/>
                  </a:lnTo>
                  <a:lnTo>
                    <a:pt x="10452" y="12775"/>
                  </a:lnTo>
                  <a:lnTo>
                    <a:pt x="10489" y="12996"/>
                  </a:lnTo>
                  <a:lnTo>
                    <a:pt x="10489" y="13088"/>
                  </a:lnTo>
                  <a:lnTo>
                    <a:pt x="10507" y="13143"/>
                  </a:lnTo>
                  <a:lnTo>
                    <a:pt x="10526" y="13217"/>
                  </a:lnTo>
                  <a:lnTo>
                    <a:pt x="10562" y="13383"/>
                  </a:lnTo>
                  <a:lnTo>
                    <a:pt x="10581" y="13531"/>
                  </a:lnTo>
                  <a:lnTo>
                    <a:pt x="10618" y="13604"/>
                  </a:lnTo>
                  <a:lnTo>
                    <a:pt x="10636" y="13641"/>
                  </a:lnTo>
                  <a:lnTo>
                    <a:pt x="10618" y="13696"/>
                  </a:lnTo>
                  <a:lnTo>
                    <a:pt x="10618" y="13715"/>
                  </a:lnTo>
                  <a:lnTo>
                    <a:pt x="10618" y="13752"/>
                  </a:lnTo>
                  <a:lnTo>
                    <a:pt x="10655" y="13862"/>
                  </a:lnTo>
                  <a:lnTo>
                    <a:pt x="10691" y="13899"/>
                  </a:lnTo>
                  <a:lnTo>
                    <a:pt x="10747" y="13899"/>
                  </a:lnTo>
                  <a:lnTo>
                    <a:pt x="10747" y="13881"/>
                  </a:lnTo>
                  <a:lnTo>
                    <a:pt x="10784" y="13862"/>
                  </a:lnTo>
                  <a:lnTo>
                    <a:pt x="10784" y="13826"/>
                  </a:lnTo>
                  <a:lnTo>
                    <a:pt x="10802" y="13826"/>
                  </a:lnTo>
                  <a:lnTo>
                    <a:pt x="10802" y="13807"/>
                  </a:lnTo>
                  <a:lnTo>
                    <a:pt x="10802" y="13789"/>
                  </a:lnTo>
                  <a:lnTo>
                    <a:pt x="10802" y="13733"/>
                  </a:lnTo>
                  <a:lnTo>
                    <a:pt x="10820" y="13733"/>
                  </a:lnTo>
                  <a:lnTo>
                    <a:pt x="10820" y="13715"/>
                  </a:lnTo>
                  <a:lnTo>
                    <a:pt x="10802" y="13696"/>
                  </a:lnTo>
                  <a:lnTo>
                    <a:pt x="10765" y="13696"/>
                  </a:lnTo>
                  <a:lnTo>
                    <a:pt x="10765" y="13678"/>
                  </a:lnTo>
                  <a:lnTo>
                    <a:pt x="10747" y="13641"/>
                  </a:lnTo>
                  <a:lnTo>
                    <a:pt x="10728" y="13604"/>
                  </a:lnTo>
                  <a:lnTo>
                    <a:pt x="10747" y="13567"/>
                  </a:lnTo>
                  <a:lnTo>
                    <a:pt x="10747" y="13531"/>
                  </a:lnTo>
                  <a:lnTo>
                    <a:pt x="10747" y="13494"/>
                  </a:lnTo>
                  <a:lnTo>
                    <a:pt x="10728" y="13475"/>
                  </a:lnTo>
                  <a:lnTo>
                    <a:pt x="10710" y="13475"/>
                  </a:lnTo>
                  <a:lnTo>
                    <a:pt x="10728" y="13438"/>
                  </a:lnTo>
                  <a:lnTo>
                    <a:pt x="10728" y="13402"/>
                  </a:lnTo>
                  <a:lnTo>
                    <a:pt x="10710" y="13365"/>
                  </a:lnTo>
                  <a:lnTo>
                    <a:pt x="10691" y="13328"/>
                  </a:lnTo>
                  <a:lnTo>
                    <a:pt x="10673" y="13291"/>
                  </a:lnTo>
                  <a:lnTo>
                    <a:pt x="10691" y="13254"/>
                  </a:lnTo>
                  <a:lnTo>
                    <a:pt x="10691" y="13199"/>
                  </a:lnTo>
                  <a:lnTo>
                    <a:pt x="10673" y="13088"/>
                  </a:lnTo>
                  <a:lnTo>
                    <a:pt x="10618" y="12867"/>
                  </a:lnTo>
                  <a:lnTo>
                    <a:pt x="10581" y="12646"/>
                  </a:lnTo>
                  <a:lnTo>
                    <a:pt x="10562" y="12572"/>
                  </a:lnTo>
                  <a:lnTo>
                    <a:pt x="10562" y="12554"/>
                  </a:lnTo>
                  <a:lnTo>
                    <a:pt x="10562" y="12443"/>
                  </a:lnTo>
                  <a:lnTo>
                    <a:pt x="10526" y="12277"/>
                  </a:lnTo>
                  <a:lnTo>
                    <a:pt x="10526" y="12148"/>
                  </a:lnTo>
                  <a:lnTo>
                    <a:pt x="10507" y="12130"/>
                  </a:lnTo>
                  <a:lnTo>
                    <a:pt x="10507" y="12111"/>
                  </a:lnTo>
                  <a:lnTo>
                    <a:pt x="10507" y="12037"/>
                  </a:lnTo>
                  <a:lnTo>
                    <a:pt x="10489" y="11982"/>
                  </a:lnTo>
                  <a:lnTo>
                    <a:pt x="10470" y="11945"/>
                  </a:lnTo>
                  <a:lnTo>
                    <a:pt x="10470" y="11927"/>
                  </a:lnTo>
                  <a:lnTo>
                    <a:pt x="10452" y="11945"/>
                  </a:lnTo>
                  <a:lnTo>
                    <a:pt x="10452" y="11908"/>
                  </a:lnTo>
                  <a:lnTo>
                    <a:pt x="10452" y="11853"/>
                  </a:lnTo>
                  <a:lnTo>
                    <a:pt x="10433" y="11743"/>
                  </a:lnTo>
                  <a:lnTo>
                    <a:pt x="10415" y="11632"/>
                  </a:lnTo>
                  <a:lnTo>
                    <a:pt x="10396" y="11595"/>
                  </a:lnTo>
                  <a:lnTo>
                    <a:pt x="10378" y="11595"/>
                  </a:lnTo>
                  <a:lnTo>
                    <a:pt x="10396" y="11577"/>
                  </a:lnTo>
                  <a:lnTo>
                    <a:pt x="10415" y="11540"/>
                  </a:lnTo>
                  <a:lnTo>
                    <a:pt x="10396" y="11521"/>
                  </a:lnTo>
                  <a:lnTo>
                    <a:pt x="10378" y="11466"/>
                  </a:lnTo>
                  <a:lnTo>
                    <a:pt x="10378" y="11374"/>
                  </a:lnTo>
                  <a:lnTo>
                    <a:pt x="10341" y="11097"/>
                  </a:lnTo>
                  <a:lnTo>
                    <a:pt x="10304" y="10839"/>
                  </a:lnTo>
                  <a:lnTo>
                    <a:pt x="10286" y="10710"/>
                  </a:lnTo>
                  <a:lnTo>
                    <a:pt x="10267" y="10655"/>
                  </a:lnTo>
                  <a:lnTo>
                    <a:pt x="10249" y="10618"/>
                  </a:lnTo>
                  <a:lnTo>
                    <a:pt x="10249" y="10581"/>
                  </a:lnTo>
                  <a:lnTo>
                    <a:pt x="10249" y="10563"/>
                  </a:lnTo>
                  <a:lnTo>
                    <a:pt x="10267" y="10526"/>
                  </a:lnTo>
                  <a:lnTo>
                    <a:pt x="10231" y="10489"/>
                  </a:lnTo>
                  <a:lnTo>
                    <a:pt x="10249" y="10434"/>
                  </a:lnTo>
                  <a:lnTo>
                    <a:pt x="10249" y="10415"/>
                  </a:lnTo>
                  <a:lnTo>
                    <a:pt x="10231" y="10397"/>
                  </a:lnTo>
                  <a:lnTo>
                    <a:pt x="10249" y="10342"/>
                  </a:lnTo>
                  <a:lnTo>
                    <a:pt x="10267" y="10305"/>
                  </a:lnTo>
                  <a:lnTo>
                    <a:pt x="10249" y="10286"/>
                  </a:lnTo>
                  <a:lnTo>
                    <a:pt x="10212" y="10286"/>
                  </a:lnTo>
                  <a:lnTo>
                    <a:pt x="10194" y="10268"/>
                  </a:lnTo>
                  <a:lnTo>
                    <a:pt x="10194" y="10249"/>
                  </a:lnTo>
                  <a:lnTo>
                    <a:pt x="10212" y="10249"/>
                  </a:lnTo>
                  <a:lnTo>
                    <a:pt x="10212" y="10213"/>
                  </a:lnTo>
                  <a:lnTo>
                    <a:pt x="10175" y="10231"/>
                  </a:lnTo>
                  <a:lnTo>
                    <a:pt x="10157" y="10213"/>
                  </a:lnTo>
                  <a:lnTo>
                    <a:pt x="10157" y="10194"/>
                  </a:lnTo>
                  <a:lnTo>
                    <a:pt x="10175" y="10176"/>
                  </a:lnTo>
                  <a:lnTo>
                    <a:pt x="10194" y="10157"/>
                  </a:lnTo>
                  <a:lnTo>
                    <a:pt x="10194" y="10120"/>
                  </a:lnTo>
                  <a:lnTo>
                    <a:pt x="10175" y="10102"/>
                  </a:lnTo>
                  <a:lnTo>
                    <a:pt x="10157" y="10102"/>
                  </a:lnTo>
                  <a:lnTo>
                    <a:pt x="10157" y="10084"/>
                  </a:lnTo>
                  <a:lnTo>
                    <a:pt x="10157" y="9955"/>
                  </a:lnTo>
                  <a:lnTo>
                    <a:pt x="10138" y="9881"/>
                  </a:lnTo>
                  <a:lnTo>
                    <a:pt x="10138" y="9789"/>
                  </a:lnTo>
                  <a:lnTo>
                    <a:pt x="10102" y="9586"/>
                  </a:lnTo>
                  <a:lnTo>
                    <a:pt x="10083" y="9383"/>
                  </a:lnTo>
                  <a:lnTo>
                    <a:pt x="10083" y="9309"/>
                  </a:lnTo>
                  <a:lnTo>
                    <a:pt x="10083" y="9291"/>
                  </a:lnTo>
                  <a:lnTo>
                    <a:pt x="10065" y="9217"/>
                  </a:lnTo>
                  <a:lnTo>
                    <a:pt x="10009" y="8849"/>
                  </a:lnTo>
                  <a:lnTo>
                    <a:pt x="9973" y="8554"/>
                  </a:lnTo>
                  <a:lnTo>
                    <a:pt x="9973" y="8535"/>
                  </a:lnTo>
                  <a:lnTo>
                    <a:pt x="9973" y="8517"/>
                  </a:lnTo>
                  <a:lnTo>
                    <a:pt x="9936" y="8498"/>
                  </a:lnTo>
                  <a:lnTo>
                    <a:pt x="9917" y="8480"/>
                  </a:lnTo>
                  <a:lnTo>
                    <a:pt x="9899" y="8425"/>
                  </a:lnTo>
                  <a:lnTo>
                    <a:pt x="9899" y="8406"/>
                  </a:lnTo>
                  <a:lnTo>
                    <a:pt x="9899" y="8388"/>
                  </a:lnTo>
                  <a:lnTo>
                    <a:pt x="9917" y="8332"/>
                  </a:lnTo>
                  <a:lnTo>
                    <a:pt x="9917" y="8296"/>
                  </a:lnTo>
                  <a:lnTo>
                    <a:pt x="9917" y="8277"/>
                  </a:lnTo>
                  <a:lnTo>
                    <a:pt x="9936" y="8296"/>
                  </a:lnTo>
                  <a:lnTo>
                    <a:pt x="9936" y="8277"/>
                  </a:lnTo>
                  <a:lnTo>
                    <a:pt x="9936" y="8259"/>
                  </a:lnTo>
                  <a:lnTo>
                    <a:pt x="9917" y="8222"/>
                  </a:lnTo>
                  <a:lnTo>
                    <a:pt x="9899" y="8203"/>
                  </a:lnTo>
                  <a:lnTo>
                    <a:pt x="9880" y="8203"/>
                  </a:lnTo>
                  <a:lnTo>
                    <a:pt x="9862" y="8185"/>
                  </a:lnTo>
                  <a:lnTo>
                    <a:pt x="9843" y="8130"/>
                  </a:lnTo>
                  <a:lnTo>
                    <a:pt x="9843" y="8111"/>
                  </a:lnTo>
                  <a:lnTo>
                    <a:pt x="9862" y="8111"/>
                  </a:lnTo>
                  <a:lnTo>
                    <a:pt x="9880" y="8166"/>
                  </a:lnTo>
                  <a:lnTo>
                    <a:pt x="9880" y="8093"/>
                  </a:lnTo>
                  <a:lnTo>
                    <a:pt x="9862" y="8019"/>
                  </a:lnTo>
                  <a:lnTo>
                    <a:pt x="9862" y="7927"/>
                  </a:lnTo>
                  <a:lnTo>
                    <a:pt x="9862" y="7908"/>
                  </a:lnTo>
                  <a:lnTo>
                    <a:pt x="9843" y="7853"/>
                  </a:lnTo>
                  <a:lnTo>
                    <a:pt x="9825" y="7743"/>
                  </a:lnTo>
                  <a:lnTo>
                    <a:pt x="9788" y="7521"/>
                  </a:lnTo>
                  <a:lnTo>
                    <a:pt x="9807" y="7429"/>
                  </a:lnTo>
                  <a:lnTo>
                    <a:pt x="9788" y="7448"/>
                  </a:lnTo>
                  <a:lnTo>
                    <a:pt x="9770" y="7429"/>
                  </a:lnTo>
                  <a:lnTo>
                    <a:pt x="9770" y="7411"/>
                  </a:lnTo>
                  <a:lnTo>
                    <a:pt x="9770" y="7392"/>
                  </a:lnTo>
                  <a:lnTo>
                    <a:pt x="9770" y="7355"/>
                  </a:lnTo>
                  <a:lnTo>
                    <a:pt x="9733" y="7355"/>
                  </a:lnTo>
                  <a:lnTo>
                    <a:pt x="9751" y="7319"/>
                  </a:lnTo>
                  <a:lnTo>
                    <a:pt x="9751" y="7282"/>
                  </a:lnTo>
                  <a:lnTo>
                    <a:pt x="9751" y="7226"/>
                  </a:lnTo>
                  <a:lnTo>
                    <a:pt x="9733" y="7208"/>
                  </a:lnTo>
                  <a:lnTo>
                    <a:pt x="9733" y="7226"/>
                  </a:lnTo>
                  <a:lnTo>
                    <a:pt x="9714" y="7245"/>
                  </a:lnTo>
                  <a:lnTo>
                    <a:pt x="9714" y="7226"/>
                  </a:lnTo>
                  <a:lnTo>
                    <a:pt x="9714" y="7171"/>
                  </a:lnTo>
                  <a:lnTo>
                    <a:pt x="9714" y="7134"/>
                  </a:lnTo>
                  <a:lnTo>
                    <a:pt x="9714" y="7097"/>
                  </a:lnTo>
                  <a:lnTo>
                    <a:pt x="9714" y="7079"/>
                  </a:lnTo>
                  <a:lnTo>
                    <a:pt x="9714" y="7060"/>
                  </a:lnTo>
                  <a:lnTo>
                    <a:pt x="9714" y="7005"/>
                  </a:lnTo>
                  <a:lnTo>
                    <a:pt x="9714" y="6987"/>
                  </a:lnTo>
                  <a:lnTo>
                    <a:pt x="9696" y="6950"/>
                  </a:lnTo>
                  <a:lnTo>
                    <a:pt x="9678" y="6931"/>
                  </a:lnTo>
                  <a:lnTo>
                    <a:pt x="9678" y="6913"/>
                  </a:lnTo>
                  <a:lnTo>
                    <a:pt x="9696" y="6895"/>
                  </a:lnTo>
                  <a:lnTo>
                    <a:pt x="9696" y="6876"/>
                  </a:lnTo>
                  <a:lnTo>
                    <a:pt x="9678" y="6839"/>
                  </a:lnTo>
                  <a:lnTo>
                    <a:pt x="9659" y="6802"/>
                  </a:lnTo>
                  <a:lnTo>
                    <a:pt x="9678" y="6766"/>
                  </a:lnTo>
                  <a:lnTo>
                    <a:pt x="9659" y="6710"/>
                  </a:lnTo>
                  <a:lnTo>
                    <a:pt x="9622" y="6655"/>
                  </a:lnTo>
                  <a:lnTo>
                    <a:pt x="9641" y="6637"/>
                  </a:lnTo>
                  <a:lnTo>
                    <a:pt x="9659" y="6637"/>
                  </a:lnTo>
                  <a:lnTo>
                    <a:pt x="9659" y="6618"/>
                  </a:lnTo>
                  <a:lnTo>
                    <a:pt x="9622" y="6600"/>
                  </a:lnTo>
                  <a:lnTo>
                    <a:pt x="9585" y="6600"/>
                  </a:lnTo>
                  <a:lnTo>
                    <a:pt x="9604" y="6563"/>
                  </a:lnTo>
                  <a:lnTo>
                    <a:pt x="9641" y="6489"/>
                  </a:lnTo>
                  <a:lnTo>
                    <a:pt x="9622" y="6360"/>
                  </a:lnTo>
                  <a:lnTo>
                    <a:pt x="9604" y="6249"/>
                  </a:lnTo>
                  <a:lnTo>
                    <a:pt x="9604" y="6176"/>
                  </a:lnTo>
                  <a:lnTo>
                    <a:pt x="9604" y="6120"/>
                  </a:lnTo>
                  <a:lnTo>
                    <a:pt x="9585" y="6102"/>
                  </a:lnTo>
                  <a:lnTo>
                    <a:pt x="9585" y="6120"/>
                  </a:lnTo>
                  <a:lnTo>
                    <a:pt x="9567" y="6120"/>
                  </a:lnTo>
                  <a:lnTo>
                    <a:pt x="9567" y="6102"/>
                  </a:lnTo>
                  <a:lnTo>
                    <a:pt x="9549" y="6065"/>
                  </a:lnTo>
                  <a:lnTo>
                    <a:pt x="9549" y="6047"/>
                  </a:lnTo>
                  <a:lnTo>
                    <a:pt x="9530" y="6047"/>
                  </a:lnTo>
                  <a:lnTo>
                    <a:pt x="9530" y="6028"/>
                  </a:lnTo>
                  <a:lnTo>
                    <a:pt x="9549" y="5936"/>
                  </a:lnTo>
                  <a:lnTo>
                    <a:pt x="9530" y="5862"/>
                  </a:lnTo>
                  <a:lnTo>
                    <a:pt x="9512" y="5844"/>
                  </a:lnTo>
                  <a:lnTo>
                    <a:pt x="9493" y="5807"/>
                  </a:lnTo>
                  <a:lnTo>
                    <a:pt x="9512" y="5752"/>
                  </a:lnTo>
                  <a:lnTo>
                    <a:pt x="9512" y="5733"/>
                  </a:lnTo>
                  <a:lnTo>
                    <a:pt x="9530" y="5733"/>
                  </a:lnTo>
                  <a:lnTo>
                    <a:pt x="9512" y="5715"/>
                  </a:lnTo>
                  <a:lnTo>
                    <a:pt x="9493" y="5678"/>
                  </a:lnTo>
                  <a:lnTo>
                    <a:pt x="9475" y="5678"/>
                  </a:lnTo>
                  <a:lnTo>
                    <a:pt x="9493" y="5660"/>
                  </a:lnTo>
                  <a:lnTo>
                    <a:pt x="9493" y="5623"/>
                  </a:lnTo>
                  <a:lnTo>
                    <a:pt x="9493" y="5604"/>
                  </a:lnTo>
                  <a:lnTo>
                    <a:pt x="9493" y="5549"/>
                  </a:lnTo>
                  <a:lnTo>
                    <a:pt x="9475" y="5549"/>
                  </a:lnTo>
                  <a:lnTo>
                    <a:pt x="9475" y="5512"/>
                  </a:lnTo>
                  <a:lnTo>
                    <a:pt x="9456" y="5475"/>
                  </a:lnTo>
                  <a:lnTo>
                    <a:pt x="9438" y="5438"/>
                  </a:lnTo>
                  <a:lnTo>
                    <a:pt x="9420" y="5420"/>
                  </a:lnTo>
                  <a:lnTo>
                    <a:pt x="9438" y="5383"/>
                  </a:lnTo>
                  <a:lnTo>
                    <a:pt x="9438" y="5328"/>
                  </a:lnTo>
                  <a:lnTo>
                    <a:pt x="9401" y="5125"/>
                  </a:lnTo>
                  <a:lnTo>
                    <a:pt x="9383" y="4848"/>
                  </a:lnTo>
                  <a:lnTo>
                    <a:pt x="9346" y="4793"/>
                  </a:lnTo>
                  <a:lnTo>
                    <a:pt x="9346" y="4775"/>
                  </a:lnTo>
                  <a:lnTo>
                    <a:pt x="9364" y="4756"/>
                  </a:lnTo>
                  <a:lnTo>
                    <a:pt x="9346" y="4719"/>
                  </a:lnTo>
                  <a:lnTo>
                    <a:pt x="9364" y="4719"/>
                  </a:lnTo>
                  <a:lnTo>
                    <a:pt x="9364" y="4701"/>
                  </a:lnTo>
                  <a:lnTo>
                    <a:pt x="9364" y="4683"/>
                  </a:lnTo>
                  <a:lnTo>
                    <a:pt x="9346" y="4590"/>
                  </a:lnTo>
                  <a:lnTo>
                    <a:pt x="9327" y="4498"/>
                  </a:lnTo>
                  <a:lnTo>
                    <a:pt x="9346" y="4480"/>
                  </a:lnTo>
                  <a:lnTo>
                    <a:pt x="9327" y="4461"/>
                  </a:lnTo>
                  <a:lnTo>
                    <a:pt x="9309" y="4461"/>
                  </a:lnTo>
                  <a:lnTo>
                    <a:pt x="9309" y="4425"/>
                  </a:lnTo>
                  <a:lnTo>
                    <a:pt x="9309" y="4388"/>
                  </a:lnTo>
                  <a:lnTo>
                    <a:pt x="9309" y="4351"/>
                  </a:lnTo>
                  <a:lnTo>
                    <a:pt x="9291" y="4314"/>
                  </a:lnTo>
                  <a:lnTo>
                    <a:pt x="9272" y="4295"/>
                  </a:lnTo>
                  <a:lnTo>
                    <a:pt x="9272" y="4259"/>
                  </a:lnTo>
                  <a:lnTo>
                    <a:pt x="9254" y="4166"/>
                  </a:lnTo>
                  <a:lnTo>
                    <a:pt x="9217" y="4074"/>
                  </a:lnTo>
                  <a:lnTo>
                    <a:pt x="9198" y="4019"/>
                  </a:lnTo>
                  <a:lnTo>
                    <a:pt x="9198" y="4001"/>
                  </a:lnTo>
                  <a:lnTo>
                    <a:pt x="9217" y="3982"/>
                  </a:lnTo>
                  <a:lnTo>
                    <a:pt x="9235" y="3964"/>
                  </a:lnTo>
                  <a:lnTo>
                    <a:pt x="9217" y="3945"/>
                  </a:lnTo>
                  <a:lnTo>
                    <a:pt x="9198" y="3945"/>
                  </a:lnTo>
                  <a:lnTo>
                    <a:pt x="9180" y="3927"/>
                  </a:lnTo>
                  <a:lnTo>
                    <a:pt x="9180" y="3872"/>
                  </a:lnTo>
                  <a:lnTo>
                    <a:pt x="9161" y="3761"/>
                  </a:lnTo>
                  <a:lnTo>
                    <a:pt x="9106" y="3558"/>
                  </a:lnTo>
                  <a:lnTo>
                    <a:pt x="9088" y="3503"/>
                  </a:lnTo>
                  <a:lnTo>
                    <a:pt x="9051" y="3503"/>
                  </a:lnTo>
                  <a:lnTo>
                    <a:pt x="9051" y="3448"/>
                  </a:lnTo>
                  <a:lnTo>
                    <a:pt x="9014" y="3337"/>
                  </a:lnTo>
                  <a:lnTo>
                    <a:pt x="8977" y="3245"/>
                  </a:lnTo>
                  <a:lnTo>
                    <a:pt x="8940" y="3208"/>
                  </a:lnTo>
                  <a:lnTo>
                    <a:pt x="8959" y="3208"/>
                  </a:lnTo>
                  <a:lnTo>
                    <a:pt x="8959" y="3171"/>
                  </a:lnTo>
                  <a:lnTo>
                    <a:pt x="8903" y="3116"/>
                  </a:lnTo>
                  <a:lnTo>
                    <a:pt x="8867" y="3024"/>
                  </a:lnTo>
                  <a:lnTo>
                    <a:pt x="8848" y="2968"/>
                  </a:lnTo>
                  <a:lnTo>
                    <a:pt x="8811" y="2931"/>
                  </a:lnTo>
                  <a:lnTo>
                    <a:pt x="8793" y="2913"/>
                  </a:lnTo>
                  <a:lnTo>
                    <a:pt x="8793" y="2950"/>
                  </a:lnTo>
                  <a:lnTo>
                    <a:pt x="8793" y="2968"/>
                  </a:lnTo>
                  <a:lnTo>
                    <a:pt x="8774" y="2931"/>
                  </a:lnTo>
                  <a:lnTo>
                    <a:pt x="8774" y="2913"/>
                  </a:lnTo>
                  <a:lnTo>
                    <a:pt x="8793" y="2895"/>
                  </a:lnTo>
                  <a:lnTo>
                    <a:pt x="8811" y="2895"/>
                  </a:lnTo>
                  <a:lnTo>
                    <a:pt x="8793" y="2839"/>
                  </a:lnTo>
                  <a:lnTo>
                    <a:pt x="8774" y="2784"/>
                  </a:lnTo>
                  <a:lnTo>
                    <a:pt x="8738" y="2729"/>
                  </a:lnTo>
                  <a:lnTo>
                    <a:pt x="8738" y="2692"/>
                  </a:lnTo>
                  <a:lnTo>
                    <a:pt x="8701" y="2673"/>
                  </a:lnTo>
                  <a:lnTo>
                    <a:pt x="8664" y="2636"/>
                  </a:lnTo>
                  <a:lnTo>
                    <a:pt x="8645" y="2618"/>
                  </a:lnTo>
                  <a:lnTo>
                    <a:pt x="8645" y="2581"/>
                  </a:lnTo>
                  <a:lnTo>
                    <a:pt x="8627" y="2563"/>
                  </a:lnTo>
                  <a:lnTo>
                    <a:pt x="8590" y="2544"/>
                  </a:lnTo>
                  <a:lnTo>
                    <a:pt x="8590" y="2526"/>
                  </a:lnTo>
                  <a:lnTo>
                    <a:pt x="8590" y="2489"/>
                  </a:lnTo>
                  <a:lnTo>
                    <a:pt x="8553" y="2434"/>
                  </a:lnTo>
                  <a:lnTo>
                    <a:pt x="8516" y="2378"/>
                  </a:lnTo>
                  <a:lnTo>
                    <a:pt x="8479" y="2360"/>
                  </a:lnTo>
                  <a:lnTo>
                    <a:pt x="8461" y="2305"/>
                  </a:lnTo>
                  <a:lnTo>
                    <a:pt x="8424" y="2249"/>
                  </a:lnTo>
                  <a:lnTo>
                    <a:pt x="8387" y="2213"/>
                  </a:lnTo>
                  <a:lnTo>
                    <a:pt x="8350" y="2176"/>
                  </a:lnTo>
                  <a:lnTo>
                    <a:pt x="8350" y="2157"/>
                  </a:lnTo>
                  <a:lnTo>
                    <a:pt x="8332" y="2139"/>
                  </a:lnTo>
                  <a:lnTo>
                    <a:pt x="8314" y="2157"/>
                  </a:lnTo>
                  <a:lnTo>
                    <a:pt x="8295" y="2157"/>
                  </a:lnTo>
                  <a:lnTo>
                    <a:pt x="8295" y="2120"/>
                  </a:lnTo>
                  <a:lnTo>
                    <a:pt x="8295" y="2102"/>
                  </a:lnTo>
                  <a:lnTo>
                    <a:pt x="8277" y="2065"/>
                  </a:lnTo>
                  <a:lnTo>
                    <a:pt x="8277" y="2028"/>
                  </a:lnTo>
                  <a:lnTo>
                    <a:pt x="8240" y="1973"/>
                  </a:lnTo>
                  <a:lnTo>
                    <a:pt x="8240" y="1991"/>
                  </a:lnTo>
                  <a:lnTo>
                    <a:pt x="8221" y="1991"/>
                  </a:lnTo>
                  <a:lnTo>
                    <a:pt x="8185" y="1936"/>
                  </a:lnTo>
                  <a:lnTo>
                    <a:pt x="8129" y="1881"/>
                  </a:lnTo>
                  <a:lnTo>
                    <a:pt x="8129" y="1862"/>
                  </a:lnTo>
                  <a:lnTo>
                    <a:pt x="8092" y="1825"/>
                  </a:lnTo>
                  <a:lnTo>
                    <a:pt x="8074" y="1807"/>
                  </a:lnTo>
                  <a:lnTo>
                    <a:pt x="8037" y="1770"/>
                  </a:lnTo>
                  <a:lnTo>
                    <a:pt x="7963" y="1696"/>
                  </a:lnTo>
                  <a:lnTo>
                    <a:pt x="7963" y="1678"/>
                  </a:lnTo>
                  <a:lnTo>
                    <a:pt x="7926" y="1678"/>
                  </a:lnTo>
                  <a:lnTo>
                    <a:pt x="7890" y="1660"/>
                  </a:lnTo>
                  <a:lnTo>
                    <a:pt x="7908" y="1660"/>
                  </a:lnTo>
                  <a:lnTo>
                    <a:pt x="7908" y="1641"/>
                  </a:lnTo>
                  <a:lnTo>
                    <a:pt x="7908" y="1623"/>
                  </a:lnTo>
                  <a:lnTo>
                    <a:pt x="7834" y="1586"/>
                  </a:lnTo>
                  <a:lnTo>
                    <a:pt x="7797" y="1567"/>
                  </a:lnTo>
                  <a:lnTo>
                    <a:pt x="7779" y="1549"/>
                  </a:lnTo>
                  <a:lnTo>
                    <a:pt x="7761" y="1530"/>
                  </a:lnTo>
                  <a:lnTo>
                    <a:pt x="7742" y="1530"/>
                  </a:lnTo>
                  <a:lnTo>
                    <a:pt x="7742" y="1549"/>
                  </a:lnTo>
                  <a:lnTo>
                    <a:pt x="7724" y="1549"/>
                  </a:lnTo>
                  <a:lnTo>
                    <a:pt x="7705" y="1494"/>
                  </a:lnTo>
                  <a:lnTo>
                    <a:pt x="7724" y="1475"/>
                  </a:lnTo>
                  <a:lnTo>
                    <a:pt x="7705" y="1457"/>
                  </a:lnTo>
                  <a:lnTo>
                    <a:pt x="7539" y="1328"/>
                  </a:lnTo>
                  <a:lnTo>
                    <a:pt x="7392" y="1199"/>
                  </a:lnTo>
                  <a:lnTo>
                    <a:pt x="7355" y="1180"/>
                  </a:lnTo>
                  <a:lnTo>
                    <a:pt x="7337" y="1180"/>
                  </a:lnTo>
                  <a:lnTo>
                    <a:pt x="7337" y="1199"/>
                  </a:lnTo>
                  <a:lnTo>
                    <a:pt x="7281" y="1162"/>
                  </a:lnTo>
                  <a:lnTo>
                    <a:pt x="7300" y="1162"/>
                  </a:lnTo>
                  <a:lnTo>
                    <a:pt x="7300" y="1143"/>
                  </a:lnTo>
                  <a:lnTo>
                    <a:pt x="7281" y="1125"/>
                  </a:lnTo>
                  <a:lnTo>
                    <a:pt x="7263" y="1125"/>
                  </a:lnTo>
                  <a:lnTo>
                    <a:pt x="7226" y="1107"/>
                  </a:lnTo>
                  <a:lnTo>
                    <a:pt x="7208" y="1070"/>
                  </a:lnTo>
                  <a:lnTo>
                    <a:pt x="7152" y="1033"/>
                  </a:lnTo>
                  <a:lnTo>
                    <a:pt x="7079" y="996"/>
                  </a:lnTo>
                  <a:lnTo>
                    <a:pt x="7060" y="977"/>
                  </a:lnTo>
                  <a:lnTo>
                    <a:pt x="7042" y="996"/>
                  </a:lnTo>
                  <a:lnTo>
                    <a:pt x="7005" y="959"/>
                  </a:lnTo>
                  <a:lnTo>
                    <a:pt x="6968" y="904"/>
                  </a:lnTo>
                  <a:lnTo>
                    <a:pt x="6949" y="922"/>
                  </a:lnTo>
                  <a:lnTo>
                    <a:pt x="6913" y="941"/>
                  </a:lnTo>
                  <a:lnTo>
                    <a:pt x="6894" y="977"/>
                  </a:lnTo>
                  <a:lnTo>
                    <a:pt x="6894" y="922"/>
                  </a:lnTo>
                  <a:lnTo>
                    <a:pt x="6876" y="867"/>
                  </a:lnTo>
                  <a:lnTo>
                    <a:pt x="6857" y="848"/>
                  </a:lnTo>
                  <a:lnTo>
                    <a:pt x="6839" y="867"/>
                  </a:lnTo>
                  <a:lnTo>
                    <a:pt x="6820" y="867"/>
                  </a:lnTo>
                  <a:lnTo>
                    <a:pt x="6784" y="812"/>
                  </a:lnTo>
                  <a:lnTo>
                    <a:pt x="6728" y="756"/>
                  </a:lnTo>
                  <a:lnTo>
                    <a:pt x="6691" y="756"/>
                  </a:lnTo>
                  <a:lnTo>
                    <a:pt x="6691" y="775"/>
                  </a:lnTo>
                  <a:lnTo>
                    <a:pt x="6673" y="775"/>
                  </a:lnTo>
                  <a:lnTo>
                    <a:pt x="6655" y="756"/>
                  </a:lnTo>
                  <a:lnTo>
                    <a:pt x="6636" y="775"/>
                  </a:lnTo>
                  <a:lnTo>
                    <a:pt x="6618" y="756"/>
                  </a:lnTo>
                  <a:lnTo>
                    <a:pt x="6636" y="738"/>
                  </a:lnTo>
                  <a:lnTo>
                    <a:pt x="6618" y="719"/>
                  </a:lnTo>
                  <a:lnTo>
                    <a:pt x="6562" y="701"/>
                  </a:lnTo>
                  <a:lnTo>
                    <a:pt x="6562" y="683"/>
                  </a:lnTo>
                  <a:lnTo>
                    <a:pt x="6507" y="683"/>
                  </a:lnTo>
                  <a:lnTo>
                    <a:pt x="6470" y="664"/>
                  </a:lnTo>
                  <a:lnTo>
                    <a:pt x="6452" y="683"/>
                  </a:lnTo>
                  <a:lnTo>
                    <a:pt x="6452" y="646"/>
                  </a:lnTo>
                  <a:lnTo>
                    <a:pt x="6378" y="646"/>
                  </a:lnTo>
                  <a:lnTo>
                    <a:pt x="6341" y="627"/>
                  </a:lnTo>
                  <a:lnTo>
                    <a:pt x="6360" y="627"/>
                  </a:lnTo>
                  <a:lnTo>
                    <a:pt x="6360" y="609"/>
                  </a:lnTo>
                  <a:lnTo>
                    <a:pt x="6341" y="590"/>
                  </a:lnTo>
                  <a:lnTo>
                    <a:pt x="6304" y="590"/>
                  </a:lnTo>
                  <a:lnTo>
                    <a:pt x="6286" y="609"/>
                  </a:lnTo>
                  <a:lnTo>
                    <a:pt x="6267" y="572"/>
                  </a:lnTo>
                  <a:lnTo>
                    <a:pt x="6231" y="554"/>
                  </a:lnTo>
                  <a:lnTo>
                    <a:pt x="6175" y="554"/>
                  </a:lnTo>
                  <a:lnTo>
                    <a:pt x="6138" y="535"/>
                  </a:lnTo>
                  <a:lnTo>
                    <a:pt x="6138" y="517"/>
                  </a:lnTo>
                  <a:lnTo>
                    <a:pt x="6120" y="517"/>
                  </a:lnTo>
                  <a:lnTo>
                    <a:pt x="6083" y="498"/>
                  </a:lnTo>
                  <a:lnTo>
                    <a:pt x="5973" y="480"/>
                  </a:lnTo>
                  <a:lnTo>
                    <a:pt x="5936" y="461"/>
                  </a:lnTo>
                  <a:lnTo>
                    <a:pt x="5917" y="461"/>
                  </a:lnTo>
                  <a:lnTo>
                    <a:pt x="5899" y="424"/>
                  </a:lnTo>
                  <a:lnTo>
                    <a:pt x="5843" y="424"/>
                  </a:lnTo>
                  <a:lnTo>
                    <a:pt x="5843" y="461"/>
                  </a:lnTo>
                  <a:lnTo>
                    <a:pt x="5825" y="424"/>
                  </a:lnTo>
                  <a:lnTo>
                    <a:pt x="5807" y="406"/>
                  </a:lnTo>
                  <a:lnTo>
                    <a:pt x="5788" y="388"/>
                  </a:lnTo>
                  <a:lnTo>
                    <a:pt x="5770" y="406"/>
                  </a:lnTo>
                  <a:lnTo>
                    <a:pt x="5733" y="406"/>
                  </a:lnTo>
                  <a:lnTo>
                    <a:pt x="5714" y="388"/>
                  </a:lnTo>
                  <a:lnTo>
                    <a:pt x="5696" y="351"/>
                  </a:lnTo>
                  <a:lnTo>
                    <a:pt x="5641" y="351"/>
                  </a:lnTo>
                  <a:lnTo>
                    <a:pt x="5622" y="332"/>
                  </a:lnTo>
                  <a:lnTo>
                    <a:pt x="5604" y="314"/>
                  </a:lnTo>
                  <a:lnTo>
                    <a:pt x="5604" y="332"/>
                  </a:lnTo>
                  <a:lnTo>
                    <a:pt x="5567" y="351"/>
                  </a:lnTo>
                  <a:lnTo>
                    <a:pt x="5585" y="369"/>
                  </a:lnTo>
                  <a:lnTo>
                    <a:pt x="5567" y="388"/>
                  </a:lnTo>
                  <a:lnTo>
                    <a:pt x="5530" y="388"/>
                  </a:lnTo>
                  <a:lnTo>
                    <a:pt x="5530" y="369"/>
                  </a:lnTo>
                  <a:lnTo>
                    <a:pt x="5512" y="369"/>
                  </a:lnTo>
                  <a:lnTo>
                    <a:pt x="5567" y="351"/>
                  </a:lnTo>
                  <a:lnTo>
                    <a:pt x="5549" y="332"/>
                  </a:lnTo>
                  <a:lnTo>
                    <a:pt x="5493" y="332"/>
                  </a:lnTo>
                  <a:lnTo>
                    <a:pt x="5456" y="295"/>
                  </a:lnTo>
                  <a:lnTo>
                    <a:pt x="5383" y="277"/>
                  </a:lnTo>
                  <a:lnTo>
                    <a:pt x="5327" y="259"/>
                  </a:lnTo>
                  <a:lnTo>
                    <a:pt x="5235" y="259"/>
                  </a:lnTo>
                  <a:lnTo>
                    <a:pt x="5161" y="240"/>
                  </a:lnTo>
                  <a:lnTo>
                    <a:pt x="5143" y="222"/>
                  </a:lnTo>
                  <a:lnTo>
                    <a:pt x="5088" y="203"/>
                  </a:lnTo>
                  <a:lnTo>
                    <a:pt x="5051" y="222"/>
                  </a:lnTo>
                  <a:lnTo>
                    <a:pt x="5032" y="222"/>
                  </a:lnTo>
                  <a:lnTo>
                    <a:pt x="5051" y="240"/>
                  </a:lnTo>
                  <a:lnTo>
                    <a:pt x="5032" y="259"/>
                  </a:lnTo>
                  <a:lnTo>
                    <a:pt x="5014" y="240"/>
                  </a:lnTo>
                  <a:lnTo>
                    <a:pt x="4959" y="222"/>
                  </a:lnTo>
                  <a:lnTo>
                    <a:pt x="4940" y="185"/>
                  </a:lnTo>
                  <a:lnTo>
                    <a:pt x="4922" y="185"/>
                  </a:lnTo>
                  <a:lnTo>
                    <a:pt x="4885" y="203"/>
                  </a:lnTo>
                  <a:lnTo>
                    <a:pt x="4811" y="203"/>
                  </a:lnTo>
                  <a:lnTo>
                    <a:pt x="4774" y="185"/>
                  </a:lnTo>
                  <a:lnTo>
                    <a:pt x="4719" y="185"/>
                  </a:lnTo>
                  <a:lnTo>
                    <a:pt x="4682" y="166"/>
                  </a:lnTo>
                  <a:lnTo>
                    <a:pt x="4645" y="166"/>
                  </a:lnTo>
                  <a:lnTo>
                    <a:pt x="4608" y="185"/>
                  </a:lnTo>
                  <a:lnTo>
                    <a:pt x="4590" y="185"/>
                  </a:lnTo>
                  <a:lnTo>
                    <a:pt x="4572" y="166"/>
                  </a:lnTo>
                  <a:lnTo>
                    <a:pt x="4553" y="166"/>
                  </a:lnTo>
                  <a:lnTo>
                    <a:pt x="4424" y="148"/>
                  </a:lnTo>
                  <a:lnTo>
                    <a:pt x="4387" y="148"/>
                  </a:lnTo>
                  <a:lnTo>
                    <a:pt x="4424" y="166"/>
                  </a:lnTo>
                  <a:lnTo>
                    <a:pt x="4443" y="185"/>
                  </a:lnTo>
                  <a:lnTo>
                    <a:pt x="4314" y="166"/>
                  </a:lnTo>
                  <a:lnTo>
                    <a:pt x="4277" y="148"/>
                  </a:lnTo>
                  <a:lnTo>
                    <a:pt x="4221" y="148"/>
                  </a:lnTo>
                  <a:lnTo>
                    <a:pt x="4166" y="166"/>
                  </a:lnTo>
                  <a:lnTo>
                    <a:pt x="4129" y="185"/>
                  </a:lnTo>
                  <a:lnTo>
                    <a:pt x="4074" y="203"/>
                  </a:lnTo>
                  <a:lnTo>
                    <a:pt x="4055" y="203"/>
                  </a:lnTo>
                  <a:lnTo>
                    <a:pt x="4074" y="185"/>
                  </a:lnTo>
                  <a:lnTo>
                    <a:pt x="4074" y="166"/>
                  </a:lnTo>
                  <a:lnTo>
                    <a:pt x="4055" y="148"/>
                  </a:lnTo>
                  <a:lnTo>
                    <a:pt x="4019" y="166"/>
                  </a:lnTo>
                  <a:lnTo>
                    <a:pt x="4000" y="203"/>
                  </a:lnTo>
                  <a:lnTo>
                    <a:pt x="3982" y="222"/>
                  </a:lnTo>
                  <a:lnTo>
                    <a:pt x="3963" y="240"/>
                  </a:lnTo>
                  <a:lnTo>
                    <a:pt x="3908" y="222"/>
                  </a:lnTo>
                  <a:lnTo>
                    <a:pt x="3871" y="185"/>
                  </a:lnTo>
                  <a:lnTo>
                    <a:pt x="3853" y="166"/>
                  </a:lnTo>
                  <a:lnTo>
                    <a:pt x="3853" y="185"/>
                  </a:lnTo>
                  <a:lnTo>
                    <a:pt x="3816" y="203"/>
                  </a:lnTo>
                  <a:lnTo>
                    <a:pt x="3779" y="185"/>
                  </a:lnTo>
                  <a:lnTo>
                    <a:pt x="3742" y="166"/>
                  </a:lnTo>
                  <a:lnTo>
                    <a:pt x="3724" y="185"/>
                  </a:lnTo>
                  <a:lnTo>
                    <a:pt x="3724" y="203"/>
                  </a:lnTo>
                  <a:lnTo>
                    <a:pt x="3687" y="222"/>
                  </a:lnTo>
                  <a:lnTo>
                    <a:pt x="3668" y="222"/>
                  </a:lnTo>
                  <a:lnTo>
                    <a:pt x="3650" y="203"/>
                  </a:lnTo>
                  <a:lnTo>
                    <a:pt x="3705" y="203"/>
                  </a:lnTo>
                  <a:lnTo>
                    <a:pt x="3687" y="166"/>
                  </a:lnTo>
                  <a:lnTo>
                    <a:pt x="3668" y="166"/>
                  </a:lnTo>
                  <a:lnTo>
                    <a:pt x="3650" y="185"/>
                  </a:lnTo>
                  <a:lnTo>
                    <a:pt x="3595" y="166"/>
                  </a:lnTo>
                  <a:lnTo>
                    <a:pt x="3429" y="185"/>
                  </a:lnTo>
                  <a:lnTo>
                    <a:pt x="3263" y="166"/>
                  </a:lnTo>
                  <a:lnTo>
                    <a:pt x="3226" y="166"/>
                  </a:lnTo>
                  <a:lnTo>
                    <a:pt x="3208" y="185"/>
                  </a:lnTo>
                  <a:lnTo>
                    <a:pt x="3134" y="185"/>
                  </a:lnTo>
                  <a:lnTo>
                    <a:pt x="3078" y="166"/>
                  </a:lnTo>
                  <a:lnTo>
                    <a:pt x="3042" y="185"/>
                  </a:lnTo>
                  <a:lnTo>
                    <a:pt x="3023" y="166"/>
                  </a:lnTo>
                  <a:lnTo>
                    <a:pt x="2968" y="148"/>
                  </a:lnTo>
                  <a:lnTo>
                    <a:pt x="2949" y="148"/>
                  </a:lnTo>
                  <a:lnTo>
                    <a:pt x="2931" y="166"/>
                  </a:lnTo>
                  <a:lnTo>
                    <a:pt x="2931" y="185"/>
                  </a:lnTo>
                  <a:lnTo>
                    <a:pt x="2913" y="185"/>
                  </a:lnTo>
                  <a:lnTo>
                    <a:pt x="2857" y="166"/>
                  </a:lnTo>
                  <a:lnTo>
                    <a:pt x="2673" y="166"/>
                  </a:lnTo>
                  <a:lnTo>
                    <a:pt x="2655" y="148"/>
                  </a:lnTo>
                  <a:lnTo>
                    <a:pt x="2655" y="130"/>
                  </a:lnTo>
                  <a:lnTo>
                    <a:pt x="2636" y="130"/>
                  </a:lnTo>
                  <a:lnTo>
                    <a:pt x="2599" y="148"/>
                  </a:lnTo>
                  <a:lnTo>
                    <a:pt x="2470" y="148"/>
                  </a:lnTo>
                  <a:lnTo>
                    <a:pt x="2452" y="166"/>
                  </a:lnTo>
                  <a:lnTo>
                    <a:pt x="2452" y="185"/>
                  </a:lnTo>
                  <a:lnTo>
                    <a:pt x="2378" y="185"/>
                  </a:lnTo>
                  <a:lnTo>
                    <a:pt x="2378" y="166"/>
                  </a:lnTo>
                  <a:lnTo>
                    <a:pt x="2341" y="148"/>
                  </a:lnTo>
                  <a:lnTo>
                    <a:pt x="2286" y="148"/>
                  </a:lnTo>
                  <a:lnTo>
                    <a:pt x="2267" y="166"/>
                  </a:lnTo>
                  <a:lnTo>
                    <a:pt x="2286" y="185"/>
                  </a:lnTo>
                  <a:lnTo>
                    <a:pt x="2360" y="185"/>
                  </a:lnTo>
                  <a:lnTo>
                    <a:pt x="2341" y="203"/>
                  </a:lnTo>
                  <a:lnTo>
                    <a:pt x="2249" y="203"/>
                  </a:lnTo>
                  <a:lnTo>
                    <a:pt x="2231" y="185"/>
                  </a:lnTo>
                  <a:lnTo>
                    <a:pt x="2231" y="166"/>
                  </a:lnTo>
                  <a:lnTo>
                    <a:pt x="2231" y="148"/>
                  </a:lnTo>
                  <a:lnTo>
                    <a:pt x="2083" y="148"/>
                  </a:lnTo>
                  <a:lnTo>
                    <a:pt x="2046" y="130"/>
                  </a:lnTo>
                  <a:lnTo>
                    <a:pt x="1991" y="130"/>
                  </a:lnTo>
                  <a:lnTo>
                    <a:pt x="1972" y="148"/>
                  </a:lnTo>
                  <a:lnTo>
                    <a:pt x="1954" y="166"/>
                  </a:lnTo>
                  <a:lnTo>
                    <a:pt x="1917" y="185"/>
                  </a:lnTo>
                  <a:lnTo>
                    <a:pt x="1899" y="185"/>
                  </a:lnTo>
                  <a:lnTo>
                    <a:pt x="1862" y="166"/>
                  </a:lnTo>
                  <a:lnTo>
                    <a:pt x="1825" y="148"/>
                  </a:lnTo>
                  <a:lnTo>
                    <a:pt x="1825" y="148"/>
                  </a:lnTo>
                  <a:lnTo>
                    <a:pt x="1843" y="166"/>
                  </a:lnTo>
                  <a:lnTo>
                    <a:pt x="1825" y="166"/>
                  </a:lnTo>
                  <a:lnTo>
                    <a:pt x="1770" y="185"/>
                  </a:lnTo>
                  <a:lnTo>
                    <a:pt x="1696" y="185"/>
                  </a:lnTo>
                  <a:lnTo>
                    <a:pt x="1604" y="148"/>
                  </a:lnTo>
                  <a:lnTo>
                    <a:pt x="1549" y="148"/>
                  </a:lnTo>
                  <a:lnTo>
                    <a:pt x="1493" y="166"/>
                  </a:lnTo>
                  <a:lnTo>
                    <a:pt x="1364" y="166"/>
                  </a:lnTo>
                  <a:lnTo>
                    <a:pt x="1254" y="148"/>
                  </a:lnTo>
                  <a:lnTo>
                    <a:pt x="1235" y="166"/>
                  </a:lnTo>
                  <a:lnTo>
                    <a:pt x="1217" y="166"/>
                  </a:lnTo>
                  <a:lnTo>
                    <a:pt x="1217" y="185"/>
                  </a:lnTo>
                  <a:lnTo>
                    <a:pt x="1198" y="166"/>
                  </a:lnTo>
                  <a:lnTo>
                    <a:pt x="1161" y="166"/>
                  </a:lnTo>
                  <a:lnTo>
                    <a:pt x="1143" y="185"/>
                  </a:lnTo>
                  <a:lnTo>
                    <a:pt x="1143" y="203"/>
                  </a:lnTo>
                  <a:lnTo>
                    <a:pt x="1106" y="203"/>
                  </a:lnTo>
                  <a:lnTo>
                    <a:pt x="1088" y="185"/>
                  </a:lnTo>
                  <a:lnTo>
                    <a:pt x="1088" y="166"/>
                  </a:lnTo>
                  <a:lnTo>
                    <a:pt x="1051" y="148"/>
                  </a:lnTo>
                  <a:lnTo>
                    <a:pt x="996" y="130"/>
                  </a:lnTo>
                  <a:lnTo>
                    <a:pt x="977" y="148"/>
                  </a:lnTo>
                  <a:lnTo>
                    <a:pt x="977" y="166"/>
                  </a:lnTo>
                  <a:lnTo>
                    <a:pt x="959" y="130"/>
                  </a:lnTo>
                  <a:lnTo>
                    <a:pt x="922" y="130"/>
                  </a:lnTo>
                  <a:lnTo>
                    <a:pt x="922" y="148"/>
                  </a:lnTo>
                  <a:lnTo>
                    <a:pt x="922" y="166"/>
                  </a:lnTo>
                  <a:lnTo>
                    <a:pt x="922" y="203"/>
                  </a:lnTo>
                  <a:lnTo>
                    <a:pt x="885" y="203"/>
                  </a:lnTo>
                  <a:lnTo>
                    <a:pt x="866" y="185"/>
                  </a:lnTo>
                  <a:lnTo>
                    <a:pt x="848" y="166"/>
                  </a:lnTo>
                  <a:lnTo>
                    <a:pt x="830" y="166"/>
                  </a:lnTo>
                  <a:lnTo>
                    <a:pt x="848" y="148"/>
                  </a:lnTo>
                  <a:lnTo>
                    <a:pt x="848" y="130"/>
                  </a:lnTo>
                  <a:lnTo>
                    <a:pt x="774" y="130"/>
                  </a:lnTo>
                  <a:lnTo>
                    <a:pt x="701" y="148"/>
                  </a:lnTo>
                  <a:lnTo>
                    <a:pt x="701" y="130"/>
                  </a:lnTo>
                  <a:lnTo>
                    <a:pt x="682" y="148"/>
                  </a:lnTo>
                  <a:lnTo>
                    <a:pt x="682" y="166"/>
                  </a:lnTo>
                  <a:lnTo>
                    <a:pt x="645" y="148"/>
                  </a:lnTo>
                  <a:lnTo>
                    <a:pt x="553" y="148"/>
                  </a:lnTo>
                  <a:lnTo>
                    <a:pt x="553" y="166"/>
                  </a:lnTo>
                  <a:lnTo>
                    <a:pt x="535" y="185"/>
                  </a:lnTo>
                  <a:lnTo>
                    <a:pt x="498" y="203"/>
                  </a:lnTo>
                  <a:lnTo>
                    <a:pt x="498" y="166"/>
                  </a:lnTo>
                  <a:lnTo>
                    <a:pt x="498" y="148"/>
                  </a:lnTo>
                  <a:lnTo>
                    <a:pt x="424" y="148"/>
                  </a:lnTo>
                  <a:lnTo>
                    <a:pt x="406" y="166"/>
                  </a:lnTo>
                  <a:lnTo>
                    <a:pt x="369" y="166"/>
                  </a:lnTo>
                  <a:lnTo>
                    <a:pt x="350" y="148"/>
                  </a:lnTo>
                  <a:lnTo>
                    <a:pt x="350" y="11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1856975" y="1053325"/>
              <a:ext cx="19825" cy="164075"/>
            </a:xfrm>
            <a:custGeom>
              <a:avLst/>
              <a:gdLst/>
              <a:ahLst/>
              <a:cxnLst/>
              <a:rect l="l" t="t" r="r" b="b"/>
              <a:pathLst>
                <a:path w="793" h="6563" extrusionOk="0">
                  <a:moveTo>
                    <a:pt x="185" y="37"/>
                  </a:moveTo>
                  <a:lnTo>
                    <a:pt x="166" y="56"/>
                  </a:lnTo>
                  <a:lnTo>
                    <a:pt x="148" y="56"/>
                  </a:lnTo>
                  <a:lnTo>
                    <a:pt x="185" y="37"/>
                  </a:lnTo>
                  <a:close/>
                  <a:moveTo>
                    <a:pt x="295" y="1125"/>
                  </a:moveTo>
                  <a:lnTo>
                    <a:pt x="258" y="1143"/>
                  </a:lnTo>
                  <a:lnTo>
                    <a:pt x="240" y="1143"/>
                  </a:lnTo>
                  <a:lnTo>
                    <a:pt x="277" y="1125"/>
                  </a:lnTo>
                  <a:close/>
                  <a:moveTo>
                    <a:pt x="258" y="1383"/>
                  </a:moveTo>
                  <a:lnTo>
                    <a:pt x="258" y="1401"/>
                  </a:lnTo>
                  <a:lnTo>
                    <a:pt x="240" y="1401"/>
                  </a:lnTo>
                  <a:lnTo>
                    <a:pt x="258" y="1383"/>
                  </a:lnTo>
                  <a:close/>
                  <a:moveTo>
                    <a:pt x="295" y="1696"/>
                  </a:moveTo>
                  <a:lnTo>
                    <a:pt x="295" y="1715"/>
                  </a:lnTo>
                  <a:lnTo>
                    <a:pt x="258" y="1715"/>
                  </a:lnTo>
                  <a:lnTo>
                    <a:pt x="277" y="1696"/>
                  </a:lnTo>
                  <a:close/>
                  <a:moveTo>
                    <a:pt x="295" y="1899"/>
                  </a:moveTo>
                  <a:lnTo>
                    <a:pt x="295" y="1918"/>
                  </a:lnTo>
                  <a:lnTo>
                    <a:pt x="277" y="1936"/>
                  </a:lnTo>
                  <a:lnTo>
                    <a:pt x="277" y="1918"/>
                  </a:lnTo>
                  <a:lnTo>
                    <a:pt x="295" y="1899"/>
                  </a:lnTo>
                  <a:close/>
                  <a:moveTo>
                    <a:pt x="387" y="1954"/>
                  </a:moveTo>
                  <a:lnTo>
                    <a:pt x="397" y="1973"/>
                  </a:lnTo>
                  <a:lnTo>
                    <a:pt x="406" y="1973"/>
                  </a:lnTo>
                  <a:lnTo>
                    <a:pt x="406" y="1954"/>
                  </a:lnTo>
                  <a:close/>
                  <a:moveTo>
                    <a:pt x="369" y="2047"/>
                  </a:moveTo>
                  <a:lnTo>
                    <a:pt x="387" y="2065"/>
                  </a:lnTo>
                  <a:lnTo>
                    <a:pt x="369" y="2065"/>
                  </a:lnTo>
                  <a:lnTo>
                    <a:pt x="369" y="2047"/>
                  </a:lnTo>
                  <a:close/>
                  <a:moveTo>
                    <a:pt x="369" y="2710"/>
                  </a:moveTo>
                  <a:lnTo>
                    <a:pt x="350" y="2729"/>
                  </a:lnTo>
                  <a:lnTo>
                    <a:pt x="350" y="2710"/>
                  </a:lnTo>
                  <a:close/>
                  <a:moveTo>
                    <a:pt x="387" y="3024"/>
                  </a:moveTo>
                  <a:lnTo>
                    <a:pt x="387" y="3042"/>
                  </a:lnTo>
                  <a:lnTo>
                    <a:pt x="369" y="3042"/>
                  </a:lnTo>
                  <a:lnTo>
                    <a:pt x="369" y="3024"/>
                  </a:lnTo>
                  <a:close/>
                  <a:moveTo>
                    <a:pt x="332" y="3134"/>
                  </a:moveTo>
                  <a:lnTo>
                    <a:pt x="332" y="3153"/>
                  </a:lnTo>
                  <a:lnTo>
                    <a:pt x="350" y="3134"/>
                  </a:lnTo>
                  <a:close/>
                  <a:moveTo>
                    <a:pt x="443" y="3577"/>
                  </a:moveTo>
                  <a:lnTo>
                    <a:pt x="424" y="3595"/>
                  </a:lnTo>
                  <a:lnTo>
                    <a:pt x="424" y="3577"/>
                  </a:lnTo>
                  <a:close/>
                  <a:moveTo>
                    <a:pt x="535" y="3669"/>
                  </a:moveTo>
                  <a:lnTo>
                    <a:pt x="516" y="3687"/>
                  </a:lnTo>
                  <a:lnTo>
                    <a:pt x="516" y="3669"/>
                  </a:lnTo>
                  <a:close/>
                  <a:moveTo>
                    <a:pt x="443" y="3798"/>
                  </a:moveTo>
                  <a:lnTo>
                    <a:pt x="461" y="3816"/>
                  </a:lnTo>
                  <a:lnTo>
                    <a:pt x="406" y="3816"/>
                  </a:lnTo>
                  <a:lnTo>
                    <a:pt x="443" y="3798"/>
                  </a:lnTo>
                  <a:close/>
                  <a:moveTo>
                    <a:pt x="461" y="3982"/>
                  </a:moveTo>
                  <a:lnTo>
                    <a:pt x="461" y="4001"/>
                  </a:lnTo>
                  <a:lnTo>
                    <a:pt x="443" y="4001"/>
                  </a:lnTo>
                  <a:lnTo>
                    <a:pt x="461" y="3982"/>
                  </a:lnTo>
                  <a:close/>
                  <a:moveTo>
                    <a:pt x="516" y="4683"/>
                  </a:moveTo>
                  <a:lnTo>
                    <a:pt x="516" y="4701"/>
                  </a:lnTo>
                  <a:lnTo>
                    <a:pt x="498" y="4683"/>
                  </a:lnTo>
                  <a:close/>
                  <a:moveTo>
                    <a:pt x="701" y="4719"/>
                  </a:moveTo>
                  <a:lnTo>
                    <a:pt x="701" y="4738"/>
                  </a:lnTo>
                  <a:lnTo>
                    <a:pt x="719" y="4738"/>
                  </a:lnTo>
                  <a:lnTo>
                    <a:pt x="719" y="4719"/>
                  </a:lnTo>
                  <a:close/>
                  <a:moveTo>
                    <a:pt x="203" y="4756"/>
                  </a:moveTo>
                  <a:lnTo>
                    <a:pt x="203" y="4775"/>
                  </a:lnTo>
                  <a:lnTo>
                    <a:pt x="240" y="4756"/>
                  </a:lnTo>
                  <a:close/>
                  <a:moveTo>
                    <a:pt x="516" y="4812"/>
                  </a:moveTo>
                  <a:lnTo>
                    <a:pt x="535" y="4830"/>
                  </a:lnTo>
                  <a:lnTo>
                    <a:pt x="535" y="4849"/>
                  </a:lnTo>
                  <a:lnTo>
                    <a:pt x="516" y="4830"/>
                  </a:lnTo>
                  <a:lnTo>
                    <a:pt x="516" y="4812"/>
                  </a:lnTo>
                  <a:close/>
                  <a:moveTo>
                    <a:pt x="609" y="4867"/>
                  </a:moveTo>
                  <a:lnTo>
                    <a:pt x="627" y="4885"/>
                  </a:lnTo>
                  <a:lnTo>
                    <a:pt x="627" y="4867"/>
                  </a:lnTo>
                  <a:close/>
                  <a:moveTo>
                    <a:pt x="609" y="5014"/>
                  </a:moveTo>
                  <a:lnTo>
                    <a:pt x="609" y="5033"/>
                  </a:lnTo>
                  <a:lnTo>
                    <a:pt x="572" y="5033"/>
                  </a:lnTo>
                  <a:lnTo>
                    <a:pt x="609" y="5014"/>
                  </a:lnTo>
                  <a:close/>
                  <a:moveTo>
                    <a:pt x="572" y="5236"/>
                  </a:moveTo>
                  <a:lnTo>
                    <a:pt x="572" y="5254"/>
                  </a:lnTo>
                  <a:lnTo>
                    <a:pt x="553" y="5254"/>
                  </a:lnTo>
                  <a:lnTo>
                    <a:pt x="572" y="5236"/>
                  </a:lnTo>
                  <a:close/>
                  <a:moveTo>
                    <a:pt x="645" y="5291"/>
                  </a:moveTo>
                  <a:lnTo>
                    <a:pt x="645" y="5309"/>
                  </a:lnTo>
                  <a:lnTo>
                    <a:pt x="609" y="5328"/>
                  </a:lnTo>
                  <a:lnTo>
                    <a:pt x="609" y="5309"/>
                  </a:lnTo>
                  <a:lnTo>
                    <a:pt x="627" y="5309"/>
                  </a:lnTo>
                  <a:lnTo>
                    <a:pt x="645" y="5291"/>
                  </a:lnTo>
                  <a:close/>
                  <a:moveTo>
                    <a:pt x="627" y="5475"/>
                  </a:moveTo>
                  <a:lnTo>
                    <a:pt x="590" y="5494"/>
                  </a:lnTo>
                  <a:lnTo>
                    <a:pt x="553" y="5512"/>
                  </a:lnTo>
                  <a:lnTo>
                    <a:pt x="553" y="5494"/>
                  </a:lnTo>
                  <a:lnTo>
                    <a:pt x="572" y="5475"/>
                  </a:lnTo>
                  <a:close/>
                  <a:moveTo>
                    <a:pt x="645" y="5512"/>
                  </a:moveTo>
                  <a:lnTo>
                    <a:pt x="645" y="5531"/>
                  </a:lnTo>
                  <a:lnTo>
                    <a:pt x="627" y="5512"/>
                  </a:lnTo>
                  <a:close/>
                  <a:moveTo>
                    <a:pt x="553" y="5825"/>
                  </a:moveTo>
                  <a:lnTo>
                    <a:pt x="553" y="5844"/>
                  </a:lnTo>
                  <a:lnTo>
                    <a:pt x="553" y="5862"/>
                  </a:lnTo>
                  <a:lnTo>
                    <a:pt x="590" y="5862"/>
                  </a:lnTo>
                  <a:lnTo>
                    <a:pt x="572" y="5844"/>
                  </a:lnTo>
                  <a:lnTo>
                    <a:pt x="572" y="5825"/>
                  </a:lnTo>
                  <a:close/>
                  <a:moveTo>
                    <a:pt x="609" y="5881"/>
                  </a:moveTo>
                  <a:lnTo>
                    <a:pt x="609" y="5899"/>
                  </a:lnTo>
                  <a:lnTo>
                    <a:pt x="590" y="5918"/>
                  </a:lnTo>
                  <a:lnTo>
                    <a:pt x="590" y="5899"/>
                  </a:lnTo>
                  <a:lnTo>
                    <a:pt x="609" y="5881"/>
                  </a:lnTo>
                  <a:close/>
                  <a:moveTo>
                    <a:pt x="756" y="6286"/>
                  </a:moveTo>
                  <a:lnTo>
                    <a:pt x="756" y="6305"/>
                  </a:lnTo>
                  <a:lnTo>
                    <a:pt x="774" y="6305"/>
                  </a:lnTo>
                  <a:lnTo>
                    <a:pt x="756" y="6286"/>
                  </a:lnTo>
                  <a:close/>
                  <a:moveTo>
                    <a:pt x="701" y="6323"/>
                  </a:moveTo>
                  <a:lnTo>
                    <a:pt x="701" y="6342"/>
                  </a:lnTo>
                  <a:lnTo>
                    <a:pt x="664" y="6342"/>
                  </a:lnTo>
                  <a:lnTo>
                    <a:pt x="645" y="6323"/>
                  </a:lnTo>
                  <a:close/>
                  <a:moveTo>
                    <a:pt x="701" y="6415"/>
                  </a:moveTo>
                  <a:lnTo>
                    <a:pt x="701" y="6434"/>
                  </a:lnTo>
                  <a:lnTo>
                    <a:pt x="682" y="6434"/>
                  </a:lnTo>
                  <a:lnTo>
                    <a:pt x="701" y="6415"/>
                  </a:lnTo>
                  <a:close/>
                  <a:moveTo>
                    <a:pt x="461" y="6452"/>
                  </a:moveTo>
                  <a:lnTo>
                    <a:pt x="461" y="6471"/>
                  </a:lnTo>
                  <a:lnTo>
                    <a:pt x="498" y="6452"/>
                  </a:lnTo>
                  <a:close/>
                  <a:moveTo>
                    <a:pt x="56" y="1"/>
                  </a:moveTo>
                  <a:lnTo>
                    <a:pt x="56" y="19"/>
                  </a:lnTo>
                  <a:lnTo>
                    <a:pt x="37" y="37"/>
                  </a:lnTo>
                  <a:lnTo>
                    <a:pt x="37" y="56"/>
                  </a:lnTo>
                  <a:lnTo>
                    <a:pt x="0" y="56"/>
                  </a:lnTo>
                  <a:lnTo>
                    <a:pt x="19" y="74"/>
                  </a:lnTo>
                  <a:lnTo>
                    <a:pt x="56" y="74"/>
                  </a:lnTo>
                  <a:lnTo>
                    <a:pt x="56" y="93"/>
                  </a:lnTo>
                  <a:lnTo>
                    <a:pt x="74" y="93"/>
                  </a:lnTo>
                  <a:lnTo>
                    <a:pt x="56" y="111"/>
                  </a:lnTo>
                  <a:lnTo>
                    <a:pt x="56" y="130"/>
                  </a:lnTo>
                  <a:lnTo>
                    <a:pt x="92" y="130"/>
                  </a:lnTo>
                  <a:lnTo>
                    <a:pt x="74" y="148"/>
                  </a:lnTo>
                  <a:lnTo>
                    <a:pt x="74" y="166"/>
                  </a:lnTo>
                  <a:lnTo>
                    <a:pt x="92" y="185"/>
                  </a:lnTo>
                  <a:lnTo>
                    <a:pt x="111" y="185"/>
                  </a:lnTo>
                  <a:lnTo>
                    <a:pt x="74" y="203"/>
                  </a:lnTo>
                  <a:lnTo>
                    <a:pt x="74" y="222"/>
                  </a:lnTo>
                  <a:lnTo>
                    <a:pt x="92" y="259"/>
                  </a:lnTo>
                  <a:lnTo>
                    <a:pt x="92" y="332"/>
                  </a:lnTo>
                  <a:lnTo>
                    <a:pt x="111" y="388"/>
                  </a:lnTo>
                  <a:lnTo>
                    <a:pt x="111" y="425"/>
                  </a:lnTo>
                  <a:lnTo>
                    <a:pt x="129" y="425"/>
                  </a:lnTo>
                  <a:lnTo>
                    <a:pt x="111" y="461"/>
                  </a:lnTo>
                  <a:lnTo>
                    <a:pt x="111" y="517"/>
                  </a:lnTo>
                  <a:lnTo>
                    <a:pt x="111" y="554"/>
                  </a:lnTo>
                  <a:lnTo>
                    <a:pt x="129" y="572"/>
                  </a:lnTo>
                  <a:lnTo>
                    <a:pt x="111" y="590"/>
                  </a:lnTo>
                  <a:lnTo>
                    <a:pt x="111" y="609"/>
                  </a:lnTo>
                  <a:lnTo>
                    <a:pt x="129" y="627"/>
                  </a:lnTo>
                  <a:lnTo>
                    <a:pt x="148" y="627"/>
                  </a:lnTo>
                  <a:lnTo>
                    <a:pt x="129" y="646"/>
                  </a:lnTo>
                  <a:lnTo>
                    <a:pt x="129" y="683"/>
                  </a:lnTo>
                  <a:lnTo>
                    <a:pt x="148" y="719"/>
                  </a:lnTo>
                  <a:lnTo>
                    <a:pt x="166" y="719"/>
                  </a:lnTo>
                  <a:lnTo>
                    <a:pt x="166" y="738"/>
                  </a:lnTo>
                  <a:lnTo>
                    <a:pt x="129" y="756"/>
                  </a:lnTo>
                  <a:lnTo>
                    <a:pt x="148" y="756"/>
                  </a:lnTo>
                  <a:lnTo>
                    <a:pt x="166" y="775"/>
                  </a:lnTo>
                  <a:lnTo>
                    <a:pt x="148" y="793"/>
                  </a:lnTo>
                  <a:lnTo>
                    <a:pt x="166" y="885"/>
                  </a:lnTo>
                  <a:lnTo>
                    <a:pt x="166" y="959"/>
                  </a:lnTo>
                  <a:lnTo>
                    <a:pt x="166" y="1014"/>
                  </a:lnTo>
                  <a:lnTo>
                    <a:pt x="166" y="1033"/>
                  </a:lnTo>
                  <a:lnTo>
                    <a:pt x="185" y="1033"/>
                  </a:lnTo>
                  <a:lnTo>
                    <a:pt x="185" y="1051"/>
                  </a:lnTo>
                  <a:lnTo>
                    <a:pt x="166" y="1070"/>
                  </a:lnTo>
                  <a:lnTo>
                    <a:pt x="185" y="1070"/>
                  </a:lnTo>
                  <a:lnTo>
                    <a:pt x="166" y="1088"/>
                  </a:lnTo>
                  <a:lnTo>
                    <a:pt x="166" y="1107"/>
                  </a:lnTo>
                  <a:lnTo>
                    <a:pt x="166" y="1125"/>
                  </a:lnTo>
                  <a:lnTo>
                    <a:pt x="129" y="1143"/>
                  </a:lnTo>
                  <a:lnTo>
                    <a:pt x="185" y="1143"/>
                  </a:lnTo>
                  <a:lnTo>
                    <a:pt x="185" y="1162"/>
                  </a:lnTo>
                  <a:lnTo>
                    <a:pt x="221" y="1162"/>
                  </a:lnTo>
                  <a:lnTo>
                    <a:pt x="203" y="1180"/>
                  </a:lnTo>
                  <a:lnTo>
                    <a:pt x="185" y="1180"/>
                  </a:lnTo>
                  <a:lnTo>
                    <a:pt x="185" y="1199"/>
                  </a:lnTo>
                  <a:lnTo>
                    <a:pt x="203" y="1199"/>
                  </a:lnTo>
                  <a:lnTo>
                    <a:pt x="203" y="1254"/>
                  </a:lnTo>
                  <a:lnTo>
                    <a:pt x="203" y="1272"/>
                  </a:lnTo>
                  <a:lnTo>
                    <a:pt x="185" y="1291"/>
                  </a:lnTo>
                  <a:lnTo>
                    <a:pt x="203" y="1365"/>
                  </a:lnTo>
                  <a:lnTo>
                    <a:pt x="203" y="1420"/>
                  </a:lnTo>
                  <a:lnTo>
                    <a:pt x="185" y="1457"/>
                  </a:lnTo>
                  <a:lnTo>
                    <a:pt x="203" y="1475"/>
                  </a:lnTo>
                  <a:lnTo>
                    <a:pt x="203" y="1586"/>
                  </a:lnTo>
                  <a:lnTo>
                    <a:pt x="203" y="1696"/>
                  </a:lnTo>
                  <a:lnTo>
                    <a:pt x="240" y="1696"/>
                  </a:lnTo>
                  <a:lnTo>
                    <a:pt x="240" y="1715"/>
                  </a:lnTo>
                  <a:lnTo>
                    <a:pt x="258" y="1733"/>
                  </a:lnTo>
                  <a:lnTo>
                    <a:pt x="240" y="1733"/>
                  </a:lnTo>
                  <a:lnTo>
                    <a:pt x="221" y="1752"/>
                  </a:lnTo>
                  <a:lnTo>
                    <a:pt x="221" y="1770"/>
                  </a:lnTo>
                  <a:lnTo>
                    <a:pt x="203" y="1770"/>
                  </a:lnTo>
                  <a:lnTo>
                    <a:pt x="203" y="1789"/>
                  </a:lnTo>
                  <a:lnTo>
                    <a:pt x="258" y="1789"/>
                  </a:lnTo>
                  <a:lnTo>
                    <a:pt x="258" y="1770"/>
                  </a:lnTo>
                  <a:lnTo>
                    <a:pt x="277" y="1789"/>
                  </a:lnTo>
                  <a:lnTo>
                    <a:pt x="258" y="1789"/>
                  </a:lnTo>
                  <a:lnTo>
                    <a:pt x="258" y="1807"/>
                  </a:lnTo>
                  <a:lnTo>
                    <a:pt x="277" y="1825"/>
                  </a:lnTo>
                  <a:lnTo>
                    <a:pt x="258" y="1825"/>
                  </a:lnTo>
                  <a:lnTo>
                    <a:pt x="240" y="1807"/>
                  </a:lnTo>
                  <a:lnTo>
                    <a:pt x="240" y="1825"/>
                  </a:lnTo>
                  <a:lnTo>
                    <a:pt x="240" y="1862"/>
                  </a:lnTo>
                  <a:lnTo>
                    <a:pt x="240" y="1881"/>
                  </a:lnTo>
                  <a:lnTo>
                    <a:pt x="203" y="1899"/>
                  </a:lnTo>
                  <a:lnTo>
                    <a:pt x="240" y="1899"/>
                  </a:lnTo>
                  <a:lnTo>
                    <a:pt x="240" y="1936"/>
                  </a:lnTo>
                  <a:lnTo>
                    <a:pt x="240" y="2010"/>
                  </a:lnTo>
                  <a:lnTo>
                    <a:pt x="221" y="2047"/>
                  </a:lnTo>
                  <a:lnTo>
                    <a:pt x="240" y="2047"/>
                  </a:lnTo>
                  <a:lnTo>
                    <a:pt x="240" y="2065"/>
                  </a:lnTo>
                  <a:lnTo>
                    <a:pt x="277" y="2065"/>
                  </a:lnTo>
                  <a:lnTo>
                    <a:pt x="258" y="2084"/>
                  </a:lnTo>
                  <a:lnTo>
                    <a:pt x="258" y="2102"/>
                  </a:lnTo>
                  <a:lnTo>
                    <a:pt x="258" y="2120"/>
                  </a:lnTo>
                  <a:lnTo>
                    <a:pt x="277" y="2102"/>
                  </a:lnTo>
                  <a:lnTo>
                    <a:pt x="277" y="2120"/>
                  </a:lnTo>
                  <a:lnTo>
                    <a:pt x="277" y="2139"/>
                  </a:lnTo>
                  <a:lnTo>
                    <a:pt x="277" y="2157"/>
                  </a:lnTo>
                  <a:lnTo>
                    <a:pt x="258" y="2157"/>
                  </a:lnTo>
                  <a:lnTo>
                    <a:pt x="240" y="2176"/>
                  </a:lnTo>
                  <a:lnTo>
                    <a:pt x="277" y="2194"/>
                  </a:lnTo>
                  <a:lnTo>
                    <a:pt x="277" y="2213"/>
                  </a:lnTo>
                  <a:lnTo>
                    <a:pt x="258" y="2213"/>
                  </a:lnTo>
                  <a:lnTo>
                    <a:pt x="277" y="2231"/>
                  </a:lnTo>
                  <a:lnTo>
                    <a:pt x="277" y="2249"/>
                  </a:lnTo>
                  <a:lnTo>
                    <a:pt x="277" y="2268"/>
                  </a:lnTo>
                  <a:lnTo>
                    <a:pt x="295" y="2286"/>
                  </a:lnTo>
                  <a:lnTo>
                    <a:pt x="258" y="2286"/>
                  </a:lnTo>
                  <a:lnTo>
                    <a:pt x="258" y="2305"/>
                  </a:lnTo>
                  <a:lnTo>
                    <a:pt x="295" y="2305"/>
                  </a:lnTo>
                  <a:lnTo>
                    <a:pt x="277" y="2342"/>
                  </a:lnTo>
                  <a:lnTo>
                    <a:pt x="258" y="2378"/>
                  </a:lnTo>
                  <a:lnTo>
                    <a:pt x="258" y="2415"/>
                  </a:lnTo>
                  <a:lnTo>
                    <a:pt x="258" y="2434"/>
                  </a:lnTo>
                  <a:lnTo>
                    <a:pt x="258" y="2452"/>
                  </a:lnTo>
                  <a:lnTo>
                    <a:pt x="295" y="2452"/>
                  </a:lnTo>
                  <a:lnTo>
                    <a:pt x="295" y="2471"/>
                  </a:lnTo>
                  <a:lnTo>
                    <a:pt x="314" y="2471"/>
                  </a:lnTo>
                  <a:lnTo>
                    <a:pt x="314" y="2489"/>
                  </a:lnTo>
                  <a:lnTo>
                    <a:pt x="295" y="2507"/>
                  </a:lnTo>
                  <a:lnTo>
                    <a:pt x="295" y="2544"/>
                  </a:lnTo>
                  <a:lnTo>
                    <a:pt x="314" y="2544"/>
                  </a:lnTo>
                  <a:lnTo>
                    <a:pt x="295" y="2563"/>
                  </a:lnTo>
                  <a:lnTo>
                    <a:pt x="277" y="2581"/>
                  </a:lnTo>
                  <a:lnTo>
                    <a:pt x="295" y="2600"/>
                  </a:lnTo>
                  <a:lnTo>
                    <a:pt x="295" y="2618"/>
                  </a:lnTo>
                  <a:lnTo>
                    <a:pt x="295" y="2637"/>
                  </a:lnTo>
                  <a:lnTo>
                    <a:pt x="314" y="2655"/>
                  </a:lnTo>
                  <a:lnTo>
                    <a:pt x="332" y="2673"/>
                  </a:lnTo>
                  <a:lnTo>
                    <a:pt x="332" y="2692"/>
                  </a:lnTo>
                  <a:lnTo>
                    <a:pt x="314" y="2710"/>
                  </a:lnTo>
                  <a:lnTo>
                    <a:pt x="314" y="2766"/>
                  </a:lnTo>
                  <a:lnTo>
                    <a:pt x="314" y="2858"/>
                  </a:lnTo>
                  <a:lnTo>
                    <a:pt x="332" y="2876"/>
                  </a:lnTo>
                  <a:lnTo>
                    <a:pt x="314" y="2895"/>
                  </a:lnTo>
                  <a:lnTo>
                    <a:pt x="295" y="2913"/>
                  </a:lnTo>
                  <a:lnTo>
                    <a:pt x="314" y="2931"/>
                  </a:lnTo>
                  <a:lnTo>
                    <a:pt x="314" y="2968"/>
                  </a:lnTo>
                  <a:lnTo>
                    <a:pt x="295" y="2968"/>
                  </a:lnTo>
                  <a:lnTo>
                    <a:pt x="314" y="2987"/>
                  </a:lnTo>
                  <a:lnTo>
                    <a:pt x="332" y="2987"/>
                  </a:lnTo>
                  <a:lnTo>
                    <a:pt x="314" y="3005"/>
                  </a:lnTo>
                  <a:lnTo>
                    <a:pt x="332" y="3024"/>
                  </a:lnTo>
                  <a:lnTo>
                    <a:pt x="350" y="3024"/>
                  </a:lnTo>
                  <a:lnTo>
                    <a:pt x="350" y="3042"/>
                  </a:lnTo>
                  <a:lnTo>
                    <a:pt x="332" y="3079"/>
                  </a:lnTo>
                  <a:lnTo>
                    <a:pt x="350" y="3097"/>
                  </a:lnTo>
                  <a:lnTo>
                    <a:pt x="369" y="3116"/>
                  </a:lnTo>
                  <a:lnTo>
                    <a:pt x="350" y="3134"/>
                  </a:lnTo>
                  <a:lnTo>
                    <a:pt x="350" y="3153"/>
                  </a:lnTo>
                  <a:lnTo>
                    <a:pt x="350" y="3171"/>
                  </a:lnTo>
                  <a:lnTo>
                    <a:pt x="350" y="3208"/>
                  </a:lnTo>
                  <a:lnTo>
                    <a:pt x="332" y="3263"/>
                  </a:lnTo>
                  <a:lnTo>
                    <a:pt x="350" y="3282"/>
                  </a:lnTo>
                  <a:lnTo>
                    <a:pt x="369" y="3282"/>
                  </a:lnTo>
                  <a:lnTo>
                    <a:pt x="350" y="3300"/>
                  </a:lnTo>
                  <a:lnTo>
                    <a:pt x="350" y="3337"/>
                  </a:lnTo>
                  <a:lnTo>
                    <a:pt x="369" y="3374"/>
                  </a:lnTo>
                  <a:lnTo>
                    <a:pt x="387" y="3392"/>
                  </a:lnTo>
                  <a:lnTo>
                    <a:pt x="350" y="3392"/>
                  </a:lnTo>
                  <a:lnTo>
                    <a:pt x="369" y="3429"/>
                  </a:lnTo>
                  <a:lnTo>
                    <a:pt x="369" y="3448"/>
                  </a:lnTo>
                  <a:lnTo>
                    <a:pt x="369" y="3466"/>
                  </a:lnTo>
                  <a:lnTo>
                    <a:pt x="387" y="3484"/>
                  </a:lnTo>
                  <a:lnTo>
                    <a:pt x="424" y="3484"/>
                  </a:lnTo>
                  <a:lnTo>
                    <a:pt x="387" y="3503"/>
                  </a:lnTo>
                  <a:lnTo>
                    <a:pt x="369" y="3521"/>
                  </a:lnTo>
                  <a:lnTo>
                    <a:pt x="369" y="3540"/>
                  </a:lnTo>
                  <a:lnTo>
                    <a:pt x="350" y="3558"/>
                  </a:lnTo>
                  <a:lnTo>
                    <a:pt x="350" y="3577"/>
                  </a:lnTo>
                  <a:lnTo>
                    <a:pt x="369" y="3577"/>
                  </a:lnTo>
                  <a:lnTo>
                    <a:pt x="387" y="3595"/>
                  </a:lnTo>
                  <a:lnTo>
                    <a:pt x="387" y="3613"/>
                  </a:lnTo>
                  <a:lnTo>
                    <a:pt x="406" y="3632"/>
                  </a:lnTo>
                  <a:lnTo>
                    <a:pt x="387" y="3632"/>
                  </a:lnTo>
                  <a:lnTo>
                    <a:pt x="369" y="3650"/>
                  </a:lnTo>
                  <a:lnTo>
                    <a:pt x="369" y="3669"/>
                  </a:lnTo>
                  <a:lnTo>
                    <a:pt x="387" y="3687"/>
                  </a:lnTo>
                  <a:lnTo>
                    <a:pt x="406" y="3687"/>
                  </a:lnTo>
                  <a:lnTo>
                    <a:pt x="387" y="3706"/>
                  </a:lnTo>
                  <a:lnTo>
                    <a:pt x="387" y="3724"/>
                  </a:lnTo>
                  <a:lnTo>
                    <a:pt x="387" y="3743"/>
                  </a:lnTo>
                  <a:lnTo>
                    <a:pt x="406" y="3761"/>
                  </a:lnTo>
                  <a:lnTo>
                    <a:pt x="387" y="3761"/>
                  </a:lnTo>
                  <a:lnTo>
                    <a:pt x="387" y="3779"/>
                  </a:lnTo>
                  <a:lnTo>
                    <a:pt x="443" y="3779"/>
                  </a:lnTo>
                  <a:lnTo>
                    <a:pt x="406" y="3798"/>
                  </a:lnTo>
                  <a:lnTo>
                    <a:pt x="387" y="3816"/>
                  </a:lnTo>
                  <a:lnTo>
                    <a:pt x="369" y="3835"/>
                  </a:lnTo>
                  <a:lnTo>
                    <a:pt x="387" y="3835"/>
                  </a:lnTo>
                  <a:lnTo>
                    <a:pt x="406" y="3853"/>
                  </a:lnTo>
                  <a:lnTo>
                    <a:pt x="406" y="3872"/>
                  </a:lnTo>
                  <a:lnTo>
                    <a:pt x="387" y="3890"/>
                  </a:lnTo>
                  <a:lnTo>
                    <a:pt x="387" y="3908"/>
                  </a:lnTo>
                  <a:lnTo>
                    <a:pt x="406" y="3908"/>
                  </a:lnTo>
                  <a:lnTo>
                    <a:pt x="406" y="3927"/>
                  </a:lnTo>
                  <a:lnTo>
                    <a:pt x="387" y="3964"/>
                  </a:lnTo>
                  <a:lnTo>
                    <a:pt x="406" y="3964"/>
                  </a:lnTo>
                  <a:lnTo>
                    <a:pt x="424" y="3982"/>
                  </a:lnTo>
                  <a:lnTo>
                    <a:pt x="387" y="3982"/>
                  </a:lnTo>
                  <a:lnTo>
                    <a:pt x="406" y="4019"/>
                  </a:lnTo>
                  <a:lnTo>
                    <a:pt x="424" y="4019"/>
                  </a:lnTo>
                  <a:lnTo>
                    <a:pt x="424" y="4037"/>
                  </a:lnTo>
                  <a:lnTo>
                    <a:pt x="461" y="4037"/>
                  </a:lnTo>
                  <a:lnTo>
                    <a:pt x="443" y="4056"/>
                  </a:lnTo>
                  <a:lnTo>
                    <a:pt x="424" y="4056"/>
                  </a:lnTo>
                  <a:lnTo>
                    <a:pt x="424" y="4074"/>
                  </a:lnTo>
                  <a:lnTo>
                    <a:pt x="424" y="4130"/>
                  </a:lnTo>
                  <a:lnTo>
                    <a:pt x="443" y="4203"/>
                  </a:lnTo>
                  <a:lnTo>
                    <a:pt x="461" y="4203"/>
                  </a:lnTo>
                  <a:lnTo>
                    <a:pt x="461" y="4222"/>
                  </a:lnTo>
                  <a:lnTo>
                    <a:pt x="443" y="4222"/>
                  </a:lnTo>
                  <a:lnTo>
                    <a:pt x="461" y="4240"/>
                  </a:lnTo>
                  <a:lnTo>
                    <a:pt x="461" y="4259"/>
                  </a:lnTo>
                  <a:lnTo>
                    <a:pt x="443" y="4259"/>
                  </a:lnTo>
                  <a:lnTo>
                    <a:pt x="443" y="4296"/>
                  </a:lnTo>
                  <a:lnTo>
                    <a:pt x="443" y="4314"/>
                  </a:lnTo>
                  <a:lnTo>
                    <a:pt x="479" y="4314"/>
                  </a:lnTo>
                  <a:lnTo>
                    <a:pt x="461" y="4332"/>
                  </a:lnTo>
                  <a:lnTo>
                    <a:pt x="443" y="4351"/>
                  </a:lnTo>
                  <a:lnTo>
                    <a:pt x="498" y="4369"/>
                  </a:lnTo>
                  <a:lnTo>
                    <a:pt x="443" y="4388"/>
                  </a:lnTo>
                  <a:lnTo>
                    <a:pt x="461" y="4388"/>
                  </a:lnTo>
                  <a:lnTo>
                    <a:pt x="479" y="4406"/>
                  </a:lnTo>
                  <a:lnTo>
                    <a:pt x="461" y="4425"/>
                  </a:lnTo>
                  <a:lnTo>
                    <a:pt x="443" y="4443"/>
                  </a:lnTo>
                  <a:lnTo>
                    <a:pt x="461" y="4443"/>
                  </a:lnTo>
                  <a:lnTo>
                    <a:pt x="479" y="4461"/>
                  </a:lnTo>
                  <a:lnTo>
                    <a:pt x="498" y="4461"/>
                  </a:lnTo>
                  <a:lnTo>
                    <a:pt x="479" y="4480"/>
                  </a:lnTo>
                  <a:lnTo>
                    <a:pt x="461" y="4480"/>
                  </a:lnTo>
                  <a:lnTo>
                    <a:pt x="461" y="4498"/>
                  </a:lnTo>
                  <a:lnTo>
                    <a:pt x="461" y="4517"/>
                  </a:lnTo>
                  <a:lnTo>
                    <a:pt x="479" y="4535"/>
                  </a:lnTo>
                  <a:lnTo>
                    <a:pt x="461" y="4535"/>
                  </a:lnTo>
                  <a:lnTo>
                    <a:pt x="498" y="4554"/>
                  </a:lnTo>
                  <a:lnTo>
                    <a:pt x="498" y="4572"/>
                  </a:lnTo>
                  <a:lnTo>
                    <a:pt x="461" y="4572"/>
                  </a:lnTo>
                  <a:lnTo>
                    <a:pt x="498" y="4590"/>
                  </a:lnTo>
                  <a:lnTo>
                    <a:pt x="479" y="4590"/>
                  </a:lnTo>
                  <a:lnTo>
                    <a:pt x="479" y="4609"/>
                  </a:lnTo>
                  <a:lnTo>
                    <a:pt x="498" y="4627"/>
                  </a:lnTo>
                  <a:lnTo>
                    <a:pt x="498" y="4646"/>
                  </a:lnTo>
                  <a:lnTo>
                    <a:pt x="479" y="4646"/>
                  </a:lnTo>
                  <a:lnTo>
                    <a:pt x="479" y="4664"/>
                  </a:lnTo>
                  <a:lnTo>
                    <a:pt x="498" y="4701"/>
                  </a:lnTo>
                  <a:lnTo>
                    <a:pt x="498" y="4719"/>
                  </a:lnTo>
                  <a:lnTo>
                    <a:pt x="479" y="4719"/>
                  </a:lnTo>
                  <a:lnTo>
                    <a:pt x="498" y="4738"/>
                  </a:lnTo>
                  <a:lnTo>
                    <a:pt x="479" y="4756"/>
                  </a:lnTo>
                  <a:lnTo>
                    <a:pt x="498" y="4756"/>
                  </a:lnTo>
                  <a:lnTo>
                    <a:pt x="498" y="4775"/>
                  </a:lnTo>
                  <a:lnTo>
                    <a:pt x="479" y="4793"/>
                  </a:lnTo>
                  <a:lnTo>
                    <a:pt x="498" y="4812"/>
                  </a:lnTo>
                  <a:lnTo>
                    <a:pt x="479" y="4812"/>
                  </a:lnTo>
                  <a:lnTo>
                    <a:pt x="461" y="4830"/>
                  </a:lnTo>
                  <a:lnTo>
                    <a:pt x="479" y="4830"/>
                  </a:lnTo>
                  <a:lnTo>
                    <a:pt x="498" y="4849"/>
                  </a:lnTo>
                  <a:lnTo>
                    <a:pt x="479" y="4867"/>
                  </a:lnTo>
                  <a:lnTo>
                    <a:pt x="479" y="4885"/>
                  </a:lnTo>
                  <a:lnTo>
                    <a:pt x="479" y="4904"/>
                  </a:lnTo>
                  <a:lnTo>
                    <a:pt x="479" y="4941"/>
                  </a:lnTo>
                  <a:lnTo>
                    <a:pt x="479" y="4959"/>
                  </a:lnTo>
                  <a:lnTo>
                    <a:pt x="461" y="4978"/>
                  </a:lnTo>
                  <a:lnTo>
                    <a:pt x="461" y="4996"/>
                  </a:lnTo>
                  <a:lnTo>
                    <a:pt x="516" y="4996"/>
                  </a:lnTo>
                  <a:lnTo>
                    <a:pt x="516" y="5014"/>
                  </a:lnTo>
                  <a:lnTo>
                    <a:pt x="479" y="5033"/>
                  </a:lnTo>
                  <a:lnTo>
                    <a:pt x="461" y="5033"/>
                  </a:lnTo>
                  <a:lnTo>
                    <a:pt x="479" y="5051"/>
                  </a:lnTo>
                  <a:lnTo>
                    <a:pt x="498" y="5051"/>
                  </a:lnTo>
                  <a:lnTo>
                    <a:pt x="498" y="5070"/>
                  </a:lnTo>
                  <a:lnTo>
                    <a:pt x="498" y="5088"/>
                  </a:lnTo>
                  <a:lnTo>
                    <a:pt x="516" y="5088"/>
                  </a:lnTo>
                  <a:lnTo>
                    <a:pt x="516" y="5107"/>
                  </a:lnTo>
                  <a:lnTo>
                    <a:pt x="479" y="5107"/>
                  </a:lnTo>
                  <a:lnTo>
                    <a:pt x="479" y="5125"/>
                  </a:lnTo>
                  <a:lnTo>
                    <a:pt x="516" y="5143"/>
                  </a:lnTo>
                  <a:lnTo>
                    <a:pt x="479" y="5162"/>
                  </a:lnTo>
                  <a:lnTo>
                    <a:pt x="479" y="5199"/>
                  </a:lnTo>
                  <a:lnTo>
                    <a:pt x="479" y="5217"/>
                  </a:lnTo>
                  <a:lnTo>
                    <a:pt x="498" y="5199"/>
                  </a:lnTo>
                  <a:lnTo>
                    <a:pt x="516" y="5180"/>
                  </a:lnTo>
                  <a:lnTo>
                    <a:pt x="498" y="5217"/>
                  </a:lnTo>
                  <a:lnTo>
                    <a:pt x="479" y="5254"/>
                  </a:lnTo>
                  <a:lnTo>
                    <a:pt x="516" y="5291"/>
                  </a:lnTo>
                  <a:lnTo>
                    <a:pt x="553" y="5309"/>
                  </a:lnTo>
                  <a:lnTo>
                    <a:pt x="498" y="5309"/>
                  </a:lnTo>
                  <a:lnTo>
                    <a:pt x="516" y="5328"/>
                  </a:lnTo>
                  <a:lnTo>
                    <a:pt x="590" y="5328"/>
                  </a:lnTo>
                  <a:lnTo>
                    <a:pt x="535" y="5365"/>
                  </a:lnTo>
                  <a:lnTo>
                    <a:pt x="553" y="5383"/>
                  </a:lnTo>
                  <a:lnTo>
                    <a:pt x="535" y="5402"/>
                  </a:lnTo>
                  <a:lnTo>
                    <a:pt x="572" y="5420"/>
                  </a:lnTo>
                  <a:lnTo>
                    <a:pt x="553" y="5438"/>
                  </a:lnTo>
                  <a:lnTo>
                    <a:pt x="553" y="5420"/>
                  </a:lnTo>
                  <a:lnTo>
                    <a:pt x="516" y="5420"/>
                  </a:lnTo>
                  <a:lnTo>
                    <a:pt x="535" y="5438"/>
                  </a:lnTo>
                  <a:lnTo>
                    <a:pt x="535" y="5457"/>
                  </a:lnTo>
                  <a:lnTo>
                    <a:pt x="535" y="5494"/>
                  </a:lnTo>
                  <a:lnTo>
                    <a:pt x="535" y="5549"/>
                  </a:lnTo>
                  <a:lnTo>
                    <a:pt x="535" y="5567"/>
                  </a:lnTo>
                  <a:lnTo>
                    <a:pt x="553" y="5567"/>
                  </a:lnTo>
                  <a:lnTo>
                    <a:pt x="572" y="5586"/>
                  </a:lnTo>
                  <a:lnTo>
                    <a:pt x="553" y="5604"/>
                  </a:lnTo>
                  <a:lnTo>
                    <a:pt x="535" y="5604"/>
                  </a:lnTo>
                  <a:lnTo>
                    <a:pt x="553" y="5623"/>
                  </a:lnTo>
                  <a:lnTo>
                    <a:pt x="535" y="5623"/>
                  </a:lnTo>
                  <a:lnTo>
                    <a:pt x="516" y="5660"/>
                  </a:lnTo>
                  <a:lnTo>
                    <a:pt x="553" y="5660"/>
                  </a:lnTo>
                  <a:lnTo>
                    <a:pt x="553" y="5678"/>
                  </a:lnTo>
                  <a:lnTo>
                    <a:pt x="553" y="5696"/>
                  </a:lnTo>
                  <a:lnTo>
                    <a:pt x="553" y="5733"/>
                  </a:lnTo>
                  <a:lnTo>
                    <a:pt x="535" y="5752"/>
                  </a:lnTo>
                  <a:lnTo>
                    <a:pt x="516" y="5752"/>
                  </a:lnTo>
                  <a:lnTo>
                    <a:pt x="535" y="5770"/>
                  </a:lnTo>
                  <a:lnTo>
                    <a:pt x="535" y="5789"/>
                  </a:lnTo>
                  <a:lnTo>
                    <a:pt x="553" y="5807"/>
                  </a:lnTo>
                  <a:lnTo>
                    <a:pt x="572" y="5807"/>
                  </a:lnTo>
                  <a:lnTo>
                    <a:pt x="572" y="5825"/>
                  </a:lnTo>
                  <a:lnTo>
                    <a:pt x="590" y="5825"/>
                  </a:lnTo>
                  <a:lnTo>
                    <a:pt x="609" y="5844"/>
                  </a:lnTo>
                  <a:lnTo>
                    <a:pt x="609" y="5862"/>
                  </a:lnTo>
                  <a:lnTo>
                    <a:pt x="590" y="5881"/>
                  </a:lnTo>
                  <a:lnTo>
                    <a:pt x="553" y="5881"/>
                  </a:lnTo>
                  <a:lnTo>
                    <a:pt x="553" y="5899"/>
                  </a:lnTo>
                  <a:lnTo>
                    <a:pt x="553" y="5918"/>
                  </a:lnTo>
                  <a:lnTo>
                    <a:pt x="535" y="5936"/>
                  </a:lnTo>
                  <a:lnTo>
                    <a:pt x="553" y="5955"/>
                  </a:lnTo>
                  <a:lnTo>
                    <a:pt x="590" y="5973"/>
                  </a:lnTo>
                  <a:lnTo>
                    <a:pt x="572" y="5991"/>
                  </a:lnTo>
                  <a:lnTo>
                    <a:pt x="590" y="5991"/>
                  </a:lnTo>
                  <a:lnTo>
                    <a:pt x="590" y="6028"/>
                  </a:lnTo>
                  <a:lnTo>
                    <a:pt x="609" y="6047"/>
                  </a:lnTo>
                  <a:lnTo>
                    <a:pt x="572" y="6084"/>
                  </a:lnTo>
                  <a:lnTo>
                    <a:pt x="590" y="6102"/>
                  </a:lnTo>
                  <a:lnTo>
                    <a:pt x="590" y="6139"/>
                  </a:lnTo>
                  <a:lnTo>
                    <a:pt x="590" y="6176"/>
                  </a:lnTo>
                  <a:lnTo>
                    <a:pt x="609" y="6194"/>
                  </a:lnTo>
                  <a:lnTo>
                    <a:pt x="627" y="6194"/>
                  </a:lnTo>
                  <a:lnTo>
                    <a:pt x="609" y="6213"/>
                  </a:lnTo>
                  <a:lnTo>
                    <a:pt x="645" y="6213"/>
                  </a:lnTo>
                  <a:lnTo>
                    <a:pt x="627" y="6231"/>
                  </a:lnTo>
                  <a:lnTo>
                    <a:pt x="590" y="6249"/>
                  </a:lnTo>
                  <a:lnTo>
                    <a:pt x="572" y="6268"/>
                  </a:lnTo>
                  <a:lnTo>
                    <a:pt x="609" y="6268"/>
                  </a:lnTo>
                  <a:lnTo>
                    <a:pt x="590" y="6286"/>
                  </a:lnTo>
                  <a:lnTo>
                    <a:pt x="645" y="6286"/>
                  </a:lnTo>
                  <a:lnTo>
                    <a:pt x="645" y="6305"/>
                  </a:lnTo>
                  <a:lnTo>
                    <a:pt x="627" y="6305"/>
                  </a:lnTo>
                  <a:lnTo>
                    <a:pt x="627" y="6323"/>
                  </a:lnTo>
                  <a:lnTo>
                    <a:pt x="609" y="6305"/>
                  </a:lnTo>
                  <a:lnTo>
                    <a:pt x="590" y="6305"/>
                  </a:lnTo>
                  <a:lnTo>
                    <a:pt x="572" y="6323"/>
                  </a:lnTo>
                  <a:lnTo>
                    <a:pt x="590" y="6342"/>
                  </a:lnTo>
                  <a:lnTo>
                    <a:pt x="590" y="6360"/>
                  </a:lnTo>
                  <a:lnTo>
                    <a:pt x="609" y="6360"/>
                  </a:lnTo>
                  <a:lnTo>
                    <a:pt x="609" y="6378"/>
                  </a:lnTo>
                  <a:lnTo>
                    <a:pt x="609" y="6397"/>
                  </a:lnTo>
                  <a:lnTo>
                    <a:pt x="645" y="6397"/>
                  </a:lnTo>
                  <a:lnTo>
                    <a:pt x="664" y="6415"/>
                  </a:lnTo>
                  <a:lnTo>
                    <a:pt x="609" y="6415"/>
                  </a:lnTo>
                  <a:lnTo>
                    <a:pt x="609" y="6434"/>
                  </a:lnTo>
                  <a:lnTo>
                    <a:pt x="627" y="6452"/>
                  </a:lnTo>
                  <a:lnTo>
                    <a:pt x="609" y="6471"/>
                  </a:lnTo>
                  <a:lnTo>
                    <a:pt x="590" y="6471"/>
                  </a:lnTo>
                  <a:lnTo>
                    <a:pt x="627" y="6489"/>
                  </a:lnTo>
                  <a:lnTo>
                    <a:pt x="590" y="6489"/>
                  </a:lnTo>
                  <a:lnTo>
                    <a:pt x="627" y="6508"/>
                  </a:lnTo>
                  <a:lnTo>
                    <a:pt x="645" y="6508"/>
                  </a:lnTo>
                  <a:lnTo>
                    <a:pt x="645" y="6526"/>
                  </a:lnTo>
                  <a:lnTo>
                    <a:pt x="701" y="6526"/>
                  </a:lnTo>
                  <a:lnTo>
                    <a:pt x="664" y="6544"/>
                  </a:lnTo>
                  <a:lnTo>
                    <a:pt x="682" y="6563"/>
                  </a:lnTo>
                  <a:lnTo>
                    <a:pt x="701" y="6563"/>
                  </a:lnTo>
                  <a:lnTo>
                    <a:pt x="719" y="6526"/>
                  </a:lnTo>
                  <a:lnTo>
                    <a:pt x="719" y="6508"/>
                  </a:lnTo>
                  <a:lnTo>
                    <a:pt x="738" y="6508"/>
                  </a:lnTo>
                  <a:lnTo>
                    <a:pt x="738" y="6526"/>
                  </a:lnTo>
                  <a:lnTo>
                    <a:pt x="774" y="6526"/>
                  </a:lnTo>
                  <a:lnTo>
                    <a:pt x="793" y="6508"/>
                  </a:lnTo>
                  <a:lnTo>
                    <a:pt x="774" y="6508"/>
                  </a:lnTo>
                  <a:lnTo>
                    <a:pt x="756" y="6489"/>
                  </a:lnTo>
                  <a:lnTo>
                    <a:pt x="774" y="6489"/>
                  </a:lnTo>
                  <a:lnTo>
                    <a:pt x="793" y="6471"/>
                  </a:lnTo>
                  <a:lnTo>
                    <a:pt x="756" y="6471"/>
                  </a:lnTo>
                  <a:lnTo>
                    <a:pt x="756" y="6452"/>
                  </a:lnTo>
                  <a:lnTo>
                    <a:pt x="774" y="6434"/>
                  </a:lnTo>
                  <a:lnTo>
                    <a:pt x="756" y="6434"/>
                  </a:lnTo>
                  <a:lnTo>
                    <a:pt x="738" y="6415"/>
                  </a:lnTo>
                  <a:lnTo>
                    <a:pt x="774" y="6415"/>
                  </a:lnTo>
                  <a:lnTo>
                    <a:pt x="756" y="6397"/>
                  </a:lnTo>
                  <a:lnTo>
                    <a:pt x="774" y="6378"/>
                  </a:lnTo>
                  <a:lnTo>
                    <a:pt x="756" y="6360"/>
                  </a:lnTo>
                  <a:lnTo>
                    <a:pt x="774" y="6342"/>
                  </a:lnTo>
                  <a:lnTo>
                    <a:pt x="756" y="6342"/>
                  </a:lnTo>
                  <a:lnTo>
                    <a:pt x="738" y="6323"/>
                  </a:lnTo>
                  <a:lnTo>
                    <a:pt x="774" y="6323"/>
                  </a:lnTo>
                  <a:lnTo>
                    <a:pt x="738" y="6305"/>
                  </a:lnTo>
                  <a:lnTo>
                    <a:pt x="701" y="6286"/>
                  </a:lnTo>
                  <a:lnTo>
                    <a:pt x="701" y="6268"/>
                  </a:lnTo>
                  <a:lnTo>
                    <a:pt x="719" y="6268"/>
                  </a:lnTo>
                  <a:lnTo>
                    <a:pt x="756" y="6249"/>
                  </a:lnTo>
                  <a:lnTo>
                    <a:pt x="756" y="6231"/>
                  </a:lnTo>
                  <a:lnTo>
                    <a:pt x="756" y="6213"/>
                  </a:lnTo>
                  <a:lnTo>
                    <a:pt x="738" y="6194"/>
                  </a:lnTo>
                  <a:lnTo>
                    <a:pt x="756" y="6194"/>
                  </a:lnTo>
                  <a:lnTo>
                    <a:pt x="774" y="6176"/>
                  </a:lnTo>
                  <a:lnTo>
                    <a:pt x="738" y="6139"/>
                  </a:lnTo>
                  <a:lnTo>
                    <a:pt x="719" y="6139"/>
                  </a:lnTo>
                  <a:lnTo>
                    <a:pt x="738" y="6120"/>
                  </a:lnTo>
                  <a:lnTo>
                    <a:pt x="756" y="6102"/>
                  </a:lnTo>
                  <a:lnTo>
                    <a:pt x="738" y="6084"/>
                  </a:lnTo>
                  <a:lnTo>
                    <a:pt x="756" y="6084"/>
                  </a:lnTo>
                  <a:lnTo>
                    <a:pt x="756" y="6065"/>
                  </a:lnTo>
                  <a:lnTo>
                    <a:pt x="664" y="6065"/>
                  </a:lnTo>
                  <a:lnTo>
                    <a:pt x="682" y="6047"/>
                  </a:lnTo>
                  <a:lnTo>
                    <a:pt x="682" y="6028"/>
                  </a:lnTo>
                  <a:lnTo>
                    <a:pt x="701" y="6010"/>
                  </a:lnTo>
                  <a:lnTo>
                    <a:pt x="701" y="6028"/>
                  </a:lnTo>
                  <a:lnTo>
                    <a:pt x="719" y="6047"/>
                  </a:lnTo>
                  <a:lnTo>
                    <a:pt x="738" y="6047"/>
                  </a:lnTo>
                  <a:lnTo>
                    <a:pt x="738" y="6028"/>
                  </a:lnTo>
                  <a:lnTo>
                    <a:pt x="756" y="6010"/>
                  </a:lnTo>
                  <a:lnTo>
                    <a:pt x="738" y="5991"/>
                  </a:lnTo>
                  <a:lnTo>
                    <a:pt x="756" y="5973"/>
                  </a:lnTo>
                  <a:lnTo>
                    <a:pt x="756" y="5955"/>
                  </a:lnTo>
                  <a:lnTo>
                    <a:pt x="738" y="5936"/>
                  </a:lnTo>
                  <a:lnTo>
                    <a:pt x="738" y="5918"/>
                  </a:lnTo>
                  <a:lnTo>
                    <a:pt x="719" y="5881"/>
                  </a:lnTo>
                  <a:lnTo>
                    <a:pt x="682" y="5862"/>
                  </a:lnTo>
                  <a:lnTo>
                    <a:pt x="645" y="5844"/>
                  </a:lnTo>
                  <a:lnTo>
                    <a:pt x="682" y="5844"/>
                  </a:lnTo>
                  <a:lnTo>
                    <a:pt x="682" y="5825"/>
                  </a:lnTo>
                  <a:lnTo>
                    <a:pt x="719" y="5825"/>
                  </a:lnTo>
                  <a:lnTo>
                    <a:pt x="719" y="5807"/>
                  </a:lnTo>
                  <a:lnTo>
                    <a:pt x="719" y="5789"/>
                  </a:lnTo>
                  <a:lnTo>
                    <a:pt x="701" y="5770"/>
                  </a:lnTo>
                  <a:lnTo>
                    <a:pt x="682" y="5770"/>
                  </a:lnTo>
                  <a:lnTo>
                    <a:pt x="719" y="5752"/>
                  </a:lnTo>
                  <a:lnTo>
                    <a:pt x="738" y="5733"/>
                  </a:lnTo>
                  <a:lnTo>
                    <a:pt x="701" y="5733"/>
                  </a:lnTo>
                  <a:lnTo>
                    <a:pt x="682" y="5752"/>
                  </a:lnTo>
                  <a:lnTo>
                    <a:pt x="664" y="5733"/>
                  </a:lnTo>
                  <a:lnTo>
                    <a:pt x="701" y="5733"/>
                  </a:lnTo>
                  <a:lnTo>
                    <a:pt x="719" y="5715"/>
                  </a:lnTo>
                  <a:lnTo>
                    <a:pt x="719" y="5696"/>
                  </a:lnTo>
                  <a:lnTo>
                    <a:pt x="701" y="5715"/>
                  </a:lnTo>
                  <a:lnTo>
                    <a:pt x="682" y="5696"/>
                  </a:lnTo>
                  <a:lnTo>
                    <a:pt x="719" y="5678"/>
                  </a:lnTo>
                  <a:lnTo>
                    <a:pt x="738" y="5660"/>
                  </a:lnTo>
                  <a:lnTo>
                    <a:pt x="701" y="5660"/>
                  </a:lnTo>
                  <a:lnTo>
                    <a:pt x="701" y="5641"/>
                  </a:lnTo>
                  <a:lnTo>
                    <a:pt x="719" y="5641"/>
                  </a:lnTo>
                  <a:lnTo>
                    <a:pt x="719" y="5604"/>
                  </a:lnTo>
                  <a:lnTo>
                    <a:pt x="719" y="5586"/>
                  </a:lnTo>
                  <a:lnTo>
                    <a:pt x="701" y="5567"/>
                  </a:lnTo>
                  <a:lnTo>
                    <a:pt x="719" y="5549"/>
                  </a:lnTo>
                  <a:lnTo>
                    <a:pt x="719" y="5531"/>
                  </a:lnTo>
                  <a:lnTo>
                    <a:pt x="701" y="5512"/>
                  </a:lnTo>
                  <a:lnTo>
                    <a:pt x="719" y="5475"/>
                  </a:lnTo>
                  <a:lnTo>
                    <a:pt x="701" y="5438"/>
                  </a:lnTo>
                  <a:lnTo>
                    <a:pt x="701" y="5420"/>
                  </a:lnTo>
                  <a:lnTo>
                    <a:pt x="719" y="5402"/>
                  </a:lnTo>
                  <a:lnTo>
                    <a:pt x="701" y="5365"/>
                  </a:lnTo>
                  <a:lnTo>
                    <a:pt x="701" y="5328"/>
                  </a:lnTo>
                  <a:lnTo>
                    <a:pt x="682" y="5309"/>
                  </a:lnTo>
                  <a:lnTo>
                    <a:pt x="664" y="5309"/>
                  </a:lnTo>
                  <a:lnTo>
                    <a:pt x="682" y="5291"/>
                  </a:lnTo>
                  <a:lnTo>
                    <a:pt x="701" y="5291"/>
                  </a:lnTo>
                  <a:lnTo>
                    <a:pt x="701" y="5272"/>
                  </a:lnTo>
                  <a:lnTo>
                    <a:pt x="682" y="5254"/>
                  </a:lnTo>
                  <a:lnTo>
                    <a:pt x="682" y="5217"/>
                  </a:lnTo>
                  <a:lnTo>
                    <a:pt x="682" y="5199"/>
                  </a:lnTo>
                  <a:lnTo>
                    <a:pt x="664" y="5180"/>
                  </a:lnTo>
                  <a:lnTo>
                    <a:pt x="645" y="5162"/>
                  </a:lnTo>
                  <a:lnTo>
                    <a:pt x="627" y="5162"/>
                  </a:lnTo>
                  <a:lnTo>
                    <a:pt x="609" y="5180"/>
                  </a:lnTo>
                  <a:lnTo>
                    <a:pt x="590" y="5162"/>
                  </a:lnTo>
                  <a:lnTo>
                    <a:pt x="572" y="5143"/>
                  </a:lnTo>
                  <a:lnTo>
                    <a:pt x="664" y="5143"/>
                  </a:lnTo>
                  <a:lnTo>
                    <a:pt x="682" y="5107"/>
                  </a:lnTo>
                  <a:lnTo>
                    <a:pt x="664" y="5107"/>
                  </a:lnTo>
                  <a:lnTo>
                    <a:pt x="645" y="5088"/>
                  </a:lnTo>
                  <a:lnTo>
                    <a:pt x="682" y="5088"/>
                  </a:lnTo>
                  <a:lnTo>
                    <a:pt x="664" y="5051"/>
                  </a:lnTo>
                  <a:lnTo>
                    <a:pt x="645" y="5033"/>
                  </a:lnTo>
                  <a:lnTo>
                    <a:pt x="664" y="5014"/>
                  </a:lnTo>
                  <a:lnTo>
                    <a:pt x="664" y="4996"/>
                  </a:lnTo>
                  <a:lnTo>
                    <a:pt x="645" y="4996"/>
                  </a:lnTo>
                  <a:lnTo>
                    <a:pt x="645" y="4978"/>
                  </a:lnTo>
                  <a:lnTo>
                    <a:pt x="645" y="4959"/>
                  </a:lnTo>
                  <a:lnTo>
                    <a:pt x="645" y="4941"/>
                  </a:lnTo>
                  <a:lnTo>
                    <a:pt x="609" y="4922"/>
                  </a:lnTo>
                  <a:lnTo>
                    <a:pt x="645" y="4922"/>
                  </a:lnTo>
                  <a:lnTo>
                    <a:pt x="627" y="4904"/>
                  </a:lnTo>
                  <a:lnTo>
                    <a:pt x="627" y="4885"/>
                  </a:lnTo>
                  <a:lnTo>
                    <a:pt x="590" y="4885"/>
                  </a:lnTo>
                  <a:lnTo>
                    <a:pt x="609" y="4867"/>
                  </a:lnTo>
                  <a:lnTo>
                    <a:pt x="609" y="4849"/>
                  </a:lnTo>
                  <a:lnTo>
                    <a:pt x="627" y="4849"/>
                  </a:lnTo>
                  <a:lnTo>
                    <a:pt x="645" y="4830"/>
                  </a:lnTo>
                  <a:lnTo>
                    <a:pt x="645" y="4812"/>
                  </a:lnTo>
                  <a:lnTo>
                    <a:pt x="664" y="4812"/>
                  </a:lnTo>
                  <a:lnTo>
                    <a:pt x="664" y="4793"/>
                  </a:lnTo>
                  <a:lnTo>
                    <a:pt x="664" y="4775"/>
                  </a:lnTo>
                  <a:lnTo>
                    <a:pt x="645" y="4775"/>
                  </a:lnTo>
                  <a:lnTo>
                    <a:pt x="645" y="4756"/>
                  </a:lnTo>
                  <a:lnTo>
                    <a:pt x="627" y="4738"/>
                  </a:lnTo>
                  <a:lnTo>
                    <a:pt x="645" y="4719"/>
                  </a:lnTo>
                  <a:lnTo>
                    <a:pt x="627" y="4701"/>
                  </a:lnTo>
                  <a:lnTo>
                    <a:pt x="609" y="4701"/>
                  </a:lnTo>
                  <a:lnTo>
                    <a:pt x="609" y="4719"/>
                  </a:lnTo>
                  <a:lnTo>
                    <a:pt x="590" y="4719"/>
                  </a:lnTo>
                  <a:lnTo>
                    <a:pt x="572" y="4701"/>
                  </a:lnTo>
                  <a:lnTo>
                    <a:pt x="590" y="4701"/>
                  </a:lnTo>
                  <a:lnTo>
                    <a:pt x="627" y="4683"/>
                  </a:lnTo>
                  <a:lnTo>
                    <a:pt x="645" y="4646"/>
                  </a:lnTo>
                  <a:lnTo>
                    <a:pt x="645" y="4627"/>
                  </a:lnTo>
                  <a:lnTo>
                    <a:pt x="627" y="4627"/>
                  </a:lnTo>
                  <a:lnTo>
                    <a:pt x="627" y="4609"/>
                  </a:lnTo>
                  <a:lnTo>
                    <a:pt x="645" y="4590"/>
                  </a:lnTo>
                  <a:lnTo>
                    <a:pt x="627" y="4572"/>
                  </a:lnTo>
                  <a:lnTo>
                    <a:pt x="627" y="4554"/>
                  </a:lnTo>
                  <a:lnTo>
                    <a:pt x="609" y="4554"/>
                  </a:lnTo>
                  <a:lnTo>
                    <a:pt x="645" y="4535"/>
                  </a:lnTo>
                  <a:lnTo>
                    <a:pt x="645" y="4517"/>
                  </a:lnTo>
                  <a:lnTo>
                    <a:pt x="664" y="4498"/>
                  </a:lnTo>
                  <a:lnTo>
                    <a:pt x="609" y="4498"/>
                  </a:lnTo>
                  <a:lnTo>
                    <a:pt x="627" y="4480"/>
                  </a:lnTo>
                  <a:lnTo>
                    <a:pt x="645" y="4480"/>
                  </a:lnTo>
                  <a:lnTo>
                    <a:pt x="645" y="4461"/>
                  </a:lnTo>
                  <a:lnTo>
                    <a:pt x="627" y="4461"/>
                  </a:lnTo>
                  <a:lnTo>
                    <a:pt x="627" y="4443"/>
                  </a:lnTo>
                  <a:lnTo>
                    <a:pt x="609" y="4406"/>
                  </a:lnTo>
                  <a:lnTo>
                    <a:pt x="609" y="4388"/>
                  </a:lnTo>
                  <a:lnTo>
                    <a:pt x="627" y="4369"/>
                  </a:lnTo>
                  <a:lnTo>
                    <a:pt x="627" y="4351"/>
                  </a:lnTo>
                  <a:lnTo>
                    <a:pt x="609" y="4314"/>
                  </a:lnTo>
                  <a:lnTo>
                    <a:pt x="609" y="4277"/>
                  </a:lnTo>
                  <a:lnTo>
                    <a:pt x="627" y="4259"/>
                  </a:lnTo>
                  <a:lnTo>
                    <a:pt x="609" y="4240"/>
                  </a:lnTo>
                  <a:lnTo>
                    <a:pt x="609" y="4222"/>
                  </a:lnTo>
                  <a:lnTo>
                    <a:pt x="590" y="4185"/>
                  </a:lnTo>
                  <a:lnTo>
                    <a:pt x="572" y="4185"/>
                  </a:lnTo>
                  <a:lnTo>
                    <a:pt x="590" y="4166"/>
                  </a:lnTo>
                  <a:lnTo>
                    <a:pt x="609" y="4166"/>
                  </a:lnTo>
                  <a:lnTo>
                    <a:pt x="590" y="4074"/>
                  </a:lnTo>
                  <a:lnTo>
                    <a:pt x="572" y="3964"/>
                  </a:lnTo>
                  <a:lnTo>
                    <a:pt x="590" y="3964"/>
                  </a:lnTo>
                  <a:lnTo>
                    <a:pt x="572" y="3945"/>
                  </a:lnTo>
                  <a:lnTo>
                    <a:pt x="572" y="3927"/>
                  </a:lnTo>
                  <a:lnTo>
                    <a:pt x="553" y="3927"/>
                  </a:lnTo>
                  <a:lnTo>
                    <a:pt x="553" y="3908"/>
                  </a:lnTo>
                  <a:lnTo>
                    <a:pt x="553" y="3890"/>
                  </a:lnTo>
                  <a:lnTo>
                    <a:pt x="572" y="3890"/>
                  </a:lnTo>
                  <a:lnTo>
                    <a:pt x="590" y="3872"/>
                  </a:lnTo>
                  <a:lnTo>
                    <a:pt x="572" y="3872"/>
                  </a:lnTo>
                  <a:lnTo>
                    <a:pt x="535" y="3853"/>
                  </a:lnTo>
                  <a:lnTo>
                    <a:pt x="553" y="3835"/>
                  </a:lnTo>
                  <a:lnTo>
                    <a:pt x="535" y="3816"/>
                  </a:lnTo>
                  <a:lnTo>
                    <a:pt x="572" y="3779"/>
                  </a:lnTo>
                  <a:lnTo>
                    <a:pt x="535" y="3779"/>
                  </a:lnTo>
                  <a:lnTo>
                    <a:pt x="553" y="3761"/>
                  </a:lnTo>
                  <a:lnTo>
                    <a:pt x="553" y="3743"/>
                  </a:lnTo>
                  <a:lnTo>
                    <a:pt x="535" y="3724"/>
                  </a:lnTo>
                  <a:lnTo>
                    <a:pt x="535" y="3706"/>
                  </a:lnTo>
                  <a:lnTo>
                    <a:pt x="553" y="3706"/>
                  </a:lnTo>
                  <a:lnTo>
                    <a:pt x="553" y="3669"/>
                  </a:lnTo>
                  <a:lnTo>
                    <a:pt x="553" y="3650"/>
                  </a:lnTo>
                  <a:lnTo>
                    <a:pt x="535" y="3632"/>
                  </a:lnTo>
                  <a:lnTo>
                    <a:pt x="535" y="3613"/>
                  </a:lnTo>
                  <a:lnTo>
                    <a:pt x="535" y="3595"/>
                  </a:lnTo>
                  <a:lnTo>
                    <a:pt x="535" y="3466"/>
                  </a:lnTo>
                  <a:lnTo>
                    <a:pt x="516" y="3319"/>
                  </a:lnTo>
                  <a:lnTo>
                    <a:pt x="516" y="3300"/>
                  </a:lnTo>
                  <a:lnTo>
                    <a:pt x="516" y="3282"/>
                  </a:lnTo>
                  <a:lnTo>
                    <a:pt x="498" y="3282"/>
                  </a:lnTo>
                  <a:lnTo>
                    <a:pt x="516" y="3263"/>
                  </a:lnTo>
                  <a:lnTo>
                    <a:pt x="516" y="3245"/>
                  </a:lnTo>
                  <a:lnTo>
                    <a:pt x="498" y="3245"/>
                  </a:lnTo>
                  <a:lnTo>
                    <a:pt x="516" y="3226"/>
                  </a:lnTo>
                  <a:lnTo>
                    <a:pt x="535" y="3190"/>
                  </a:lnTo>
                  <a:lnTo>
                    <a:pt x="516" y="3171"/>
                  </a:lnTo>
                  <a:lnTo>
                    <a:pt x="498" y="3153"/>
                  </a:lnTo>
                  <a:lnTo>
                    <a:pt x="516" y="3097"/>
                  </a:lnTo>
                  <a:lnTo>
                    <a:pt x="516" y="3060"/>
                  </a:lnTo>
                  <a:lnTo>
                    <a:pt x="535" y="3060"/>
                  </a:lnTo>
                  <a:lnTo>
                    <a:pt x="535" y="3042"/>
                  </a:lnTo>
                  <a:lnTo>
                    <a:pt x="498" y="3042"/>
                  </a:lnTo>
                  <a:lnTo>
                    <a:pt x="479" y="3024"/>
                  </a:lnTo>
                  <a:lnTo>
                    <a:pt x="498" y="3005"/>
                  </a:lnTo>
                  <a:lnTo>
                    <a:pt x="461" y="2987"/>
                  </a:lnTo>
                  <a:lnTo>
                    <a:pt x="498" y="2987"/>
                  </a:lnTo>
                  <a:lnTo>
                    <a:pt x="498" y="2968"/>
                  </a:lnTo>
                  <a:lnTo>
                    <a:pt x="479" y="2931"/>
                  </a:lnTo>
                  <a:lnTo>
                    <a:pt x="479" y="2913"/>
                  </a:lnTo>
                  <a:lnTo>
                    <a:pt x="498" y="2895"/>
                  </a:lnTo>
                  <a:lnTo>
                    <a:pt x="498" y="2876"/>
                  </a:lnTo>
                  <a:lnTo>
                    <a:pt x="479" y="2876"/>
                  </a:lnTo>
                  <a:lnTo>
                    <a:pt x="479" y="2858"/>
                  </a:lnTo>
                  <a:lnTo>
                    <a:pt x="479" y="2839"/>
                  </a:lnTo>
                  <a:lnTo>
                    <a:pt x="498" y="2821"/>
                  </a:lnTo>
                  <a:lnTo>
                    <a:pt x="479" y="2821"/>
                  </a:lnTo>
                  <a:lnTo>
                    <a:pt x="443" y="2802"/>
                  </a:lnTo>
                  <a:lnTo>
                    <a:pt x="479" y="2802"/>
                  </a:lnTo>
                  <a:lnTo>
                    <a:pt x="479" y="2766"/>
                  </a:lnTo>
                  <a:lnTo>
                    <a:pt x="461" y="2710"/>
                  </a:lnTo>
                  <a:lnTo>
                    <a:pt x="479" y="2710"/>
                  </a:lnTo>
                  <a:lnTo>
                    <a:pt x="479" y="2692"/>
                  </a:lnTo>
                  <a:lnTo>
                    <a:pt x="461" y="2655"/>
                  </a:lnTo>
                  <a:lnTo>
                    <a:pt x="461" y="2637"/>
                  </a:lnTo>
                  <a:lnTo>
                    <a:pt x="461" y="2618"/>
                  </a:lnTo>
                  <a:lnTo>
                    <a:pt x="479" y="2618"/>
                  </a:lnTo>
                  <a:lnTo>
                    <a:pt x="498" y="2600"/>
                  </a:lnTo>
                  <a:lnTo>
                    <a:pt x="461" y="2600"/>
                  </a:lnTo>
                  <a:lnTo>
                    <a:pt x="461" y="2581"/>
                  </a:lnTo>
                  <a:lnTo>
                    <a:pt x="479" y="2563"/>
                  </a:lnTo>
                  <a:lnTo>
                    <a:pt x="461" y="2563"/>
                  </a:lnTo>
                  <a:lnTo>
                    <a:pt x="479" y="2544"/>
                  </a:lnTo>
                  <a:lnTo>
                    <a:pt x="461" y="2507"/>
                  </a:lnTo>
                  <a:lnTo>
                    <a:pt x="461" y="2489"/>
                  </a:lnTo>
                  <a:lnTo>
                    <a:pt x="443" y="2471"/>
                  </a:lnTo>
                  <a:lnTo>
                    <a:pt x="424" y="2471"/>
                  </a:lnTo>
                  <a:lnTo>
                    <a:pt x="424" y="2452"/>
                  </a:lnTo>
                  <a:lnTo>
                    <a:pt x="443" y="2452"/>
                  </a:lnTo>
                  <a:lnTo>
                    <a:pt x="424" y="2434"/>
                  </a:lnTo>
                  <a:lnTo>
                    <a:pt x="424" y="2415"/>
                  </a:lnTo>
                  <a:lnTo>
                    <a:pt x="406" y="2415"/>
                  </a:lnTo>
                  <a:lnTo>
                    <a:pt x="424" y="2397"/>
                  </a:lnTo>
                  <a:lnTo>
                    <a:pt x="443" y="2378"/>
                  </a:lnTo>
                  <a:lnTo>
                    <a:pt x="406" y="2360"/>
                  </a:lnTo>
                  <a:lnTo>
                    <a:pt x="406" y="2342"/>
                  </a:lnTo>
                  <a:lnTo>
                    <a:pt x="424" y="2342"/>
                  </a:lnTo>
                  <a:lnTo>
                    <a:pt x="443" y="2305"/>
                  </a:lnTo>
                  <a:lnTo>
                    <a:pt x="424" y="2305"/>
                  </a:lnTo>
                  <a:lnTo>
                    <a:pt x="424" y="2286"/>
                  </a:lnTo>
                  <a:lnTo>
                    <a:pt x="443" y="2249"/>
                  </a:lnTo>
                  <a:lnTo>
                    <a:pt x="443" y="2231"/>
                  </a:lnTo>
                  <a:lnTo>
                    <a:pt x="424" y="2231"/>
                  </a:lnTo>
                  <a:lnTo>
                    <a:pt x="406" y="2249"/>
                  </a:lnTo>
                  <a:lnTo>
                    <a:pt x="424" y="2213"/>
                  </a:lnTo>
                  <a:lnTo>
                    <a:pt x="443" y="2194"/>
                  </a:lnTo>
                  <a:lnTo>
                    <a:pt x="424" y="2176"/>
                  </a:lnTo>
                  <a:lnTo>
                    <a:pt x="406" y="2157"/>
                  </a:lnTo>
                  <a:lnTo>
                    <a:pt x="406" y="2139"/>
                  </a:lnTo>
                  <a:lnTo>
                    <a:pt x="424" y="2120"/>
                  </a:lnTo>
                  <a:lnTo>
                    <a:pt x="406" y="2120"/>
                  </a:lnTo>
                  <a:lnTo>
                    <a:pt x="387" y="2102"/>
                  </a:lnTo>
                  <a:lnTo>
                    <a:pt x="406" y="2102"/>
                  </a:lnTo>
                  <a:lnTo>
                    <a:pt x="424" y="2084"/>
                  </a:lnTo>
                  <a:lnTo>
                    <a:pt x="406" y="1991"/>
                  </a:lnTo>
                  <a:lnTo>
                    <a:pt x="397" y="1973"/>
                  </a:lnTo>
                  <a:lnTo>
                    <a:pt x="369" y="1973"/>
                  </a:lnTo>
                  <a:lnTo>
                    <a:pt x="369" y="1954"/>
                  </a:lnTo>
                  <a:lnTo>
                    <a:pt x="387" y="1954"/>
                  </a:lnTo>
                  <a:lnTo>
                    <a:pt x="406" y="1936"/>
                  </a:lnTo>
                  <a:lnTo>
                    <a:pt x="387" y="1936"/>
                  </a:lnTo>
                  <a:lnTo>
                    <a:pt x="387" y="1918"/>
                  </a:lnTo>
                  <a:lnTo>
                    <a:pt x="387" y="1899"/>
                  </a:lnTo>
                  <a:lnTo>
                    <a:pt x="406" y="1881"/>
                  </a:lnTo>
                  <a:lnTo>
                    <a:pt x="387" y="1844"/>
                  </a:lnTo>
                  <a:lnTo>
                    <a:pt x="387" y="1825"/>
                  </a:lnTo>
                  <a:lnTo>
                    <a:pt x="387" y="1807"/>
                  </a:lnTo>
                  <a:lnTo>
                    <a:pt x="406" y="1770"/>
                  </a:lnTo>
                  <a:lnTo>
                    <a:pt x="387" y="1770"/>
                  </a:lnTo>
                  <a:lnTo>
                    <a:pt x="369" y="1789"/>
                  </a:lnTo>
                  <a:lnTo>
                    <a:pt x="369" y="1770"/>
                  </a:lnTo>
                  <a:lnTo>
                    <a:pt x="387" y="1752"/>
                  </a:lnTo>
                  <a:lnTo>
                    <a:pt x="387" y="1733"/>
                  </a:lnTo>
                  <a:lnTo>
                    <a:pt x="406" y="1715"/>
                  </a:lnTo>
                  <a:lnTo>
                    <a:pt x="387" y="1696"/>
                  </a:lnTo>
                  <a:lnTo>
                    <a:pt x="387" y="1660"/>
                  </a:lnTo>
                  <a:lnTo>
                    <a:pt x="387" y="1641"/>
                  </a:lnTo>
                  <a:lnTo>
                    <a:pt x="406" y="1623"/>
                  </a:lnTo>
                  <a:lnTo>
                    <a:pt x="369" y="1604"/>
                  </a:lnTo>
                  <a:lnTo>
                    <a:pt x="387" y="1567"/>
                  </a:lnTo>
                  <a:lnTo>
                    <a:pt x="369" y="1549"/>
                  </a:lnTo>
                  <a:lnTo>
                    <a:pt x="350" y="1531"/>
                  </a:lnTo>
                  <a:lnTo>
                    <a:pt x="369" y="1531"/>
                  </a:lnTo>
                  <a:lnTo>
                    <a:pt x="387" y="1512"/>
                  </a:lnTo>
                  <a:lnTo>
                    <a:pt x="369" y="1494"/>
                  </a:lnTo>
                  <a:lnTo>
                    <a:pt x="350" y="1457"/>
                  </a:lnTo>
                  <a:lnTo>
                    <a:pt x="350" y="1420"/>
                  </a:lnTo>
                  <a:lnTo>
                    <a:pt x="332" y="1401"/>
                  </a:lnTo>
                  <a:lnTo>
                    <a:pt x="369" y="1401"/>
                  </a:lnTo>
                  <a:lnTo>
                    <a:pt x="369" y="1365"/>
                  </a:lnTo>
                  <a:lnTo>
                    <a:pt x="369" y="1346"/>
                  </a:lnTo>
                  <a:lnTo>
                    <a:pt x="369" y="1328"/>
                  </a:lnTo>
                  <a:lnTo>
                    <a:pt x="350" y="1309"/>
                  </a:lnTo>
                  <a:lnTo>
                    <a:pt x="350" y="1272"/>
                  </a:lnTo>
                  <a:lnTo>
                    <a:pt x="369" y="1254"/>
                  </a:lnTo>
                  <a:lnTo>
                    <a:pt x="350" y="1236"/>
                  </a:lnTo>
                  <a:lnTo>
                    <a:pt x="332" y="1217"/>
                  </a:lnTo>
                  <a:lnTo>
                    <a:pt x="332" y="1199"/>
                  </a:lnTo>
                  <a:lnTo>
                    <a:pt x="350" y="1199"/>
                  </a:lnTo>
                  <a:lnTo>
                    <a:pt x="332" y="1162"/>
                  </a:lnTo>
                  <a:lnTo>
                    <a:pt x="332" y="1143"/>
                  </a:lnTo>
                  <a:lnTo>
                    <a:pt x="314" y="1125"/>
                  </a:lnTo>
                  <a:lnTo>
                    <a:pt x="314" y="1107"/>
                  </a:lnTo>
                  <a:lnTo>
                    <a:pt x="332" y="1070"/>
                  </a:lnTo>
                  <a:lnTo>
                    <a:pt x="332" y="1033"/>
                  </a:lnTo>
                  <a:lnTo>
                    <a:pt x="314" y="1014"/>
                  </a:lnTo>
                  <a:lnTo>
                    <a:pt x="277" y="996"/>
                  </a:lnTo>
                  <a:lnTo>
                    <a:pt x="332" y="996"/>
                  </a:lnTo>
                  <a:lnTo>
                    <a:pt x="350" y="978"/>
                  </a:lnTo>
                  <a:lnTo>
                    <a:pt x="295" y="941"/>
                  </a:lnTo>
                  <a:lnTo>
                    <a:pt x="295" y="922"/>
                  </a:lnTo>
                  <a:lnTo>
                    <a:pt x="314" y="885"/>
                  </a:lnTo>
                  <a:lnTo>
                    <a:pt x="295" y="830"/>
                  </a:lnTo>
                  <a:lnTo>
                    <a:pt x="295" y="756"/>
                  </a:lnTo>
                  <a:lnTo>
                    <a:pt x="314" y="719"/>
                  </a:lnTo>
                  <a:lnTo>
                    <a:pt x="295" y="719"/>
                  </a:lnTo>
                  <a:lnTo>
                    <a:pt x="295" y="701"/>
                  </a:lnTo>
                  <a:lnTo>
                    <a:pt x="258" y="701"/>
                  </a:lnTo>
                  <a:lnTo>
                    <a:pt x="277" y="683"/>
                  </a:lnTo>
                  <a:lnTo>
                    <a:pt x="295" y="683"/>
                  </a:lnTo>
                  <a:lnTo>
                    <a:pt x="295" y="664"/>
                  </a:lnTo>
                  <a:lnTo>
                    <a:pt x="277" y="627"/>
                  </a:lnTo>
                  <a:lnTo>
                    <a:pt x="277" y="590"/>
                  </a:lnTo>
                  <a:lnTo>
                    <a:pt x="277" y="572"/>
                  </a:lnTo>
                  <a:lnTo>
                    <a:pt x="277" y="554"/>
                  </a:lnTo>
                  <a:lnTo>
                    <a:pt x="277" y="535"/>
                  </a:lnTo>
                  <a:lnTo>
                    <a:pt x="258" y="535"/>
                  </a:lnTo>
                  <a:lnTo>
                    <a:pt x="277" y="498"/>
                  </a:lnTo>
                  <a:lnTo>
                    <a:pt x="277" y="480"/>
                  </a:lnTo>
                  <a:lnTo>
                    <a:pt x="258" y="480"/>
                  </a:lnTo>
                  <a:lnTo>
                    <a:pt x="258" y="461"/>
                  </a:lnTo>
                  <a:lnTo>
                    <a:pt x="258" y="425"/>
                  </a:lnTo>
                  <a:lnTo>
                    <a:pt x="258" y="351"/>
                  </a:lnTo>
                  <a:lnTo>
                    <a:pt x="258" y="277"/>
                  </a:lnTo>
                  <a:lnTo>
                    <a:pt x="258" y="240"/>
                  </a:lnTo>
                  <a:lnTo>
                    <a:pt x="240" y="240"/>
                  </a:lnTo>
                  <a:lnTo>
                    <a:pt x="221" y="203"/>
                  </a:lnTo>
                  <a:lnTo>
                    <a:pt x="221" y="148"/>
                  </a:lnTo>
                  <a:lnTo>
                    <a:pt x="221" y="111"/>
                  </a:lnTo>
                  <a:lnTo>
                    <a:pt x="203" y="93"/>
                  </a:lnTo>
                  <a:lnTo>
                    <a:pt x="185" y="74"/>
                  </a:lnTo>
                  <a:lnTo>
                    <a:pt x="203" y="56"/>
                  </a:lnTo>
                  <a:lnTo>
                    <a:pt x="203" y="3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1494750" y="1031675"/>
              <a:ext cx="12925" cy="160850"/>
            </a:xfrm>
            <a:custGeom>
              <a:avLst/>
              <a:gdLst/>
              <a:ahLst/>
              <a:cxnLst/>
              <a:rect l="l" t="t" r="r" b="b"/>
              <a:pathLst>
                <a:path w="517" h="6434" extrusionOk="0">
                  <a:moveTo>
                    <a:pt x="296" y="37"/>
                  </a:moveTo>
                  <a:lnTo>
                    <a:pt x="277" y="55"/>
                  </a:lnTo>
                  <a:lnTo>
                    <a:pt x="240" y="55"/>
                  </a:lnTo>
                  <a:lnTo>
                    <a:pt x="277" y="37"/>
                  </a:lnTo>
                  <a:close/>
                  <a:moveTo>
                    <a:pt x="314" y="1106"/>
                  </a:moveTo>
                  <a:lnTo>
                    <a:pt x="296" y="1125"/>
                  </a:lnTo>
                  <a:lnTo>
                    <a:pt x="277" y="1125"/>
                  </a:lnTo>
                  <a:lnTo>
                    <a:pt x="296" y="1106"/>
                  </a:lnTo>
                  <a:close/>
                  <a:moveTo>
                    <a:pt x="277" y="1364"/>
                  </a:moveTo>
                  <a:lnTo>
                    <a:pt x="259" y="1383"/>
                  </a:lnTo>
                  <a:lnTo>
                    <a:pt x="240" y="1383"/>
                  </a:lnTo>
                  <a:lnTo>
                    <a:pt x="240" y="1364"/>
                  </a:lnTo>
                  <a:close/>
                  <a:moveTo>
                    <a:pt x="277" y="1659"/>
                  </a:moveTo>
                  <a:lnTo>
                    <a:pt x="296" y="1678"/>
                  </a:lnTo>
                  <a:lnTo>
                    <a:pt x="259" y="1678"/>
                  </a:lnTo>
                  <a:lnTo>
                    <a:pt x="277" y="1659"/>
                  </a:lnTo>
                  <a:close/>
                  <a:moveTo>
                    <a:pt x="388" y="1770"/>
                  </a:moveTo>
                  <a:lnTo>
                    <a:pt x="369" y="1788"/>
                  </a:lnTo>
                  <a:lnTo>
                    <a:pt x="388" y="1788"/>
                  </a:lnTo>
                  <a:lnTo>
                    <a:pt x="388" y="1770"/>
                  </a:lnTo>
                  <a:close/>
                  <a:moveTo>
                    <a:pt x="277" y="1862"/>
                  </a:moveTo>
                  <a:lnTo>
                    <a:pt x="277" y="1880"/>
                  </a:lnTo>
                  <a:lnTo>
                    <a:pt x="259" y="1899"/>
                  </a:lnTo>
                  <a:lnTo>
                    <a:pt x="259" y="1880"/>
                  </a:lnTo>
                  <a:lnTo>
                    <a:pt x="277" y="1862"/>
                  </a:lnTo>
                  <a:close/>
                  <a:moveTo>
                    <a:pt x="296" y="2655"/>
                  </a:moveTo>
                  <a:lnTo>
                    <a:pt x="296" y="2673"/>
                  </a:lnTo>
                  <a:lnTo>
                    <a:pt x="277" y="2673"/>
                  </a:lnTo>
                  <a:lnTo>
                    <a:pt x="296" y="2655"/>
                  </a:lnTo>
                  <a:close/>
                  <a:moveTo>
                    <a:pt x="296" y="2968"/>
                  </a:moveTo>
                  <a:lnTo>
                    <a:pt x="296" y="2986"/>
                  </a:lnTo>
                  <a:lnTo>
                    <a:pt x="277" y="2986"/>
                  </a:lnTo>
                  <a:lnTo>
                    <a:pt x="277" y="2968"/>
                  </a:lnTo>
                  <a:close/>
                  <a:moveTo>
                    <a:pt x="314" y="3503"/>
                  </a:moveTo>
                  <a:lnTo>
                    <a:pt x="314" y="3521"/>
                  </a:lnTo>
                  <a:lnTo>
                    <a:pt x="296" y="3503"/>
                  </a:lnTo>
                  <a:close/>
                  <a:moveTo>
                    <a:pt x="406" y="3595"/>
                  </a:moveTo>
                  <a:lnTo>
                    <a:pt x="388" y="3613"/>
                  </a:lnTo>
                  <a:lnTo>
                    <a:pt x="388" y="3595"/>
                  </a:lnTo>
                  <a:close/>
                  <a:moveTo>
                    <a:pt x="314" y="3724"/>
                  </a:moveTo>
                  <a:lnTo>
                    <a:pt x="296" y="3742"/>
                  </a:lnTo>
                  <a:lnTo>
                    <a:pt x="277" y="3724"/>
                  </a:lnTo>
                  <a:close/>
                  <a:moveTo>
                    <a:pt x="314" y="3908"/>
                  </a:moveTo>
                  <a:lnTo>
                    <a:pt x="296" y="3926"/>
                  </a:lnTo>
                  <a:lnTo>
                    <a:pt x="277" y="3908"/>
                  </a:lnTo>
                  <a:close/>
                  <a:moveTo>
                    <a:pt x="332" y="4443"/>
                  </a:moveTo>
                  <a:lnTo>
                    <a:pt x="369" y="4461"/>
                  </a:lnTo>
                  <a:lnTo>
                    <a:pt x="332" y="4461"/>
                  </a:lnTo>
                  <a:lnTo>
                    <a:pt x="332" y="4443"/>
                  </a:lnTo>
                  <a:close/>
                  <a:moveTo>
                    <a:pt x="314" y="4572"/>
                  </a:moveTo>
                  <a:lnTo>
                    <a:pt x="332" y="4590"/>
                  </a:lnTo>
                  <a:lnTo>
                    <a:pt x="314" y="4590"/>
                  </a:lnTo>
                  <a:lnTo>
                    <a:pt x="314" y="4572"/>
                  </a:lnTo>
                  <a:close/>
                  <a:moveTo>
                    <a:pt x="38" y="4627"/>
                  </a:moveTo>
                  <a:lnTo>
                    <a:pt x="1" y="4645"/>
                  </a:lnTo>
                  <a:lnTo>
                    <a:pt x="38" y="4645"/>
                  </a:lnTo>
                  <a:lnTo>
                    <a:pt x="38" y="4627"/>
                  </a:lnTo>
                  <a:close/>
                  <a:moveTo>
                    <a:pt x="498" y="4627"/>
                  </a:moveTo>
                  <a:lnTo>
                    <a:pt x="498" y="4645"/>
                  </a:lnTo>
                  <a:lnTo>
                    <a:pt x="517" y="4645"/>
                  </a:lnTo>
                  <a:lnTo>
                    <a:pt x="517" y="4627"/>
                  </a:lnTo>
                  <a:close/>
                  <a:moveTo>
                    <a:pt x="332" y="4719"/>
                  </a:moveTo>
                  <a:lnTo>
                    <a:pt x="332" y="4738"/>
                  </a:lnTo>
                  <a:lnTo>
                    <a:pt x="314" y="4738"/>
                  </a:lnTo>
                  <a:lnTo>
                    <a:pt x="314" y="4719"/>
                  </a:lnTo>
                  <a:close/>
                  <a:moveTo>
                    <a:pt x="369" y="4848"/>
                  </a:moveTo>
                  <a:lnTo>
                    <a:pt x="388" y="4867"/>
                  </a:lnTo>
                  <a:lnTo>
                    <a:pt x="369" y="4867"/>
                  </a:lnTo>
                  <a:lnTo>
                    <a:pt x="369" y="4848"/>
                  </a:lnTo>
                  <a:close/>
                  <a:moveTo>
                    <a:pt x="388" y="4922"/>
                  </a:moveTo>
                  <a:lnTo>
                    <a:pt x="351" y="4940"/>
                  </a:lnTo>
                  <a:lnTo>
                    <a:pt x="351" y="4922"/>
                  </a:lnTo>
                  <a:close/>
                  <a:moveTo>
                    <a:pt x="351" y="5125"/>
                  </a:moveTo>
                  <a:lnTo>
                    <a:pt x="351" y="5143"/>
                  </a:lnTo>
                  <a:lnTo>
                    <a:pt x="314" y="5143"/>
                  </a:lnTo>
                  <a:lnTo>
                    <a:pt x="351" y="5125"/>
                  </a:lnTo>
                  <a:close/>
                  <a:moveTo>
                    <a:pt x="425" y="5180"/>
                  </a:moveTo>
                  <a:lnTo>
                    <a:pt x="406" y="5198"/>
                  </a:lnTo>
                  <a:lnTo>
                    <a:pt x="369" y="5217"/>
                  </a:lnTo>
                  <a:lnTo>
                    <a:pt x="369" y="5198"/>
                  </a:lnTo>
                  <a:lnTo>
                    <a:pt x="388" y="5198"/>
                  </a:lnTo>
                  <a:lnTo>
                    <a:pt x="425" y="5180"/>
                  </a:lnTo>
                  <a:close/>
                  <a:moveTo>
                    <a:pt x="314" y="5300"/>
                  </a:moveTo>
                  <a:lnTo>
                    <a:pt x="332" y="5309"/>
                  </a:lnTo>
                  <a:lnTo>
                    <a:pt x="314" y="5309"/>
                  </a:lnTo>
                  <a:lnTo>
                    <a:pt x="314" y="5300"/>
                  </a:lnTo>
                  <a:close/>
                  <a:moveTo>
                    <a:pt x="369" y="5364"/>
                  </a:moveTo>
                  <a:lnTo>
                    <a:pt x="351" y="5383"/>
                  </a:lnTo>
                  <a:lnTo>
                    <a:pt x="314" y="5383"/>
                  </a:lnTo>
                  <a:lnTo>
                    <a:pt x="332" y="5364"/>
                  </a:lnTo>
                  <a:close/>
                  <a:moveTo>
                    <a:pt x="406" y="5401"/>
                  </a:moveTo>
                  <a:lnTo>
                    <a:pt x="388" y="5420"/>
                  </a:lnTo>
                  <a:lnTo>
                    <a:pt x="369" y="5401"/>
                  </a:lnTo>
                  <a:close/>
                  <a:moveTo>
                    <a:pt x="296" y="5696"/>
                  </a:moveTo>
                  <a:lnTo>
                    <a:pt x="277" y="5715"/>
                  </a:lnTo>
                  <a:lnTo>
                    <a:pt x="277" y="5733"/>
                  </a:lnTo>
                  <a:lnTo>
                    <a:pt x="314" y="5733"/>
                  </a:lnTo>
                  <a:lnTo>
                    <a:pt x="314" y="5715"/>
                  </a:lnTo>
                  <a:lnTo>
                    <a:pt x="314" y="5696"/>
                  </a:lnTo>
                  <a:close/>
                  <a:moveTo>
                    <a:pt x="351" y="5751"/>
                  </a:moveTo>
                  <a:lnTo>
                    <a:pt x="332" y="5770"/>
                  </a:lnTo>
                  <a:lnTo>
                    <a:pt x="314" y="5788"/>
                  </a:lnTo>
                  <a:lnTo>
                    <a:pt x="314" y="5770"/>
                  </a:lnTo>
                  <a:lnTo>
                    <a:pt x="332" y="5751"/>
                  </a:lnTo>
                  <a:close/>
                  <a:moveTo>
                    <a:pt x="461" y="6157"/>
                  </a:moveTo>
                  <a:lnTo>
                    <a:pt x="461" y="6175"/>
                  </a:lnTo>
                  <a:lnTo>
                    <a:pt x="480" y="6175"/>
                  </a:lnTo>
                  <a:lnTo>
                    <a:pt x="461" y="6157"/>
                  </a:lnTo>
                  <a:close/>
                  <a:moveTo>
                    <a:pt x="388" y="6175"/>
                  </a:moveTo>
                  <a:lnTo>
                    <a:pt x="406" y="6194"/>
                  </a:lnTo>
                  <a:lnTo>
                    <a:pt x="406" y="6212"/>
                  </a:lnTo>
                  <a:lnTo>
                    <a:pt x="369" y="6212"/>
                  </a:lnTo>
                  <a:lnTo>
                    <a:pt x="351" y="6194"/>
                  </a:lnTo>
                  <a:lnTo>
                    <a:pt x="388" y="6194"/>
                  </a:lnTo>
                  <a:lnTo>
                    <a:pt x="388" y="6175"/>
                  </a:lnTo>
                  <a:close/>
                  <a:moveTo>
                    <a:pt x="388" y="6268"/>
                  </a:moveTo>
                  <a:lnTo>
                    <a:pt x="406" y="6286"/>
                  </a:lnTo>
                  <a:lnTo>
                    <a:pt x="388" y="6304"/>
                  </a:lnTo>
                  <a:lnTo>
                    <a:pt x="369" y="6286"/>
                  </a:lnTo>
                  <a:lnTo>
                    <a:pt x="388" y="6268"/>
                  </a:lnTo>
                  <a:close/>
                  <a:moveTo>
                    <a:pt x="167" y="6304"/>
                  </a:moveTo>
                  <a:lnTo>
                    <a:pt x="167" y="6323"/>
                  </a:lnTo>
                  <a:lnTo>
                    <a:pt x="185" y="6304"/>
                  </a:lnTo>
                  <a:close/>
                  <a:moveTo>
                    <a:pt x="203" y="0"/>
                  </a:moveTo>
                  <a:lnTo>
                    <a:pt x="167" y="19"/>
                  </a:lnTo>
                  <a:lnTo>
                    <a:pt x="148" y="19"/>
                  </a:lnTo>
                  <a:lnTo>
                    <a:pt x="130" y="37"/>
                  </a:lnTo>
                  <a:lnTo>
                    <a:pt x="130" y="55"/>
                  </a:lnTo>
                  <a:lnTo>
                    <a:pt x="111" y="55"/>
                  </a:lnTo>
                  <a:lnTo>
                    <a:pt x="130" y="74"/>
                  </a:lnTo>
                  <a:lnTo>
                    <a:pt x="167" y="74"/>
                  </a:lnTo>
                  <a:lnTo>
                    <a:pt x="185" y="92"/>
                  </a:lnTo>
                  <a:lnTo>
                    <a:pt x="148" y="111"/>
                  </a:lnTo>
                  <a:lnTo>
                    <a:pt x="148" y="129"/>
                  </a:lnTo>
                  <a:lnTo>
                    <a:pt x="185" y="129"/>
                  </a:lnTo>
                  <a:lnTo>
                    <a:pt x="167" y="148"/>
                  </a:lnTo>
                  <a:lnTo>
                    <a:pt x="167" y="166"/>
                  </a:lnTo>
                  <a:lnTo>
                    <a:pt x="185" y="185"/>
                  </a:lnTo>
                  <a:lnTo>
                    <a:pt x="167" y="203"/>
                  </a:lnTo>
                  <a:lnTo>
                    <a:pt x="148" y="221"/>
                  </a:lnTo>
                  <a:lnTo>
                    <a:pt x="167" y="258"/>
                  </a:lnTo>
                  <a:lnTo>
                    <a:pt x="185" y="314"/>
                  </a:lnTo>
                  <a:lnTo>
                    <a:pt x="185" y="387"/>
                  </a:lnTo>
                  <a:lnTo>
                    <a:pt x="203" y="406"/>
                  </a:lnTo>
                  <a:lnTo>
                    <a:pt x="203" y="424"/>
                  </a:lnTo>
                  <a:lnTo>
                    <a:pt x="185" y="443"/>
                  </a:lnTo>
                  <a:lnTo>
                    <a:pt x="185" y="498"/>
                  </a:lnTo>
                  <a:lnTo>
                    <a:pt x="167" y="535"/>
                  </a:lnTo>
                  <a:lnTo>
                    <a:pt x="185" y="553"/>
                  </a:lnTo>
                  <a:lnTo>
                    <a:pt x="185" y="572"/>
                  </a:lnTo>
                  <a:lnTo>
                    <a:pt x="185" y="590"/>
                  </a:lnTo>
                  <a:lnTo>
                    <a:pt x="185" y="608"/>
                  </a:lnTo>
                  <a:lnTo>
                    <a:pt x="203" y="608"/>
                  </a:lnTo>
                  <a:lnTo>
                    <a:pt x="203" y="627"/>
                  </a:lnTo>
                  <a:lnTo>
                    <a:pt x="203" y="664"/>
                  </a:lnTo>
                  <a:lnTo>
                    <a:pt x="203" y="701"/>
                  </a:lnTo>
                  <a:lnTo>
                    <a:pt x="203" y="719"/>
                  </a:lnTo>
                  <a:lnTo>
                    <a:pt x="185" y="738"/>
                  </a:lnTo>
                  <a:lnTo>
                    <a:pt x="203" y="738"/>
                  </a:lnTo>
                  <a:lnTo>
                    <a:pt x="222" y="756"/>
                  </a:lnTo>
                  <a:lnTo>
                    <a:pt x="203" y="774"/>
                  </a:lnTo>
                  <a:lnTo>
                    <a:pt x="203" y="867"/>
                  </a:lnTo>
                  <a:lnTo>
                    <a:pt x="203" y="940"/>
                  </a:lnTo>
                  <a:lnTo>
                    <a:pt x="203" y="996"/>
                  </a:lnTo>
                  <a:lnTo>
                    <a:pt x="222" y="1014"/>
                  </a:lnTo>
                  <a:lnTo>
                    <a:pt x="222" y="1032"/>
                  </a:lnTo>
                  <a:lnTo>
                    <a:pt x="185" y="1051"/>
                  </a:lnTo>
                  <a:lnTo>
                    <a:pt x="222" y="1051"/>
                  </a:lnTo>
                  <a:lnTo>
                    <a:pt x="185" y="1069"/>
                  </a:lnTo>
                  <a:lnTo>
                    <a:pt x="185" y="1088"/>
                  </a:lnTo>
                  <a:lnTo>
                    <a:pt x="203" y="1088"/>
                  </a:lnTo>
                  <a:lnTo>
                    <a:pt x="185" y="1106"/>
                  </a:lnTo>
                  <a:lnTo>
                    <a:pt x="167" y="1106"/>
                  </a:lnTo>
                  <a:lnTo>
                    <a:pt x="185" y="1125"/>
                  </a:lnTo>
                  <a:lnTo>
                    <a:pt x="203" y="1125"/>
                  </a:lnTo>
                  <a:lnTo>
                    <a:pt x="203" y="1143"/>
                  </a:lnTo>
                  <a:lnTo>
                    <a:pt x="240" y="1143"/>
                  </a:lnTo>
                  <a:lnTo>
                    <a:pt x="222" y="1161"/>
                  </a:lnTo>
                  <a:lnTo>
                    <a:pt x="203" y="1161"/>
                  </a:lnTo>
                  <a:lnTo>
                    <a:pt x="240" y="1180"/>
                  </a:lnTo>
                  <a:lnTo>
                    <a:pt x="222" y="1217"/>
                  </a:lnTo>
                  <a:lnTo>
                    <a:pt x="222" y="1235"/>
                  </a:lnTo>
                  <a:lnTo>
                    <a:pt x="222" y="1272"/>
                  </a:lnTo>
                  <a:lnTo>
                    <a:pt x="222" y="1327"/>
                  </a:lnTo>
                  <a:lnTo>
                    <a:pt x="222" y="1401"/>
                  </a:lnTo>
                  <a:lnTo>
                    <a:pt x="203" y="1420"/>
                  </a:lnTo>
                  <a:lnTo>
                    <a:pt x="185" y="1420"/>
                  </a:lnTo>
                  <a:lnTo>
                    <a:pt x="203" y="1456"/>
                  </a:lnTo>
                  <a:lnTo>
                    <a:pt x="203" y="1567"/>
                  </a:lnTo>
                  <a:lnTo>
                    <a:pt x="203" y="1659"/>
                  </a:lnTo>
                  <a:lnTo>
                    <a:pt x="222" y="1659"/>
                  </a:lnTo>
                  <a:lnTo>
                    <a:pt x="240" y="1678"/>
                  </a:lnTo>
                  <a:lnTo>
                    <a:pt x="240" y="1696"/>
                  </a:lnTo>
                  <a:lnTo>
                    <a:pt x="222" y="1714"/>
                  </a:lnTo>
                  <a:lnTo>
                    <a:pt x="222" y="1733"/>
                  </a:lnTo>
                  <a:lnTo>
                    <a:pt x="185" y="1733"/>
                  </a:lnTo>
                  <a:lnTo>
                    <a:pt x="185" y="1751"/>
                  </a:lnTo>
                  <a:lnTo>
                    <a:pt x="222" y="1751"/>
                  </a:lnTo>
                  <a:lnTo>
                    <a:pt x="240" y="1770"/>
                  </a:lnTo>
                  <a:lnTo>
                    <a:pt x="259" y="1788"/>
                  </a:lnTo>
                  <a:lnTo>
                    <a:pt x="240" y="1788"/>
                  </a:lnTo>
                  <a:lnTo>
                    <a:pt x="240" y="1770"/>
                  </a:lnTo>
                  <a:lnTo>
                    <a:pt x="222" y="1788"/>
                  </a:lnTo>
                  <a:lnTo>
                    <a:pt x="222" y="1825"/>
                  </a:lnTo>
                  <a:lnTo>
                    <a:pt x="222" y="1844"/>
                  </a:lnTo>
                  <a:lnTo>
                    <a:pt x="203" y="1844"/>
                  </a:lnTo>
                  <a:lnTo>
                    <a:pt x="222" y="1862"/>
                  </a:lnTo>
                  <a:lnTo>
                    <a:pt x="222" y="1899"/>
                  </a:lnTo>
                  <a:lnTo>
                    <a:pt x="222" y="1973"/>
                  </a:lnTo>
                  <a:lnTo>
                    <a:pt x="203" y="1991"/>
                  </a:lnTo>
                  <a:lnTo>
                    <a:pt x="240" y="1991"/>
                  </a:lnTo>
                  <a:lnTo>
                    <a:pt x="222" y="2009"/>
                  </a:lnTo>
                  <a:lnTo>
                    <a:pt x="222" y="2028"/>
                  </a:lnTo>
                  <a:lnTo>
                    <a:pt x="240" y="2028"/>
                  </a:lnTo>
                  <a:lnTo>
                    <a:pt x="222" y="2046"/>
                  </a:lnTo>
                  <a:lnTo>
                    <a:pt x="222" y="2065"/>
                  </a:lnTo>
                  <a:lnTo>
                    <a:pt x="240" y="2065"/>
                  </a:lnTo>
                  <a:lnTo>
                    <a:pt x="240" y="2083"/>
                  </a:lnTo>
                  <a:lnTo>
                    <a:pt x="240" y="2102"/>
                  </a:lnTo>
                  <a:lnTo>
                    <a:pt x="222" y="2120"/>
                  </a:lnTo>
                  <a:lnTo>
                    <a:pt x="240" y="2138"/>
                  </a:lnTo>
                  <a:lnTo>
                    <a:pt x="240" y="2157"/>
                  </a:lnTo>
                  <a:lnTo>
                    <a:pt x="222" y="2175"/>
                  </a:lnTo>
                  <a:lnTo>
                    <a:pt x="240" y="2175"/>
                  </a:lnTo>
                  <a:lnTo>
                    <a:pt x="240" y="2194"/>
                  </a:lnTo>
                  <a:lnTo>
                    <a:pt x="222" y="2194"/>
                  </a:lnTo>
                  <a:lnTo>
                    <a:pt x="240" y="2212"/>
                  </a:lnTo>
                  <a:lnTo>
                    <a:pt x="259" y="2231"/>
                  </a:lnTo>
                  <a:lnTo>
                    <a:pt x="240" y="2249"/>
                  </a:lnTo>
                  <a:lnTo>
                    <a:pt x="277" y="2249"/>
                  </a:lnTo>
                  <a:lnTo>
                    <a:pt x="259" y="2267"/>
                  </a:lnTo>
                  <a:lnTo>
                    <a:pt x="222" y="2286"/>
                  </a:lnTo>
                  <a:lnTo>
                    <a:pt x="222" y="2323"/>
                  </a:lnTo>
                  <a:lnTo>
                    <a:pt x="222" y="2360"/>
                  </a:lnTo>
                  <a:lnTo>
                    <a:pt x="203" y="2378"/>
                  </a:lnTo>
                  <a:lnTo>
                    <a:pt x="203" y="2397"/>
                  </a:lnTo>
                  <a:lnTo>
                    <a:pt x="240" y="2397"/>
                  </a:lnTo>
                  <a:lnTo>
                    <a:pt x="240" y="2415"/>
                  </a:lnTo>
                  <a:lnTo>
                    <a:pt x="259" y="2433"/>
                  </a:lnTo>
                  <a:lnTo>
                    <a:pt x="240" y="2452"/>
                  </a:lnTo>
                  <a:lnTo>
                    <a:pt x="240" y="2489"/>
                  </a:lnTo>
                  <a:lnTo>
                    <a:pt x="259" y="2489"/>
                  </a:lnTo>
                  <a:lnTo>
                    <a:pt x="259" y="2507"/>
                  </a:lnTo>
                  <a:lnTo>
                    <a:pt x="240" y="2507"/>
                  </a:lnTo>
                  <a:lnTo>
                    <a:pt x="222" y="2526"/>
                  </a:lnTo>
                  <a:lnTo>
                    <a:pt x="240" y="2544"/>
                  </a:lnTo>
                  <a:lnTo>
                    <a:pt x="222" y="2562"/>
                  </a:lnTo>
                  <a:lnTo>
                    <a:pt x="240" y="2562"/>
                  </a:lnTo>
                  <a:lnTo>
                    <a:pt x="222" y="2581"/>
                  </a:lnTo>
                  <a:lnTo>
                    <a:pt x="240" y="2581"/>
                  </a:lnTo>
                  <a:lnTo>
                    <a:pt x="240" y="2599"/>
                  </a:lnTo>
                  <a:lnTo>
                    <a:pt x="259" y="2618"/>
                  </a:lnTo>
                  <a:lnTo>
                    <a:pt x="277" y="2618"/>
                  </a:lnTo>
                  <a:lnTo>
                    <a:pt x="259" y="2636"/>
                  </a:lnTo>
                  <a:lnTo>
                    <a:pt x="240" y="2655"/>
                  </a:lnTo>
                  <a:lnTo>
                    <a:pt x="240" y="2710"/>
                  </a:lnTo>
                  <a:lnTo>
                    <a:pt x="240" y="2802"/>
                  </a:lnTo>
                  <a:lnTo>
                    <a:pt x="259" y="2802"/>
                  </a:lnTo>
                  <a:lnTo>
                    <a:pt x="259" y="2820"/>
                  </a:lnTo>
                  <a:lnTo>
                    <a:pt x="222" y="2820"/>
                  </a:lnTo>
                  <a:lnTo>
                    <a:pt x="259" y="2839"/>
                  </a:lnTo>
                  <a:lnTo>
                    <a:pt x="222" y="2839"/>
                  </a:lnTo>
                  <a:lnTo>
                    <a:pt x="222" y="2857"/>
                  </a:lnTo>
                  <a:lnTo>
                    <a:pt x="240" y="2876"/>
                  </a:lnTo>
                  <a:lnTo>
                    <a:pt x="222" y="2894"/>
                  </a:lnTo>
                  <a:lnTo>
                    <a:pt x="203" y="2913"/>
                  </a:lnTo>
                  <a:lnTo>
                    <a:pt x="222" y="2913"/>
                  </a:lnTo>
                  <a:lnTo>
                    <a:pt x="240" y="2931"/>
                  </a:lnTo>
                  <a:lnTo>
                    <a:pt x="222" y="2950"/>
                  </a:lnTo>
                  <a:lnTo>
                    <a:pt x="240" y="2968"/>
                  </a:lnTo>
                  <a:lnTo>
                    <a:pt x="259" y="2968"/>
                  </a:lnTo>
                  <a:lnTo>
                    <a:pt x="240" y="3005"/>
                  </a:lnTo>
                  <a:lnTo>
                    <a:pt x="259" y="3042"/>
                  </a:lnTo>
                  <a:lnTo>
                    <a:pt x="277" y="3060"/>
                  </a:lnTo>
                  <a:lnTo>
                    <a:pt x="240" y="3060"/>
                  </a:lnTo>
                  <a:lnTo>
                    <a:pt x="240" y="3079"/>
                  </a:lnTo>
                  <a:lnTo>
                    <a:pt x="259" y="3079"/>
                  </a:lnTo>
                  <a:lnTo>
                    <a:pt x="240" y="3097"/>
                  </a:lnTo>
                  <a:lnTo>
                    <a:pt x="240" y="3134"/>
                  </a:lnTo>
                  <a:lnTo>
                    <a:pt x="240" y="3189"/>
                  </a:lnTo>
                  <a:lnTo>
                    <a:pt x="240" y="3208"/>
                  </a:lnTo>
                  <a:lnTo>
                    <a:pt x="259" y="3226"/>
                  </a:lnTo>
                  <a:lnTo>
                    <a:pt x="259" y="3244"/>
                  </a:lnTo>
                  <a:lnTo>
                    <a:pt x="240" y="3263"/>
                  </a:lnTo>
                  <a:lnTo>
                    <a:pt x="259" y="3300"/>
                  </a:lnTo>
                  <a:lnTo>
                    <a:pt x="277" y="3318"/>
                  </a:lnTo>
                  <a:lnTo>
                    <a:pt x="240" y="3318"/>
                  </a:lnTo>
                  <a:lnTo>
                    <a:pt x="259" y="3355"/>
                  </a:lnTo>
                  <a:lnTo>
                    <a:pt x="259" y="3373"/>
                  </a:lnTo>
                  <a:lnTo>
                    <a:pt x="259" y="3392"/>
                  </a:lnTo>
                  <a:lnTo>
                    <a:pt x="277" y="3410"/>
                  </a:lnTo>
                  <a:lnTo>
                    <a:pt x="296" y="3410"/>
                  </a:lnTo>
                  <a:lnTo>
                    <a:pt x="277" y="3429"/>
                  </a:lnTo>
                  <a:lnTo>
                    <a:pt x="259" y="3429"/>
                  </a:lnTo>
                  <a:lnTo>
                    <a:pt x="240" y="3447"/>
                  </a:lnTo>
                  <a:lnTo>
                    <a:pt x="240" y="3484"/>
                  </a:lnTo>
                  <a:lnTo>
                    <a:pt x="222" y="3484"/>
                  </a:lnTo>
                  <a:lnTo>
                    <a:pt x="240" y="3503"/>
                  </a:lnTo>
                  <a:lnTo>
                    <a:pt x="259" y="3503"/>
                  </a:lnTo>
                  <a:lnTo>
                    <a:pt x="259" y="3521"/>
                  </a:lnTo>
                  <a:lnTo>
                    <a:pt x="259" y="3539"/>
                  </a:lnTo>
                  <a:lnTo>
                    <a:pt x="277" y="3539"/>
                  </a:lnTo>
                  <a:lnTo>
                    <a:pt x="259" y="3558"/>
                  </a:lnTo>
                  <a:lnTo>
                    <a:pt x="240" y="3558"/>
                  </a:lnTo>
                  <a:lnTo>
                    <a:pt x="240" y="3576"/>
                  </a:lnTo>
                  <a:lnTo>
                    <a:pt x="259" y="3595"/>
                  </a:lnTo>
                  <a:lnTo>
                    <a:pt x="259" y="3613"/>
                  </a:lnTo>
                  <a:lnTo>
                    <a:pt x="259" y="3632"/>
                  </a:lnTo>
                  <a:lnTo>
                    <a:pt x="259" y="3650"/>
                  </a:lnTo>
                  <a:lnTo>
                    <a:pt x="259" y="3668"/>
                  </a:lnTo>
                  <a:lnTo>
                    <a:pt x="277" y="3687"/>
                  </a:lnTo>
                  <a:lnTo>
                    <a:pt x="296" y="3687"/>
                  </a:lnTo>
                  <a:lnTo>
                    <a:pt x="277" y="3705"/>
                  </a:lnTo>
                  <a:lnTo>
                    <a:pt x="240" y="3742"/>
                  </a:lnTo>
                  <a:lnTo>
                    <a:pt x="259" y="3761"/>
                  </a:lnTo>
                  <a:lnTo>
                    <a:pt x="259" y="3779"/>
                  </a:lnTo>
                  <a:lnTo>
                    <a:pt x="259" y="3797"/>
                  </a:lnTo>
                  <a:lnTo>
                    <a:pt x="240" y="3797"/>
                  </a:lnTo>
                  <a:lnTo>
                    <a:pt x="240" y="3816"/>
                  </a:lnTo>
                  <a:lnTo>
                    <a:pt x="259" y="3816"/>
                  </a:lnTo>
                  <a:lnTo>
                    <a:pt x="259" y="3834"/>
                  </a:lnTo>
                  <a:lnTo>
                    <a:pt x="240" y="3871"/>
                  </a:lnTo>
                  <a:lnTo>
                    <a:pt x="259" y="3890"/>
                  </a:lnTo>
                  <a:lnTo>
                    <a:pt x="240" y="3908"/>
                  </a:lnTo>
                  <a:lnTo>
                    <a:pt x="259" y="3926"/>
                  </a:lnTo>
                  <a:lnTo>
                    <a:pt x="277" y="3945"/>
                  </a:lnTo>
                  <a:lnTo>
                    <a:pt x="296" y="3945"/>
                  </a:lnTo>
                  <a:lnTo>
                    <a:pt x="314" y="3963"/>
                  </a:lnTo>
                  <a:lnTo>
                    <a:pt x="277" y="3963"/>
                  </a:lnTo>
                  <a:lnTo>
                    <a:pt x="277" y="3982"/>
                  </a:lnTo>
                  <a:lnTo>
                    <a:pt x="277" y="4037"/>
                  </a:lnTo>
                  <a:lnTo>
                    <a:pt x="277" y="4111"/>
                  </a:lnTo>
                  <a:lnTo>
                    <a:pt x="296" y="4111"/>
                  </a:lnTo>
                  <a:lnTo>
                    <a:pt x="296" y="4129"/>
                  </a:lnTo>
                  <a:lnTo>
                    <a:pt x="277" y="4129"/>
                  </a:lnTo>
                  <a:lnTo>
                    <a:pt x="296" y="4148"/>
                  </a:lnTo>
                  <a:lnTo>
                    <a:pt x="296" y="4166"/>
                  </a:lnTo>
                  <a:lnTo>
                    <a:pt x="277" y="4166"/>
                  </a:lnTo>
                  <a:lnTo>
                    <a:pt x="277" y="4203"/>
                  </a:lnTo>
                  <a:lnTo>
                    <a:pt x="277" y="4221"/>
                  </a:lnTo>
                  <a:lnTo>
                    <a:pt x="296" y="4221"/>
                  </a:lnTo>
                  <a:lnTo>
                    <a:pt x="296" y="4240"/>
                  </a:lnTo>
                  <a:lnTo>
                    <a:pt x="277" y="4258"/>
                  </a:lnTo>
                  <a:lnTo>
                    <a:pt x="314" y="4277"/>
                  </a:lnTo>
                  <a:lnTo>
                    <a:pt x="277" y="4295"/>
                  </a:lnTo>
                  <a:lnTo>
                    <a:pt x="296" y="4314"/>
                  </a:lnTo>
                  <a:lnTo>
                    <a:pt x="277" y="4332"/>
                  </a:lnTo>
                  <a:lnTo>
                    <a:pt x="259" y="4350"/>
                  </a:lnTo>
                  <a:lnTo>
                    <a:pt x="277" y="4350"/>
                  </a:lnTo>
                  <a:lnTo>
                    <a:pt x="296" y="4369"/>
                  </a:lnTo>
                  <a:lnTo>
                    <a:pt x="277" y="4369"/>
                  </a:lnTo>
                  <a:lnTo>
                    <a:pt x="277" y="4387"/>
                  </a:lnTo>
                  <a:lnTo>
                    <a:pt x="277" y="4406"/>
                  </a:lnTo>
                  <a:lnTo>
                    <a:pt x="277" y="4424"/>
                  </a:lnTo>
                  <a:lnTo>
                    <a:pt x="314" y="4424"/>
                  </a:lnTo>
                  <a:lnTo>
                    <a:pt x="277" y="4443"/>
                  </a:lnTo>
                  <a:lnTo>
                    <a:pt x="314" y="4461"/>
                  </a:lnTo>
                  <a:lnTo>
                    <a:pt x="296" y="4461"/>
                  </a:lnTo>
                  <a:lnTo>
                    <a:pt x="277" y="4479"/>
                  </a:lnTo>
                  <a:lnTo>
                    <a:pt x="314" y="4498"/>
                  </a:lnTo>
                  <a:lnTo>
                    <a:pt x="296" y="4498"/>
                  </a:lnTo>
                  <a:lnTo>
                    <a:pt x="296" y="4516"/>
                  </a:lnTo>
                  <a:lnTo>
                    <a:pt x="296" y="4535"/>
                  </a:lnTo>
                  <a:lnTo>
                    <a:pt x="277" y="4553"/>
                  </a:lnTo>
                  <a:lnTo>
                    <a:pt x="296" y="4590"/>
                  </a:lnTo>
                  <a:lnTo>
                    <a:pt x="314" y="4609"/>
                  </a:lnTo>
                  <a:lnTo>
                    <a:pt x="296" y="4609"/>
                  </a:lnTo>
                  <a:lnTo>
                    <a:pt x="277" y="4627"/>
                  </a:lnTo>
                  <a:lnTo>
                    <a:pt x="332" y="4627"/>
                  </a:lnTo>
                  <a:lnTo>
                    <a:pt x="296" y="4645"/>
                  </a:lnTo>
                  <a:lnTo>
                    <a:pt x="296" y="4664"/>
                  </a:lnTo>
                  <a:lnTo>
                    <a:pt x="277" y="4682"/>
                  </a:lnTo>
                  <a:lnTo>
                    <a:pt x="259" y="4682"/>
                  </a:lnTo>
                  <a:lnTo>
                    <a:pt x="277" y="4701"/>
                  </a:lnTo>
                  <a:lnTo>
                    <a:pt x="259" y="4719"/>
                  </a:lnTo>
                  <a:lnTo>
                    <a:pt x="296" y="4719"/>
                  </a:lnTo>
                  <a:lnTo>
                    <a:pt x="277" y="4738"/>
                  </a:lnTo>
                  <a:lnTo>
                    <a:pt x="296" y="4738"/>
                  </a:lnTo>
                  <a:lnTo>
                    <a:pt x="277" y="4756"/>
                  </a:lnTo>
                  <a:lnTo>
                    <a:pt x="259" y="4793"/>
                  </a:lnTo>
                  <a:lnTo>
                    <a:pt x="277" y="4830"/>
                  </a:lnTo>
                  <a:lnTo>
                    <a:pt x="277" y="4848"/>
                  </a:lnTo>
                  <a:lnTo>
                    <a:pt x="259" y="4867"/>
                  </a:lnTo>
                  <a:lnTo>
                    <a:pt x="259" y="4885"/>
                  </a:lnTo>
                  <a:lnTo>
                    <a:pt x="296" y="4885"/>
                  </a:lnTo>
                  <a:lnTo>
                    <a:pt x="296" y="4903"/>
                  </a:lnTo>
                  <a:lnTo>
                    <a:pt x="259" y="4922"/>
                  </a:lnTo>
                  <a:lnTo>
                    <a:pt x="277" y="4940"/>
                  </a:lnTo>
                  <a:lnTo>
                    <a:pt x="296" y="4940"/>
                  </a:lnTo>
                  <a:lnTo>
                    <a:pt x="277" y="4959"/>
                  </a:lnTo>
                  <a:lnTo>
                    <a:pt x="277" y="4977"/>
                  </a:lnTo>
                  <a:lnTo>
                    <a:pt x="277" y="4996"/>
                  </a:lnTo>
                  <a:lnTo>
                    <a:pt x="296" y="4977"/>
                  </a:lnTo>
                  <a:lnTo>
                    <a:pt x="296" y="4996"/>
                  </a:lnTo>
                  <a:lnTo>
                    <a:pt x="259" y="4996"/>
                  </a:lnTo>
                  <a:lnTo>
                    <a:pt x="259" y="5014"/>
                  </a:lnTo>
                  <a:lnTo>
                    <a:pt x="296" y="5032"/>
                  </a:lnTo>
                  <a:lnTo>
                    <a:pt x="259" y="5051"/>
                  </a:lnTo>
                  <a:lnTo>
                    <a:pt x="259" y="5088"/>
                  </a:lnTo>
                  <a:lnTo>
                    <a:pt x="277" y="5088"/>
                  </a:lnTo>
                  <a:lnTo>
                    <a:pt x="296" y="5069"/>
                  </a:lnTo>
                  <a:lnTo>
                    <a:pt x="277" y="5106"/>
                  </a:lnTo>
                  <a:lnTo>
                    <a:pt x="259" y="5143"/>
                  </a:lnTo>
                  <a:lnTo>
                    <a:pt x="296" y="5162"/>
                  </a:lnTo>
                  <a:lnTo>
                    <a:pt x="314" y="5180"/>
                  </a:lnTo>
                  <a:lnTo>
                    <a:pt x="296" y="5180"/>
                  </a:lnTo>
                  <a:lnTo>
                    <a:pt x="259" y="5198"/>
                  </a:lnTo>
                  <a:lnTo>
                    <a:pt x="277" y="5198"/>
                  </a:lnTo>
                  <a:lnTo>
                    <a:pt x="314" y="5217"/>
                  </a:lnTo>
                  <a:lnTo>
                    <a:pt x="351" y="5217"/>
                  </a:lnTo>
                  <a:lnTo>
                    <a:pt x="296" y="5254"/>
                  </a:lnTo>
                  <a:lnTo>
                    <a:pt x="314" y="5272"/>
                  </a:lnTo>
                  <a:lnTo>
                    <a:pt x="296" y="5272"/>
                  </a:lnTo>
                  <a:lnTo>
                    <a:pt x="277" y="5291"/>
                  </a:lnTo>
                  <a:lnTo>
                    <a:pt x="296" y="5291"/>
                  </a:lnTo>
                  <a:lnTo>
                    <a:pt x="305" y="5295"/>
                  </a:lnTo>
                  <a:lnTo>
                    <a:pt x="277" y="5309"/>
                  </a:lnTo>
                  <a:lnTo>
                    <a:pt x="296" y="5309"/>
                  </a:lnTo>
                  <a:lnTo>
                    <a:pt x="277" y="5327"/>
                  </a:lnTo>
                  <a:lnTo>
                    <a:pt x="296" y="5383"/>
                  </a:lnTo>
                  <a:lnTo>
                    <a:pt x="296" y="5438"/>
                  </a:lnTo>
                  <a:lnTo>
                    <a:pt x="296" y="5456"/>
                  </a:lnTo>
                  <a:lnTo>
                    <a:pt x="314" y="5456"/>
                  </a:lnTo>
                  <a:lnTo>
                    <a:pt x="296" y="5475"/>
                  </a:lnTo>
                  <a:lnTo>
                    <a:pt x="296" y="5493"/>
                  </a:lnTo>
                  <a:lnTo>
                    <a:pt x="296" y="5512"/>
                  </a:lnTo>
                  <a:lnTo>
                    <a:pt x="277" y="5530"/>
                  </a:lnTo>
                  <a:lnTo>
                    <a:pt x="296" y="5530"/>
                  </a:lnTo>
                  <a:lnTo>
                    <a:pt x="314" y="5549"/>
                  </a:lnTo>
                  <a:lnTo>
                    <a:pt x="296" y="5549"/>
                  </a:lnTo>
                  <a:lnTo>
                    <a:pt x="296" y="5585"/>
                  </a:lnTo>
                  <a:lnTo>
                    <a:pt x="296" y="5604"/>
                  </a:lnTo>
                  <a:lnTo>
                    <a:pt x="277" y="5622"/>
                  </a:lnTo>
                  <a:lnTo>
                    <a:pt x="259" y="5622"/>
                  </a:lnTo>
                  <a:lnTo>
                    <a:pt x="277" y="5641"/>
                  </a:lnTo>
                  <a:lnTo>
                    <a:pt x="277" y="5659"/>
                  </a:lnTo>
                  <a:lnTo>
                    <a:pt x="296" y="5678"/>
                  </a:lnTo>
                  <a:lnTo>
                    <a:pt x="314" y="5678"/>
                  </a:lnTo>
                  <a:lnTo>
                    <a:pt x="314" y="5696"/>
                  </a:lnTo>
                  <a:lnTo>
                    <a:pt x="332" y="5715"/>
                  </a:lnTo>
                  <a:lnTo>
                    <a:pt x="332" y="5733"/>
                  </a:lnTo>
                  <a:lnTo>
                    <a:pt x="314" y="5751"/>
                  </a:lnTo>
                  <a:lnTo>
                    <a:pt x="296" y="5751"/>
                  </a:lnTo>
                  <a:lnTo>
                    <a:pt x="277" y="5770"/>
                  </a:lnTo>
                  <a:lnTo>
                    <a:pt x="277" y="5788"/>
                  </a:lnTo>
                  <a:lnTo>
                    <a:pt x="277" y="5807"/>
                  </a:lnTo>
                  <a:lnTo>
                    <a:pt x="277" y="5825"/>
                  </a:lnTo>
                  <a:lnTo>
                    <a:pt x="296" y="5825"/>
                  </a:lnTo>
                  <a:lnTo>
                    <a:pt x="314" y="5844"/>
                  </a:lnTo>
                  <a:lnTo>
                    <a:pt x="296" y="5862"/>
                  </a:lnTo>
                  <a:lnTo>
                    <a:pt x="314" y="5862"/>
                  </a:lnTo>
                  <a:lnTo>
                    <a:pt x="314" y="5880"/>
                  </a:lnTo>
                  <a:lnTo>
                    <a:pt x="314" y="5899"/>
                  </a:lnTo>
                  <a:lnTo>
                    <a:pt x="332" y="5917"/>
                  </a:lnTo>
                  <a:lnTo>
                    <a:pt x="296" y="5936"/>
                  </a:lnTo>
                  <a:lnTo>
                    <a:pt x="296" y="5954"/>
                  </a:lnTo>
                  <a:lnTo>
                    <a:pt x="314" y="5973"/>
                  </a:lnTo>
                  <a:lnTo>
                    <a:pt x="314" y="6009"/>
                  </a:lnTo>
                  <a:lnTo>
                    <a:pt x="314" y="6046"/>
                  </a:lnTo>
                  <a:lnTo>
                    <a:pt x="332" y="6046"/>
                  </a:lnTo>
                  <a:lnTo>
                    <a:pt x="314" y="6065"/>
                  </a:lnTo>
                  <a:lnTo>
                    <a:pt x="332" y="6083"/>
                  </a:lnTo>
                  <a:lnTo>
                    <a:pt x="351" y="6083"/>
                  </a:lnTo>
                  <a:lnTo>
                    <a:pt x="332" y="6102"/>
                  </a:lnTo>
                  <a:lnTo>
                    <a:pt x="296" y="6102"/>
                  </a:lnTo>
                  <a:lnTo>
                    <a:pt x="296" y="6120"/>
                  </a:lnTo>
                  <a:lnTo>
                    <a:pt x="296" y="6138"/>
                  </a:lnTo>
                  <a:lnTo>
                    <a:pt x="351" y="6138"/>
                  </a:lnTo>
                  <a:lnTo>
                    <a:pt x="351" y="6157"/>
                  </a:lnTo>
                  <a:lnTo>
                    <a:pt x="332" y="6175"/>
                  </a:lnTo>
                  <a:lnTo>
                    <a:pt x="277" y="6175"/>
                  </a:lnTo>
                  <a:lnTo>
                    <a:pt x="277" y="6194"/>
                  </a:lnTo>
                  <a:lnTo>
                    <a:pt x="296" y="6212"/>
                  </a:lnTo>
                  <a:lnTo>
                    <a:pt x="296" y="6231"/>
                  </a:lnTo>
                  <a:lnTo>
                    <a:pt x="296" y="6249"/>
                  </a:lnTo>
                  <a:lnTo>
                    <a:pt x="314" y="6268"/>
                  </a:lnTo>
                  <a:lnTo>
                    <a:pt x="332" y="6268"/>
                  </a:lnTo>
                  <a:lnTo>
                    <a:pt x="296" y="6286"/>
                  </a:lnTo>
                  <a:lnTo>
                    <a:pt x="296" y="6304"/>
                  </a:lnTo>
                  <a:lnTo>
                    <a:pt x="332" y="6304"/>
                  </a:lnTo>
                  <a:lnTo>
                    <a:pt x="296" y="6323"/>
                  </a:lnTo>
                  <a:lnTo>
                    <a:pt x="314" y="6341"/>
                  </a:lnTo>
                  <a:lnTo>
                    <a:pt x="296" y="6360"/>
                  </a:lnTo>
                  <a:lnTo>
                    <a:pt x="314" y="6360"/>
                  </a:lnTo>
                  <a:lnTo>
                    <a:pt x="332" y="6378"/>
                  </a:lnTo>
                  <a:lnTo>
                    <a:pt x="369" y="6378"/>
                  </a:lnTo>
                  <a:lnTo>
                    <a:pt x="388" y="6397"/>
                  </a:lnTo>
                  <a:lnTo>
                    <a:pt x="314" y="6397"/>
                  </a:lnTo>
                  <a:lnTo>
                    <a:pt x="351" y="6415"/>
                  </a:lnTo>
                  <a:lnTo>
                    <a:pt x="369" y="6415"/>
                  </a:lnTo>
                  <a:lnTo>
                    <a:pt x="369" y="6433"/>
                  </a:lnTo>
                  <a:lnTo>
                    <a:pt x="388" y="6415"/>
                  </a:lnTo>
                  <a:lnTo>
                    <a:pt x="406" y="6378"/>
                  </a:lnTo>
                  <a:lnTo>
                    <a:pt x="461" y="6378"/>
                  </a:lnTo>
                  <a:lnTo>
                    <a:pt x="461" y="6360"/>
                  </a:lnTo>
                  <a:lnTo>
                    <a:pt x="461" y="6341"/>
                  </a:lnTo>
                  <a:lnTo>
                    <a:pt x="443" y="6341"/>
                  </a:lnTo>
                  <a:lnTo>
                    <a:pt x="443" y="6323"/>
                  </a:lnTo>
                  <a:lnTo>
                    <a:pt x="461" y="6304"/>
                  </a:lnTo>
                  <a:lnTo>
                    <a:pt x="443" y="6286"/>
                  </a:lnTo>
                  <a:lnTo>
                    <a:pt x="480" y="6286"/>
                  </a:lnTo>
                  <a:lnTo>
                    <a:pt x="443" y="6268"/>
                  </a:lnTo>
                  <a:lnTo>
                    <a:pt x="425" y="6249"/>
                  </a:lnTo>
                  <a:lnTo>
                    <a:pt x="461" y="6249"/>
                  </a:lnTo>
                  <a:lnTo>
                    <a:pt x="443" y="6231"/>
                  </a:lnTo>
                  <a:lnTo>
                    <a:pt x="461" y="6231"/>
                  </a:lnTo>
                  <a:lnTo>
                    <a:pt x="480" y="6212"/>
                  </a:lnTo>
                  <a:lnTo>
                    <a:pt x="443" y="6212"/>
                  </a:lnTo>
                  <a:lnTo>
                    <a:pt x="443" y="6194"/>
                  </a:lnTo>
                  <a:lnTo>
                    <a:pt x="480" y="6194"/>
                  </a:lnTo>
                  <a:lnTo>
                    <a:pt x="443" y="6175"/>
                  </a:lnTo>
                  <a:lnTo>
                    <a:pt x="406" y="6157"/>
                  </a:lnTo>
                  <a:lnTo>
                    <a:pt x="406" y="6138"/>
                  </a:lnTo>
                  <a:lnTo>
                    <a:pt x="425" y="6138"/>
                  </a:lnTo>
                  <a:lnTo>
                    <a:pt x="461" y="6120"/>
                  </a:lnTo>
                  <a:lnTo>
                    <a:pt x="461" y="6102"/>
                  </a:lnTo>
                  <a:lnTo>
                    <a:pt x="461" y="6083"/>
                  </a:lnTo>
                  <a:lnTo>
                    <a:pt x="443" y="6065"/>
                  </a:lnTo>
                  <a:lnTo>
                    <a:pt x="461" y="6065"/>
                  </a:lnTo>
                  <a:lnTo>
                    <a:pt x="480" y="6046"/>
                  </a:lnTo>
                  <a:lnTo>
                    <a:pt x="443" y="6009"/>
                  </a:lnTo>
                  <a:lnTo>
                    <a:pt x="425" y="6009"/>
                  </a:lnTo>
                  <a:lnTo>
                    <a:pt x="443" y="5991"/>
                  </a:lnTo>
                  <a:lnTo>
                    <a:pt x="480" y="5973"/>
                  </a:lnTo>
                  <a:lnTo>
                    <a:pt x="461" y="5973"/>
                  </a:lnTo>
                  <a:lnTo>
                    <a:pt x="443" y="5954"/>
                  </a:lnTo>
                  <a:lnTo>
                    <a:pt x="461" y="5954"/>
                  </a:lnTo>
                  <a:lnTo>
                    <a:pt x="443" y="5936"/>
                  </a:lnTo>
                  <a:lnTo>
                    <a:pt x="369" y="5936"/>
                  </a:lnTo>
                  <a:lnTo>
                    <a:pt x="388" y="5917"/>
                  </a:lnTo>
                  <a:lnTo>
                    <a:pt x="406" y="5917"/>
                  </a:lnTo>
                  <a:lnTo>
                    <a:pt x="425" y="5880"/>
                  </a:lnTo>
                  <a:lnTo>
                    <a:pt x="425" y="5917"/>
                  </a:lnTo>
                  <a:lnTo>
                    <a:pt x="443" y="5936"/>
                  </a:lnTo>
                  <a:lnTo>
                    <a:pt x="480" y="5936"/>
                  </a:lnTo>
                  <a:lnTo>
                    <a:pt x="461" y="5917"/>
                  </a:lnTo>
                  <a:lnTo>
                    <a:pt x="461" y="5899"/>
                  </a:lnTo>
                  <a:lnTo>
                    <a:pt x="480" y="5899"/>
                  </a:lnTo>
                  <a:lnTo>
                    <a:pt x="461" y="5880"/>
                  </a:lnTo>
                  <a:lnTo>
                    <a:pt x="461" y="5862"/>
                  </a:lnTo>
                  <a:lnTo>
                    <a:pt x="480" y="5862"/>
                  </a:lnTo>
                  <a:lnTo>
                    <a:pt x="480" y="5844"/>
                  </a:lnTo>
                  <a:lnTo>
                    <a:pt x="461" y="5825"/>
                  </a:lnTo>
                  <a:lnTo>
                    <a:pt x="461" y="5788"/>
                  </a:lnTo>
                  <a:lnTo>
                    <a:pt x="443" y="5751"/>
                  </a:lnTo>
                  <a:lnTo>
                    <a:pt x="406" y="5733"/>
                  </a:lnTo>
                  <a:lnTo>
                    <a:pt x="388" y="5715"/>
                  </a:lnTo>
                  <a:lnTo>
                    <a:pt x="461" y="5715"/>
                  </a:lnTo>
                  <a:lnTo>
                    <a:pt x="461" y="5696"/>
                  </a:lnTo>
                  <a:lnTo>
                    <a:pt x="461" y="5659"/>
                  </a:lnTo>
                  <a:lnTo>
                    <a:pt x="425" y="5659"/>
                  </a:lnTo>
                  <a:lnTo>
                    <a:pt x="461" y="5641"/>
                  </a:lnTo>
                  <a:lnTo>
                    <a:pt x="461" y="5604"/>
                  </a:lnTo>
                  <a:lnTo>
                    <a:pt x="443" y="5622"/>
                  </a:lnTo>
                  <a:lnTo>
                    <a:pt x="388" y="5622"/>
                  </a:lnTo>
                  <a:lnTo>
                    <a:pt x="388" y="5604"/>
                  </a:lnTo>
                  <a:lnTo>
                    <a:pt x="443" y="5604"/>
                  </a:lnTo>
                  <a:lnTo>
                    <a:pt x="461" y="5585"/>
                  </a:lnTo>
                  <a:lnTo>
                    <a:pt x="480" y="5567"/>
                  </a:lnTo>
                  <a:lnTo>
                    <a:pt x="443" y="5567"/>
                  </a:lnTo>
                  <a:lnTo>
                    <a:pt x="443" y="5585"/>
                  </a:lnTo>
                  <a:lnTo>
                    <a:pt x="425" y="5585"/>
                  </a:lnTo>
                  <a:lnTo>
                    <a:pt x="443" y="5567"/>
                  </a:lnTo>
                  <a:lnTo>
                    <a:pt x="480" y="5549"/>
                  </a:lnTo>
                  <a:lnTo>
                    <a:pt x="443" y="5549"/>
                  </a:lnTo>
                  <a:lnTo>
                    <a:pt x="443" y="5530"/>
                  </a:lnTo>
                  <a:lnTo>
                    <a:pt x="461" y="5530"/>
                  </a:lnTo>
                  <a:lnTo>
                    <a:pt x="461" y="5493"/>
                  </a:lnTo>
                  <a:lnTo>
                    <a:pt x="461" y="5456"/>
                  </a:lnTo>
                  <a:lnTo>
                    <a:pt x="443" y="5456"/>
                  </a:lnTo>
                  <a:lnTo>
                    <a:pt x="461" y="5438"/>
                  </a:lnTo>
                  <a:lnTo>
                    <a:pt x="480" y="5438"/>
                  </a:lnTo>
                  <a:lnTo>
                    <a:pt x="461" y="5420"/>
                  </a:lnTo>
                  <a:lnTo>
                    <a:pt x="461" y="5401"/>
                  </a:lnTo>
                  <a:lnTo>
                    <a:pt x="461" y="5364"/>
                  </a:lnTo>
                  <a:lnTo>
                    <a:pt x="461" y="5327"/>
                  </a:lnTo>
                  <a:lnTo>
                    <a:pt x="461" y="5309"/>
                  </a:lnTo>
                  <a:lnTo>
                    <a:pt x="461" y="5291"/>
                  </a:lnTo>
                  <a:lnTo>
                    <a:pt x="461" y="5254"/>
                  </a:lnTo>
                  <a:lnTo>
                    <a:pt x="461" y="5217"/>
                  </a:lnTo>
                  <a:lnTo>
                    <a:pt x="443" y="5198"/>
                  </a:lnTo>
                  <a:lnTo>
                    <a:pt x="461" y="5180"/>
                  </a:lnTo>
                  <a:lnTo>
                    <a:pt x="461" y="5162"/>
                  </a:lnTo>
                  <a:lnTo>
                    <a:pt x="461" y="5143"/>
                  </a:lnTo>
                  <a:lnTo>
                    <a:pt x="443" y="5125"/>
                  </a:lnTo>
                  <a:lnTo>
                    <a:pt x="443" y="5106"/>
                  </a:lnTo>
                  <a:lnTo>
                    <a:pt x="443" y="5088"/>
                  </a:lnTo>
                  <a:lnTo>
                    <a:pt x="425" y="5069"/>
                  </a:lnTo>
                  <a:lnTo>
                    <a:pt x="425" y="5051"/>
                  </a:lnTo>
                  <a:lnTo>
                    <a:pt x="406" y="5051"/>
                  </a:lnTo>
                  <a:lnTo>
                    <a:pt x="406" y="5069"/>
                  </a:lnTo>
                  <a:lnTo>
                    <a:pt x="388" y="5069"/>
                  </a:lnTo>
                  <a:lnTo>
                    <a:pt x="369" y="5051"/>
                  </a:lnTo>
                  <a:lnTo>
                    <a:pt x="351" y="5051"/>
                  </a:lnTo>
                  <a:lnTo>
                    <a:pt x="369" y="5032"/>
                  </a:lnTo>
                  <a:lnTo>
                    <a:pt x="425" y="5032"/>
                  </a:lnTo>
                  <a:lnTo>
                    <a:pt x="443" y="5014"/>
                  </a:lnTo>
                  <a:lnTo>
                    <a:pt x="443" y="4996"/>
                  </a:lnTo>
                  <a:lnTo>
                    <a:pt x="461" y="4996"/>
                  </a:lnTo>
                  <a:lnTo>
                    <a:pt x="443" y="4959"/>
                  </a:lnTo>
                  <a:lnTo>
                    <a:pt x="425" y="4922"/>
                  </a:lnTo>
                  <a:lnTo>
                    <a:pt x="443" y="4922"/>
                  </a:lnTo>
                  <a:lnTo>
                    <a:pt x="443" y="4903"/>
                  </a:lnTo>
                  <a:lnTo>
                    <a:pt x="425" y="4885"/>
                  </a:lnTo>
                  <a:lnTo>
                    <a:pt x="425" y="4867"/>
                  </a:lnTo>
                  <a:lnTo>
                    <a:pt x="425" y="4848"/>
                  </a:lnTo>
                  <a:lnTo>
                    <a:pt x="443" y="4848"/>
                  </a:lnTo>
                  <a:lnTo>
                    <a:pt x="388" y="4830"/>
                  </a:lnTo>
                  <a:lnTo>
                    <a:pt x="443" y="4830"/>
                  </a:lnTo>
                  <a:lnTo>
                    <a:pt x="443" y="4811"/>
                  </a:lnTo>
                  <a:lnTo>
                    <a:pt x="425" y="4811"/>
                  </a:lnTo>
                  <a:lnTo>
                    <a:pt x="425" y="4793"/>
                  </a:lnTo>
                  <a:lnTo>
                    <a:pt x="406" y="4793"/>
                  </a:lnTo>
                  <a:lnTo>
                    <a:pt x="388" y="4774"/>
                  </a:lnTo>
                  <a:lnTo>
                    <a:pt x="406" y="4756"/>
                  </a:lnTo>
                  <a:lnTo>
                    <a:pt x="425" y="4738"/>
                  </a:lnTo>
                  <a:lnTo>
                    <a:pt x="443" y="4738"/>
                  </a:lnTo>
                  <a:lnTo>
                    <a:pt x="443" y="4719"/>
                  </a:lnTo>
                  <a:lnTo>
                    <a:pt x="461" y="4701"/>
                  </a:lnTo>
                  <a:lnTo>
                    <a:pt x="461" y="4682"/>
                  </a:lnTo>
                  <a:lnTo>
                    <a:pt x="443" y="4682"/>
                  </a:lnTo>
                  <a:lnTo>
                    <a:pt x="443" y="4664"/>
                  </a:lnTo>
                  <a:lnTo>
                    <a:pt x="425" y="4645"/>
                  </a:lnTo>
                  <a:lnTo>
                    <a:pt x="461" y="4627"/>
                  </a:lnTo>
                  <a:lnTo>
                    <a:pt x="425" y="4609"/>
                  </a:lnTo>
                  <a:lnTo>
                    <a:pt x="425" y="4627"/>
                  </a:lnTo>
                  <a:lnTo>
                    <a:pt x="406" y="4627"/>
                  </a:lnTo>
                  <a:lnTo>
                    <a:pt x="388" y="4609"/>
                  </a:lnTo>
                  <a:lnTo>
                    <a:pt x="443" y="4590"/>
                  </a:lnTo>
                  <a:lnTo>
                    <a:pt x="461" y="4553"/>
                  </a:lnTo>
                  <a:lnTo>
                    <a:pt x="461" y="4535"/>
                  </a:lnTo>
                  <a:lnTo>
                    <a:pt x="425" y="4535"/>
                  </a:lnTo>
                  <a:lnTo>
                    <a:pt x="425" y="4516"/>
                  </a:lnTo>
                  <a:lnTo>
                    <a:pt x="480" y="4516"/>
                  </a:lnTo>
                  <a:lnTo>
                    <a:pt x="480" y="4498"/>
                  </a:lnTo>
                  <a:lnTo>
                    <a:pt x="443" y="4498"/>
                  </a:lnTo>
                  <a:lnTo>
                    <a:pt x="443" y="4479"/>
                  </a:lnTo>
                  <a:lnTo>
                    <a:pt x="443" y="4461"/>
                  </a:lnTo>
                  <a:lnTo>
                    <a:pt x="406" y="4479"/>
                  </a:lnTo>
                  <a:lnTo>
                    <a:pt x="406" y="4461"/>
                  </a:lnTo>
                  <a:lnTo>
                    <a:pt x="425" y="4461"/>
                  </a:lnTo>
                  <a:lnTo>
                    <a:pt x="443" y="4443"/>
                  </a:lnTo>
                  <a:lnTo>
                    <a:pt x="461" y="4443"/>
                  </a:lnTo>
                  <a:lnTo>
                    <a:pt x="443" y="4424"/>
                  </a:lnTo>
                  <a:lnTo>
                    <a:pt x="461" y="4424"/>
                  </a:lnTo>
                  <a:lnTo>
                    <a:pt x="480" y="4406"/>
                  </a:lnTo>
                  <a:lnTo>
                    <a:pt x="425" y="4406"/>
                  </a:lnTo>
                  <a:lnTo>
                    <a:pt x="443" y="4387"/>
                  </a:lnTo>
                  <a:lnTo>
                    <a:pt x="461" y="4387"/>
                  </a:lnTo>
                  <a:lnTo>
                    <a:pt x="443" y="4369"/>
                  </a:lnTo>
                  <a:lnTo>
                    <a:pt x="461" y="4350"/>
                  </a:lnTo>
                  <a:lnTo>
                    <a:pt x="443" y="4332"/>
                  </a:lnTo>
                  <a:lnTo>
                    <a:pt x="425" y="4314"/>
                  </a:lnTo>
                  <a:lnTo>
                    <a:pt x="443" y="4295"/>
                  </a:lnTo>
                  <a:lnTo>
                    <a:pt x="443" y="4277"/>
                  </a:lnTo>
                  <a:lnTo>
                    <a:pt x="443" y="4258"/>
                  </a:lnTo>
                  <a:lnTo>
                    <a:pt x="443" y="4221"/>
                  </a:lnTo>
                  <a:lnTo>
                    <a:pt x="443" y="4203"/>
                  </a:lnTo>
                  <a:lnTo>
                    <a:pt x="461" y="4185"/>
                  </a:lnTo>
                  <a:lnTo>
                    <a:pt x="461" y="4166"/>
                  </a:lnTo>
                  <a:lnTo>
                    <a:pt x="443" y="4166"/>
                  </a:lnTo>
                  <a:lnTo>
                    <a:pt x="443" y="4148"/>
                  </a:lnTo>
                  <a:lnTo>
                    <a:pt x="425" y="4111"/>
                  </a:lnTo>
                  <a:lnTo>
                    <a:pt x="406" y="4092"/>
                  </a:lnTo>
                  <a:lnTo>
                    <a:pt x="443" y="4092"/>
                  </a:lnTo>
                  <a:lnTo>
                    <a:pt x="443" y="4074"/>
                  </a:lnTo>
                  <a:lnTo>
                    <a:pt x="443" y="4000"/>
                  </a:lnTo>
                  <a:lnTo>
                    <a:pt x="425" y="3890"/>
                  </a:lnTo>
                  <a:lnTo>
                    <a:pt x="443" y="3890"/>
                  </a:lnTo>
                  <a:lnTo>
                    <a:pt x="443" y="3871"/>
                  </a:lnTo>
                  <a:lnTo>
                    <a:pt x="425" y="3871"/>
                  </a:lnTo>
                  <a:lnTo>
                    <a:pt x="425" y="3853"/>
                  </a:lnTo>
                  <a:lnTo>
                    <a:pt x="406" y="3853"/>
                  </a:lnTo>
                  <a:lnTo>
                    <a:pt x="406" y="3834"/>
                  </a:lnTo>
                  <a:lnTo>
                    <a:pt x="406" y="3816"/>
                  </a:lnTo>
                  <a:lnTo>
                    <a:pt x="425" y="3816"/>
                  </a:lnTo>
                  <a:lnTo>
                    <a:pt x="443" y="3797"/>
                  </a:lnTo>
                  <a:lnTo>
                    <a:pt x="425" y="3797"/>
                  </a:lnTo>
                  <a:lnTo>
                    <a:pt x="388" y="3779"/>
                  </a:lnTo>
                  <a:lnTo>
                    <a:pt x="425" y="3761"/>
                  </a:lnTo>
                  <a:lnTo>
                    <a:pt x="406" y="3761"/>
                  </a:lnTo>
                  <a:lnTo>
                    <a:pt x="388" y="3742"/>
                  </a:lnTo>
                  <a:lnTo>
                    <a:pt x="406" y="3742"/>
                  </a:lnTo>
                  <a:lnTo>
                    <a:pt x="443" y="3724"/>
                  </a:lnTo>
                  <a:lnTo>
                    <a:pt x="406" y="3705"/>
                  </a:lnTo>
                  <a:lnTo>
                    <a:pt x="388" y="3705"/>
                  </a:lnTo>
                  <a:lnTo>
                    <a:pt x="406" y="3687"/>
                  </a:lnTo>
                  <a:lnTo>
                    <a:pt x="425" y="3668"/>
                  </a:lnTo>
                  <a:lnTo>
                    <a:pt x="406" y="3650"/>
                  </a:lnTo>
                  <a:lnTo>
                    <a:pt x="406" y="3632"/>
                  </a:lnTo>
                  <a:lnTo>
                    <a:pt x="425" y="3595"/>
                  </a:lnTo>
                  <a:lnTo>
                    <a:pt x="425" y="3576"/>
                  </a:lnTo>
                  <a:lnTo>
                    <a:pt x="406" y="3576"/>
                  </a:lnTo>
                  <a:lnTo>
                    <a:pt x="406" y="3539"/>
                  </a:lnTo>
                  <a:lnTo>
                    <a:pt x="406" y="3521"/>
                  </a:lnTo>
                  <a:lnTo>
                    <a:pt x="406" y="3392"/>
                  </a:lnTo>
                  <a:lnTo>
                    <a:pt x="406" y="3263"/>
                  </a:lnTo>
                  <a:lnTo>
                    <a:pt x="406" y="3244"/>
                  </a:lnTo>
                  <a:lnTo>
                    <a:pt x="406" y="3226"/>
                  </a:lnTo>
                  <a:lnTo>
                    <a:pt x="388" y="3226"/>
                  </a:lnTo>
                  <a:lnTo>
                    <a:pt x="406" y="3208"/>
                  </a:lnTo>
                  <a:lnTo>
                    <a:pt x="406" y="3189"/>
                  </a:lnTo>
                  <a:lnTo>
                    <a:pt x="406" y="3171"/>
                  </a:lnTo>
                  <a:lnTo>
                    <a:pt x="425" y="3134"/>
                  </a:lnTo>
                  <a:lnTo>
                    <a:pt x="406" y="3115"/>
                  </a:lnTo>
                  <a:lnTo>
                    <a:pt x="406" y="3097"/>
                  </a:lnTo>
                  <a:lnTo>
                    <a:pt x="425" y="3023"/>
                  </a:lnTo>
                  <a:lnTo>
                    <a:pt x="425" y="3005"/>
                  </a:lnTo>
                  <a:lnTo>
                    <a:pt x="443" y="2986"/>
                  </a:lnTo>
                  <a:lnTo>
                    <a:pt x="406" y="2986"/>
                  </a:lnTo>
                  <a:lnTo>
                    <a:pt x="388" y="2968"/>
                  </a:lnTo>
                  <a:lnTo>
                    <a:pt x="406" y="2950"/>
                  </a:lnTo>
                  <a:lnTo>
                    <a:pt x="369" y="2931"/>
                  </a:lnTo>
                  <a:lnTo>
                    <a:pt x="406" y="2931"/>
                  </a:lnTo>
                  <a:lnTo>
                    <a:pt x="406" y="2913"/>
                  </a:lnTo>
                  <a:lnTo>
                    <a:pt x="388" y="2876"/>
                  </a:lnTo>
                  <a:lnTo>
                    <a:pt x="388" y="2857"/>
                  </a:lnTo>
                  <a:lnTo>
                    <a:pt x="406" y="2839"/>
                  </a:lnTo>
                  <a:lnTo>
                    <a:pt x="406" y="2820"/>
                  </a:lnTo>
                  <a:lnTo>
                    <a:pt x="388" y="2820"/>
                  </a:lnTo>
                  <a:lnTo>
                    <a:pt x="406" y="2802"/>
                  </a:lnTo>
                  <a:lnTo>
                    <a:pt x="388" y="2802"/>
                  </a:lnTo>
                  <a:lnTo>
                    <a:pt x="406" y="2784"/>
                  </a:lnTo>
                  <a:lnTo>
                    <a:pt x="425" y="2784"/>
                  </a:lnTo>
                  <a:lnTo>
                    <a:pt x="388" y="2765"/>
                  </a:lnTo>
                  <a:lnTo>
                    <a:pt x="369" y="2747"/>
                  </a:lnTo>
                  <a:lnTo>
                    <a:pt x="406" y="2747"/>
                  </a:lnTo>
                  <a:lnTo>
                    <a:pt x="406" y="2728"/>
                  </a:lnTo>
                  <a:lnTo>
                    <a:pt x="388" y="2673"/>
                  </a:lnTo>
                  <a:lnTo>
                    <a:pt x="388" y="2655"/>
                  </a:lnTo>
                  <a:lnTo>
                    <a:pt x="406" y="2673"/>
                  </a:lnTo>
                  <a:lnTo>
                    <a:pt x="406" y="2655"/>
                  </a:lnTo>
                  <a:lnTo>
                    <a:pt x="388" y="2618"/>
                  </a:lnTo>
                  <a:lnTo>
                    <a:pt x="406" y="2599"/>
                  </a:lnTo>
                  <a:lnTo>
                    <a:pt x="406" y="2581"/>
                  </a:lnTo>
                  <a:lnTo>
                    <a:pt x="406" y="2562"/>
                  </a:lnTo>
                  <a:lnTo>
                    <a:pt x="406" y="2544"/>
                  </a:lnTo>
                  <a:lnTo>
                    <a:pt x="406" y="2526"/>
                  </a:lnTo>
                  <a:lnTo>
                    <a:pt x="406" y="2507"/>
                  </a:lnTo>
                  <a:lnTo>
                    <a:pt x="406" y="2489"/>
                  </a:lnTo>
                  <a:lnTo>
                    <a:pt x="406" y="2470"/>
                  </a:lnTo>
                  <a:lnTo>
                    <a:pt x="388" y="2452"/>
                  </a:lnTo>
                  <a:lnTo>
                    <a:pt x="406" y="2452"/>
                  </a:lnTo>
                  <a:lnTo>
                    <a:pt x="388" y="2433"/>
                  </a:lnTo>
                  <a:lnTo>
                    <a:pt x="369" y="2433"/>
                  </a:lnTo>
                  <a:lnTo>
                    <a:pt x="369" y="2415"/>
                  </a:lnTo>
                  <a:lnTo>
                    <a:pt x="406" y="2415"/>
                  </a:lnTo>
                  <a:lnTo>
                    <a:pt x="388" y="2397"/>
                  </a:lnTo>
                  <a:lnTo>
                    <a:pt x="369" y="2397"/>
                  </a:lnTo>
                  <a:lnTo>
                    <a:pt x="369" y="2378"/>
                  </a:lnTo>
                  <a:lnTo>
                    <a:pt x="369" y="2360"/>
                  </a:lnTo>
                  <a:lnTo>
                    <a:pt x="388" y="2341"/>
                  </a:lnTo>
                  <a:lnTo>
                    <a:pt x="351" y="2323"/>
                  </a:lnTo>
                  <a:lnTo>
                    <a:pt x="351" y="2304"/>
                  </a:lnTo>
                  <a:lnTo>
                    <a:pt x="369" y="2286"/>
                  </a:lnTo>
                  <a:lnTo>
                    <a:pt x="388" y="2267"/>
                  </a:lnTo>
                  <a:lnTo>
                    <a:pt x="369" y="2267"/>
                  </a:lnTo>
                  <a:lnTo>
                    <a:pt x="369" y="2249"/>
                  </a:lnTo>
                  <a:lnTo>
                    <a:pt x="351" y="2249"/>
                  </a:lnTo>
                  <a:lnTo>
                    <a:pt x="369" y="2231"/>
                  </a:lnTo>
                  <a:lnTo>
                    <a:pt x="406" y="2212"/>
                  </a:lnTo>
                  <a:lnTo>
                    <a:pt x="406" y="2194"/>
                  </a:lnTo>
                  <a:lnTo>
                    <a:pt x="369" y="2194"/>
                  </a:lnTo>
                  <a:lnTo>
                    <a:pt x="388" y="2175"/>
                  </a:lnTo>
                  <a:lnTo>
                    <a:pt x="406" y="2157"/>
                  </a:lnTo>
                  <a:lnTo>
                    <a:pt x="388" y="2157"/>
                  </a:lnTo>
                  <a:lnTo>
                    <a:pt x="388" y="2138"/>
                  </a:lnTo>
                  <a:lnTo>
                    <a:pt x="369" y="2120"/>
                  </a:lnTo>
                  <a:lnTo>
                    <a:pt x="369" y="2102"/>
                  </a:lnTo>
                  <a:lnTo>
                    <a:pt x="388" y="2083"/>
                  </a:lnTo>
                  <a:lnTo>
                    <a:pt x="369" y="2083"/>
                  </a:lnTo>
                  <a:lnTo>
                    <a:pt x="351" y="2065"/>
                  </a:lnTo>
                  <a:lnTo>
                    <a:pt x="388" y="2065"/>
                  </a:lnTo>
                  <a:lnTo>
                    <a:pt x="388" y="1954"/>
                  </a:lnTo>
                  <a:lnTo>
                    <a:pt x="369" y="1917"/>
                  </a:lnTo>
                  <a:lnTo>
                    <a:pt x="388" y="1899"/>
                  </a:lnTo>
                  <a:lnTo>
                    <a:pt x="369" y="1899"/>
                  </a:lnTo>
                  <a:lnTo>
                    <a:pt x="351" y="1880"/>
                  </a:lnTo>
                  <a:lnTo>
                    <a:pt x="369" y="1880"/>
                  </a:lnTo>
                  <a:lnTo>
                    <a:pt x="388" y="1862"/>
                  </a:lnTo>
                  <a:lnTo>
                    <a:pt x="369" y="1862"/>
                  </a:lnTo>
                  <a:lnTo>
                    <a:pt x="388" y="1844"/>
                  </a:lnTo>
                  <a:lnTo>
                    <a:pt x="369" y="1825"/>
                  </a:lnTo>
                  <a:lnTo>
                    <a:pt x="369" y="1807"/>
                  </a:lnTo>
                  <a:lnTo>
                    <a:pt x="369" y="1788"/>
                  </a:lnTo>
                  <a:lnTo>
                    <a:pt x="351" y="1788"/>
                  </a:lnTo>
                  <a:lnTo>
                    <a:pt x="369" y="1770"/>
                  </a:lnTo>
                  <a:lnTo>
                    <a:pt x="388" y="1751"/>
                  </a:lnTo>
                  <a:lnTo>
                    <a:pt x="388" y="1733"/>
                  </a:lnTo>
                  <a:lnTo>
                    <a:pt x="369" y="1751"/>
                  </a:lnTo>
                  <a:lnTo>
                    <a:pt x="351" y="1751"/>
                  </a:lnTo>
                  <a:lnTo>
                    <a:pt x="369" y="1733"/>
                  </a:lnTo>
                  <a:lnTo>
                    <a:pt x="369" y="1714"/>
                  </a:lnTo>
                  <a:lnTo>
                    <a:pt x="369" y="1696"/>
                  </a:lnTo>
                  <a:lnTo>
                    <a:pt x="388" y="1696"/>
                  </a:lnTo>
                  <a:lnTo>
                    <a:pt x="388" y="1678"/>
                  </a:lnTo>
                  <a:lnTo>
                    <a:pt x="369" y="1659"/>
                  </a:lnTo>
                  <a:lnTo>
                    <a:pt x="388" y="1641"/>
                  </a:lnTo>
                  <a:lnTo>
                    <a:pt x="388" y="1622"/>
                  </a:lnTo>
                  <a:lnTo>
                    <a:pt x="369" y="1622"/>
                  </a:lnTo>
                  <a:lnTo>
                    <a:pt x="388" y="1604"/>
                  </a:lnTo>
                  <a:lnTo>
                    <a:pt x="369" y="1585"/>
                  </a:lnTo>
                  <a:lnTo>
                    <a:pt x="369" y="1567"/>
                  </a:lnTo>
                  <a:lnTo>
                    <a:pt x="388" y="1549"/>
                  </a:lnTo>
                  <a:lnTo>
                    <a:pt x="369" y="1512"/>
                  </a:lnTo>
                  <a:lnTo>
                    <a:pt x="388" y="1493"/>
                  </a:lnTo>
                  <a:lnTo>
                    <a:pt x="369" y="1475"/>
                  </a:lnTo>
                  <a:lnTo>
                    <a:pt x="369" y="1438"/>
                  </a:lnTo>
                  <a:lnTo>
                    <a:pt x="351" y="1401"/>
                  </a:lnTo>
                  <a:lnTo>
                    <a:pt x="351" y="1383"/>
                  </a:lnTo>
                  <a:lnTo>
                    <a:pt x="369" y="1383"/>
                  </a:lnTo>
                  <a:lnTo>
                    <a:pt x="369" y="1346"/>
                  </a:lnTo>
                  <a:lnTo>
                    <a:pt x="369" y="1327"/>
                  </a:lnTo>
                  <a:lnTo>
                    <a:pt x="388" y="1327"/>
                  </a:lnTo>
                  <a:lnTo>
                    <a:pt x="388" y="1309"/>
                  </a:lnTo>
                  <a:lnTo>
                    <a:pt x="369" y="1291"/>
                  </a:lnTo>
                  <a:lnTo>
                    <a:pt x="369" y="1272"/>
                  </a:lnTo>
                  <a:lnTo>
                    <a:pt x="388" y="1254"/>
                  </a:lnTo>
                  <a:lnTo>
                    <a:pt x="388" y="1235"/>
                  </a:lnTo>
                  <a:lnTo>
                    <a:pt x="369" y="1217"/>
                  </a:lnTo>
                  <a:lnTo>
                    <a:pt x="351" y="1198"/>
                  </a:lnTo>
                  <a:lnTo>
                    <a:pt x="351" y="1180"/>
                  </a:lnTo>
                  <a:lnTo>
                    <a:pt x="369" y="1180"/>
                  </a:lnTo>
                  <a:lnTo>
                    <a:pt x="369" y="1161"/>
                  </a:lnTo>
                  <a:lnTo>
                    <a:pt x="369" y="1125"/>
                  </a:lnTo>
                  <a:lnTo>
                    <a:pt x="332" y="1125"/>
                  </a:lnTo>
                  <a:lnTo>
                    <a:pt x="351" y="1088"/>
                  </a:lnTo>
                  <a:lnTo>
                    <a:pt x="351" y="1051"/>
                  </a:lnTo>
                  <a:lnTo>
                    <a:pt x="351" y="1014"/>
                  </a:lnTo>
                  <a:lnTo>
                    <a:pt x="351" y="996"/>
                  </a:lnTo>
                  <a:lnTo>
                    <a:pt x="314" y="996"/>
                  </a:lnTo>
                  <a:lnTo>
                    <a:pt x="332" y="977"/>
                  </a:lnTo>
                  <a:lnTo>
                    <a:pt x="369" y="996"/>
                  </a:lnTo>
                  <a:lnTo>
                    <a:pt x="369" y="977"/>
                  </a:lnTo>
                  <a:lnTo>
                    <a:pt x="332" y="940"/>
                  </a:lnTo>
                  <a:lnTo>
                    <a:pt x="332" y="903"/>
                  </a:lnTo>
                  <a:lnTo>
                    <a:pt x="351" y="885"/>
                  </a:lnTo>
                  <a:lnTo>
                    <a:pt x="351" y="811"/>
                  </a:lnTo>
                  <a:lnTo>
                    <a:pt x="351" y="756"/>
                  </a:lnTo>
                  <a:lnTo>
                    <a:pt x="351" y="719"/>
                  </a:lnTo>
                  <a:lnTo>
                    <a:pt x="351" y="701"/>
                  </a:lnTo>
                  <a:lnTo>
                    <a:pt x="314" y="701"/>
                  </a:lnTo>
                  <a:lnTo>
                    <a:pt x="332" y="682"/>
                  </a:lnTo>
                  <a:lnTo>
                    <a:pt x="351" y="664"/>
                  </a:lnTo>
                  <a:lnTo>
                    <a:pt x="332" y="608"/>
                  </a:lnTo>
                  <a:lnTo>
                    <a:pt x="332" y="572"/>
                  </a:lnTo>
                  <a:lnTo>
                    <a:pt x="351" y="572"/>
                  </a:lnTo>
                  <a:lnTo>
                    <a:pt x="351" y="553"/>
                  </a:lnTo>
                  <a:lnTo>
                    <a:pt x="351" y="535"/>
                  </a:lnTo>
                  <a:lnTo>
                    <a:pt x="332" y="535"/>
                  </a:lnTo>
                  <a:lnTo>
                    <a:pt x="351" y="498"/>
                  </a:lnTo>
                  <a:lnTo>
                    <a:pt x="332" y="479"/>
                  </a:lnTo>
                  <a:lnTo>
                    <a:pt x="332" y="461"/>
                  </a:lnTo>
                  <a:lnTo>
                    <a:pt x="332" y="424"/>
                  </a:lnTo>
                  <a:lnTo>
                    <a:pt x="332" y="350"/>
                  </a:lnTo>
                  <a:lnTo>
                    <a:pt x="332" y="277"/>
                  </a:lnTo>
                  <a:lnTo>
                    <a:pt x="351" y="258"/>
                  </a:lnTo>
                  <a:lnTo>
                    <a:pt x="332" y="240"/>
                  </a:lnTo>
                  <a:lnTo>
                    <a:pt x="314" y="221"/>
                  </a:lnTo>
                  <a:lnTo>
                    <a:pt x="314" y="166"/>
                  </a:lnTo>
                  <a:lnTo>
                    <a:pt x="314" y="111"/>
                  </a:lnTo>
                  <a:lnTo>
                    <a:pt x="296" y="92"/>
                  </a:lnTo>
                  <a:lnTo>
                    <a:pt x="277" y="74"/>
                  </a:lnTo>
                  <a:lnTo>
                    <a:pt x="296" y="74"/>
                  </a:lnTo>
                  <a:lnTo>
                    <a:pt x="296" y="55"/>
                  </a:lnTo>
                  <a:lnTo>
                    <a:pt x="314" y="55"/>
                  </a:lnTo>
                  <a:lnTo>
                    <a:pt x="296" y="1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1500750" y="1178675"/>
              <a:ext cx="7850" cy="62700"/>
            </a:xfrm>
            <a:custGeom>
              <a:avLst/>
              <a:gdLst/>
              <a:ahLst/>
              <a:cxnLst/>
              <a:rect l="l" t="t" r="r" b="b"/>
              <a:pathLst>
                <a:path w="314" h="2508" extrusionOk="0">
                  <a:moveTo>
                    <a:pt x="56" y="0"/>
                  </a:moveTo>
                  <a:lnTo>
                    <a:pt x="56" y="19"/>
                  </a:lnTo>
                  <a:lnTo>
                    <a:pt x="37" y="19"/>
                  </a:lnTo>
                  <a:lnTo>
                    <a:pt x="37" y="37"/>
                  </a:lnTo>
                  <a:lnTo>
                    <a:pt x="37" y="56"/>
                  </a:lnTo>
                  <a:lnTo>
                    <a:pt x="0" y="56"/>
                  </a:lnTo>
                  <a:lnTo>
                    <a:pt x="37" y="74"/>
                  </a:lnTo>
                  <a:lnTo>
                    <a:pt x="56" y="74"/>
                  </a:lnTo>
                  <a:lnTo>
                    <a:pt x="56" y="93"/>
                  </a:lnTo>
                  <a:lnTo>
                    <a:pt x="74" y="93"/>
                  </a:lnTo>
                  <a:lnTo>
                    <a:pt x="56" y="111"/>
                  </a:lnTo>
                  <a:lnTo>
                    <a:pt x="56" y="129"/>
                  </a:lnTo>
                  <a:lnTo>
                    <a:pt x="74" y="129"/>
                  </a:lnTo>
                  <a:lnTo>
                    <a:pt x="56" y="148"/>
                  </a:lnTo>
                  <a:lnTo>
                    <a:pt x="56" y="166"/>
                  </a:lnTo>
                  <a:lnTo>
                    <a:pt x="74" y="185"/>
                  </a:lnTo>
                  <a:lnTo>
                    <a:pt x="92" y="185"/>
                  </a:lnTo>
                  <a:lnTo>
                    <a:pt x="74" y="203"/>
                  </a:lnTo>
                  <a:lnTo>
                    <a:pt x="56" y="222"/>
                  </a:lnTo>
                  <a:lnTo>
                    <a:pt x="74" y="258"/>
                  </a:lnTo>
                  <a:lnTo>
                    <a:pt x="74" y="314"/>
                  </a:lnTo>
                  <a:lnTo>
                    <a:pt x="74" y="388"/>
                  </a:lnTo>
                  <a:lnTo>
                    <a:pt x="92" y="406"/>
                  </a:lnTo>
                  <a:lnTo>
                    <a:pt x="92" y="424"/>
                  </a:lnTo>
                  <a:lnTo>
                    <a:pt x="74" y="443"/>
                  </a:lnTo>
                  <a:lnTo>
                    <a:pt x="92" y="498"/>
                  </a:lnTo>
                  <a:lnTo>
                    <a:pt x="74" y="535"/>
                  </a:lnTo>
                  <a:lnTo>
                    <a:pt x="92" y="553"/>
                  </a:lnTo>
                  <a:lnTo>
                    <a:pt x="74" y="572"/>
                  </a:lnTo>
                  <a:lnTo>
                    <a:pt x="74" y="590"/>
                  </a:lnTo>
                  <a:lnTo>
                    <a:pt x="92" y="609"/>
                  </a:lnTo>
                  <a:lnTo>
                    <a:pt x="111" y="609"/>
                  </a:lnTo>
                  <a:lnTo>
                    <a:pt x="92" y="627"/>
                  </a:lnTo>
                  <a:lnTo>
                    <a:pt x="92" y="664"/>
                  </a:lnTo>
                  <a:lnTo>
                    <a:pt x="92" y="701"/>
                  </a:lnTo>
                  <a:lnTo>
                    <a:pt x="111" y="719"/>
                  </a:lnTo>
                  <a:lnTo>
                    <a:pt x="92" y="738"/>
                  </a:lnTo>
                  <a:lnTo>
                    <a:pt x="111" y="756"/>
                  </a:lnTo>
                  <a:lnTo>
                    <a:pt x="111" y="793"/>
                  </a:lnTo>
                  <a:lnTo>
                    <a:pt x="111" y="867"/>
                  </a:lnTo>
                  <a:lnTo>
                    <a:pt x="111" y="941"/>
                  </a:lnTo>
                  <a:lnTo>
                    <a:pt x="92" y="996"/>
                  </a:lnTo>
                  <a:lnTo>
                    <a:pt x="92" y="1014"/>
                  </a:lnTo>
                  <a:lnTo>
                    <a:pt x="111" y="1014"/>
                  </a:lnTo>
                  <a:lnTo>
                    <a:pt x="129" y="1033"/>
                  </a:lnTo>
                  <a:lnTo>
                    <a:pt x="111" y="1033"/>
                  </a:lnTo>
                  <a:lnTo>
                    <a:pt x="92" y="1051"/>
                  </a:lnTo>
                  <a:lnTo>
                    <a:pt x="111" y="1051"/>
                  </a:lnTo>
                  <a:lnTo>
                    <a:pt x="92" y="1070"/>
                  </a:lnTo>
                  <a:lnTo>
                    <a:pt x="92" y="1088"/>
                  </a:lnTo>
                  <a:lnTo>
                    <a:pt x="111" y="1088"/>
                  </a:lnTo>
                  <a:lnTo>
                    <a:pt x="92" y="1106"/>
                  </a:lnTo>
                  <a:lnTo>
                    <a:pt x="74" y="1106"/>
                  </a:lnTo>
                  <a:lnTo>
                    <a:pt x="92" y="1125"/>
                  </a:lnTo>
                  <a:lnTo>
                    <a:pt x="111" y="1125"/>
                  </a:lnTo>
                  <a:lnTo>
                    <a:pt x="111" y="1143"/>
                  </a:lnTo>
                  <a:lnTo>
                    <a:pt x="148" y="1143"/>
                  </a:lnTo>
                  <a:lnTo>
                    <a:pt x="129" y="1162"/>
                  </a:lnTo>
                  <a:lnTo>
                    <a:pt x="111" y="1162"/>
                  </a:lnTo>
                  <a:lnTo>
                    <a:pt x="129" y="1180"/>
                  </a:lnTo>
                  <a:lnTo>
                    <a:pt x="129" y="1217"/>
                  </a:lnTo>
                  <a:lnTo>
                    <a:pt x="129" y="1235"/>
                  </a:lnTo>
                  <a:lnTo>
                    <a:pt x="111" y="1272"/>
                  </a:lnTo>
                  <a:lnTo>
                    <a:pt x="111" y="1328"/>
                  </a:lnTo>
                  <a:lnTo>
                    <a:pt x="111" y="1401"/>
                  </a:lnTo>
                  <a:lnTo>
                    <a:pt x="111" y="1420"/>
                  </a:lnTo>
                  <a:lnTo>
                    <a:pt x="92" y="1420"/>
                  </a:lnTo>
                  <a:lnTo>
                    <a:pt x="111" y="1457"/>
                  </a:lnTo>
                  <a:lnTo>
                    <a:pt x="111" y="1567"/>
                  </a:lnTo>
                  <a:lnTo>
                    <a:pt x="92" y="1659"/>
                  </a:lnTo>
                  <a:lnTo>
                    <a:pt x="111" y="1678"/>
                  </a:lnTo>
                  <a:lnTo>
                    <a:pt x="129" y="1659"/>
                  </a:lnTo>
                  <a:lnTo>
                    <a:pt x="129" y="1678"/>
                  </a:lnTo>
                  <a:lnTo>
                    <a:pt x="148" y="1696"/>
                  </a:lnTo>
                  <a:lnTo>
                    <a:pt x="129" y="1715"/>
                  </a:lnTo>
                  <a:lnTo>
                    <a:pt x="111" y="1715"/>
                  </a:lnTo>
                  <a:lnTo>
                    <a:pt x="111" y="1733"/>
                  </a:lnTo>
                  <a:lnTo>
                    <a:pt x="92" y="1733"/>
                  </a:lnTo>
                  <a:lnTo>
                    <a:pt x="92" y="1752"/>
                  </a:lnTo>
                  <a:lnTo>
                    <a:pt x="111" y="1752"/>
                  </a:lnTo>
                  <a:lnTo>
                    <a:pt x="148" y="1770"/>
                  </a:lnTo>
                  <a:lnTo>
                    <a:pt x="166" y="1788"/>
                  </a:lnTo>
                  <a:lnTo>
                    <a:pt x="129" y="1788"/>
                  </a:lnTo>
                  <a:lnTo>
                    <a:pt x="129" y="1770"/>
                  </a:lnTo>
                  <a:lnTo>
                    <a:pt x="111" y="1788"/>
                  </a:lnTo>
                  <a:lnTo>
                    <a:pt x="129" y="1825"/>
                  </a:lnTo>
                  <a:lnTo>
                    <a:pt x="111" y="1844"/>
                  </a:lnTo>
                  <a:lnTo>
                    <a:pt x="129" y="1862"/>
                  </a:lnTo>
                  <a:lnTo>
                    <a:pt x="129" y="1899"/>
                  </a:lnTo>
                  <a:lnTo>
                    <a:pt x="111" y="1973"/>
                  </a:lnTo>
                  <a:lnTo>
                    <a:pt x="92" y="1991"/>
                  </a:lnTo>
                  <a:lnTo>
                    <a:pt x="129" y="1991"/>
                  </a:lnTo>
                  <a:lnTo>
                    <a:pt x="111" y="2010"/>
                  </a:lnTo>
                  <a:lnTo>
                    <a:pt x="111" y="2028"/>
                  </a:lnTo>
                  <a:lnTo>
                    <a:pt x="129" y="2028"/>
                  </a:lnTo>
                  <a:lnTo>
                    <a:pt x="111" y="2047"/>
                  </a:lnTo>
                  <a:lnTo>
                    <a:pt x="111" y="2065"/>
                  </a:lnTo>
                  <a:lnTo>
                    <a:pt x="148" y="2065"/>
                  </a:lnTo>
                  <a:lnTo>
                    <a:pt x="148" y="2083"/>
                  </a:lnTo>
                  <a:lnTo>
                    <a:pt x="129" y="2083"/>
                  </a:lnTo>
                  <a:lnTo>
                    <a:pt x="129" y="2102"/>
                  </a:lnTo>
                  <a:lnTo>
                    <a:pt x="129" y="2120"/>
                  </a:lnTo>
                  <a:lnTo>
                    <a:pt x="111" y="2120"/>
                  </a:lnTo>
                  <a:lnTo>
                    <a:pt x="129" y="2139"/>
                  </a:lnTo>
                  <a:lnTo>
                    <a:pt x="148" y="2157"/>
                  </a:lnTo>
                  <a:lnTo>
                    <a:pt x="129" y="2157"/>
                  </a:lnTo>
                  <a:lnTo>
                    <a:pt x="129" y="2176"/>
                  </a:lnTo>
                  <a:lnTo>
                    <a:pt x="129" y="2194"/>
                  </a:lnTo>
                  <a:lnTo>
                    <a:pt x="148" y="2212"/>
                  </a:lnTo>
                  <a:lnTo>
                    <a:pt x="148" y="2231"/>
                  </a:lnTo>
                  <a:lnTo>
                    <a:pt x="148" y="2249"/>
                  </a:lnTo>
                  <a:lnTo>
                    <a:pt x="185" y="2249"/>
                  </a:lnTo>
                  <a:lnTo>
                    <a:pt x="148" y="2268"/>
                  </a:lnTo>
                  <a:lnTo>
                    <a:pt x="129" y="2286"/>
                  </a:lnTo>
                  <a:lnTo>
                    <a:pt x="111" y="2323"/>
                  </a:lnTo>
                  <a:lnTo>
                    <a:pt x="111" y="2360"/>
                  </a:lnTo>
                  <a:lnTo>
                    <a:pt x="111" y="2397"/>
                  </a:lnTo>
                  <a:lnTo>
                    <a:pt x="129" y="2397"/>
                  </a:lnTo>
                  <a:lnTo>
                    <a:pt x="129" y="2415"/>
                  </a:lnTo>
                  <a:lnTo>
                    <a:pt x="148" y="2434"/>
                  </a:lnTo>
                  <a:lnTo>
                    <a:pt x="129" y="2452"/>
                  </a:lnTo>
                  <a:lnTo>
                    <a:pt x="129" y="2489"/>
                  </a:lnTo>
                  <a:lnTo>
                    <a:pt x="148" y="2489"/>
                  </a:lnTo>
                  <a:lnTo>
                    <a:pt x="148" y="2507"/>
                  </a:lnTo>
                  <a:lnTo>
                    <a:pt x="221" y="2489"/>
                  </a:lnTo>
                  <a:lnTo>
                    <a:pt x="295" y="2507"/>
                  </a:lnTo>
                  <a:lnTo>
                    <a:pt x="314" y="2489"/>
                  </a:lnTo>
                  <a:lnTo>
                    <a:pt x="314" y="2470"/>
                  </a:lnTo>
                  <a:lnTo>
                    <a:pt x="295" y="2452"/>
                  </a:lnTo>
                  <a:lnTo>
                    <a:pt x="277" y="2434"/>
                  </a:lnTo>
                  <a:lnTo>
                    <a:pt x="258" y="2434"/>
                  </a:lnTo>
                  <a:lnTo>
                    <a:pt x="258" y="2415"/>
                  </a:lnTo>
                  <a:lnTo>
                    <a:pt x="314" y="2415"/>
                  </a:lnTo>
                  <a:lnTo>
                    <a:pt x="295" y="2397"/>
                  </a:lnTo>
                  <a:lnTo>
                    <a:pt x="258" y="2397"/>
                  </a:lnTo>
                  <a:lnTo>
                    <a:pt x="258" y="2378"/>
                  </a:lnTo>
                  <a:lnTo>
                    <a:pt x="277" y="2360"/>
                  </a:lnTo>
                  <a:lnTo>
                    <a:pt x="295" y="2341"/>
                  </a:lnTo>
                  <a:lnTo>
                    <a:pt x="258" y="2323"/>
                  </a:lnTo>
                  <a:lnTo>
                    <a:pt x="258" y="2305"/>
                  </a:lnTo>
                  <a:lnTo>
                    <a:pt x="277" y="2286"/>
                  </a:lnTo>
                  <a:lnTo>
                    <a:pt x="277" y="2268"/>
                  </a:lnTo>
                  <a:lnTo>
                    <a:pt x="277" y="2249"/>
                  </a:lnTo>
                  <a:lnTo>
                    <a:pt x="258" y="2249"/>
                  </a:lnTo>
                  <a:lnTo>
                    <a:pt x="277" y="2231"/>
                  </a:lnTo>
                  <a:lnTo>
                    <a:pt x="295" y="2212"/>
                  </a:lnTo>
                  <a:lnTo>
                    <a:pt x="295" y="2194"/>
                  </a:lnTo>
                  <a:lnTo>
                    <a:pt x="258" y="2194"/>
                  </a:lnTo>
                  <a:lnTo>
                    <a:pt x="277" y="2176"/>
                  </a:lnTo>
                  <a:lnTo>
                    <a:pt x="295" y="2157"/>
                  </a:lnTo>
                  <a:lnTo>
                    <a:pt x="277" y="2139"/>
                  </a:lnTo>
                  <a:lnTo>
                    <a:pt x="258" y="2120"/>
                  </a:lnTo>
                  <a:lnTo>
                    <a:pt x="277" y="2102"/>
                  </a:lnTo>
                  <a:lnTo>
                    <a:pt x="258" y="2102"/>
                  </a:lnTo>
                  <a:lnTo>
                    <a:pt x="295" y="2083"/>
                  </a:lnTo>
                  <a:lnTo>
                    <a:pt x="240" y="2083"/>
                  </a:lnTo>
                  <a:lnTo>
                    <a:pt x="258" y="2065"/>
                  </a:lnTo>
                  <a:lnTo>
                    <a:pt x="295" y="2065"/>
                  </a:lnTo>
                  <a:lnTo>
                    <a:pt x="277" y="1954"/>
                  </a:lnTo>
                  <a:lnTo>
                    <a:pt x="277" y="1917"/>
                  </a:lnTo>
                  <a:lnTo>
                    <a:pt x="277" y="1899"/>
                  </a:lnTo>
                  <a:lnTo>
                    <a:pt x="258" y="1881"/>
                  </a:lnTo>
                  <a:lnTo>
                    <a:pt x="277" y="1881"/>
                  </a:lnTo>
                  <a:lnTo>
                    <a:pt x="295" y="1862"/>
                  </a:lnTo>
                  <a:lnTo>
                    <a:pt x="277" y="1862"/>
                  </a:lnTo>
                  <a:lnTo>
                    <a:pt x="277" y="1844"/>
                  </a:lnTo>
                  <a:lnTo>
                    <a:pt x="258" y="1825"/>
                  </a:lnTo>
                  <a:lnTo>
                    <a:pt x="258" y="1807"/>
                  </a:lnTo>
                  <a:lnTo>
                    <a:pt x="277" y="1788"/>
                  </a:lnTo>
                  <a:lnTo>
                    <a:pt x="277" y="1770"/>
                  </a:lnTo>
                  <a:lnTo>
                    <a:pt x="258" y="1788"/>
                  </a:lnTo>
                  <a:lnTo>
                    <a:pt x="240" y="1788"/>
                  </a:lnTo>
                  <a:lnTo>
                    <a:pt x="258" y="1770"/>
                  </a:lnTo>
                  <a:lnTo>
                    <a:pt x="277" y="1752"/>
                  </a:lnTo>
                  <a:lnTo>
                    <a:pt x="240" y="1752"/>
                  </a:lnTo>
                  <a:lnTo>
                    <a:pt x="258" y="1733"/>
                  </a:lnTo>
                  <a:lnTo>
                    <a:pt x="277" y="1733"/>
                  </a:lnTo>
                  <a:lnTo>
                    <a:pt x="277" y="1715"/>
                  </a:lnTo>
                  <a:lnTo>
                    <a:pt x="277" y="1696"/>
                  </a:lnTo>
                  <a:lnTo>
                    <a:pt x="295" y="1696"/>
                  </a:lnTo>
                  <a:lnTo>
                    <a:pt x="295" y="1678"/>
                  </a:lnTo>
                  <a:lnTo>
                    <a:pt x="277" y="1678"/>
                  </a:lnTo>
                  <a:lnTo>
                    <a:pt x="295" y="1641"/>
                  </a:lnTo>
                  <a:lnTo>
                    <a:pt x="277" y="1623"/>
                  </a:lnTo>
                  <a:lnTo>
                    <a:pt x="295" y="1604"/>
                  </a:lnTo>
                  <a:lnTo>
                    <a:pt x="277" y="1586"/>
                  </a:lnTo>
                  <a:lnTo>
                    <a:pt x="277" y="1567"/>
                  </a:lnTo>
                  <a:lnTo>
                    <a:pt x="277" y="1549"/>
                  </a:lnTo>
                  <a:lnTo>
                    <a:pt x="258" y="1512"/>
                  </a:lnTo>
                  <a:lnTo>
                    <a:pt x="277" y="1494"/>
                  </a:lnTo>
                  <a:lnTo>
                    <a:pt x="258" y="1475"/>
                  </a:lnTo>
                  <a:lnTo>
                    <a:pt x="258" y="1438"/>
                  </a:lnTo>
                  <a:lnTo>
                    <a:pt x="258" y="1401"/>
                  </a:lnTo>
                  <a:lnTo>
                    <a:pt x="240" y="1383"/>
                  </a:lnTo>
                  <a:lnTo>
                    <a:pt x="277" y="1383"/>
                  </a:lnTo>
                  <a:lnTo>
                    <a:pt x="277" y="1346"/>
                  </a:lnTo>
                  <a:lnTo>
                    <a:pt x="277" y="1328"/>
                  </a:lnTo>
                  <a:lnTo>
                    <a:pt x="277" y="1309"/>
                  </a:lnTo>
                  <a:lnTo>
                    <a:pt x="277" y="1291"/>
                  </a:lnTo>
                  <a:lnTo>
                    <a:pt x="277" y="1272"/>
                  </a:lnTo>
                  <a:lnTo>
                    <a:pt x="277" y="1254"/>
                  </a:lnTo>
                  <a:lnTo>
                    <a:pt x="277" y="1235"/>
                  </a:lnTo>
                  <a:lnTo>
                    <a:pt x="258" y="1217"/>
                  </a:lnTo>
                  <a:lnTo>
                    <a:pt x="258" y="1199"/>
                  </a:lnTo>
                  <a:lnTo>
                    <a:pt x="258" y="1180"/>
                  </a:lnTo>
                  <a:lnTo>
                    <a:pt x="258" y="1162"/>
                  </a:lnTo>
                  <a:lnTo>
                    <a:pt x="258" y="1125"/>
                  </a:lnTo>
                  <a:lnTo>
                    <a:pt x="240" y="1125"/>
                  </a:lnTo>
                  <a:lnTo>
                    <a:pt x="258" y="1088"/>
                  </a:lnTo>
                  <a:lnTo>
                    <a:pt x="258" y="1051"/>
                  </a:lnTo>
                  <a:lnTo>
                    <a:pt x="258" y="1014"/>
                  </a:lnTo>
                  <a:lnTo>
                    <a:pt x="240" y="996"/>
                  </a:lnTo>
                  <a:lnTo>
                    <a:pt x="221" y="996"/>
                  </a:lnTo>
                  <a:lnTo>
                    <a:pt x="240" y="977"/>
                  </a:lnTo>
                  <a:lnTo>
                    <a:pt x="277" y="996"/>
                  </a:lnTo>
                  <a:lnTo>
                    <a:pt x="277" y="977"/>
                  </a:lnTo>
                  <a:lnTo>
                    <a:pt x="240" y="941"/>
                  </a:lnTo>
                  <a:lnTo>
                    <a:pt x="221" y="922"/>
                  </a:lnTo>
                  <a:lnTo>
                    <a:pt x="240" y="904"/>
                  </a:lnTo>
                  <a:lnTo>
                    <a:pt x="240" y="885"/>
                  </a:lnTo>
                  <a:lnTo>
                    <a:pt x="240" y="811"/>
                  </a:lnTo>
                  <a:lnTo>
                    <a:pt x="240" y="756"/>
                  </a:lnTo>
                  <a:lnTo>
                    <a:pt x="258" y="719"/>
                  </a:lnTo>
                  <a:lnTo>
                    <a:pt x="258" y="701"/>
                  </a:lnTo>
                  <a:lnTo>
                    <a:pt x="203" y="701"/>
                  </a:lnTo>
                  <a:lnTo>
                    <a:pt x="240" y="682"/>
                  </a:lnTo>
                  <a:lnTo>
                    <a:pt x="258" y="682"/>
                  </a:lnTo>
                  <a:lnTo>
                    <a:pt x="258" y="664"/>
                  </a:lnTo>
                  <a:lnTo>
                    <a:pt x="240" y="609"/>
                  </a:lnTo>
                  <a:lnTo>
                    <a:pt x="240" y="572"/>
                  </a:lnTo>
                  <a:lnTo>
                    <a:pt x="240" y="553"/>
                  </a:lnTo>
                  <a:lnTo>
                    <a:pt x="240" y="535"/>
                  </a:lnTo>
                  <a:lnTo>
                    <a:pt x="240" y="498"/>
                  </a:lnTo>
                  <a:lnTo>
                    <a:pt x="240" y="480"/>
                  </a:lnTo>
                  <a:lnTo>
                    <a:pt x="221" y="480"/>
                  </a:lnTo>
                  <a:lnTo>
                    <a:pt x="221" y="461"/>
                  </a:lnTo>
                  <a:lnTo>
                    <a:pt x="240" y="424"/>
                  </a:lnTo>
                  <a:lnTo>
                    <a:pt x="240" y="351"/>
                  </a:lnTo>
                  <a:lnTo>
                    <a:pt x="240" y="277"/>
                  </a:lnTo>
                  <a:lnTo>
                    <a:pt x="240" y="258"/>
                  </a:lnTo>
                  <a:lnTo>
                    <a:pt x="221" y="240"/>
                  </a:lnTo>
                  <a:lnTo>
                    <a:pt x="221" y="222"/>
                  </a:lnTo>
                  <a:lnTo>
                    <a:pt x="203" y="166"/>
                  </a:lnTo>
                  <a:lnTo>
                    <a:pt x="203" y="111"/>
                  </a:lnTo>
                  <a:lnTo>
                    <a:pt x="185" y="93"/>
                  </a:lnTo>
                  <a:lnTo>
                    <a:pt x="185" y="74"/>
                  </a:lnTo>
                  <a:lnTo>
                    <a:pt x="203" y="56"/>
                  </a:lnTo>
                  <a:lnTo>
                    <a:pt x="185" y="19"/>
                  </a:lnTo>
                  <a:lnTo>
                    <a:pt x="166" y="0"/>
                  </a:lnTo>
                  <a:lnTo>
                    <a:pt x="92" y="0"/>
                  </a:lnTo>
                  <a:lnTo>
                    <a:pt x="74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1504425" y="1179600"/>
              <a:ext cx="950" cy="475"/>
            </a:xfrm>
            <a:custGeom>
              <a:avLst/>
              <a:gdLst/>
              <a:ahLst/>
              <a:cxnLst/>
              <a:rect l="l" t="t" r="r" b="b"/>
              <a:pathLst>
                <a:path w="38" h="19" extrusionOk="0">
                  <a:moveTo>
                    <a:pt x="38" y="0"/>
                  </a:moveTo>
                  <a:lnTo>
                    <a:pt x="1" y="19"/>
                  </a:lnTo>
                  <a:lnTo>
                    <a:pt x="19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1504900" y="1206325"/>
              <a:ext cx="1400" cy="475"/>
            </a:xfrm>
            <a:custGeom>
              <a:avLst/>
              <a:gdLst/>
              <a:ahLst/>
              <a:cxnLst/>
              <a:rect l="l" t="t" r="r" b="b"/>
              <a:pathLst>
                <a:path w="56" h="19" extrusionOk="0">
                  <a:moveTo>
                    <a:pt x="37" y="0"/>
                  </a:moveTo>
                  <a:lnTo>
                    <a:pt x="0" y="19"/>
                  </a:lnTo>
                  <a:lnTo>
                    <a:pt x="19" y="1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1504425" y="1212775"/>
              <a:ext cx="950" cy="475"/>
            </a:xfrm>
            <a:custGeom>
              <a:avLst/>
              <a:gdLst/>
              <a:ahLst/>
              <a:cxnLst/>
              <a:rect l="l" t="t" r="r" b="b"/>
              <a:pathLst>
                <a:path w="38" h="19" extrusionOk="0">
                  <a:moveTo>
                    <a:pt x="1" y="0"/>
                  </a:moveTo>
                  <a:lnTo>
                    <a:pt x="1" y="19"/>
                  </a:lnTo>
                  <a:lnTo>
                    <a:pt x="19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1504900" y="1220150"/>
              <a:ext cx="475" cy="475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0" y="0"/>
                  </a:moveTo>
                  <a:lnTo>
                    <a:pt x="0" y="1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1504425" y="1222450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1504425" y="1224300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1504425" y="1225225"/>
              <a:ext cx="950" cy="95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9" y="0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1506725" y="1227050"/>
              <a:ext cx="950" cy="2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1" y="1"/>
                  </a:moveTo>
                  <a:lnTo>
                    <a:pt x="1" y="1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1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1506725" y="1229375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1222400" y="630750"/>
              <a:ext cx="331825" cy="410625"/>
            </a:xfrm>
            <a:custGeom>
              <a:avLst/>
              <a:gdLst/>
              <a:ahLst/>
              <a:cxnLst/>
              <a:rect l="l" t="t" r="r" b="b"/>
              <a:pathLst>
                <a:path w="13273" h="16425" extrusionOk="0">
                  <a:moveTo>
                    <a:pt x="443" y="166"/>
                  </a:moveTo>
                  <a:lnTo>
                    <a:pt x="443" y="185"/>
                  </a:lnTo>
                  <a:lnTo>
                    <a:pt x="425" y="203"/>
                  </a:lnTo>
                  <a:lnTo>
                    <a:pt x="425" y="221"/>
                  </a:lnTo>
                  <a:lnTo>
                    <a:pt x="388" y="221"/>
                  </a:lnTo>
                  <a:lnTo>
                    <a:pt x="406" y="203"/>
                  </a:lnTo>
                  <a:lnTo>
                    <a:pt x="443" y="166"/>
                  </a:lnTo>
                  <a:close/>
                  <a:moveTo>
                    <a:pt x="130" y="4056"/>
                  </a:moveTo>
                  <a:lnTo>
                    <a:pt x="148" y="4074"/>
                  </a:lnTo>
                  <a:lnTo>
                    <a:pt x="130" y="4111"/>
                  </a:lnTo>
                  <a:lnTo>
                    <a:pt x="111" y="4129"/>
                  </a:lnTo>
                  <a:lnTo>
                    <a:pt x="111" y="4111"/>
                  </a:lnTo>
                  <a:lnTo>
                    <a:pt x="111" y="4074"/>
                  </a:lnTo>
                  <a:lnTo>
                    <a:pt x="130" y="4056"/>
                  </a:lnTo>
                  <a:close/>
                  <a:moveTo>
                    <a:pt x="203" y="4996"/>
                  </a:moveTo>
                  <a:lnTo>
                    <a:pt x="203" y="5014"/>
                  </a:lnTo>
                  <a:lnTo>
                    <a:pt x="185" y="5069"/>
                  </a:lnTo>
                  <a:lnTo>
                    <a:pt x="166" y="5051"/>
                  </a:lnTo>
                  <a:lnTo>
                    <a:pt x="166" y="5032"/>
                  </a:lnTo>
                  <a:lnTo>
                    <a:pt x="185" y="5014"/>
                  </a:lnTo>
                  <a:lnTo>
                    <a:pt x="203" y="4996"/>
                  </a:lnTo>
                  <a:close/>
                  <a:moveTo>
                    <a:pt x="406" y="6102"/>
                  </a:moveTo>
                  <a:lnTo>
                    <a:pt x="425" y="6120"/>
                  </a:lnTo>
                  <a:lnTo>
                    <a:pt x="425" y="6157"/>
                  </a:lnTo>
                  <a:lnTo>
                    <a:pt x="406" y="6138"/>
                  </a:lnTo>
                  <a:lnTo>
                    <a:pt x="406" y="6102"/>
                  </a:lnTo>
                  <a:close/>
                  <a:moveTo>
                    <a:pt x="461" y="6378"/>
                  </a:moveTo>
                  <a:lnTo>
                    <a:pt x="461" y="6415"/>
                  </a:lnTo>
                  <a:lnTo>
                    <a:pt x="443" y="6378"/>
                  </a:lnTo>
                  <a:close/>
                  <a:moveTo>
                    <a:pt x="535" y="6655"/>
                  </a:moveTo>
                  <a:lnTo>
                    <a:pt x="554" y="6673"/>
                  </a:lnTo>
                  <a:lnTo>
                    <a:pt x="554" y="6710"/>
                  </a:lnTo>
                  <a:lnTo>
                    <a:pt x="535" y="6673"/>
                  </a:lnTo>
                  <a:lnTo>
                    <a:pt x="517" y="6655"/>
                  </a:lnTo>
                  <a:close/>
                  <a:moveTo>
                    <a:pt x="498" y="6765"/>
                  </a:moveTo>
                  <a:lnTo>
                    <a:pt x="498" y="6784"/>
                  </a:lnTo>
                  <a:lnTo>
                    <a:pt x="517" y="6765"/>
                  </a:lnTo>
                  <a:close/>
                  <a:moveTo>
                    <a:pt x="590" y="6839"/>
                  </a:moveTo>
                  <a:lnTo>
                    <a:pt x="609" y="6857"/>
                  </a:lnTo>
                  <a:lnTo>
                    <a:pt x="609" y="6894"/>
                  </a:lnTo>
                  <a:lnTo>
                    <a:pt x="609" y="6913"/>
                  </a:lnTo>
                  <a:lnTo>
                    <a:pt x="590" y="6876"/>
                  </a:lnTo>
                  <a:lnTo>
                    <a:pt x="590" y="6839"/>
                  </a:lnTo>
                  <a:close/>
                  <a:moveTo>
                    <a:pt x="752" y="7037"/>
                  </a:moveTo>
                  <a:lnTo>
                    <a:pt x="756" y="7048"/>
                  </a:lnTo>
                  <a:lnTo>
                    <a:pt x="756" y="7042"/>
                  </a:lnTo>
                  <a:lnTo>
                    <a:pt x="752" y="7037"/>
                  </a:lnTo>
                  <a:close/>
                  <a:moveTo>
                    <a:pt x="848" y="7355"/>
                  </a:moveTo>
                  <a:lnTo>
                    <a:pt x="848" y="7374"/>
                  </a:lnTo>
                  <a:lnTo>
                    <a:pt x="848" y="7392"/>
                  </a:lnTo>
                  <a:lnTo>
                    <a:pt x="830" y="7374"/>
                  </a:lnTo>
                  <a:lnTo>
                    <a:pt x="830" y="7355"/>
                  </a:lnTo>
                  <a:close/>
                  <a:moveTo>
                    <a:pt x="1752" y="9512"/>
                  </a:moveTo>
                  <a:lnTo>
                    <a:pt x="1770" y="9530"/>
                  </a:lnTo>
                  <a:lnTo>
                    <a:pt x="1770" y="9549"/>
                  </a:lnTo>
                  <a:lnTo>
                    <a:pt x="1752" y="9567"/>
                  </a:lnTo>
                  <a:lnTo>
                    <a:pt x="1752" y="9549"/>
                  </a:lnTo>
                  <a:lnTo>
                    <a:pt x="1733" y="9512"/>
                  </a:lnTo>
                  <a:close/>
                  <a:moveTo>
                    <a:pt x="2342" y="10470"/>
                  </a:moveTo>
                  <a:lnTo>
                    <a:pt x="2360" y="10507"/>
                  </a:lnTo>
                  <a:lnTo>
                    <a:pt x="2378" y="10544"/>
                  </a:lnTo>
                  <a:lnTo>
                    <a:pt x="2360" y="10544"/>
                  </a:lnTo>
                  <a:lnTo>
                    <a:pt x="2342" y="10507"/>
                  </a:lnTo>
                  <a:lnTo>
                    <a:pt x="2323" y="10470"/>
                  </a:lnTo>
                  <a:close/>
                  <a:moveTo>
                    <a:pt x="3595" y="12019"/>
                  </a:moveTo>
                  <a:lnTo>
                    <a:pt x="3613" y="12037"/>
                  </a:lnTo>
                  <a:lnTo>
                    <a:pt x="3613" y="12056"/>
                  </a:lnTo>
                  <a:lnTo>
                    <a:pt x="3595" y="12056"/>
                  </a:lnTo>
                  <a:lnTo>
                    <a:pt x="3577" y="12019"/>
                  </a:lnTo>
                  <a:close/>
                  <a:moveTo>
                    <a:pt x="3890" y="12221"/>
                  </a:moveTo>
                  <a:lnTo>
                    <a:pt x="3908" y="12240"/>
                  </a:lnTo>
                  <a:lnTo>
                    <a:pt x="3908" y="12258"/>
                  </a:lnTo>
                  <a:lnTo>
                    <a:pt x="3908" y="12277"/>
                  </a:lnTo>
                  <a:lnTo>
                    <a:pt x="3890" y="12258"/>
                  </a:lnTo>
                  <a:lnTo>
                    <a:pt x="3890" y="12240"/>
                  </a:lnTo>
                  <a:lnTo>
                    <a:pt x="3890" y="12221"/>
                  </a:lnTo>
                  <a:close/>
                  <a:moveTo>
                    <a:pt x="4185" y="12627"/>
                  </a:moveTo>
                  <a:lnTo>
                    <a:pt x="4185" y="12664"/>
                  </a:lnTo>
                  <a:lnTo>
                    <a:pt x="4166" y="12664"/>
                  </a:lnTo>
                  <a:lnTo>
                    <a:pt x="4166" y="12645"/>
                  </a:lnTo>
                  <a:lnTo>
                    <a:pt x="4166" y="12627"/>
                  </a:lnTo>
                  <a:close/>
                  <a:moveTo>
                    <a:pt x="4664" y="13069"/>
                  </a:moveTo>
                  <a:lnTo>
                    <a:pt x="4683" y="13088"/>
                  </a:lnTo>
                  <a:lnTo>
                    <a:pt x="4701" y="13125"/>
                  </a:lnTo>
                  <a:lnTo>
                    <a:pt x="4664" y="13106"/>
                  </a:lnTo>
                  <a:lnTo>
                    <a:pt x="4664" y="13088"/>
                  </a:lnTo>
                  <a:lnTo>
                    <a:pt x="4664" y="13069"/>
                  </a:lnTo>
                  <a:close/>
                  <a:moveTo>
                    <a:pt x="6139" y="14139"/>
                  </a:moveTo>
                  <a:lnTo>
                    <a:pt x="6176" y="14157"/>
                  </a:lnTo>
                  <a:lnTo>
                    <a:pt x="6194" y="14175"/>
                  </a:lnTo>
                  <a:lnTo>
                    <a:pt x="6157" y="14175"/>
                  </a:lnTo>
                  <a:lnTo>
                    <a:pt x="6139" y="14157"/>
                  </a:lnTo>
                  <a:lnTo>
                    <a:pt x="6139" y="14139"/>
                  </a:lnTo>
                  <a:close/>
                  <a:moveTo>
                    <a:pt x="6968" y="14452"/>
                  </a:moveTo>
                  <a:lnTo>
                    <a:pt x="6950" y="14470"/>
                  </a:lnTo>
                  <a:lnTo>
                    <a:pt x="7005" y="14489"/>
                  </a:lnTo>
                  <a:lnTo>
                    <a:pt x="7024" y="14489"/>
                  </a:lnTo>
                  <a:lnTo>
                    <a:pt x="6987" y="14470"/>
                  </a:lnTo>
                  <a:lnTo>
                    <a:pt x="6968" y="14452"/>
                  </a:lnTo>
                  <a:close/>
                  <a:moveTo>
                    <a:pt x="6710" y="14507"/>
                  </a:moveTo>
                  <a:lnTo>
                    <a:pt x="6729" y="14526"/>
                  </a:lnTo>
                  <a:lnTo>
                    <a:pt x="6766" y="14544"/>
                  </a:lnTo>
                  <a:lnTo>
                    <a:pt x="6747" y="14544"/>
                  </a:lnTo>
                  <a:lnTo>
                    <a:pt x="6710" y="14526"/>
                  </a:lnTo>
                  <a:lnTo>
                    <a:pt x="6710" y="14507"/>
                  </a:lnTo>
                  <a:close/>
                  <a:moveTo>
                    <a:pt x="6729" y="14821"/>
                  </a:moveTo>
                  <a:lnTo>
                    <a:pt x="6747" y="14876"/>
                  </a:lnTo>
                  <a:lnTo>
                    <a:pt x="6766" y="14876"/>
                  </a:lnTo>
                  <a:lnTo>
                    <a:pt x="6766" y="14839"/>
                  </a:lnTo>
                  <a:lnTo>
                    <a:pt x="6729" y="14821"/>
                  </a:lnTo>
                  <a:close/>
                  <a:moveTo>
                    <a:pt x="7632" y="14931"/>
                  </a:moveTo>
                  <a:lnTo>
                    <a:pt x="7650" y="14950"/>
                  </a:lnTo>
                  <a:lnTo>
                    <a:pt x="7614" y="14950"/>
                  </a:lnTo>
                  <a:lnTo>
                    <a:pt x="7632" y="14931"/>
                  </a:lnTo>
                  <a:close/>
                  <a:moveTo>
                    <a:pt x="7872" y="15042"/>
                  </a:moveTo>
                  <a:lnTo>
                    <a:pt x="7890" y="15060"/>
                  </a:lnTo>
                  <a:lnTo>
                    <a:pt x="7890" y="15079"/>
                  </a:lnTo>
                  <a:lnTo>
                    <a:pt x="7835" y="15060"/>
                  </a:lnTo>
                  <a:lnTo>
                    <a:pt x="7835" y="15042"/>
                  </a:lnTo>
                  <a:close/>
                  <a:moveTo>
                    <a:pt x="8554" y="15374"/>
                  </a:moveTo>
                  <a:lnTo>
                    <a:pt x="8590" y="15392"/>
                  </a:lnTo>
                  <a:lnTo>
                    <a:pt x="8609" y="15410"/>
                  </a:lnTo>
                  <a:lnTo>
                    <a:pt x="8572" y="15410"/>
                  </a:lnTo>
                  <a:lnTo>
                    <a:pt x="8554" y="15392"/>
                  </a:lnTo>
                  <a:lnTo>
                    <a:pt x="8554" y="15374"/>
                  </a:lnTo>
                  <a:close/>
                  <a:moveTo>
                    <a:pt x="8775" y="15392"/>
                  </a:moveTo>
                  <a:lnTo>
                    <a:pt x="8812" y="15410"/>
                  </a:lnTo>
                  <a:lnTo>
                    <a:pt x="8849" y="15447"/>
                  </a:lnTo>
                  <a:lnTo>
                    <a:pt x="8849" y="15466"/>
                  </a:lnTo>
                  <a:lnTo>
                    <a:pt x="8830" y="15466"/>
                  </a:lnTo>
                  <a:lnTo>
                    <a:pt x="8793" y="15410"/>
                  </a:lnTo>
                  <a:lnTo>
                    <a:pt x="8775" y="15392"/>
                  </a:lnTo>
                  <a:close/>
                  <a:moveTo>
                    <a:pt x="9512" y="15650"/>
                  </a:moveTo>
                  <a:lnTo>
                    <a:pt x="9549" y="15669"/>
                  </a:lnTo>
                  <a:lnTo>
                    <a:pt x="9531" y="15687"/>
                  </a:lnTo>
                  <a:lnTo>
                    <a:pt x="9494" y="15669"/>
                  </a:lnTo>
                  <a:lnTo>
                    <a:pt x="9512" y="15650"/>
                  </a:lnTo>
                  <a:close/>
                  <a:moveTo>
                    <a:pt x="9365" y="15632"/>
                  </a:moveTo>
                  <a:lnTo>
                    <a:pt x="9402" y="15669"/>
                  </a:lnTo>
                  <a:lnTo>
                    <a:pt x="9457" y="15724"/>
                  </a:lnTo>
                  <a:lnTo>
                    <a:pt x="9457" y="15724"/>
                  </a:lnTo>
                  <a:lnTo>
                    <a:pt x="9402" y="15705"/>
                  </a:lnTo>
                  <a:lnTo>
                    <a:pt x="9365" y="15669"/>
                  </a:lnTo>
                  <a:lnTo>
                    <a:pt x="9365" y="15650"/>
                  </a:lnTo>
                  <a:lnTo>
                    <a:pt x="9365" y="15632"/>
                  </a:lnTo>
                  <a:close/>
                  <a:moveTo>
                    <a:pt x="10563" y="16019"/>
                  </a:moveTo>
                  <a:lnTo>
                    <a:pt x="10618" y="16037"/>
                  </a:lnTo>
                  <a:lnTo>
                    <a:pt x="10692" y="16056"/>
                  </a:lnTo>
                  <a:lnTo>
                    <a:pt x="10710" y="16056"/>
                  </a:lnTo>
                  <a:lnTo>
                    <a:pt x="10692" y="16037"/>
                  </a:lnTo>
                  <a:lnTo>
                    <a:pt x="10618" y="16019"/>
                  </a:lnTo>
                  <a:close/>
                  <a:moveTo>
                    <a:pt x="10802" y="16019"/>
                  </a:moveTo>
                  <a:lnTo>
                    <a:pt x="10839" y="16037"/>
                  </a:lnTo>
                  <a:lnTo>
                    <a:pt x="10876" y="16056"/>
                  </a:lnTo>
                  <a:lnTo>
                    <a:pt x="10821" y="16056"/>
                  </a:lnTo>
                  <a:lnTo>
                    <a:pt x="10784" y="16037"/>
                  </a:lnTo>
                  <a:lnTo>
                    <a:pt x="10802" y="16019"/>
                  </a:lnTo>
                  <a:close/>
                  <a:moveTo>
                    <a:pt x="12314" y="16111"/>
                  </a:moveTo>
                  <a:lnTo>
                    <a:pt x="12314" y="16129"/>
                  </a:lnTo>
                  <a:lnTo>
                    <a:pt x="12332" y="16129"/>
                  </a:lnTo>
                  <a:lnTo>
                    <a:pt x="12369" y="16111"/>
                  </a:lnTo>
                  <a:close/>
                  <a:moveTo>
                    <a:pt x="12756" y="16203"/>
                  </a:moveTo>
                  <a:lnTo>
                    <a:pt x="12775" y="16222"/>
                  </a:lnTo>
                  <a:lnTo>
                    <a:pt x="12756" y="16222"/>
                  </a:lnTo>
                  <a:lnTo>
                    <a:pt x="12701" y="16203"/>
                  </a:lnTo>
                  <a:close/>
                  <a:moveTo>
                    <a:pt x="12461" y="16185"/>
                  </a:moveTo>
                  <a:lnTo>
                    <a:pt x="12443" y="16203"/>
                  </a:lnTo>
                  <a:lnTo>
                    <a:pt x="12425" y="16222"/>
                  </a:lnTo>
                  <a:lnTo>
                    <a:pt x="12388" y="16240"/>
                  </a:lnTo>
                  <a:lnTo>
                    <a:pt x="12388" y="16203"/>
                  </a:lnTo>
                  <a:lnTo>
                    <a:pt x="12351" y="16185"/>
                  </a:lnTo>
                  <a:close/>
                  <a:moveTo>
                    <a:pt x="369" y="0"/>
                  </a:moveTo>
                  <a:lnTo>
                    <a:pt x="369" y="19"/>
                  </a:lnTo>
                  <a:lnTo>
                    <a:pt x="369" y="55"/>
                  </a:lnTo>
                  <a:lnTo>
                    <a:pt x="351" y="74"/>
                  </a:lnTo>
                  <a:lnTo>
                    <a:pt x="332" y="74"/>
                  </a:lnTo>
                  <a:lnTo>
                    <a:pt x="332" y="92"/>
                  </a:lnTo>
                  <a:lnTo>
                    <a:pt x="314" y="148"/>
                  </a:lnTo>
                  <a:lnTo>
                    <a:pt x="295" y="148"/>
                  </a:lnTo>
                  <a:lnTo>
                    <a:pt x="277" y="166"/>
                  </a:lnTo>
                  <a:lnTo>
                    <a:pt x="277" y="203"/>
                  </a:lnTo>
                  <a:lnTo>
                    <a:pt x="314" y="203"/>
                  </a:lnTo>
                  <a:lnTo>
                    <a:pt x="314" y="240"/>
                  </a:lnTo>
                  <a:lnTo>
                    <a:pt x="314" y="277"/>
                  </a:lnTo>
                  <a:lnTo>
                    <a:pt x="314" y="314"/>
                  </a:lnTo>
                  <a:lnTo>
                    <a:pt x="295" y="350"/>
                  </a:lnTo>
                  <a:lnTo>
                    <a:pt x="277" y="387"/>
                  </a:lnTo>
                  <a:lnTo>
                    <a:pt x="259" y="424"/>
                  </a:lnTo>
                  <a:lnTo>
                    <a:pt x="259" y="461"/>
                  </a:lnTo>
                  <a:lnTo>
                    <a:pt x="277" y="461"/>
                  </a:lnTo>
                  <a:lnTo>
                    <a:pt x="259" y="498"/>
                  </a:lnTo>
                  <a:lnTo>
                    <a:pt x="240" y="535"/>
                  </a:lnTo>
                  <a:lnTo>
                    <a:pt x="240" y="590"/>
                  </a:lnTo>
                  <a:lnTo>
                    <a:pt x="240" y="627"/>
                  </a:lnTo>
                  <a:lnTo>
                    <a:pt x="240" y="664"/>
                  </a:lnTo>
                  <a:lnTo>
                    <a:pt x="222" y="701"/>
                  </a:lnTo>
                  <a:lnTo>
                    <a:pt x="185" y="756"/>
                  </a:lnTo>
                  <a:lnTo>
                    <a:pt x="185" y="885"/>
                  </a:lnTo>
                  <a:lnTo>
                    <a:pt x="130" y="1143"/>
                  </a:lnTo>
                  <a:lnTo>
                    <a:pt x="111" y="1383"/>
                  </a:lnTo>
                  <a:lnTo>
                    <a:pt x="111" y="1475"/>
                  </a:lnTo>
                  <a:lnTo>
                    <a:pt x="93" y="1512"/>
                  </a:lnTo>
                  <a:lnTo>
                    <a:pt x="74" y="1622"/>
                  </a:lnTo>
                  <a:lnTo>
                    <a:pt x="56" y="1807"/>
                  </a:lnTo>
                  <a:lnTo>
                    <a:pt x="19" y="1954"/>
                  </a:lnTo>
                  <a:lnTo>
                    <a:pt x="37" y="1973"/>
                  </a:lnTo>
                  <a:lnTo>
                    <a:pt x="37" y="2009"/>
                  </a:lnTo>
                  <a:lnTo>
                    <a:pt x="19" y="2083"/>
                  </a:lnTo>
                  <a:lnTo>
                    <a:pt x="19" y="2157"/>
                  </a:lnTo>
                  <a:lnTo>
                    <a:pt x="19" y="2194"/>
                  </a:lnTo>
                  <a:lnTo>
                    <a:pt x="19" y="2212"/>
                  </a:lnTo>
                  <a:lnTo>
                    <a:pt x="37" y="2212"/>
                  </a:lnTo>
                  <a:lnTo>
                    <a:pt x="37" y="2231"/>
                  </a:lnTo>
                  <a:lnTo>
                    <a:pt x="19" y="2304"/>
                  </a:lnTo>
                  <a:lnTo>
                    <a:pt x="1" y="2433"/>
                  </a:lnTo>
                  <a:lnTo>
                    <a:pt x="1" y="2562"/>
                  </a:lnTo>
                  <a:lnTo>
                    <a:pt x="19" y="2599"/>
                  </a:lnTo>
                  <a:lnTo>
                    <a:pt x="37" y="2599"/>
                  </a:lnTo>
                  <a:lnTo>
                    <a:pt x="19" y="2636"/>
                  </a:lnTo>
                  <a:lnTo>
                    <a:pt x="1" y="2673"/>
                  </a:lnTo>
                  <a:lnTo>
                    <a:pt x="1" y="2691"/>
                  </a:lnTo>
                  <a:lnTo>
                    <a:pt x="19" y="2747"/>
                  </a:lnTo>
                  <a:lnTo>
                    <a:pt x="1" y="2857"/>
                  </a:lnTo>
                  <a:lnTo>
                    <a:pt x="1" y="3171"/>
                  </a:lnTo>
                  <a:lnTo>
                    <a:pt x="1" y="3466"/>
                  </a:lnTo>
                  <a:lnTo>
                    <a:pt x="1" y="3613"/>
                  </a:lnTo>
                  <a:lnTo>
                    <a:pt x="1" y="3687"/>
                  </a:lnTo>
                  <a:lnTo>
                    <a:pt x="19" y="3724"/>
                  </a:lnTo>
                  <a:lnTo>
                    <a:pt x="37" y="3761"/>
                  </a:lnTo>
                  <a:lnTo>
                    <a:pt x="19" y="3779"/>
                  </a:lnTo>
                  <a:lnTo>
                    <a:pt x="1" y="3816"/>
                  </a:lnTo>
                  <a:lnTo>
                    <a:pt x="37" y="3871"/>
                  </a:lnTo>
                  <a:lnTo>
                    <a:pt x="19" y="3926"/>
                  </a:lnTo>
                  <a:lnTo>
                    <a:pt x="19" y="3945"/>
                  </a:lnTo>
                  <a:lnTo>
                    <a:pt x="19" y="3982"/>
                  </a:lnTo>
                  <a:lnTo>
                    <a:pt x="19" y="4037"/>
                  </a:lnTo>
                  <a:lnTo>
                    <a:pt x="1" y="4074"/>
                  </a:lnTo>
                  <a:lnTo>
                    <a:pt x="1" y="4092"/>
                  </a:lnTo>
                  <a:lnTo>
                    <a:pt x="37" y="4092"/>
                  </a:lnTo>
                  <a:lnTo>
                    <a:pt x="56" y="4111"/>
                  </a:lnTo>
                  <a:lnTo>
                    <a:pt x="56" y="4129"/>
                  </a:lnTo>
                  <a:lnTo>
                    <a:pt x="37" y="4148"/>
                  </a:lnTo>
                  <a:lnTo>
                    <a:pt x="37" y="4166"/>
                  </a:lnTo>
                  <a:lnTo>
                    <a:pt x="74" y="4166"/>
                  </a:lnTo>
                  <a:lnTo>
                    <a:pt x="74" y="4203"/>
                  </a:lnTo>
                  <a:lnTo>
                    <a:pt x="74" y="4221"/>
                  </a:lnTo>
                  <a:lnTo>
                    <a:pt x="56" y="4240"/>
                  </a:lnTo>
                  <a:lnTo>
                    <a:pt x="56" y="4295"/>
                  </a:lnTo>
                  <a:lnTo>
                    <a:pt x="56" y="4314"/>
                  </a:lnTo>
                  <a:lnTo>
                    <a:pt x="74" y="4314"/>
                  </a:lnTo>
                  <a:lnTo>
                    <a:pt x="93" y="4295"/>
                  </a:lnTo>
                  <a:lnTo>
                    <a:pt x="74" y="4332"/>
                  </a:lnTo>
                  <a:lnTo>
                    <a:pt x="93" y="4479"/>
                  </a:lnTo>
                  <a:lnTo>
                    <a:pt x="93" y="4572"/>
                  </a:lnTo>
                  <a:lnTo>
                    <a:pt x="93" y="4664"/>
                  </a:lnTo>
                  <a:lnTo>
                    <a:pt x="130" y="4903"/>
                  </a:lnTo>
                  <a:lnTo>
                    <a:pt x="166" y="5125"/>
                  </a:lnTo>
                  <a:lnTo>
                    <a:pt x="166" y="5180"/>
                  </a:lnTo>
                  <a:lnTo>
                    <a:pt x="166" y="5217"/>
                  </a:lnTo>
                  <a:lnTo>
                    <a:pt x="166" y="5235"/>
                  </a:lnTo>
                  <a:lnTo>
                    <a:pt x="185" y="5327"/>
                  </a:lnTo>
                  <a:lnTo>
                    <a:pt x="259" y="5733"/>
                  </a:lnTo>
                  <a:lnTo>
                    <a:pt x="314" y="5954"/>
                  </a:lnTo>
                  <a:lnTo>
                    <a:pt x="332" y="6065"/>
                  </a:lnTo>
                  <a:lnTo>
                    <a:pt x="314" y="6065"/>
                  </a:lnTo>
                  <a:lnTo>
                    <a:pt x="314" y="6102"/>
                  </a:lnTo>
                  <a:lnTo>
                    <a:pt x="332" y="6102"/>
                  </a:lnTo>
                  <a:lnTo>
                    <a:pt x="351" y="6120"/>
                  </a:lnTo>
                  <a:lnTo>
                    <a:pt x="369" y="6120"/>
                  </a:lnTo>
                  <a:lnTo>
                    <a:pt x="369" y="6138"/>
                  </a:lnTo>
                  <a:lnTo>
                    <a:pt x="406" y="6194"/>
                  </a:lnTo>
                  <a:lnTo>
                    <a:pt x="406" y="6231"/>
                  </a:lnTo>
                  <a:lnTo>
                    <a:pt x="406" y="6249"/>
                  </a:lnTo>
                  <a:lnTo>
                    <a:pt x="406" y="6304"/>
                  </a:lnTo>
                  <a:lnTo>
                    <a:pt x="406" y="6341"/>
                  </a:lnTo>
                  <a:lnTo>
                    <a:pt x="406" y="6360"/>
                  </a:lnTo>
                  <a:lnTo>
                    <a:pt x="388" y="6360"/>
                  </a:lnTo>
                  <a:lnTo>
                    <a:pt x="406" y="6397"/>
                  </a:lnTo>
                  <a:lnTo>
                    <a:pt x="425" y="6433"/>
                  </a:lnTo>
                  <a:lnTo>
                    <a:pt x="443" y="6452"/>
                  </a:lnTo>
                  <a:lnTo>
                    <a:pt x="461" y="6452"/>
                  </a:lnTo>
                  <a:lnTo>
                    <a:pt x="480" y="6470"/>
                  </a:lnTo>
                  <a:lnTo>
                    <a:pt x="498" y="6526"/>
                  </a:lnTo>
                  <a:lnTo>
                    <a:pt x="498" y="6544"/>
                  </a:lnTo>
                  <a:lnTo>
                    <a:pt x="480" y="6544"/>
                  </a:lnTo>
                  <a:lnTo>
                    <a:pt x="461" y="6489"/>
                  </a:lnTo>
                  <a:lnTo>
                    <a:pt x="461" y="6562"/>
                  </a:lnTo>
                  <a:lnTo>
                    <a:pt x="498" y="6655"/>
                  </a:lnTo>
                  <a:lnTo>
                    <a:pt x="517" y="6747"/>
                  </a:lnTo>
                  <a:lnTo>
                    <a:pt x="517" y="6765"/>
                  </a:lnTo>
                  <a:lnTo>
                    <a:pt x="554" y="6839"/>
                  </a:lnTo>
                  <a:lnTo>
                    <a:pt x="590" y="6950"/>
                  </a:lnTo>
                  <a:lnTo>
                    <a:pt x="664" y="7208"/>
                  </a:lnTo>
                  <a:lnTo>
                    <a:pt x="664" y="7300"/>
                  </a:lnTo>
                  <a:lnTo>
                    <a:pt x="683" y="7300"/>
                  </a:lnTo>
                  <a:lnTo>
                    <a:pt x="683" y="7281"/>
                  </a:lnTo>
                  <a:lnTo>
                    <a:pt x="701" y="7300"/>
                  </a:lnTo>
                  <a:lnTo>
                    <a:pt x="701" y="7337"/>
                  </a:lnTo>
                  <a:lnTo>
                    <a:pt x="719" y="7374"/>
                  </a:lnTo>
                  <a:lnTo>
                    <a:pt x="738" y="7392"/>
                  </a:lnTo>
                  <a:lnTo>
                    <a:pt x="756" y="7374"/>
                  </a:lnTo>
                  <a:lnTo>
                    <a:pt x="738" y="7410"/>
                  </a:lnTo>
                  <a:lnTo>
                    <a:pt x="738" y="7466"/>
                  </a:lnTo>
                  <a:lnTo>
                    <a:pt x="775" y="7521"/>
                  </a:lnTo>
                  <a:lnTo>
                    <a:pt x="793" y="7539"/>
                  </a:lnTo>
                  <a:lnTo>
                    <a:pt x="775" y="7503"/>
                  </a:lnTo>
                  <a:lnTo>
                    <a:pt x="793" y="7503"/>
                  </a:lnTo>
                  <a:lnTo>
                    <a:pt x="793" y="7521"/>
                  </a:lnTo>
                  <a:lnTo>
                    <a:pt x="812" y="7558"/>
                  </a:lnTo>
                  <a:lnTo>
                    <a:pt x="812" y="7613"/>
                  </a:lnTo>
                  <a:lnTo>
                    <a:pt x="830" y="7650"/>
                  </a:lnTo>
                  <a:lnTo>
                    <a:pt x="848" y="7687"/>
                  </a:lnTo>
                  <a:lnTo>
                    <a:pt x="830" y="7705"/>
                  </a:lnTo>
                  <a:lnTo>
                    <a:pt x="848" y="7742"/>
                  </a:lnTo>
                  <a:lnTo>
                    <a:pt x="867" y="7779"/>
                  </a:lnTo>
                  <a:lnTo>
                    <a:pt x="885" y="7797"/>
                  </a:lnTo>
                  <a:lnTo>
                    <a:pt x="922" y="7834"/>
                  </a:lnTo>
                  <a:lnTo>
                    <a:pt x="904" y="7853"/>
                  </a:lnTo>
                  <a:lnTo>
                    <a:pt x="904" y="7871"/>
                  </a:lnTo>
                  <a:lnTo>
                    <a:pt x="904" y="7890"/>
                  </a:lnTo>
                  <a:lnTo>
                    <a:pt x="941" y="7927"/>
                  </a:lnTo>
                  <a:lnTo>
                    <a:pt x="959" y="7963"/>
                  </a:lnTo>
                  <a:lnTo>
                    <a:pt x="959" y="8000"/>
                  </a:lnTo>
                  <a:lnTo>
                    <a:pt x="996" y="8074"/>
                  </a:lnTo>
                  <a:lnTo>
                    <a:pt x="1033" y="8129"/>
                  </a:lnTo>
                  <a:lnTo>
                    <a:pt x="1033" y="8148"/>
                  </a:lnTo>
                  <a:lnTo>
                    <a:pt x="1014" y="8148"/>
                  </a:lnTo>
                  <a:lnTo>
                    <a:pt x="1014" y="8185"/>
                  </a:lnTo>
                  <a:lnTo>
                    <a:pt x="1088" y="8185"/>
                  </a:lnTo>
                  <a:lnTo>
                    <a:pt x="1070" y="8221"/>
                  </a:lnTo>
                  <a:lnTo>
                    <a:pt x="1088" y="8295"/>
                  </a:lnTo>
                  <a:lnTo>
                    <a:pt x="1125" y="8443"/>
                  </a:lnTo>
                  <a:lnTo>
                    <a:pt x="1180" y="8553"/>
                  </a:lnTo>
                  <a:lnTo>
                    <a:pt x="1217" y="8645"/>
                  </a:lnTo>
                  <a:lnTo>
                    <a:pt x="1236" y="8701"/>
                  </a:lnTo>
                  <a:lnTo>
                    <a:pt x="1254" y="8701"/>
                  </a:lnTo>
                  <a:lnTo>
                    <a:pt x="1272" y="8682"/>
                  </a:lnTo>
                  <a:lnTo>
                    <a:pt x="1272" y="8719"/>
                  </a:lnTo>
                  <a:lnTo>
                    <a:pt x="1291" y="8756"/>
                  </a:lnTo>
                  <a:lnTo>
                    <a:pt x="1309" y="8756"/>
                  </a:lnTo>
                  <a:lnTo>
                    <a:pt x="1328" y="8774"/>
                  </a:lnTo>
                  <a:lnTo>
                    <a:pt x="1328" y="8793"/>
                  </a:lnTo>
                  <a:lnTo>
                    <a:pt x="1346" y="8885"/>
                  </a:lnTo>
                  <a:lnTo>
                    <a:pt x="1401" y="8959"/>
                  </a:lnTo>
                  <a:lnTo>
                    <a:pt x="1420" y="8977"/>
                  </a:lnTo>
                  <a:lnTo>
                    <a:pt x="1438" y="9014"/>
                  </a:lnTo>
                  <a:lnTo>
                    <a:pt x="1457" y="9069"/>
                  </a:lnTo>
                  <a:lnTo>
                    <a:pt x="1457" y="9088"/>
                  </a:lnTo>
                  <a:lnTo>
                    <a:pt x="1438" y="9088"/>
                  </a:lnTo>
                  <a:lnTo>
                    <a:pt x="1457" y="9106"/>
                  </a:lnTo>
                  <a:lnTo>
                    <a:pt x="1494" y="9143"/>
                  </a:lnTo>
                  <a:lnTo>
                    <a:pt x="1512" y="9125"/>
                  </a:lnTo>
                  <a:lnTo>
                    <a:pt x="1494" y="9162"/>
                  </a:lnTo>
                  <a:lnTo>
                    <a:pt x="1512" y="9198"/>
                  </a:lnTo>
                  <a:lnTo>
                    <a:pt x="1531" y="9217"/>
                  </a:lnTo>
                  <a:lnTo>
                    <a:pt x="1549" y="9272"/>
                  </a:lnTo>
                  <a:lnTo>
                    <a:pt x="1567" y="9291"/>
                  </a:lnTo>
                  <a:lnTo>
                    <a:pt x="1586" y="9309"/>
                  </a:lnTo>
                  <a:lnTo>
                    <a:pt x="1604" y="9346"/>
                  </a:lnTo>
                  <a:lnTo>
                    <a:pt x="1641" y="9383"/>
                  </a:lnTo>
                  <a:lnTo>
                    <a:pt x="1660" y="9401"/>
                  </a:lnTo>
                  <a:lnTo>
                    <a:pt x="1660" y="9438"/>
                  </a:lnTo>
                  <a:lnTo>
                    <a:pt x="1678" y="9493"/>
                  </a:lnTo>
                  <a:lnTo>
                    <a:pt x="1807" y="9696"/>
                  </a:lnTo>
                  <a:lnTo>
                    <a:pt x="1899" y="9880"/>
                  </a:lnTo>
                  <a:lnTo>
                    <a:pt x="1954" y="9973"/>
                  </a:lnTo>
                  <a:lnTo>
                    <a:pt x="1991" y="10009"/>
                  </a:lnTo>
                  <a:lnTo>
                    <a:pt x="2010" y="10028"/>
                  </a:lnTo>
                  <a:lnTo>
                    <a:pt x="2010" y="10046"/>
                  </a:lnTo>
                  <a:lnTo>
                    <a:pt x="2010" y="10083"/>
                  </a:lnTo>
                  <a:lnTo>
                    <a:pt x="2047" y="10083"/>
                  </a:lnTo>
                  <a:lnTo>
                    <a:pt x="2028" y="10102"/>
                  </a:lnTo>
                  <a:lnTo>
                    <a:pt x="2028" y="10120"/>
                  </a:lnTo>
                  <a:lnTo>
                    <a:pt x="2047" y="10157"/>
                  </a:lnTo>
                  <a:lnTo>
                    <a:pt x="2120" y="10231"/>
                  </a:lnTo>
                  <a:lnTo>
                    <a:pt x="2157" y="10323"/>
                  </a:lnTo>
                  <a:lnTo>
                    <a:pt x="2157" y="10341"/>
                  </a:lnTo>
                  <a:lnTo>
                    <a:pt x="2194" y="10360"/>
                  </a:lnTo>
                  <a:lnTo>
                    <a:pt x="2213" y="10378"/>
                  </a:lnTo>
                  <a:lnTo>
                    <a:pt x="2231" y="10415"/>
                  </a:lnTo>
                  <a:lnTo>
                    <a:pt x="2249" y="10452"/>
                  </a:lnTo>
                  <a:lnTo>
                    <a:pt x="2286" y="10489"/>
                  </a:lnTo>
                  <a:lnTo>
                    <a:pt x="2305" y="10507"/>
                  </a:lnTo>
                  <a:lnTo>
                    <a:pt x="2342" y="10526"/>
                  </a:lnTo>
                  <a:lnTo>
                    <a:pt x="2397" y="10636"/>
                  </a:lnTo>
                  <a:lnTo>
                    <a:pt x="2471" y="10710"/>
                  </a:lnTo>
                  <a:lnTo>
                    <a:pt x="2507" y="10765"/>
                  </a:lnTo>
                  <a:lnTo>
                    <a:pt x="2526" y="10784"/>
                  </a:lnTo>
                  <a:lnTo>
                    <a:pt x="2507" y="10802"/>
                  </a:lnTo>
                  <a:lnTo>
                    <a:pt x="2507" y="10821"/>
                  </a:lnTo>
                  <a:lnTo>
                    <a:pt x="2526" y="10857"/>
                  </a:lnTo>
                  <a:lnTo>
                    <a:pt x="2544" y="10857"/>
                  </a:lnTo>
                  <a:lnTo>
                    <a:pt x="2544" y="10839"/>
                  </a:lnTo>
                  <a:lnTo>
                    <a:pt x="2563" y="10857"/>
                  </a:lnTo>
                  <a:lnTo>
                    <a:pt x="2581" y="10913"/>
                  </a:lnTo>
                  <a:lnTo>
                    <a:pt x="2673" y="11023"/>
                  </a:lnTo>
                  <a:lnTo>
                    <a:pt x="2802" y="11208"/>
                  </a:lnTo>
                  <a:lnTo>
                    <a:pt x="2839" y="11245"/>
                  </a:lnTo>
                  <a:lnTo>
                    <a:pt x="2858" y="11263"/>
                  </a:lnTo>
                  <a:lnTo>
                    <a:pt x="2876" y="11245"/>
                  </a:lnTo>
                  <a:lnTo>
                    <a:pt x="2913" y="11318"/>
                  </a:lnTo>
                  <a:lnTo>
                    <a:pt x="2968" y="11410"/>
                  </a:lnTo>
                  <a:lnTo>
                    <a:pt x="3060" y="11503"/>
                  </a:lnTo>
                  <a:lnTo>
                    <a:pt x="3116" y="11539"/>
                  </a:lnTo>
                  <a:lnTo>
                    <a:pt x="3097" y="11539"/>
                  </a:lnTo>
                  <a:lnTo>
                    <a:pt x="3116" y="11576"/>
                  </a:lnTo>
                  <a:lnTo>
                    <a:pt x="3171" y="11632"/>
                  </a:lnTo>
                  <a:lnTo>
                    <a:pt x="3245" y="11705"/>
                  </a:lnTo>
                  <a:lnTo>
                    <a:pt x="3282" y="11761"/>
                  </a:lnTo>
                  <a:lnTo>
                    <a:pt x="3337" y="11798"/>
                  </a:lnTo>
                  <a:lnTo>
                    <a:pt x="3355" y="11798"/>
                  </a:lnTo>
                  <a:lnTo>
                    <a:pt x="3355" y="11779"/>
                  </a:lnTo>
                  <a:lnTo>
                    <a:pt x="3337" y="11761"/>
                  </a:lnTo>
                  <a:lnTo>
                    <a:pt x="3374" y="11798"/>
                  </a:lnTo>
                  <a:lnTo>
                    <a:pt x="3374" y="11816"/>
                  </a:lnTo>
                  <a:lnTo>
                    <a:pt x="3374" y="11834"/>
                  </a:lnTo>
                  <a:lnTo>
                    <a:pt x="3355" y="11834"/>
                  </a:lnTo>
                  <a:lnTo>
                    <a:pt x="3392" y="11890"/>
                  </a:lnTo>
                  <a:lnTo>
                    <a:pt x="3466" y="12000"/>
                  </a:lnTo>
                  <a:lnTo>
                    <a:pt x="3503" y="12037"/>
                  </a:lnTo>
                  <a:lnTo>
                    <a:pt x="3540" y="12056"/>
                  </a:lnTo>
                  <a:lnTo>
                    <a:pt x="3577" y="12074"/>
                  </a:lnTo>
                  <a:lnTo>
                    <a:pt x="3613" y="12111"/>
                  </a:lnTo>
                  <a:lnTo>
                    <a:pt x="3613" y="12129"/>
                  </a:lnTo>
                  <a:lnTo>
                    <a:pt x="3650" y="12148"/>
                  </a:lnTo>
                  <a:lnTo>
                    <a:pt x="3687" y="12166"/>
                  </a:lnTo>
                  <a:lnTo>
                    <a:pt x="3687" y="12185"/>
                  </a:lnTo>
                  <a:lnTo>
                    <a:pt x="3706" y="12240"/>
                  </a:lnTo>
                  <a:lnTo>
                    <a:pt x="3743" y="12277"/>
                  </a:lnTo>
                  <a:lnTo>
                    <a:pt x="3798" y="12332"/>
                  </a:lnTo>
                  <a:lnTo>
                    <a:pt x="3835" y="12351"/>
                  </a:lnTo>
                  <a:lnTo>
                    <a:pt x="3872" y="12406"/>
                  </a:lnTo>
                  <a:lnTo>
                    <a:pt x="3927" y="12461"/>
                  </a:lnTo>
                  <a:lnTo>
                    <a:pt x="3982" y="12498"/>
                  </a:lnTo>
                  <a:lnTo>
                    <a:pt x="4019" y="12535"/>
                  </a:lnTo>
                  <a:lnTo>
                    <a:pt x="4037" y="12553"/>
                  </a:lnTo>
                  <a:lnTo>
                    <a:pt x="4056" y="12572"/>
                  </a:lnTo>
                  <a:lnTo>
                    <a:pt x="4074" y="12553"/>
                  </a:lnTo>
                  <a:lnTo>
                    <a:pt x="4111" y="12590"/>
                  </a:lnTo>
                  <a:lnTo>
                    <a:pt x="4111" y="12609"/>
                  </a:lnTo>
                  <a:lnTo>
                    <a:pt x="4130" y="12645"/>
                  </a:lnTo>
                  <a:lnTo>
                    <a:pt x="4148" y="12682"/>
                  </a:lnTo>
                  <a:lnTo>
                    <a:pt x="4185" y="12738"/>
                  </a:lnTo>
                  <a:lnTo>
                    <a:pt x="4185" y="12719"/>
                  </a:lnTo>
                  <a:lnTo>
                    <a:pt x="4222" y="12738"/>
                  </a:lnTo>
                  <a:lnTo>
                    <a:pt x="4259" y="12774"/>
                  </a:lnTo>
                  <a:lnTo>
                    <a:pt x="4314" y="12830"/>
                  </a:lnTo>
                  <a:lnTo>
                    <a:pt x="4332" y="12867"/>
                  </a:lnTo>
                  <a:lnTo>
                    <a:pt x="4369" y="12904"/>
                  </a:lnTo>
                  <a:lnTo>
                    <a:pt x="4406" y="12904"/>
                  </a:lnTo>
                  <a:lnTo>
                    <a:pt x="4461" y="12940"/>
                  </a:lnTo>
                  <a:lnTo>
                    <a:pt x="4535" y="13014"/>
                  </a:lnTo>
                  <a:lnTo>
                    <a:pt x="4535" y="13033"/>
                  </a:lnTo>
                  <a:lnTo>
                    <a:pt x="4572" y="13051"/>
                  </a:lnTo>
                  <a:lnTo>
                    <a:pt x="4609" y="13069"/>
                  </a:lnTo>
                  <a:lnTo>
                    <a:pt x="4590" y="13069"/>
                  </a:lnTo>
                  <a:lnTo>
                    <a:pt x="4590" y="13088"/>
                  </a:lnTo>
                  <a:lnTo>
                    <a:pt x="4609" y="13088"/>
                  </a:lnTo>
                  <a:lnTo>
                    <a:pt x="4683" y="13143"/>
                  </a:lnTo>
                  <a:lnTo>
                    <a:pt x="4738" y="13162"/>
                  </a:lnTo>
                  <a:lnTo>
                    <a:pt x="4756" y="13180"/>
                  </a:lnTo>
                  <a:lnTo>
                    <a:pt x="4756" y="13198"/>
                  </a:lnTo>
                  <a:lnTo>
                    <a:pt x="4793" y="13198"/>
                  </a:lnTo>
                  <a:lnTo>
                    <a:pt x="4793" y="13180"/>
                  </a:lnTo>
                  <a:lnTo>
                    <a:pt x="4812" y="13198"/>
                  </a:lnTo>
                  <a:lnTo>
                    <a:pt x="4830" y="13235"/>
                  </a:lnTo>
                  <a:lnTo>
                    <a:pt x="4830" y="13254"/>
                  </a:lnTo>
                  <a:lnTo>
                    <a:pt x="4849" y="13272"/>
                  </a:lnTo>
                  <a:lnTo>
                    <a:pt x="5033" y="13420"/>
                  </a:lnTo>
                  <a:lnTo>
                    <a:pt x="5217" y="13567"/>
                  </a:lnTo>
                  <a:lnTo>
                    <a:pt x="5272" y="13586"/>
                  </a:lnTo>
                  <a:lnTo>
                    <a:pt x="5309" y="13604"/>
                  </a:lnTo>
                  <a:lnTo>
                    <a:pt x="5291" y="13622"/>
                  </a:lnTo>
                  <a:lnTo>
                    <a:pt x="5309" y="13641"/>
                  </a:lnTo>
                  <a:lnTo>
                    <a:pt x="5328" y="13659"/>
                  </a:lnTo>
                  <a:lnTo>
                    <a:pt x="5346" y="13659"/>
                  </a:lnTo>
                  <a:lnTo>
                    <a:pt x="5402" y="13696"/>
                  </a:lnTo>
                  <a:lnTo>
                    <a:pt x="5420" y="13715"/>
                  </a:lnTo>
                  <a:lnTo>
                    <a:pt x="5475" y="13770"/>
                  </a:lnTo>
                  <a:lnTo>
                    <a:pt x="5549" y="13807"/>
                  </a:lnTo>
                  <a:lnTo>
                    <a:pt x="5586" y="13825"/>
                  </a:lnTo>
                  <a:lnTo>
                    <a:pt x="5586" y="13807"/>
                  </a:lnTo>
                  <a:lnTo>
                    <a:pt x="5623" y="13844"/>
                  </a:lnTo>
                  <a:lnTo>
                    <a:pt x="5678" y="13917"/>
                  </a:lnTo>
                  <a:lnTo>
                    <a:pt x="5696" y="13917"/>
                  </a:lnTo>
                  <a:lnTo>
                    <a:pt x="5733" y="13899"/>
                  </a:lnTo>
                  <a:lnTo>
                    <a:pt x="5752" y="13862"/>
                  </a:lnTo>
                  <a:lnTo>
                    <a:pt x="5752" y="13917"/>
                  </a:lnTo>
                  <a:lnTo>
                    <a:pt x="5770" y="13973"/>
                  </a:lnTo>
                  <a:lnTo>
                    <a:pt x="5789" y="13991"/>
                  </a:lnTo>
                  <a:lnTo>
                    <a:pt x="5825" y="13991"/>
                  </a:lnTo>
                  <a:lnTo>
                    <a:pt x="5881" y="14046"/>
                  </a:lnTo>
                  <a:lnTo>
                    <a:pt x="5936" y="14102"/>
                  </a:lnTo>
                  <a:lnTo>
                    <a:pt x="6047" y="14102"/>
                  </a:lnTo>
                  <a:lnTo>
                    <a:pt x="6047" y="14120"/>
                  </a:lnTo>
                  <a:lnTo>
                    <a:pt x="6047" y="14139"/>
                  </a:lnTo>
                  <a:lnTo>
                    <a:pt x="6028" y="14139"/>
                  </a:lnTo>
                  <a:lnTo>
                    <a:pt x="6065" y="14157"/>
                  </a:lnTo>
                  <a:lnTo>
                    <a:pt x="6120" y="14194"/>
                  </a:lnTo>
                  <a:lnTo>
                    <a:pt x="6102" y="14212"/>
                  </a:lnTo>
                  <a:lnTo>
                    <a:pt x="6139" y="14212"/>
                  </a:lnTo>
                  <a:lnTo>
                    <a:pt x="6176" y="14231"/>
                  </a:lnTo>
                  <a:lnTo>
                    <a:pt x="6213" y="14231"/>
                  </a:lnTo>
                  <a:lnTo>
                    <a:pt x="6231" y="14249"/>
                  </a:lnTo>
                  <a:lnTo>
                    <a:pt x="6231" y="14268"/>
                  </a:lnTo>
                  <a:lnTo>
                    <a:pt x="6249" y="14286"/>
                  </a:lnTo>
                  <a:lnTo>
                    <a:pt x="6286" y="14268"/>
                  </a:lnTo>
                  <a:lnTo>
                    <a:pt x="6323" y="14286"/>
                  </a:lnTo>
                  <a:lnTo>
                    <a:pt x="6305" y="14268"/>
                  </a:lnTo>
                  <a:lnTo>
                    <a:pt x="6305" y="14249"/>
                  </a:lnTo>
                  <a:lnTo>
                    <a:pt x="6342" y="14249"/>
                  </a:lnTo>
                  <a:lnTo>
                    <a:pt x="6360" y="14268"/>
                  </a:lnTo>
                  <a:lnTo>
                    <a:pt x="6342" y="14286"/>
                  </a:lnTo>
                  <a:lnTo>
                    <a:pt x="6323" y="14286"/>
                  </a:lnTo>
                  <a:lnTo>
                    <a:pt x="6342" y="14304"/>
                  </a:lnTo>
                  <a:lnTo>
                    <a:pt x="6342" y="14323"/>
                  </a:lnTo>
                  <a:lnTo>
                    <a:pt x="6323" y="14323"/>
                  </a:lnTo>
                  <a:lnTo>
                    <a:pt x="6342" y="14341"/>
                  </a:lnTo>
                  <a:lnTo>
                    <a:pt x="6378" y="14360"/>
                  </a:lnTo>
                  <a:lnTo>
                    <a:pt x="6415" y="14341"/>
                  </a:lnTo>
                  <a:lnTo>
                    <a:pt x="6434" y="14378"/>
                  </a:lnTo>
                  <a:lnTo>
                    <a:pt x="6471" y="14397"/>
                  </a:lnTo>
                  <a:lnTo>
                    <a:pt x="6526" y="14433"/>
                  </a:lnTo>
                  <a:lnTo>
                    <a:pt x="6581" y="14452"/>
                  </a:lnTo>
                  <a:lnTo>
                    <a:pt x="6563" y="14470"/>
                  </a:lnTo>
                  <a:lnTo>
                    <a:pt x="6581" y="14470"/>
                  </a:lnTo>
                  <a:lnTo>
                    <a:pt x="6618" y="14507"/>
                  </a:lnTo>
                  <a:lnTo>
                    <a:pt x="6747" y="14563"/>
                  </a:lnTo>
                  <a:lnTo>
                    <a:pt x="6784" y="14563"/>
                  </a:lnTo>
                  <a:lnTo>
                    <a:pt x="6802" y="14581"/>
                  </a:lnTo>
                  <a:lnTo>
                    <a:pt x="6821" y="14618"/>
                  </a:lnTo>
                  <a:lnTo>
                    <a:pt x="6876" y="14618"/>
                  </a:lnTo>
                  <a:lnTo>
                    <a:pt x="6895" y="14636"/>
                  </a:lnTo>
                  <a:lnTo>
                    <a:pt x="6931" y="14673"/>
                  </a:lnTo>
                  <a:lnTo>
                    <a:pt x="6950" y="14673"/>
                  </a:lnTo>
                  <a:lnTo>
                    <a:pt x="6987" y="14692"/>
                  </a:lnTo>
                  <a:lnTo>
                    <a:pt x="7024" y="14747"/>
                  </a:lnTo>
                  <a:lnTo>
                    <a:pt x="7061" y="14747"/>
                  </a:lnTo>
                  <a:lnTo>
                    <a:pt x="7079" y="14765"/>
                  </a:lnTo>
                  <a:lnTo>
                    <a:pt x="7097" y="14784"/>
                  </a:lnTo>
                  <a:lnTo>
                    <a:pt x="7116" y="14802"/>
                  </a:lnTo>
                  <a:lnTo>
                    <a:pt x="7134" y="14784"/>
                  </a:lnTo>
                  <a:lnTo>
                    <a:pt x="7171" y="14784"/>
                  </a:lnTo>
                  <a:lnTo>
                    <a:pt x="7153" y="14765"/>
                  </a:lnTo>
                  <a:lnTo>
                    <a:pt x="7171" y="14747"/>
                  </a:lnTo>
                  <a:lnTo>
                    <a:pt x="7208" y="14765"/>
                  </a:lnTo>
                  <a:lnTo>
                    <a:pt x="7208" y="14784"/>
                  </a:lnTo>
                  <a:lnTo>
                    <a:pt x="7226" y="14802"/>
                  </a:lnTo>
                  <a:lnTo>
                    <a:pt x="7171" y="14784"/>
                  </a:lnTo>
                  <a:lnTo>
                    <a:pt x="7171" y="14784"/>
                  </a:lnTo>
                  <a:lnTo>
                    <a:pt x="7190" y="14821"/>
                  </a:lnTo>
                  <a:lnTo>
                    <a:pt x="7208" y="14821"/>
                  </a:lnTo>
                  <a:lnTo>
                    <a:pt x="7245" y="14839"/>
                  </a:lnTo>
                  <a:lnTo>
                    <a:pt x="7282" y="14876"/>
                  </a:lnTo>
                  <a:lnTo>
                    <a:pt x="7355" y="14913"/>
                  </a:lnTo>
                  <a:lnTo>
                    <a:pt x="7411" y="14950"/>
                  </a:lnTo>
                  <a:lnTo>
                    <a:pt x="7503" y="14986"/>
                  </a:lnTo>
                  <a:lnTo>
                    <a:pt x="7577" y="15023"/>
                  </a:lnTo>
                  <a:lnTo>
                    <a:pt x="7595" y="15060"/>
                  </a:lnTo>
                  <a:lnTo>
                    <a:pt x="7650" y="15079"/>
                  </a:lnTo>
                  <a:lnTo>
                    <a:pt x="7706" y="15079"/>
                  </a:lnTo>
                  <a:lnTo>
                    <a:pt x="7706" y="15060"/>
                  </a:lnTo>
                  <a:lnTo>
                    <a:pt x="7743" y="15079"/>
                  </a:lnTo>
                  <a:lnTo>
                    <a:pt x="7779" y="15116"/>
                  </a:lnTo>
                  <a:lnTo>
                    <a:pt x="7798" y="15152"/>
                  </a:lnTo>
                  <a:lnTo>
                    <a:pt x="7908" y="15152"/>
                  </a:lnTo>
                  <a:lnTo>
                    <a:pt x="7945" y="15171"/>
                  </a:lnTo>
                  <a:lnTo>
                    <a:pt x="7982" y="15208"/>
                  </a:lnTo>
                  <a:lnTo>
                    <a:pt x="8037" y="15245"/>
                  </a:lnTo>
                  <a:lnTo>
                    <a:pt x="8074" y="15263"/>
                  </a:lnTo>
                  <a:lnTo>
                    <a:pt x="8111" y="15281"/>
                  </a:lnTo>
                  <a:lnTo>
                    <a:pt x="8185" y="15281"/>
                  </a:lnTo>
                  <a:lnTo>
                    <a:pt x="8185" y="15300"/>
                  </a:lnTo>
                  <a:lnTo>
                    <a:pt x="8222" y="15318"/>
                  </a:lnTo>
                  <a:lnTo>
                    <a:pt x="8351" y="15374"/>
                  </a:lnTo>
                  <a:lnTo>
                    <a:pt x="8388" y="15392"/>
                  </a:lnTo>
                  <a:lnTo>
                    <a:pt x="8351" y="15355"/>
                  </a:lnTo>
                  <a:lnTo>
                    <a:pt x="8332" y="15337"/>
                  </a:lnTo>
                  <a:lnTo>
                    <a:pt x="8351" y="15337"/>
                  </a:lnTo>
                  <a:lnTo>
                    <a:pt x="8461" y="15410"/>
                  </a:lnTo>
                  <a:lnTo>
                    <a:pt x="8554" y="15466"/>
                  </a:lnTo>
                  <a:lnTo>
                    <a:pt x="8683" y="15466"/>
                  </a:lnTo>
                  <a:lnTo>
                    <a:pt x="8738" y="15484"/>
                  </a:lnTo>
                  <a:lnTo>
                    <a:pt x="8720" y="15503"/>
                  </a:lnTo>
                  <a:lnTo>
                    <a:pt x="8738" y="15521"/>
                  </a:lnTo>
                  <a:lnTo>
                    <a:pt x="8793" y="15521"/>
                  </a:lnTo>
                  <a:lnTo>
                    <a:pt x="8812" y="15503"/>
                  </a:lnTo>
                  <a:lnTo>
                    <a:pt x="8830" y="15484"/>
                  </a:lnTo>
                  <a:lnTo>
                    <a:pt x="8867" y="15484"/>
                  </a:lnTo>
                  <a:lnTo>
                    <a:pt x="8904" y="15521"/>
                  </a:lnTo>
                  <a:lnTo>
                    <a:pt x="8941" y="15558"/>
                  </a:lnTo>
                  <a:lnTo>
                    <a:pt x="8959" y="15595"/>
                  </a:lnTo>
                  <a:lnTo>
                    <a:pt x="8978" y="15576"/>
                  </a:lnTo>
                  <a:lnTo>
                    <a:pt x="9014" y="15576"/>
                  </a:lnTo>
                  <a:lnTo>
                    <a:pt x="9051" y="15595"/>
                  </a:lnTo>
                  <a:lnTo>
                    <a:pt x="9070" y="15632"/>
                  </a:lnTo>
                  <a:lnTo>
                    <a:pt x="9107" y="15613"/>
                  </a:lnTo>
                  <a:lnTo>
                    <a:pt x="9125" y="15595"/>
                  </a:lnTo>
                  <a:lnTo>
                    <a:pt x="9143" y="15595"/>
                  </a:lnTo>
                  <a:lnTo>
                    <a:pt x="9180" y="15613"/>
                  </a:lnTo>
                  <a:lnTo>
                    <a:pt x="9180" y="15632"/>
                  </a:lnTo>
                  <a:lnTo>
                    <a:pt x="9162" y="15632"/>
                  </a:lnTo>
                  <a:lnTo>
                    <a:pt x="9125" y="15613"/>
                  </a:lnTo>
                  <a:lnTo>
                    <a:pt x="9143" y="15650"/>
                  </a:lnTo>
                  <a:lnTo>
                    <a:pt x="9180" y="15650"/>
                  </a:lnTo>
                  <a:lnTo>
                    <a:pt x="9236" y="15669"/>
                  </a:lnTo>
                  <a:lnTo>
                    <a:pt x="9420" y="15724"/>
                  </a:lnTo>
                  <a:lnTo>
                    <a:pt x="9604" y="15779"/>
                  </a:lnTo>
                  <a:lnTo>
                    <a:pt x="9641" y="15798"/>
                  </a:lnTo>
                  <a:lnTo>
                    <a:pt x="9715" y="15798"/>
                  </a:lnTo>
                  <a:lnTo>
                    <a:pt x="9752" y="15816"/>
                  </a:lnTo>
                  <a:lnTo>
                    <a:pt x="9807" y="15834"/>
                  </a:lnTo>
                  <a:lnTo>
                    <a:pt x="9844" y="15834"/>
                  </a:lnTo>
                  <a:lnTo>
                    <a:pt x="9862" y="15853"/>
                  </a:lnTo>
                  <a:lnTo>
                    <a:pt x="9918" y="15890"/>
                  </a:lnTo>
                  <a:lnTo>
                    <a:pt x="9955" y="15890"/>
                  </a:lnTo>
                  <a:lnTo>
                    <a:pt x="9973" y="15871"/>
                  </a:lnTo>
                  <a:lnTo>
                    <a:pt x="9991" y="15871"/>
                  </a:lnTo>
                  <a:lnTo>
                    <a:pt x="10047" y="15908"/>
                  </a:lnTo>
                  <a:lnTo>
                    <a:pt x="10120" y="15927"/>
                  </a:lnTo>
                  <a:lnTo>
                    <a:pt x="10231" y="15945"/>
                  </a:lnTo>
                  <a:lnTo>
                    <a:pt x="10268" y="15963"/>
                  </a:lnTo>
                  <a:lnTo>
                    <a:pt x="10268" y="15982"/>
                  </a:lnTo>
                  <a:lnTo>
                    <a:pt x="10323" y="15982"/>
                  </a:lnTo>
                  <a:lnTo>
                    <a:pt x="10397" y="16000"/>
                  </a:lnTo>
                  <a:lnTo>
                    <a:pt x="10655" y="16000"/>
                  </a:lnTo>
                  <a:lnTo>
                    <a:pt x="10729" y="16019"/>
                  </a:lnTo>
                  <a:lnTo>
                    <a:pt x="10729" y="16037"/>
                  </a:lnTo>
                  <a:lnTo>
                    <a:pt x="10729" y="16056"/>
                  </a:lnTo>
                  <a:lnTo>
                    <a:pt x="10747" y="16056"/>
                  </a:lnTo>
                  <a:lnTo>
                    <a:pt x="10821" y="16074"/>
                  </a:lnTo>
                  <a:lnTo>
                    <a:pt x="10895" y="16092"/>
                  </a:lnTo>
                  <a:lnTo>
                    <a:pt x="10950" y="16111"/>
                  </a:lnTo>
                  <a:lnTo>
                    <a:pt x="11024" y="16129"/>
                  </a:lnTo>
                  <a:lnTo>
                    <a:pt x="11042" y="16111"/>
                  </a:lnTo>
                  <a:lnTo>
                    <a:pt x="11061" y="16111"/>
                  </a:lnTo>
                  <a:lnTo>
                    <a:pt x="11079" y="16092"/>
                  </a:lnTo>
                  <a:lnTo>
                    <a:pt x="11116" y="16111"/>
                  </a:lnTo>
                  <a:lnTo>
                    <a:pt x="11153" y="16129"/>
                  </a:lnTo>
                  <a:lnTo>
                    <a:pt x="11190" y="16148"/>
                  </a:lnTo>
                  <a:lnTo>
                    <a:pt x="11171" y="16129"/>
                  </a:lnTo>
                  <a:lnTo>
                    <a:pt x="11355" y="16129"/>
                  </a:lnTo>
                  <a:lnTo>
                    <a:pt x="11448" y="16185"/>
                  </a:lnTo>
                  <a:lnTo>
                    <a:pt x="11577" y="16185"/>
                  </a:lnTo>
                  <a:lnTo>
                    <a:pt x="11706" y="16203"/>
                  </a:lnTo>
                  <a:lnTo>
                    <a:pt x="11853" y="16222"/>
                  </a:lnTo>
                  <a:lnTo>
                    <a:pt x="11872" y="16222"/>
                  </a:lnTo>
                  <a:lnTo>
                    <a:pt x="11872" y="16203"/>
                  </a:lnTo>
                  <a:lnTo>
                    <a:pt x="11908" y="16222"/>
                  </a:lnTo>
                  <a:lnTo>
                    <a:pt x="11945" y="16222"/>
                  </a:lnTo>
                  <a:lnTo>
                    <a:pt x="11964" y="16203"/>
                  </a:lnTo>
                  <a:lnTo>
                    <a:pt x="11964" y="16185"/>
                  </a:lnTo>
                  <a:lnTo>
                    <a:pt x="12001" y="16185"/>
                  </a:lnTo>
                  <a:lnTo>
                    <a:pt x="12001" y="16203"/>
                  </a:lnTo>
                  <a:lnTo>
                    <a:pt x="12019" y="16203"/>
                  </a:lnTo>
                  <a:lnTo>
                    <a:pt x="12038" y="16240"/>
                  </a:lnTo>
                  <a:lnTo>
                    <a:pt x="12074" y="16258"/>
                  </a:lnTo>
                  <a:lnTo>
                    <a:pt x="12148" y="16258"/>
                  </a:lnTo>
                  <a:lnTo>
                    <a:pt x="12148" y="16240"/>
                  </a:lnTo>
                  <a:lnTo>
                    <a:pt x="12185" y="16258"/>
                  </a:lnTo>
                  <a:lnTo>
                    <a:pt x="12203" y="16277"/>
                  </a:lnTo>
                  <a:lnTo>
                    <a:pt x="12222" y="16258"/>
                  </a:lnTo>
                  <a:lnTo>
                    <a:pt x="12222" y="16240"/>
                  </a:lnTo>
                  <a:lnTo>
                    <a:pt x="12222" y="16203"/>
                  </a:lnTo>
                  <a:lnTo>
                    <a:pt x="12259" y="16222"/>
                  </a:lnTo>
                  <a:lnTo>
                    <a:pt x="12277" y="16222"/>
                  </a:lnTo>
                  <a:lnTo>
                    <a:pt x="12277" y="16240"/>
                  </a:lnTo>
                  <a:lnTo>
                    <a:pt x="12332" y="16240"/>
                  </a:lnTo>
                  <a:lnTo>
                    <a:pt x="12296" y="16258"/>
                  </a:lnTo>
                  <a:lnTo>
                    <a:pt x="12296" y="16277"/>
                  </a:lnTo>
                  <a:lnTo>
                    <a:pt x="12498" y="16277"/>
                  </a:lnTo>
                  <a:lnTo>
                    <a:pt x="12498" y="16258"/>
                  </a:lnTo>
                  <a:lnTo>
                    <a:pt x="12517" y="16277"/>
                  </a:lnTo>
                  <a:lnTo>
                    <a:pt x="12572" y="16295"/>
                  </a:lnTo>
                  <a:lnTo>
                    <a:pt x="12609" y="16295"/>
                  </a:lnTo>
                  <a:lnTo>
                    <a:pt x="12627" y="16277"/>
                  </a:lnTo>
                  <a:lnTo>
                    <a:pt x="12646" y="16258"/>
                  </a:lnTo>
                  <a:lnTo>
                    <a:pt x="12664" y="16258"/>
                  </a:lnTo>
                  <a:lnTo>
                    <a:pt x="12683" y="16240"/>
                  </a:lnTo>
                  <a:lnTo>
                    <a:pt x="12683" y="16258"/>
                  </a:lnTo>
                  <a:lnTo>
                    <a:pt x="12701" y="16277"/>
                  </a:lnTo>
                  <a:lnTo>
                    <a:pt x="12720" y="16295"/>
                  </a:lnTo>
                  <a:lnTo>
                    <a:pt x="12775" y="16295"/>
                  </a:lnTo>
                  <a:lnTo>
                    <a:pt x="12830" y="16277"/>
                  </a:lnTo>
                  <a:lnTo>
                    <a:pt x="12849" y="16277"/>
                  </a:lnTo>
                  <a:lnTo>
                    <a:pt x="12867" y="16295"/>
                  </a:lnTo>
                  <a:lnTo>
                    <a:pt x="12867" y="16314"/>
                  </a:lnTo>
                  <a:lnTo>
                    <a:pt x="12885" y="16314"/>
                  </a:lnTo>
                  <a:lnTo>
                    <a:pt x="12941" y="16295"/>
                  </a:lnTo>
                  <a:lnTo>
                    <a:pt x="12941" y="16314"/>
                  </a:lnTo>
                  <a:lnTo>
                    <a:pt x="12978" y="16314"/>
                  </a:lnTo>
                  <a:lnTo>
                    <a:pt x="13014" y="16295"/>
                  </a:lnTo>
                  <a:lnTo>
                    <a:pt x="13033" y="16277"/>
                  </a:lnTo>
                  <a:lnTo>
                    <a:pt x="13088" y="16277"/>
                  </a:lnTo>
                  <a:lnTo>
                    <a:pt x="13107" y="16258"/>
                  </a:lnTo>
                  <a:lnTo>
                    <a:pt x="13107" y="16240"/>
                  </a:lnTo>
                  <a:lnTo>
                    <a:pt x="13144" y="16222"/>
                  </a:lnTo>
                  <a:lnTo>
                    <a:pt x="13144" y="16258"/>
                  </a:lnTo>
                  <a:lnTo>
                    <a:pt x="13144" y="16277"/>
                  </a:lnTo>
                  <a:lnTo>
                    <a:pt x="13162" y="16295"/>
                  </a:lnTo>
                  <a:lnTo>
                    <a:pt x="13180" y="16277"/>
                  </a:lnTo>
                  <a:lnTo>
                    <a:pt x="13199" y="16258"/>
                  </a:lnTo>
                  <a:lnTo>
                    <a:pt x="13217" y="16240"/>
                  </a:lnTo>
                  <a:lnTo>
                    <a:pt x="13254" y="16258"/>
                  </a:lnTo>
                  <a:lnTo>
                    <a:pt x="13273" y="16240"/>
                  </a:lnTo>
                  <a:lnTo>
                    <a:pt x="13254" y="16240"/>
                  </a:lnTo>
                  <a:lnTo>
                    <a:pt x="13217" y="16222"/>
                  </a:lnTo>
                  <a:lnTo>
                    <a:pt x="13107" y="16203"/>
                  </a:lnTo>
                  <a:lnTo>
                    <a:pt x="13088" y="16203"/>
                  </a:lnTo>
                  <a:lnTo>
                    <a:pt x="13107" y="16185"/>
                  </a:lnTo>
                  <a:lnTo>
                    <a:pt x="13107" y="16148"/>
                  </a:lnTo>
                  <a:lnTo>
                    <a:pt x="13051" y="16148"/>
                  </a:lnTo>
                  <a:lnTo>
                    <a:pt x="12996" y="16166"/>
                  </a:lnTo>
                  <a:lnTo>
                    <a:pt x="12978" y="16148"/>
                  </a:lnTo>
                  <a:lnTo>
                    <a:pt x="12941" y="16129"/>
                  </a:lnTo>
                  <a:lnTo>
                    <a:pt x="12941" y="16148"/>
                  </a:lnTo>
                  <a:lnTo>
                    <a:pt x="12922" y="16166"/>
                  </a:lnTo>
                  <a:lnTo>
                    <a:pt x="12867" y="16166"/>
                  </a:lnTo>
                  <a:lnTo>
                    <a:pt x="12793" y="16148"/>
                  </a:lnTo>
                  <a:lnTo>
                    <a:pt x="12775" y="16166"/>
                  </a:lnTo>
                  <a:lnTo>
                    <a:pt x="12720" y="16166"/>
                  </a:lnTo>
                  <a:lnTo>
                    <a:pt x="12720" y="16148"/>
                  </a:lnTo>
                  <a:lnTo>
                    <a:pt x="12720" y="16129"/>
                  </a:lnTo>
                  <a:lnTo>
                    <a:pt x="12683" y="16148"/>
                  </a:lnTo>
                  <a:lnTo>
                    <a:pt x="12664" y="16166"/>
                  </a:lnTo>
                  <a:lnTo>
                    <a:pt x="12646" y="16185"/>
                  </a:lnTo>
                  <a:lnTo>
                    <a:pt x="12646" y="16166"/>
                  </a:lnTo>
                  <a:lnTo>
                    <a:pt x="12591" y="16129"/>
                  </a:lnTo>
                  <a:lnTo>
                    <a:pt x="12554" y="16148"/>
                  </a:lnTo>
                  <a:lnTo>
                    <a:pt x="12535" y="16166"/>
                  </a:lnTo>
                  <a:lnTo>
                    <a:pt x="12535" y="16148"/>
                  </a:lnTo>
                  <a:lnTo>
                    <a:pt x="12517" y="16129"/>
                  </a:lnTo>
                  <a:lnTo>
                    <a:pt x="12480" y="16129"/>
                  </a:lnTo>
                  <a:lnTo>
                    <a:pt x="12461" y="16148"/>
                  </a:lnTo>
                  <a:lnTo>
                    <a:pt x="12425" y="16148"/>
                  </a:lnTo>
                  <a:lnTo>
                    <a:pt x="12425" y="16111"/>
                  </a:lnTo>
                  <a:lnTo>
                    <a:pt x="12351" y="16148"/>
                  </a:lnTo>
                  <a:lnTo>
                    <a:pt x="12314" y="16166"/>
                  </a:lnTo>
                  <a:lnTo>
                    <a:pt x="12185" y="16166"/>
                  </a:lnTo>
                  <a:lnTo>
                    <a:pt x="12203" y="16148"/>
                  </a:lnTo>
                  <a:lnTo>
                    <a:pt x="12222" y="16148"/>
                  </a:lnTo>
                  <a:lnTo>
                    <a:pt x="12167" y="16111"/>
                  </a:lnTo>
                  <a:lnTo>
                    <a:pt x="12185" y="16111"/>
                  </a:lnTo>
                  <a:lnTo>
                    <a:pt x="12167" y="16092"/>
                  </a:lnTo>
                  <a:lnTo>
                    <a:pt x="12130" y="16092"/>
                  </a:lnTo>
                  <a:lnTo>
                    <a:pt x="12111" y="16111"/>
                  </a:lnTo>
                  <a:lnTo>
                    <a:pt x="12074" y="16092"/>
                  </a:lnTo>
                  <a:lnTo>
                    <a:pt x="12019" y="16111"/>
                  </a:lnTo>
                  <a:lnTo>
                    <a:pt x="11964" y="16111"/>
                  </a:lnTo>
                  <a:lnTo>
                    <a:pt x="11927" y="16092"/>
                  </a:lnTo>
                  <a:lnTo>
                    <a:pt x="11908" y="16074"/>
                  </a:lnTo>
                  <a:lnTo>
                    <a:pt x="11743" y="16074"/>
                  </a:lnTo>
                  <a:lnTo>
                    <a:pt x="11706" y="16092"/>
                  </a:lnTo>
                  <a:lnTo>
                    <a:pt x="11669" y="16056"/>
                  </a:lnTo>
                  <a:lnTo>
                    <a:pt x="11632" y="16037"/>
                  </a:lnTo>
                  <a:lnTo>
                    <a:pt x="11614" y="16037"/>
                  </a:lnTo>
                  <a:lnTo>
                    <a:pt x="11558" y="16056"/>
                  </a:lnTo>
                  <a:lnTo>
                    <a:pt x="11540" y="16037"/>
                  </a:lnTo>
                  <a:lnTo>
                    <a:pt x="11521" y="16037"/>
                  </a:lnTo>
                  <a:lnTo>
                    <a:pt x="11448" y="16056"/>
                  </a:lnTo>
                  <a:lnTo>
                    <a:pt x="11448" y="16074"/>
                  </a:lnTo>
                  <a:lnTo>
                    <a:pt x="11466" y="16092"/>
                  </a:lnTo>
                  <a:lnTo>
                    <a:pt x="11466" y="16111"/>
                  </a:lnTo>
                  <a:lnTo>
                    <a:pt x="11448" y="16111"/>
                  </a:lnTo>
                  <a:lnTo>
                    <a:pt x="11429" y="16092"/>
                  </a:lnTo>
                  <a:lnTo>
                    <a:pt x="11411" y="16074"/>
                  </a:lnTo>
                  <a:lnTo>
                    <a:pt x="11355" y="16056"/>
                  </a:lnTo>
                  <a:lnTo>
                    <a:pt x="11411" y="16056"/>
                  </a:lnTo>
                  <a:lnTo>
                    <a:pt x="11448" y="16037"/>
                  </a:lnTo>
                  <a:lnTo>
                    <a:pt x="11466" y="16000"/>
                  </a:lnTo>
                  <a:lnTo>
                    <a:pt x="11466" y="16000"/>
                  </a:lnTo>
                  <a:lnTo>
                    <a:pt x="11411" y="16019"/>
                  </a:lnTo>
                  <a:lnTo>
                    <a:pt x="11374" y="16019"/>
                  </a:lnTo>
                  <a:lnTo>
                    <a:pt x="11337" y="16000"/>
                  </a:lnTo>
                  <a:lnTo>
                    <a:pt x="11245" y="16000"/>
                  </a:lnTo>
                  <a:lnTo>
                    <a:pt x="11190" y="15982"/>
                  </a:lnTo>
                  <a:lnTo>
                    <a:pt x="11171" y="15982"/>
                  </a:lnTo>
                  <a:lnTo>
                    <a:pt x="11116" y="15963"/>
                  </a:lnTo>
                  <a:lnTo>
                    <a:pt x="11042" y="15963"/>
                  </a:lnTo>
                  <a:lnTo>
                    <a:pt x="10950" y="15945"/>
                  </a:lnTo>
                  <a:lnTo>
                    <a:pt x="10821" y="15927"/>
                  </a:lnTo>
                  <a:lnTo>
                    <a:pt x="10729" y="15945"/>
                  </a:lnTo>
                  <a:lnTo>
                    <a:pt x="10637" y="15963"/>
                  </a:lnTo>
                  <a:lnTo>
                    <a:pt x="10637" y="15945"/>
                  </a:lnTo>
                  <a:lnTo>
                    <a:pt x="10673" y="15927"/>
                  </a:lnTo>
                  <a:lnTo>
                    <a:pt x="10655" y="15927"/>
                  </a:lnTo>
                  <a:lnTo>
                    <a:pt x="10655" y="15908"/>
                  </a:lnTo>
                  <a:lnTo>
                    <a:pt x="10637" y="15890"/>
                  </a:lnTo>
                  <a:lnTo>
                    <a:pt x="10563" y="15871"/>
                  </a:lnTo>
                  <a:lnTo>
                    <a:pt x="10489" y="15853"/>
                  </a:lnTo>
                  <a:lnTo>
                    <a:pt x="10452" y="15871"/>
                  </a:lnTo>
                  <a:lnTo>
                    <a:pt x="10415" y="15853"/>
                  </a:lnTo>
                  <a:lnTo>
                    <a:pt x="10360" y="15816"/>
                  </a:lnTo>
                  <a:lnTo>
                    <a:pt x="10305" y="15798"/>
                  </a:lnTo>
                  <a:lnTo>
                    <a:pt x="10305" y="15816"/>
                  </a:lnTo>
                  <a:lnTo>
                    <a:pt x="10323" y="15834"/>
                  </a:lnTo>
                  <a:lnTo>
                    <a:pt x="10342" y="15853"/>
                  </a:lnTo>
                  <a:lnTo>
                    <a:pt x="10286" y="15871"/>
                  </a:lnTo>
                  <a:lnTo>
                    <a:pt x="10249" y="15853"/>
                  </a:lnTo>
                  <a:lnTo>
                    <a:pt x="10268" y="15853"/>
                  </a:lnTo>
                  <a:lnTo>
                    <a:pt x="10286" y="15834"/>
                  </a:lnTo>
                  <a:lnTo>
                    <a:pt x="10268" y="15816"/>
                  </a:lnTo>
                  <a:lnTo>
                    <a:pt x="10213" y="15779"/>
                  </a:lnTo>
                  <a:lnTo>
                    <a:pt x="10157" y="15761"/>
                  </a:lnTo>
                  <a:lnTo>
                    <a:pt x="10157" y="15779"/>
                  </a:lnTo>
                  <a:lnTo>
                    <a:pt x="10194" y="15798"/>
                  </a:lnTo>
                  <a:lnTo>
                    <a:pt x="10213" y="15816"/>
                  </a:lnTo>
                  <a:lnTo>
                    <a:pt x="10176" y="15816"/>
                  </a:lnTo>
                  <a:lnTo>
                    <a:pt x="10139" y="15779"/>
                  </a:lnTo>
                  <a:lnTo>
                    <a:pt x="10120" y="15742"/>
                  </a:lnTo>
                  <a:lnTo>
                    <a:pt x="10084" y="15742"/>
                  </a:lnTo>
                  <a:lnTo>
                    <a:pt x="10084" y="15761"/>
                  </a:lnTo>
                  <a:lnTo>
                    <a:pt x="10065" y="15761"/>
                  </a:lnTo>
                  <a:lnTo>
                    <a:pt x="9973" y="15742"/>
                  </a:lnTo>
                  <a:lnTo>
                    <a:pt x="9991" y="15742"/>
                  </a:lnTo>
                  <a:lnTo>
                    <a:pt x="9991" y="15724"/>
                  </a:lnTo>
                  <a:lnTo>
                    <a:pt x="9899" y="15705"/>
                  </a:lnTo>
                  <a:lnTo>
                    <a:pt x="9770" y="15669"/>
                  </a:lnTo>
                  <a:lnTo>
                    <a:pt x="9733" y="15669"/>
                  </a:lnTo>
                  <a:lnTo>
                    <a:pt x="9696" y="15650"/>
                  </a:lnTo>
                  <a:lnTo>
                    <a:pt x="9660" y="15632"/>
                  </a:lnTo>
                  <a:lnTo>
                    <a:pt x="9604" y="15613"/>
                  </a:lnTo>
                  <a:lnTo>
                    <a:pt x="9512" y="15595"/>
                  </a:lnTo>
                  <a:lnTo>
                    <a:pt x="9402" y="15558"/>
                  </a:lnTo>
                  <a:lnTo>
                    <a:pt x="9273" y="15521"/>
                  </a:lnTo>
                  <a:lnTo>
                    <a:pt x="9217" y="15503"/>
                  </a:lnTo>
                  <a:lnTo>
                    <a:pt x="9162" y="15466"/>
                  </a:lnTo>
                  <a:lnTo>
                    <a:pt x="9033" y="15429"/>
                  </a:lnTo>
                  <a:lnTo>
                    <a:pt x="8904" y="15392"/>
                  </a:lnTo>
                  <a:lnTo>
                    <a:pt x="8812" y="15392"/>
                  </a:lnTo>
                  <a:lnTo>
                    <a:pt x="8793" y="15374"/>
                  </a:lnTo>
                  <a:lnTo>
                    <a:pt x="8793" y="15355"/>
                  </a:lnTo>
                  <a:lnTo>
                    <a:pt x="8720" y="15318"/>
                  </a:lnTo>
                  <a:lnTo>
                    <a:pt x="8664" y="15318"/>
                  </a:lnTo>
                  <a:lnTo>
                    <a:pt x="8572" y="15281"/>
                  </a:lnTo>
                  <a:lnTo>
                    <a:pt x="8498" y="15245"/>
                  </a:lnTo>
                  <a:lnTo>
                    <a:pt x="8425" y="15245"/>
                  </a:lnTo>
                  <a:lnTo>
                    <a:pt x="8425" y="15226"/>
                  </a:lnTo>
                  <a:lnTo>
                    <a:pt x="8388" y="15226"/>
                  </a:lnTo>
                  <a:lnTo>
                    <a:pt x="8332" y="15208"/>
                  </a:lnTo>
                  <a:lnTo>
                    <a:pt x="8314" y="15226"/>
                  </a:lnTo>
                  <a:lnTo>
                    <a:pt x="8351" y="15226"/>
                  </a:lnTo>
                  <a:lnTo>
                    <a:pt x="8351" y="15245"/>
                  </a:lnTo>
                  <a:lnTo>
                    <a:pt x="8369" y="15263"/>
                  </a:lnTo>
                  <a:lnTo>
                    <a:pt x="8314" y="15263"/>
                  </a:lnTo>
                  <a:lnTo>
                    <a:pt x="8259" y="15245"/>
                  </a:lnTo>
                  <a:lnTo>
                    <a:pt x="8259" y="15226"/>
                  </a:lnTo>
                  <a:lnTo>
                    <a:pt x="8259" y="15208"/>
                  </a:lnTo>
                  <a:lnTo>
                    <a:pt x="8259" y="15171"/>
                  </a:lnTo>
                  <a:lnTo>
                    <a:pt x="8203" y="15134"/>
                  </a:lnTo>
                  <a:lnTo>
                    <a:pt x="8148" y="15116"/>
                  </a:lnTo>
                  <a:lnTo>
                    <a:pt x="8130" y="15116"/>
                  </a:lnTo>
                  <a:lnTo>
                    <a:pt x="8130" y="15097"/>
                  </a:lnTo>
                  <a:lnTo>
                    <a:pt x="8111" y="15079"/>
                  </a:lnTo>
                  <a:lnTo>
                    <a:pt x="8001" y="15042"/>
                  </a:lnTo>
                  <a:lnTo>
                    <a:pt x="7908" y="15023"/>
                  </a:lnTo>
                  <a:lnTo>
                    <a:pt x="7872" y="14986"/>
                  </a:lnTo>
                  <a:lnTo>
                    <a:pt x="7853" y="14986"/>
                  </a:lnTo>
                  <a:lnTo>
                    <a:pt x="7816" y="14968"/>
                  </a:lnTo>
                  <a:lnTo>
                    <a:pt x="7779" y="14968"/>
                  </a:lnTo>
                  <a:lnTo>
                    <a:pt x="7724" y="14931"/>
                  </a:lnTo>
                  <a:lnTo>
                    <a:pt x="7650" y="14913"/>
                  </a:lnTo>
                  <a:lnTo>
                    <a:pt x="7650" y="14894"/>
                  </a:lnTo>
                  <a:lnTo>
                    <a:pt x="7650" y="14876"/>
                  </a:lnTo>
                  <a:lnTo>
                    <a:pt x="7614" y="14876"/>
                  </a:lnTo>
                  <a:lnTo>
                    <a:pt x="7595" y="14894"/>
                  </a:lnTo>
                  <a:lnTo>
                    <a:pt x="7558" y="14894"/>
                  </a:lnTo>
                  <a:lnTo>
                    <a:pt x="7558" y="14857"/>
                  </a:lnTo>
                  <a:lnTo>
                    <a:pt x="7540" y="14839"/>
                  </a:lnTo>
                  <a:lnTo>
                    <a:pt x="7484" y="14821"/>
                  </a:lnTo>
                  <a:lnTo>
                    <a:pt x="7392" y="14821"/>
                  </a:lnTo>
                  <a:lnTo>
                    <a:pt x="7374" y="14802"/>
                  </a:lnTo>
                  <a:lnTo>
                    <a:pt x="7392" y="14802"/>
                  </a:lnTo>
                  <a:lnTo>
                    <a:pt x="7411" y="14784"/>
                  </a:lnTo>
                  <a:lnTo>
                    <a:pt x="7392" y="14784"/>
                  </a:lnTo>
                  <a:lnTo>
                    <a:pt x="7355" y="14765"/>
                  </a:lnTo>
                  <a:lnTo>
                    <a:pt x="7355" y="14784"/>
                  </a:lnTo>
                  <a:lnTo>
                    <a:pt x="7300" y="14747"/>
                  </a:lnTo>
                  <a:lnTo>
                    <a:pt x="7282" y="14728"/>
                  </a:lnTo>
                  <a:lnTo>
                    <a:pt x="7282" y="14710"/>
                  </a:lnTo>
                  <a:lnTo>
                    <a:pt x="7245" y="14692"/>
                  </a:lnTo>
                  <a:lnTo>
                    <a:pt x="7208" y="14673"/>
                  </a:lnTo>
                  <a:lnTo>
                    <a:pt x="7208" y="14655"/>
                  </a:lnTo>
                  <a:lnTo>
                    <a:pt x="7190" y="14636"/>
                  </a:lnTo>
                  <a:lnTo>
                    <a:pt x="7134" y="14599"/>
                  </a:lnTo>
                  <a:lnTo>
                    <a:pt x="7079" y="14581"/>
                  </a:lnTo>
                  <a:lnTo>
                    <a:pt x="7061" y="14581"/>
                  </a:lnTo>
                  <a:lnTo>
                    <a:pt x="7042" y="14563"/>
                  </a:lnTo>
                  <a:lnTo>
                    <a:pt x="6968" y="14563"/>
                  </a:lnTo>
                  <a:lnTo>
                    <a:pt x="6950" y="14544"/>
                  </a:lnTo>
                  <a:lnTo>
                    <a:pt x="6913" y="14489"/>
                  </a:lnTo>
                  <a:lnTo>
                    <a:pt x="6876" y="14489"/>
                  </a:lnTo>
                  <a:lnTo>
                    <a:pt x="6876" y="14507"/>
                  </a:lnTo>
                  <a:lnTo>
                    <a:pt x="6895" y="14526"/>
                  </a:lnTo>
                  <a:lnTo>
                    <a:pt x="6913" y="14544"/>
                  </a:lnTo>
                  <a:lnTo>
                    <a:pt x="6913" y="14544"/>
                  </a:lnTo>
                  <a:lnTo>
                    <a:pt x="6876" y="14526"/>
                  </a:lnTo>
                  <a:lnTo>
                    <a:pt x="6821" y="14526"/>
                  </a:lnTo>
                  <a:lnTo>
                    <a:pt x="6839" y="14507"/>
                  </a:lnTo>
                  <a:lnTo>
                    <a:pt x="6784" y="14433"/>
                  </a:lnTo>
                  <a:lnTo>
                    <a:pt x="6747" y="14397"/>
                  </a:lnTo>
                  <a:lnTo>
                    <a:pt x="6692" y="14360"/>
                  </a:lnTo>
                  <a:lnTo>
                    <a:pt x="6655" y="14341"/>
                  </a:lnTo>
                  <a:lnTo>
                    <a:pt x="6618" y="14341"/>
                  </a:lnTo>
                  <a:lnTo>
                    <a:pt x="6581" y="14323"/>
                  </a:lnTo>
                  <a:lnTo>
                    <a:pt x="6544" y="14304"/>
                  </a:lnTo>
                  <a:lnTo>
                    <a:pt x="6544" y="14286"/>
                  </a:lnTo>
                  <a:lnTo>
                    <a:pt x="6563" y="14268"/>
                  </a:lnTo>
                  <a:lnTo>
                    <a:pt x="6526" y="14249"/>
                  </a:lnTo>
                  <a:lnTo>
                    <a:pt x="6489" y="14249"/>
                  </a:lnTo>
                  <a:lnTo>
                    <a:pt x="6452" y="14231"/>
                  </a:lnTo>
                  <a:lnTo>
                    <a:pt x="6397" y="14212"/>
                  </a:lnTo>
                  <a:lnTo>
                    <a:pt x="6397" y="14212"/>
                  </a:lnTo>
                  <a:lnTo>
                    <a:pt x="6415" y="14231"/>
                  </a:lnTo>
                  <a:lnTo>
                    <a:pt x="6415" y="14249"/>
                  </a:lnTo>
                  <a:lnTo>
                    <a:pt x="6378" y="14212"/>
                  </a:lnTo>
                  <a:lnTo>
                    <a:pt x="6378" y="14194"/>
                  </a:lnTo>
                  <a:lnTo>
                    <a:pt x="6378" y="14175"/>
                  </a:lnTo>
                  <a:lnTo>
                    <a:pt x="6360" y="14175"/>
                  </a:lnTo>
                  <a:lnTo>
                    <a:pt x="6342" y="14139"/>
                  </a:lnTo>
                  <a:lnTo>
                    <a:pt x="6305" y="14120"/>
                  </a:lnTo>
                  <a:lnTo>
                    <a:pt x="6268" y="14083"/>
                  </a:lnTo>
                  <a:lnTo>
                    <a:pt x="6249" y="14083"/>
                  </a:lnTo>
                  <a:lnTo>
                    <a:pt x="6194" y="14102"/>
                  </a:lnTo>
                  <a:lnTo>
                    <a:pt x="6176" y="14083"/>
                  </a:lnTo>
                  <a:lnTo>
                    <a:pt x="6194" y="14065"/>
                  </a:lnTo>
                  <a:lnTo>
                    <a:pt x="6176" y="14046"/>
                  </a:lnTo>
                  <a:lnTo>
                    <a:pt x="6157" y="14028"/>
                  </a:lnTo>
                  <a:lnTo>
                    <a:pt x="6120" y="14028"/>
                  </a:lnTo>
                  <a:lnTo>
                    <a:pt x="6102" y="13991"/>
                  </a:lnTo>
                  <a:lnTo>
                    <a:pt x="6047" y="13973"/>
                  </a:lnTo>
                  <a:lnTo>
                    <a:pt x="5973" y="13936"/>
                  </a:lnTo>
                  <a:lnTo>
                    <a:pt x="5955" y="13917"/>
                  </a:lnTo>
                  <a:lnTo>
                    <a:pt x="5899" y="13880"/>
                  </a:lnTo>
                  <a:lnTo>
                    <a:pt x="5862" y="13844"/>
                  </a:lnTo>
                  <a:lnTo>
                    <a:pt x="5807" y="13788"/>
                  </a:lnTo>
                  <a:lnTo>
                    <a:pt x="5660" y="13715"/>
                  </a:lnTo>
                  <a:lnTo>
                    <a:pt x="5604" y="13659"/>
                  </a:lnTo>
                  <a:lnTo>
                    <a:pt x="5549" y="13604"/>
                  </a:lnTo>
                  <a:lnTo>
                    <a:pt x="5531" y="13586"/>
                  </a:lnTo>
                  <a:lnTo>
                    <a:pt x="5494" y="13586"/>
                  </a:lnTo>
                  <a:lnTo>
                    <a:pt x="5438" y="13549"/>
                  </a:lnTo>
                  <a:lnTo>
                    <a:pt x="5309" y="13475"/>
                  </a:lnTo>
                  <a:lnTo>
                    <a:pt x="5272" y="13457"/>
                  </a:lnTo>
                  <a:lnTo>
                    <a:pt x="5254" y="13438"/>
                  </a:lnTo>
                  <a:lnTo>
                    <a:pt x="5272" y="13438"/>
                  </a:lnTo>
                  <a:lnTo>
                    <a:pt x="5272" y="13420"/>
                  </a:lnTo>
                  <a:lnTo>
                    <a:pt x="5254" y="13401"/>
                  </a:lnTo>
                  <a:lnTo>
                    <a:pt x="5014" y="13217"/>
                  </a:lnTo>
                  <a:lnTo>
                    <a:pt x="4719" y="12977"/>
                  </a:lnTo>
                  <a:lnTo>
                    <a:pt x="4719" y="12959"/>
                  </a:lnTo>
                  <a:lnTo>
                    <a:pt x="4683" y="12922"/>
                  </a:lnTo>
                  <a:lnTo>
                    <a:pt x="4646" y="12922"/>
                  </a:lnTo>
                  <a:lnTo>
                    <a:pt x="4646" y="12904"/>
                  </a:lnTo>
                  <a:lnTo>
                    <a:pt x="4609" y="12885"/>
                  </a:lnTo>
                  <a:lnTo>
                    <a:pt x="4572" y="12867"/>
                  </a:lnTo>
                  <a:lnTo>
                    <a:pt x="4535" y="12848"/>
                  </a:lnTo>
                  <a:lnTo>
                    <a:pt x="4498" y="12811"/>
                  </a:lnTo>
                  <a:lnTo>
                    <a:pt x="4480" y="12774"/>
                  </a:lnTo>
                  <a:lnTo>
                    <a:pt x="4461" y="12738"/>
                  </a:lnTo>
                  <a:lnTo>
                    <a:pt x="4425" y="12719"/>
                  </a:lnTo>
                  <a:lnTo>
                    <a:pt x="4369" y="12701"/>
                  </a:lnTo>
                  <a:lnTo>
                    <a:pt x="4351" y="12664"/>
                  </a:lnTo>
                  <a:lnTo>
                    <a:pt x="4351" y="12645"/>
                  </a:lnTo>
                  <a:lnTo>
                    <a:pt x="4314" y="12627"/>
                  </a:lnTo>
                  <a:lnTo>
                    <a:pt x="4277" y="12627"/>
                  </a:lnTo>
                  <a:lnTo>
                    <a:pt x="4259" y="12590"/>
                  </a:lnTo>
                  <a:lnTo>
                    <a:pt x="4259" y="12553"/>
                  </a:lnTo>
                  <a:lnTo>
                    <a:pt x="4222" y="12516"/>
                  </a:lnTo>
                  <a:lnTo>
                    <a:pt x="4203" y="12498"/>
                  </a:lnTo>
                  <a:lnTo>
                    <a:pt x="4185" y="12516"/>
                  </a:lnTo>
                  <a:lnTo>
                    <a:pt x="4166" y="12516"/>
                  </a:lnTo>
                  <a:lnTo>
                    <a:pt x="4148" y="12480"/>
                  </a:lnTo>
                  <a:lnTo>
                    <a:pt x="4093" y="12406"/>
                  </a:lnTo>
                  <a:lnTo>
                    <a:pt x="4056" y="12387"/>
                  </a:lnTo>
                  <a:lnTo>
                    <a:pt x="4037" y="12387"/>
                  </a:lnTo>
                  <a:lnTo>
                    <a:pt x="4019" y="12351"/>
                  </a:lnTo>
                  <a:lnTo>
                    <a:pt x="3982" y="12314"/>
                  </a:lnTo>
                  <a:lnTo>
                    <a:pt x="3908" y="12203"/>
                  </a:lnTo>
                  <a:lnTo>
                    <a:pt x="3853" y="12166"/>
                  </a:lnTo>
                  <a:lnTo>
                    <a:pt x="3835" y="12166"/>
                  </a:lnTo>
                  <a:lnTo>
                    <a:pt x="3779" y="12092"/>
                  </a:lnTo>
                  <a:lnTo>
                    <a:pt x="3724" y="12037"/>
                  </a:lnTo>
                  <a:lnTo>
                    <a:pt x="3632" y="11927"/>
                  </a:lnTo>
                  <a:lnTo>
                    <a:pt x="3521" y="11816"/>
                  </a:lnTo>
                  <a:lnTo>
                    <a:pt x="3411" y="11687"/>
                  </a:lnTo>
                  <a:lnTo>
                    <a:pt x="3079" y="11318"/>
                  </a:lnTo>
                  <a:lnTo>
                    <a:pt x="3042" y="11263"/>
                  </a:lnTo>
                  <a:lnTo>
                    <a:pt x="3024" y="11245"/>
                  </a:lnTo>
                  <a:lnTo>
                    <a:pt x="3005" y="11208"/>
                  </a:lnTo>
                  <a:lnTo>
                    <a:pt x="2987" y="11208"/>
                  </a:lnTo>
                  <a:lnTo>
                    <a:pt x="2950" y="11134"/>
                  </a:lnTo>
                  <a:lnTo>
                    <a:pt x="2931" y="11097"/>
                  </a:lnTo>
                  <a:lnTo>
                    <a:pt x="2895" y="11079"/>
                  </a:lnTo>
                  <a:lnTo>
                    <a:pt x="2876" y="11042"/>
                  </a:lnTo>
                  <a:lnTo>
                    <a:pt x="2821" y="10950"/>
                  </a:lnTo>
                  <a:lnTo>
                    <a:pt x="2766" y="10894"/>
                  </a:lnTo>
                  <a:lnTo>
                    <a:pt x="2710" y="10821"/>
                  </a:lnTo>
                  <a:lnTo>
                    <a:pt x="2581" y="10636"/>
                  </a:lnTo>
                  <a:lnTo>
                    <a:pt x="2526" y="10562"/>
                  </a:lnTo>
                  <a:lnTo>
                    <a:pt x="2526" y="10526"/>
                  </a:lnTo>
                  <a:lnTo>
                    <a:pt x="2507" y="10489"/>
                  </a:lnTo>
                  <a:lnTo>
                    <a:pt x="2489" y="10489"/>
                  </a:lnTo>
                  <a:lnTo>
                    <a:pt x="2489" y="10507"/>
                  </a:lnTo>
                  <a:lnTo>
                    <a:pt x="2471" y="10507"/>
                  </a:lnTo>
                  <a:lnTo>
                    <a:pt x="2434" y="10470"/>
                  </a:lnTo>
                  <a:lnTo>
                    <a:pt x="2397" y="10397"/>
                  </a:lnTo>
                  <a:lnTo>
                    <a:pt x="2397" y="10360"/>
                  </a:lnTo>
                  <a:lnTo>
                    <a:pt x="2378" y="10360"/>
                  </a:lnTo>
                  <a:lnTo>
                    <a:pt x="2360" y="10378"/>
                  </a:lnTo>
                  <a:lnTo>
                    <a:pt x="2360" y="10360"/>
                  </a:lnTo>
                  <a:lnTo>
                    <a:pt x="2342" y="10323"/>
                  </a:lnTo>
                  <a:lnTo>
                    <a:pt x="2323" y="10268"/>
                  </a:lnTo>
                  <a:lnTo>
                    <a:pt x="2249" y="10175"/>
                  </a:lnTo>
                  <a:lnTo>
                    <a:pt x="2213" y="10120"/>
                  </a:lnTo>
                  <a:lnTo>
                    <a:pt x="2194" y="10065"/>
                  </a:lnTo>
                  <a:lnTo>
                    <a:pt x="2157" y="10009"/>
                  </a:lnTo>
                  <a:lnTo>
                    <a:pt x="2139" y="9991"/>
                  </a:lnTo>
                  <a:lnTo>
                    <a:pt x="2102" y="9936"/>
                  </a:lnTo>
                  <a:lnTo>
                    <a:pt x="2084" y="9917"/>
                  </a:lnTo>
                  <a:lnTo>
                    <a:pt x="2065" y="9862"/>
                  </a:lnTo>
                  <a:lnTo>
                    <a:pt x="2065" y="9844"/>
                  </a:lnTo>
                  <a:lnTo>
                    <a:pt x="2010" y="9807"/>
                  </a:lnTo>
                  <a:lnTo>
                    <a:pt x="1973" y="9788"/>
                  </a:lnTo>
                  <a:lnTo>
                    <a:pt x="1991" y="9788"/>
                  </a:lnTo>
                  <a:lnTo>
                    <a:pt x="2010" y="9770"/>
                  </a:lnTo>
                  <a:lnTo>
                    <a:pt x="1954" y="9678"/>
                  </a:lnTo>
                  <a:lnTo>
                    <a:pt x="1844" y="9512"/>
                  </a:lnTo>
                  <a:lnTo>
                    <a:pt x="1835" y="9493"/>
                  </a:lnTo>
                  <a:lnTo>
                    <a:pt x="1844" y="9493"/>
                  </a:lnTo>
                  <a:lnTo>
                    <a:pt x="1807" y="9438"/>
                  </a:lnTo>
                  <a:lnTo>
                    <a:pt x="1733" y="9327"/>
                  </a:lnTo>
                  <a:lnTo>
                    <a:pt x="1715" y="9309"/>
                  </a:lnTo>
                  <a:lnTo>
                    <a:pt x="1733" y="9291"/>
                  </a:lnTo>
                  <a:lnTo>
                    <a:pt x="1696" y="9254"/>
                  </a:lnTo>
                  <a:lnTo>
                    <a:pt x="1696" y="9217"/>
                  </a:lnTo>
                  <a:lnTo>
                    <a:pt x="1696" y="9180"/>
                  </a:lnTo>
                  <a:lnTo>
                    <a:pt x="1696" y="9162"/>
                  </a:lnTo>
                  <a:lnTo>
                    <a:pt x="1678" y="9162"/>
                  </a:lnTo>
                  <a:lnTo>
                    <a:pt x="1660" y="9143"/>
                  </a:lnTo>
                  <a:lnTo>
                    <a:pt x="1623" y="9088"/>
                  </a:lnTo>
                  <a:lnTo>
                    <a:pt x="1623" y="9051"/>
                  </a:lnTo>
                  <a:lnTo>
                    <a:pt x="1604" y="9014"/>
                  </a:lnTo>
                  <a:lnTo>
                    <a:pt x="1586" y="8996"/>
                  </a:lnTo>
                  <a:lnTo>
                    <a:pt x="1567" y="8940"/>
                  </a:lnTo>
                  <a:lnTo>
                    <a:pt x="1512" y="8848"/>
                  </a:lnTo>
                  <a:lnTo>
                    <a:pt x="1475" y="8793"/>
                  </a:lnTo>
                  <a:lnTo>
                    <a:pt x="1475" y="8774"/>
                  </a:lnTo>
                  <a:lnTo>
                    <a:pt x="1438" y="8756"/>
                  </a:lnTo>
                  <a:lnTo>
                    <a:pt x="1420" y="8738"/>
                  </a:lnTo>
                  <a:lnTo>
                    <a:pt x="1401" y="8719"/>
                  </a:lnTo>
                  <a:lnTo>
                    <a:pt x="1401" y="8682"/>
                  </a:lnTo>
                  <a:lnTo>
                    <a:pt x="1420" y="8682"/>
                  </a:lnTo>
                  <a:lnTo>
                    <a:pt x="1420" y="8664"/>
                  </a:lnTo>
                  <a:lnTo>
                    <a:pt x="1401" y="8645"/>
                  </a:lnTo>
                  <a:lnTo>
                    <a:pt x="1383" y="8645"/>
                  </a:lnTo>
                  <a:lnTo>
                    <a:pt x="1346" y="8609"/>
                  </a:lnTo>
                  <a:lnTo>
                    <a:pt x="1328" y="8572"/>
                  </a:lnTo>
                  <a:lnTo>
                    <a:pt x="1328" y="8535"/>
                  </a:lnTo>
                  <a:lnTo>
                    <a:pt x="1309" y="8535"/>
                  </a:lnTo>
                  <a:lnTo>
                    <a:pt x="1291" y="8516"/>
                  </a:lnTo>
                  <a:lnTo>
                    <a:pt x="1309" y="8480"/>
                  </a:lnTo>
                  <a:lnTo>
                    <a:pt x="1291" y="8424"/>
                  </a:lnTo>
                  <a:lnTo>
                    <a:pt x="1272" y="8406"/>
                  </a:lnTo>
                  <a:lnTo>
                    <a:pt x="1236" y="8369"/>
                  </a:lnTo>
                  <a:lnTo>
                    <a:pt x="1217" y="8314"/>
                  </a:lnTo>
                  <a:lnTo>
                    <a:pt x="1217" y="8277"/>
                  </a:lnTo>
                  <a:lnTo>
                    <a:pt x="1199" y="8203"/>
                  </a:lnTo>
                  <a:lnTo>
                    <a:pt x="1180" y="8185"/>
                  </a:lnTo>
                  <a:lnTo>
                    <a:pt x="1162" y="8148"/>
                  </a:lnTo>
                  <a:lnTo>
                    <a:pt x="1143" y="8129"/>
                  </a:lnTo>
                  <a:lnTo>
                    <a:pt x="1125" y="8129"/>
                  </a:lnTo>
                  <a:lnTo>
                    <a:pt x="1125" y="8092"/>
                  </a:lnTo>
                  <a:lnTo>
                    <a:pt x="1143" y="8056"/>
                  </a:lnTo>
                  <a:lnTo>
                    <a:pt x="1125" y="8000"/>
                  </a:lnTo>
                  <a:lnTo>
                    <a:pt x="1107" y="7963"/>
                  </a:lnTo>
                  <a:lnTo>
                    <a:pt x="1088" y="7963"/>
                  </a:lnTo>
                  <a:lnTo>
                    <a:pt x="1088" y="7982"/>
                  </a:lnTo>
                  <a:lnTo>
                    <a:pt x="1070" y="7963"/>
                  </a:lnTo>
                  <a:lnTo>
                    <a:pt x="1070" y="7890"/>
                  </a:lnTo>
                  <a:lnTo>
                    <a:pt x="1070" y="7834"/>
                  </a:lnTo>
                  <a:lnTo>
                    <a:pt x="1051" y="7797"/>
                  </a:lnTo>
                  <a:lnTo>
                    <a:pt x="1014" y="7761"/>
                  </a:lnTo>
                  <a:lnTo>
                    <a:pt x="1014" y="7742"/>
                  </a:lnTo>
                  <a:lnTo>
                    <a:pt x="978" y="7705"/>
                  </a:lnTo>
                  <a:lnTo>
                    <a:pt x="959" y="7705"/>
                  </a:lnTo>
                  <a:lnTo>
                    <a:pt x="978" y="7687"/>
                  </a:lnTo>
                  <a:lnTo>
                    <a:pt x="959" y="7650"/>
                  </a:lnTo>
                  <a:lnTo>
                    <a:pt x="941" y="7632"/>
                  </a:lnTo>
                  <a:lnTo>
                    <a:pt x="922" y="7595"/>
                  </a:lnTo>
                  <a:lnTo>
                    <a:pt x="941" y="7613"/>
                  </a:lnTo>
                  <a:lnTo>
                    <a:pt x="959" y="7595"/>
                  </a:lnTo>
                  <a:lnTo>
                    <a:pt x="941" y="7576"/>
                  </a:lnTo>
                  <a:lnTo>
                    <a:pt x="922" y="7558"/>
                  </a:lnTo>
                  <a:lnTo>
                    <a:pt x="904" y="7539"/>
                  </a:lnTo>
                  <a:lnTo>
                    <a:pt x="904" y="7521"/>
                  </a:lnTo>
                  <a:lnTo>
                    <a:pt x="922" y="7503"/>
                  </a:lnTo>
                  <a:lnTo>
                    <a:pt x="904" y="7466"/>
                  </a:lnTo>
                  <a:lnTo>
                    <a:pt x="793" y="7134"/>
                  </a:lnTo>
                  <a:lnTo>
                    <a:pt x="756" y="7048"/>
                  </a:lnTo>
                  <a:lnTo>
                    <a:pt x="756" y="7079"/>
                  </a:lnTo>
                  <a:lnTo>
                    <a:pt x="738" y="7060"/>
                  </a:lnTo>
                  <a:lnTo>
                    <a:pt x="738" y="7023"/>
                  </a:lnTo>
                  <a:lnTo>
                    <a:pt x="752" y="7037"/>
                  </a:lnTo>
                  <a:lnTo>
                    <a:pt x="738" y="7005"/>
                  </a:lnTo>
                  <a:lnTo>
                    <a:pt x="738" y="6931"/>
                  </a:lnTo>
                  <a:lnTo>
                    <a:pt x="719" y="6913"/>
                  </a:lnTo>
                  <a:lnTo>
                    <a:pt x="683" y="6876"/>
                  </a:lnTo>
                  <a:lnTo>
                    <a:pt x="683" y="6839"/>
                  </a:lnTo>
                  <a:lnTo>
                    <a:pt x="701" y="6821"/>
                  </a:lnTo>
                  <a:lnTo>
                    <a:pt x="683" y="6802"/>
                  </a:lnTo>
                  <a:lnTo>
                    <a:pt x="683" y="6784"/>
                  </a:lnTo>
                  <a:lnTo>
                    <a:pt x="683" y="6747"/>
                  </a:lnTo>
                  <a:lnTo>
                    <a:pt x="627" y="6655"/>
                  </a:lnTo>
                  <a:lnTo>
                    <a:pt x="609" y="6562"/>
                  </a:lnTo>
                  <a:lnTo>
                    <a:pt x="609" y="6544"/>
                  </a:lnTo>
                  <a:lnTo>
                    <a:pt x="609" y="6507"/>
                  </a:lnTo>
                  <a:lnTo>
                    <a:pt x="609" y="6489"/>
                  </a:lnTo>
                  <a:lnTo>
                    <a:pt x="590" y="6507"/>
                  </a:lnTo>
                  <a:lnTo>
                    <a:pt x="590" y="6489"/>
                  </a:lnTo>
                  <a:lnTo>
                    <a:pt x="572" y="6378"/>
                  </a:lnTo>
                  <a:lnTo>
                    <a:pt x="554" y="6415"/>
                  </a:lnTo>
                  <a:lnTo>
                    <a:pt x="554" y="6360"/>
                  </a:lnTo>
                  <a:lnTo>
                    <a:pt x="554" y="6304"/>
                  </a:lnTo>
                  <a:lnTo>
                    <a:pt x="535" y="6268"/>
                  </a:lnTo>
                  <a:lnTo>
                    <a:pt x="535" y="6231"/>
                  </a:lnTo>
                  <a:lnTo>
                    <a:pt x="535" y="6194"/>
                  </a:lnTo>
                  <a:lnTo>
                    <a:pt x="517" y="6157"/>
                  </a:lnTo>
                  <a:lnTo>
                    <a:pt x="498" y="6102"/>
                  </a:lnTo>
                  <a:lnTo>
                    <a:pt x="480" y="5991"/>
                  </a:lnTo>
                  <a:lnTo>
                    <a:pt x="480" y="5954"/>
                  </a:lnTo>
                  <a:lnTo>
                    <a:pt x="461" y="5954"/>
                  </a:lnTo>
                  <a:lnTo>
                    <a:pt x="461" y="5917"/>
                  </a:lnTo>
                  <a:lnTo>
                    <a:pt x="461" y="5880"/>
                  </a:lnTo>
                  <a:lnTo>
                    <a:pt x="443" y="5844"/>
                  </a:lnTo>
                  <a:lnTo>
                    <a:pt x="425" y="5807"/>
                  </a:lnTo>
                  <a:lnTo>
                    <a:pt x="425" y="5751"/>
                  </a:lnTo>
                  <a:lnTo>
                    <a:pt x="406" y="5641"/>
                  </a:lnTo>
                  <a:lnTo>
                    <a:pt x="369" y="5567"/>
                  </a:lnTo>
                  <a:lnTo>
                    <a:pt x="369" y="5549"/>
                  </a:lnTo>
                  <a:lnTo>
                    <a:pt x="369" y="5512"/>
                  </a:lnTo>
                  <a:lnTo>
                    <a:pt x="369" y="5475"/>
                  </a:lnTo>
                  <a:lnTo>
                    <a:pt x="351" y="5420"/>
                  </a:lnTo>
                  <a:lnTo>
                    <a:pt x="314" y="5272"/>
                  </a:lnTo>
                  <a:lnTo>
                    <a:pt x="295" y="5125"/>
                  </a:lnTo>
                  <a:lnTo>
                    <a:pt x="277" y="5069"/>
                  </a:lnTo>
                  <a:lnTo>
                    <a:pt x="259" y="5069"/>
                  </a:lnTo>
                  <a:lnTo>
                    <a:pt x="259" y="5051"/>
                  </a:lnTo>
                  <a:lnTo>
                    <a:pt x="295" y="5051"/>
                  </a:lnTo>
                  <a:lnTo>
                    <a:pt x="277" y="4959"/>
                  </a:lnTo>
                  <a:lnTo>
                    <a:pt x="277" y="4903"/>
                  </a:lnTo>
                  <a:lnTo>
                    <a:pt x="277" y="4848"/>
                  </a:lnTo>
                  <a:lnTo>
                    <a:pt x="277" y="4793"/>
                  </a:lnTo>
                  <a:lnTo>
                    <a:pt x="240" y="4719"/>
                  </a:lnTo>
                  <a:lnTo>
                    <a:pt x="240" y="4645"/>
                  </a:lnTo>
                  <a:lnTo>
                    <a:pt x="240" y="4572"/>
                  </a:lnTo>
                  <a:lnTo>
                    <a:pt x="240" y="4516"/>
                  </a:lnTo>
                  <a:lnTo>
                    <a:pt x="222" y="4498"/>
                  </a:lnTo>
                  <a:lnTo>
                    <a:pt x="203" y="4406"/>
                  </a:lnTo>
                  <a:lnTo>
                    <a:pt x="185" y="4350"/>
                  </a:lnTo>
                  <a:lnTo>
                    <a:pt x="203" y="4332"/>
                  </a:lnTo>
                  <a:lnTo>
                    <a:pt x="185" y="4240"/>
                  </a:lnTo>
                  <a:lnTo>
                    <a:pt x="185" y="4129"/>
                  </a:lnTo>
                  <a:lnTo>
                    <a:pt x="166" y="4111"/>
                  </a:lnTo>
                  <a:lnTo>
                    <a:pt x="148" y="4111"/>
                  </a:lnTo>
                  <a:lnTo>
                    <a:pt x="166" y="4019"/>
                  </a:lnTo>
                  <a:lnTo>
                    <a:pt x="166" y="3871"/>
                  </a:lnTo>
                  <a:lnTo>
                    <a:pt x="148" y="3724"/>
                  </a:lnTo>
                  <a:lnTo>
                    <a:pt x="130" y="3668"/>
                  </a:lnTo>
                  <a:lnTo>
                    <a:pt x="111" y="3632"/>
                  </a:lnTo>
                  <a:lnTo>
                    <a:pt x="111" y="3613"/>
                  </a:lnTo>
                  <a:lnTo>
                    <a:pt x="148" y="3613"/>
                  </a:lnTo>
                  <a:lnTo>
                    <a:pt x="148" y="3632"/>
                  </a:lnTo>
                  <a:lnTo>
                    <a:pt x="166" y="3595"/>
                  </a:lnTo>
                  <a:lnTo>
                    <a:pt x="130" y="3447"/>
                  </a:lnTo>
                  <a:lnTo>
                    <a:pt x="111" y="3355"/>
                  </a:lnTo>
                  <a:lnTo>
                    <a:pt x="130" y="3318"/>
                  </a:lnTo>
                  <a:lnTo>
                    <a:pt x="130" y="3244"/>
                  </a:lnTo>
                  <a:lnTo>
                    <a:pt x="130" y="2986"/>
                  </a:lnTo>
                  <a:lnTo>
                    <a:pt x="130" y="2747"/>
                  </a:lnTo>
                  <a:lnTo>
                    <a:pt x="148" y="2655"/>
                  </a:lnTo>
                  <a:lnTo>
                    <a:pt x="148" y="2599"/>
                  </a:lnTo>
                  <a:lnTo>
                    <a:pt x="148" y="2562"/>
                  </a:lnTo>
                  <a:lnTo>
                    <a:pt x="130" y="2581"/>
                  </a:lnTo>
                  <a:lnTo>
                    <a:pt x="111" y="2581"/>
                  </a:lnTo>
                  <a:lnTo>
                    <a:pt x="111" y="2544"/>
                  </a:lnTo>
                  <a:lnTo>
                    <a:pt x="130" y="2526"/>
                  </a:lnTo>
                  <a:lnTo>
                    <a:pt x="148" y="2470"/>
                  </a:lnTo>
                  <a:lnTo>
                    <a:pt x="148" y="2433"/>
                  </a:lnTo>
                  <a:lnTo>
                    <a:pt x="148" y="2267"/>
                  </a:lnTo>
                  <a:lnTo>
                    <a:pt x="148" y="2138"/>
                  </a:lnTo>
                  <a:lnTo>
                    <a:pt x="166" y="2120"/>
                  </a:lnTo>
                  <a:lnTo>
                    <a:pt x="166" y="2046"/>
                  </a:lnTo>
                  <a:lnTo>
                    <a:pt x="185" y="1991"/>
                  </a:lnTo>
                  <a:lnTo>
                    <a:pt x="166" y="1973"/>
                  </a:lnTo>
                  <a:lnTo>
                    <a:pt x="185" y="1862"/>
                  </a:lnTo>
                  <a:lnTo>
                    <a:pt x="203" y="1788"/>
                  </a:lnTo>
                  <a:lnTo>
                    <a:pt x="185" y="1751"/>
                  </a:lnTo>
                  <a:lnTo>
                    <a:pt x="203" y="1696"/>
                  </a:lnTo>
                  <a:lnTo>
                    <a:pt x="222" y="1567"/>
                  </a:lnTo>
                  <a:lnTo>
                    <a:pt x="259" y="1309"/>
                  </a:lnTo>
                  <a:lnTo>
                    <a:pt x="295" y="1051"/>
                  </a:lnTo>
                  <a:lnTo>
                    <a:pt x="332" y="959"/>
                  </a:lnTo>
                  <a:lnTo>
                    <a:pt x="332" y="885"/>
                  </a:lnTo>
                  <a:lnTo>
                    <a:pt x="332" y="811"/>
                  </a:lnTo>
                  <a:lnTo>
                    <a:pt x="369" y="627"/>
                  </a:lnTo>
                  <a:lnTo>
                    <a:pt x="406" y="443"/>
                  </a:lnTo>
                  <a:lnTo>
                    <a:pt x="406" y="369"/>
                  </a:lnTo>
                  <a:lnTo>
                    <a:pt x="406" y="314"/>
                  </a:lnTo>
                  <a:lnTo>
                    <a:pt x="425" y="258"/>
                  </a:lnTo>
                  <a:lnTo>
                    <a:pt x="443" y="258"/>
                  </a:lnTo>
                  <a:lnTo>
                    <a:pt x="461" y="203"/>
                  </a:lnTo>
                  <a:lnTo>
                    <a:pt x="480" y="74"/>
                  </a:lnTo>
                  <a:lnTo>
                    <a:pt x="480" y="19"/>
                  </a:lnTo>
                  <a:lnTo>
                    <a:pt x="443" y="0"/>
                  </a:lnTo>
                  <a:lnTo>
                    <a:pt x="425" y="0"/>
                  </a:lnTo>
                  <a:lnTo>
                    <a:pt x="406" y="19"/>
                  </a:lnTo>
                  <a:lnTo>
                    <a:pt x="388" y="19"/>
                  </a:lnTo>
                  <a:lnTo>
                    <a:pt x="388" y="0"/>
                  </a:lnTo>
                  <a:close/>
                  <a:moveTo>
                    <a:pt x="12775" y="16387"/>
                  </a:moveTo>
                  <a:lnTo>
                    <a:pt x="12775" y="16406"/>
                  </a:lnTo>
                  <a:lnTo>
                    <a:pt x="12793" y="16424"/>
                  </a:lnTo>
                  <a:lnTo>
                    <a:pt x="12830" y="16424"/>
                  </a:lnTo>
                  <a:lnTo>
                    <a:pt x="12812" y="16406"/>
                  </a:lnTo>
                  <a:lnTo>
                    <a:pt x="12793" y="16387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1377700" y="702175"/>
              <a:ext cx="244725" cy="180675"/>
            </a:xfrm>
            <a:custGeom>
              <a:avLst/>
              <a:gdLst/>
              <a:ahLst/>
              <a:cxnLst/>
              <a:rect l="l" t="t" r="r" b="b"/>
              <a:pathLst>
                <a:path w="9789" h="7227" extrusionOk="0">
                  <a:moveTo>
                    <a:pt x="332" y="240"/>
                  </a:moveTo>
                  <a:lnTo>
                    <a:pt x="296" y="258"/>
                  </a:lnTo>
                  <a:lnTo>
                    <a:pt x="296" y="277"/>
                  </a:lnTo>
                  <a:lnTo>
                    <a:pt x="314" y="277"/>
                  </a:lnTo>
                  <a:lnTo>
                    <a:pt x="332" y="258"/>
                  </a:lnTo>
                  <a:lnTo>
                    <a:pt x="332" y="240"/>
                  </a:lnTo>
                  <a:close/>
                  <a:moveTo>
                    <a:pt x="111" y="277"/>
                  </a:moveTo>
                  <a:lnTo>
                    <a:pt x="111" y="295"/>
                  </a:lnTo>
                  <a:lnTo>
                    <a:pt x="111" y="332"/>
                  </a:lnTo>
                  <a:lnTo>
                    <a:pt x="93" y="332"/>
                  </a:lnTo>
                  <a:lnTo>
                    <a:pt x="93" y="314"/>
                  </a:lnTo>
                  <a:lnTo>
                    <a:pt x="93" y="295"/>
                  </a:lnTo>
                  <a:lnTo>
                    <a:pt x="111" y="277"/>
                  </a:lnTo>
                  <a:close/>
                  <a:moveTo>
                    <a:pt x="148" y="480"/>
                  </a:moveTo>
                  <a:lnTo>
                    <a:pt x="166" y="516"/>
                  </a:lnTo>
                  <a:lnTo>
                    <a:pt x="130" y="516"/>
                  </a:lnTo>
                  <a:lnTo>
                    <a:pt x="111" y="498"/>
                  </a:lnTo>
                  <a:lnTo>
                    <a:pt x="111" y="516"/>
                  </a:lnTo>
                  <a:lnTo>
                    <a:pt x="93" y="498"/>
                  </a:lnTo>
                  <a:lnTo>
                    <a:pt x="93" y="480"/>
                  </a:lnTo>
                  <a:close/>
                  <a:moveTo>
                    <a:pt x="37" y="553"/>
                  </a:moveTo>
                  <a:lnTo>
                    <a:pt x="37" y="572"/>
                  </a:lnTo>
                  <a:lnTo>
                    <a:pt x="56" y="572"/>
                  </a:lnTo>
                  <a:lnTo>
                    <a:pt x="37" y="553"/>
                  </a:lnTo>
                  <a:close/>
                  <a:moveTo>
                    <a:pt x="277" y="1364"/>
                  </a:moveTo>
                  <a:lnTo>
                    <a:pt x="296" y="1401"/>
                  </a:lnTo>
                  <a:lnTo>
                    <a:pt x="277" y="1438"/>
                  </a:lnTo>
                  <a:lnTo>
                    <a:pt x="259" y="1420"/>
                  </a:lnTo>
                  <a:lnTo>
                    <a:pt x="277" y="1401"/>
                  </a:lnTo>
                  <a:lnTo>
                    <a:pt x="277" y="1364"/>
                  </a:lnTo>
                  <a:close/>
                  <a:moveTo>
                    <a:pt x="314" y="1457"/>
                  </a:moveTo>
                  <a:lnTo>
                    <a:pt x="314" y="1475"/>
                  </a:lnTo>
                  <a:lnTo>
                    <a:pt x="314" y="1512"/>
                  </a:lnTo>
                  <a:lnTo>
                    <a:pt x="314" y="1530"/>
                  </a:lnTo>
                  <a:lnTo>
                    <a:pt x="332" y="1549"/>
                  </a:lnTo>
                  <a:lnTo>
                    <a:pt x="351" y="1512"/>
                  </a:lnTo>
                  <a:lnTo>
                    <a:pt x="332" y="1475"/>
                  </a:lnTo>
                  <a:lnTo>
                    <a:pt x="314" y="1457"/>
                  </a:lnTo>
                  <a:close/>
                  <a:moveTo>
                    <a:pt x="406" y="2157"/>
                  </a:moveTo>
                  <a:lnTo>
                    <a:pt x="425" y="2175"/>
                  </a:lnTo>
                  <a:lnTo>
                    <a:pt x="406" y="2194"/>
                  </a:lnTo>
                  <a:lnTo>
                    <a:pt x="388" y="2175"/>
                  </a:lnTo>
                  <a:lnTo>
                    <a:pt x="406" y="2157"/>
                  </a:lnTo>
                  <a:close/>
                  <a:moveTo>
                    <a:pt x="480" y="2175"/>
                  </a:moveTo>
                  <a:lnTo>
                    <a:pt x="498" y="2212"/>
                  </a:lnTo>
                  <a:lnTo>
                    <a:pt x="480" y="2249"/>
                  </a:lnTo>
                  <a:lnTo>
                    <a:pt x="461" y="2268"/>
                  </a:lnTo>
                  <a:lnTo>
                    <a:pt x="443" y="2268"/>
                  </a:lnTo>
                  <a:lnTo>
                    <a:pt x="461" y="2231"/>
                  </a:lnTo>
                  <a:lnTo>
                    <a:pt x="480" y="2175"/>
                  </a:lnTo>
                  <a:close/>
                  <a:moveTo>
                    <a:pt x="554" y="2563"/>
                  </a:moveTo>
                  <a:lnTo>
                    <a:pt x="554" y="2618"/>
                  </a:lnTo>
                  <a:lnTo>
                    <a:pt x="535" y="2636"/>
                  </a:lnTo>
                  <a:lnTo>
                    <a:pt x="535" y="2599"/>
                  </a:lnTo>
                  <a:lnTo>
                    <a:pt x="554" y="2563"/>
                  </a:lnTo>
                  <a:close/>
                  <a:moveTo>
                    <a:pt x="646" y="2673"/>
                  </a:moveTo>
                  <a:lnTo>
                    <a:pt x="646" y="2692"/>
                  </a:lnTo>
                  <a:lnTo>
                    <a:pt x="646" y="2710"/>
                  </a:lnTo>
                  <a:lnTo>
                    <a:pt x="627" y="2710"/>
                  </a:lnTo>
                  <a:lnTo>
                    <a:pt x="627" y="2692"/>
                  </a:lnTo>
                  <a:lnTo>
                    <a:pt x="646" y="2673"/>
                  </a:lnTo>
                  <a:close/>
                  <a:moveTo>
                    <a:pt x="793" y="3097"/>
                  </a:moveTo>
                  <a:lnTo>
                    <a:pt x="812" y="3134"/>
                  </a:lnTo>
                  <a:lnTo>
                    <a:pt x="793" y="3152"/>
                  </a:lnTo>
                  <a:lnTo>
                    <a:pt x="775" y="3134"/>
                  </a:lnTo>
                  <a:lnTo>
                    <a:pt x="775" y="3116"/>
                  </a:lnTo>
                  <a:lnTo>
                    <a:pt x="793" y="3097"/>
                  </a:lnTo>
                  <a:close/>
                  <a:moveTo>
                    <a:pt x="867" y="3263"/>
                  </a:moveTo>
                  <a:lnTo>
                    <a:pt x="849" y="3281"/>
                  </a:lnTo>
                  <a:lnTo>
                    <a:pt x="849" y="3263"/>
                  </a:lnTo>
                  <a:close/>
                  <a:moveTo>
                    <a:pt x="1383" y="3484"/>
                  </a:moveTo>
                  <a:lnTo>
                    <a:pt x="1365" y="3521"/>
                  </a:lnTo>
                  <a:lnTo>
                    <a:pt x="1383" y="3521"/>
                  </a:lnTo>
                  <a:lnTo>
                    <a:pt x="1402" y="3503"/>
                  </a:lnTo>
                  <a:lnTo>
                    <a:pt x="1383" y="3484"/>
                  </a:lnTo>
                  <a:close/>
                  <a:moveTo>
                    <a:pt x="941" y="3724"/>
                  </a:moveTo>
                  <a:lnTo>
                    <a:pt x="959" y="3761"/>
                  </a:lnTo>
                  <a:lnTo>
                    <a:pt x="978" y="3761"/>
                  </a:lnTo>
                  <a:lnTo>
                    <a:pt x="959" y="3724"/>
                  </a:lnTo>
                  <a:close/>
                  <a:moveTo>
                    <a:pt x="1383" y="4074"/>
                  </a:moveTo>
                  <a:lnTo>
                    <a:pt x="1383" y="4093"/>
                  </a:lnTo>
                  <a:lnTo>
                    <a:pt x="1365" y="4111"/>
                  </a:lnTo>
                  <a:lnTo>
                    <a:pt x="1365" y="4093"/>
                  </a:lnTo>
                  <a:lnTo>
                    <a:pt x="1365" y="4074"/>
                  </a:lnTo>
                  <a:close/>
                  <a:moveTo>
                    <a:pt x="2084" y="4867"/>
                  </a:moveTo>
                  <a:lnTo>
                    <a:pt x="2084" y="4885"/>
                  </a:lnTo>
                  <a:lnTo>
                    <a:pt x="2065" y="4904"/>
                  </a:lnTo>
                  <a:lnTo>
                    <a:pt x="2047" y="4885"/>
                  </a:lnTo>
                  <a:lnTo>
                    <a:pt x="2047" y="4867"/>
                  </a:lnTo>
                  <a:close/>
                  <a:moveTo>
                    <a:pt x="2342" y="5143"/>
                  </a:moveTo>
                  <a:lnTo>
                    <a:pt x="2342" y="5162"/>
                  </a:lnTo>
                  <a:lnTo>
                    <a:pt x="2323" y="5180"/>
                  </a:lnTo>
                  <a:lnTo>
                    <a:pt x="2323" y="5162"/>
                  </a:lnTo>
                  <a:lnTo>
                    <a:pt x="2342" y="5143"/>
                  </a:lnTo>
                  <a:close/>
                  <a:moveTo>
                    <a:pt x="2454" y="5435"/>
                  </a:moveTo>
                  <a:lnTo>
                    <a:pt x="2452" y="5438"/>
                  </a:lnTo>
                  <a:lnTo>
                    <a:pt x="2457" y="5438"/>
                  </a:lnTo>
                  <a:lnTo>
                    <a:pt x="2454" y="5435"/>
                  </a:lnTo>
                  <a:close/>
                  <a:moveTo>
                    <a:pt x="2692" y="5475"/>
                  </a:moveTo>
                  <a:lnTo>
                    <a:pt x="2692" y="5493"/>
                  </a:lnTo>
                  <a:lnTo>
                    <a:pt x="2692" y="5512"/>
                  </a:lnTo>
                  <a:lnTo>
                    <a:pt x="2673" y="5493"/>
                  </a:lnTo>
                  <a:lnTo>
                    <a:pt x="2673" y="5475"/>
                  </a:lnTo>
                  <a:close/>
                  <a:moveTo>
                    <a:pt x="3632" y="6120"/>
                  </a:moveTo>
                  <a:lnTo>
                    <a:pt x="3650" y="6157"/>
                  </a:lnTo>
                  <a:lnTo>
                    <a:pt x="3632" y="6157"/>
                  </a:lnTo>
                  <a:lnTo>
                    <a:pt x="3614" y="6139"/>
                  </a:lnTo>
                  <a:lnTo>
                    <a:pt x="3595" y="6120"/>
                  </a:lnTo>
                  <a:close/>
                  <a:moveTo>
                    <a:pt x="4203" y="6434"/>
                  </a:moveTo>
                  <a:lnTo>
                    <a:pt x="4222" y="6452"/>
                  </a:lnTo>
                  <a:lnTo>
                    <a:pt x="4203" y="6470"/>
                  </a:lnTo>
                  <a:lnTo>
                    <a:pt x="4203" y="6452"/>
                  </a:lnTo>
                  <a:lnTo>
                    <a:pt x="4185" y="6434"/>
                  </a:lnTo>
                  <a:close/>
                  <a:moveTo>
                    <a:pt x="5826" y="6950"/>
                  </a:moveTo>
                  <a:lnTo>
                    <a:pt x="5826" y="6968"/>
                  </a:lnTo>
                  <a:lnTo>
                    <a:pt x="5789" y="6968"/>
                  </a:lnTo>
                  <a:lnTo>
                    <a:pt x="5789" y="6950"/>
                  </a:lnTo>
                  <a:close/>
                  <a:moveTo>
                    <a:pt x="5475" y="6950"/>
                  </a:moveTo>
                  <a:lnTo>
                    <a:pt x="5494" y="6968"/>
                  </a:lnTo>
                  <a:lnTo>
                    <a:pt x="5475" y="6987"/>
                  </a:lnTo>
                  <a:lnTo>
                    <a:pt x="5457" y="6987"/>
                  </a:lnTo>
                  <a:lnTo>
                    <a:pt x="5457" y="6968"/>
                  </a:lnTo>
                  <a:lnTo>
                    <a:pt x="5475" y="6950"/>
                  </a:lnTo>
                  <a:close/>
                  <a:moveTo>
                    <a:pt x="5936" y="6968"/>
                  </a:moveTo>
                  <a:lnTo>
                    <a:pt x="5936" y="6987"/>
                  </a:lnTo>
                  <a:lnTo>
                    <a:pt x="5899" y="6987"/>
                  </a:lnTo>
                  <a:lnTo>
                    <a:pt x="5918" y="6968"/>
                  </a:lnTo>
                  <a:close/>
                  <a:moveTo>
                    <a:pt x="6102" y="6987"/>
                  </a:moveTo>
                  <a:lnTo>
                    <a:pt x="6084" y="7005"/>
                  </a:lnTo>
                  <a:lnTo>
                    <a:pt x="6065" y="7005"/>
                  </a:lnTo>
                  <a:lnTo>
                    <a:pt x="6084" y="6987"/>
                  </a:lnTo>
                  <a:close/>
                  <a:moveTo>
                    <a:pt x="6231" y="7023"/>
                  </a:moveTo>
                  <a:lnTo>
                    <a:pt x="6249" y="7042"/>
                  </a:lnTo>
                  <a:lnTo>
                    <a:pt x="6231" y="7060"/>
                  </a:lnTo>
                  <a:lnTo>
                    <a:pt x="6213" y="7060"/>
                  </a:lnTo>
                  <a:lnTo>
                    <a:pt x="6231" y="7023"/>
                  </a:lnTo>
                  <a:close/>
                  <a:moveTo>
                    <a:pt x="6876" y="7060"/>
                  </a:moveTo>
                  <a:lnTo>
                    <a:pt x="6895" y="7097"/>
                  </a:lnTo>
                  <a:lnTo>
                    <a:pt x="6858" y="7079"/>
                  </a:lnTo>
                  <a:lnTo>
                    <a:pt x="6858" y="7060"/>
                  </a:lnTo>
                  <a:close/>
                  <a:moveTo>
                    <a:pt x="7429" y="7116"/>
                  </a:moveTo>
                  <a:lnTo>
                    <a:pt x="7448" y="7134"/>
                  </a:lnTo>
                  <a:lnTo>
                    <a:pt x="7448" y="7152"/>
                  </a:lnTo>
                  <a:lnTo>
                    <a:pt x="7429" y="7152"/>
                  </a:lnTo>
                  <a:lnTo>
                    <a:pt x="7411" y="7134"/>
                  </a:lnTo>
                  <a:lnTo>
                    <a:pt x="7411" y="7116"/>
                  </a:lnTo>
                  <a:close/>
                  <a:moveTo>
                    <a:pt x="9660" y="7097"/>
                  </a:moveTo>
                  <a:lnTo>
                    <a:pt x="9678" y="7134"/>
                  </a:lnTo>
                  <a:lnTo>
                    <a:pt x="9696" y="7171"/>
                  </a:lnTo>
                  <a:lnTo>
                    <a:pt x="9678" y="7152"/>
                  </a:lnTo>
                  <a:lnTo>
                    <a:pt x="9660" y="7152"/>
                  </a:lnTo>
                  <a:lnTo>
                    <a:pt x="9660" y="7134"/>
                  </a:lnTo>
                  <a:lnTo>
                    <a:pt x="9660" y="7097"/>
                  </a:lnTo>
                  <a:close/>
                  <a:moveTo>
                    <a:pt x="130" y="0"/>
                  </a:moveTo>
                  <a:lnTo>
                    <a:pt x="93" y="19"/>
                  </a:lnTo>
                  <a:lnTo>
                    <a:pt x="93" y="93"/>
                  </a:lnTo>
                  <a:lnTo>
                    <a:pt x="93" y="129"/>
                  </a:lnTo>
                  <a:lnTo>
                    <a:pt x="74" y="129"/>
                  </a:lnTo>
                  <a:lnTo>
                    <a:pt x="74" y="111"/>
                  </a:lnTo>
                  <a:lnTo>
                    <a:pt x="56" y="93"/>
                  </a:lnTo>
                  <a:lnTo>
                    <a:pt x="19" y="93"/>
                  </a:lnTo>
                  <a:lnTo>
                    <a:pt x="19" y="111"/>
                  </a:lnTo>
                  <a:lnTo>
                    <a:pt x="19" y="129"/>
                  </a:lnTo>
                  <a:lnTo>
                    <a:pt x="37" y="148"/>
                  </a:lnTo>
                  <a:lnTo>
                    <a:pt x="37" y="166"/>
                  </a:lnTo>
                  <a:lnTo>
                    <a:pt x="1" y="185"/>
                  </a:lnTo>
                  <a:lnTo>
                    <a:pt x="37" y="185"/>
                  </a:lnTo>
                  <a:lnTo>
                    <a:pt x="37" y="203"/>
                  </a:lnTo>
                  <a:lnTo>
                    <a:pt x="37" y="240"/>
                  </a:lnTo>
                  <a:lnTo>
                    <a:pt x="37" y="277"/>
                  </a:lnTo>
                  <a:lnTo>
                    <a:pt x="37" y="295"/>
                  </a:lnTo>
                  <a:lnTo>
                    <a:pt x="56" y="314"/>
                  </a:lnTo>
                  <a:lnTo>
                    <a:pt x="19" y="314"/>
                  </a:lnTo>
                  <a:lnTo>
                    <a:pt x="19" y="351"/>
                  </a:lnTo>
                  <a:lnTo>
                    <a:pt x="56" y="351"/>
                  </a:lnTo>
                  <a:lnTo>
                    <a:pt x="74" y="369"/>
                  </a:lnTo>
                  <a:lnTo>
                    <a:pt x="56" y="369"/>
                  </a:lnTo>
                  <a:lnTo>
                    <a:pt x="19" y="387"/>
                  </a:lnTo>
                  <a:lnTo>
                    <a:pt x="56" y="424"/>
                  </a:lnTo>
                  <a:lnTo>
                    <a:pt x="37" y="443"/>
                  </a:lnTo>
                  <a:lnTo>
                    <a:pt x="19" y="443"/>
                  </a:lnTo>
                  <a:lnTo>
                    <a:pt x="19" y="461"/>
                  </a:lnTo>
                  <a:lnTo>
                    <a:pt x="37" y="461"/>
                  </a:lnTo>
                  <a:lnTo>
                    <a:pt x="56" y="480"/>
                  </a:lnTo>
                  <a:lnTo>
                    <a:pt x="56" y="498"/>
                  </a:lnTo>
                  <a:lnTo>
                    <a:pt x="37" y="498"/>
                  </a:lnTo>
                  <a:lnTo>
                    <a:pt x="56" y="535"/>
                  </a:lnTo>
                  <a:lnTo>
                    <a:pt x="93" y="553"/>
                  </a:lnTo>
                  <a:lnTo>
                    <a:pt x="111" y="590"/>
                  </a:lnTo>
                  <a:lnTo>
                    <a:pt x="111" y="627"/>
                  </a:lnTo>
                  <a:lnTo>
                    <a:pt x="93" y="627"/>
                  </a:lnTo>
                  <a:lnTo>
                    <a:pt x="74" y="609"/>
                  </a:lnTo>
                  <a:lnTo>
                    <a:pt x="56" y="646"/>
                  </a:lnTo>
                  <a:lnTo>
                    <a:pt x="37" y="646"/>
                  </a:lnTo>
                  <a:lnTo>
                    <a:pt x="37" y="664"/>
                  </a:lnTo>
                  <a:lnTo>
                    <a:pt x="56" y="682"/>
                  </a:lnTo>
                  <a:lnTo>
                    <a:pt x="56" y="701"/>
                  </a:lnTo>
                  <a:lnTo>
                    <a:pt x="56" y="738"/>
                  </a:lnTo>
                  <a:lnTo>
                    <a:pt x="74" y="775"/>
                  </a:lnTo>
                  <a:lnTo>
                    <a:pt x="74" y="793"/>
                  </a:lnTo>
                  <a:lnTo>
                    <a:pt x="56" y="793"/>
                  </a:lnTo>
                  <a:lnTo>
                    <a:pt x="56" y="830"/>
                  </a:lnTo>
                  <a:lnTo>
                    <a:pt x="56" y="867"/>
                  </a:lnTo>
                  <a:lnTo>
                    <a:pt x="74" y="885"/>
                  </a:lnTo>
                  <a:lnTo>
                    <a:pt x="111" y="922"/>
                  </a:lnTo>
                  <a:lnTo>
                    <a:pt x="93" y="940"/>
                  </a:lnTo>
                  <a:lnTo>
                    <a:pt x="74" y="959"/>
                  </a:lnTo>
                  <a:lnTo>
                    <a:pt x="74" y="977"/>
                  </a:lnTo>
                  <a:lnTo>
                    <a:pt x="93" y="1014"/>
                  </a:lnTo>
                  <a:lnTo>
                    <a:pt x="74" y="1014"/>
                  </a:lnTo>
                  <a:lnTo>
                    <a:pt x="93" y="1033"/>
                  </a:lnTo>
                  <a:lnTo>
                    <a:pt x="111" y="1069"/>
                  </a:lnTo>
                  <a:lnTo>
                    <a:pt x="130" y="1069"/>
                  </a:lnTo>
                  <a:lnTo>
                    <a:pt x="166" y="1051"/>
                  </a:lnTo>
                  <a:lnTo>
                    <a:pt x="185" y="1051"/>
                  </a:lnTo>
                  <a:lnTo>
                    <a:pt x="166" y="1069"/>
                  </a:lnTo>
                  <a:lnTo>
                    <a:pt x="148" y="1088"/>
                  </a:lnTo>
                  <a:lnTo>
                    <a:pt x="148" y="1106"/>
                  </a:lnTo>
                  <a:lnTo>
                    <a:pt x="148" y="1125"/>
                  </a:lnTo>
                  <a:lnTo>
                    <a:pt x="130" y="1088"/>
                  </a:lnTo>
                  <a:lnTo>
                    <a:pt x="111" y="1069"/>
                  </a:lnTo>
                  <a:lnTo>
                    <a:pt x="74" y="1069"/>
                  </a:lnTo>
                  <a:lnTo>
                    <a:pt x="93" y="1088"/>
                  </a:lnTo>
                  <a:lnTo>
                    <a:pt x="93" y="1106"/>
                  </a:lnTo>
                  <a:lnTo>
                    <a:pt x="93" y="1143"/>
                  </a:lnTo>
                  <a:lnTo>
                    <a:pt x="93" y="1162"/>
                  </a:lnTo>
                  <a:lnTo>
                    <a:pt x="111" y="1180"/>
                  </a:lnTo>
                  <a:lnTo>
                    <a:pt x="111" y="1217"/>
                  </a:lnTo>
                  <a:lnTo>
                    <a:pt x="111" y="1235"/>
                  </a:lnTo>
                  <a:lnTo>
                    <a:pt x="111" y="1272"/>
                  </a:lnTo>
                  <a:lnTo>
                    <a:pt x="130" y="1309"/>
                  </a:lnTo>
                  <a:lnTo>
                    <a:pt x="148" y="1364"/>
                  </a:lnTo>
                  <a:lnTo>
                    <a:pt x="166" y="1438"/>
                  </a:lnTo>
                  <a:lnTo>
                    <a:pt x="203" y="1493"/>
                  </a:lnTo>
                  <a:lnTo>
                    <a:pt x="240" y="1530"/>
                  </a:lnTo>
                  <a:lnTo>
                    <a:pt x="222" y="1530"/>
                  </a:lnTo>
                  <a:lnTo>
                    <a:pt x="222" y="1512"/>
                  </a:lnTo>
                  <a:lnTo>
                    <a:pt x="203" y="1530"/>
                  </a:lnTo>
                  <a:lnTo>
                    <a:pt x="185" y="1549"/>
                  </a:lnTo>
                  <a:lnTo>
                    <a:pt x="185" y="1586"/>
                  </a:lnTo>
                  <a:lnTo>
                    <a:pt x="203" y="1641"/>
                  </a:lnTo>
                  <a:lnTo>
                    <a:pt x="218" y="1656"/>
                  </a:lnTo>
                  <a:lnTo>
                    <a:pt x="218" y="1656"/>
                  </a:lnTo>
                  <a:lnTo>
                    <a:pt x="203" y="1715"/>
                  </a:lnTo>
                  <a:lnTo>
                    <a:pt x="203" y="1752"/>
                  </a:lnTo>
                  <a:lnTo>
                    <a:pt x="222" y="1752"/>
                  </a:lnTo>
                  <a:lnTo>
                    <a:pt x="240" y="1733"/>
                  </a:lnTo>
                  <a:lnTo>
                    <a:pt x="259" y="1715"/>
                  </a:lnTo>
                  <a:lnTo>
                    <a:pt x="277" y="1733"/>
                  </a:lnTo>
                  <a:lnTo>
                    <a:pt x="277" y="1752"/>
                  </a:lnTo>
                  <a:lnTo>
                    <a:pt x="240" y="1752"/>
                  </a:lnTo>
                  <a:lnTo>
                    <a:pt x="222" y="1770"/>
                  </a:lnTo>
                  <a:lnTo>
                    <a:pt x="222" y="1807"/>
                  </a:lnTo>
                  <a:lnTo>
                    <a:pt x="222" y="1844"/>
                  </a:lnTo>
                  <a:lnTo>
                    <a:pt x="240" y="1825"/>
                  </a:lnTo>
                  <a:lnTo>
                    <a:pt x="240" y="1807"/>
                  </a:lnTo>
                  <a:lnTo>
                    <a:pt x="259" y="1788"/>
                  </a:lnTo>
                  <a:lnTo>
                    <a:pt x="259" y="1807"/>
                  </a:lnTo>
                  <a:lnTo>
                    <a:pt x="259" y="1844"/>
                  </a:lnTo>
                  <a:lnTo>
                    <a:pt x="222" y="1862"/>
                  </a:lnTo>
                  <a:lnTo>
                    <a:pt x="222" y="1881"/>
                  </a:lnTo>
                  <a:lnTo>
                    <a:pt x="222" y="1899"/>
                  </a:lnTo>
                  <a:lnTo>
                    <a:pt x="240" y="1881"/>
                  </a:lnTo>
                  <a:lnTo>
                    <a:pt x="259" y="1881"/>
                  </a:lnTo>
                  <a:lnTo>
                    <a:pt x="277" y="1936"/>
                  </a:lnTo>
                  <a:lnTo>
                    <a:pt x="259" y="1936"/>
                  </a:lnTo>
                  <a:lnTo>
                    <a:pt x="277" y="1991"/>
                  </a:lnTo>
                  <a:lnTo>
                    <a:pt x="296" y="2065"/>
                  </a:lnTo>
                  <a:lnTo>
                    <a:pt x="314" y="2083"/>
                  </a:lnTo>
                  <a:lnTo>
                    <a:pt x="314" y="2102"/>
                  </a:lnTo>
                  <a:lnTo>
                    <a:pt x="314" y="2139"/>
                  </a:lnTo>
                  <a:lnTo>
                    <a:pt x="332" y="2175"/>
                  </a:lnTo>
                  <a:lnTo>
                    <a:pt x="351" y="2212"/>
                  </a:lnTo>
                  <a:lnTo>
                    <a:pt x="351" y="2286"/>
                  </a:lnTo>
                  <a:lnTo>
                    <a:pt x="388" y="2360"/>
                  </a:lnTo>
                  <a:lnTo>
                    <a:pt x="406" y="2378"/>
                  </a:lnTo>
                  <a:lnTo>
                    <a:pt x="406" y="2434"/>
                  </a:lnTo>
                  <a:lnTo>
                    <a:pt x="425" y="2507"/>
                  </a:lnTo>
                  <a:lnTo>
                    <a:pt x="461" y="2581"/>
                  </a:lnTo>
                  <a:lnTo>
                    <a:pt x="498" y="2618"/>
                  </a:lnTo>
                  <a:lnTo>
                    <a:pt x="517" y="2618"/>
                  </a:lnTo>
                  <a:lnTo>
                    <a:pt x="498" y="2636"/>
                  </a:lnTo>
                  <a:lnTo>
                    <a:pt x="480" y="2655"/>
                  </a:lnTo>
                  <a:lnTo>
                    <a:pt x="498" y="2692"/>
                  </a:lnTo>
                  <a:lnTo>
                    <a:pt x="517" y="2710"/>
                  </a:lnTo>
                  <a:lnTo>
                    <a:pt x="554" y="2765"/>
                  </a:lnTo>
                  <a:lnTo>
                    <a:pt x="572" y="2821"/>
                  </a:lnTo>
                  <a:lnTo>
                    <a:pt x="590" y="2839"/>
                  </a:lnTo>
                  <a:lnTo>
                    <a:pt x="590" y="2858"/>
                  </a:lnTo>
                  <a:lnTo>
                    <a:pt x="609" y="2876"/>
                  </a:lnTo>
                  <a:lnTo>
                    <a:pt x="627" y="2894"/>
                  </a:lnTo>
                  <a:lnTo>
                    <a:pt x="646" y="2894"/>
                  </a:lnTo>
                  <a:lnTo>
                    <a:pt x="646" y="2876"/>
                  </a:lnTo>
                  <a:lnTo>
                    <a:pt x="646" y="2858"/>
                  </a:lnTo>
                  <a:lnTo>
                    <a:pt x="664" y="2858"/>
                  </a:lnTo>
                  <a:lnTo>
                    <a:pt x="683" y="2876"/>
                  </a:lnTo>
                  <a:lnTo>
                    <a:pt x="701" y="2894"/>
                  </a:lnTo>
                  <a:lnTo>
                    <a:pt x="683" y="2913"/>
                  </a:lnTo>
                  <a:lnTo>
                    <a:pt x="664" y="2913"/>
                  </a:lnTo>
                  <a:lnTo>
                    <a:pt x="646" y="2950"/>
                  </a:lnTo>
                  <a:lnTo>
                    <a:pt x="646" y="2987"/>
                  </a:lnTo>
                  <a:lnTo>
                    <a:pt x="664" y="3005"/>
                  </a:lnTo>
                  <a:lnTo>
                    <a:pt x="683" y="3023"/>
                  </a:lnTo>
                  <a:lnTo>
                    <a:pt x="664" y="3023"/>
                  </a:lnTo>
                  <a:lnTo>
                    <a:pt x="646" y="3042"/>
                  </a:lnTo>
                  <a:lnTo>
                    <a:pt x="701" y="3097"/>
                  </a:lnTo>
                  <a:lnTo>
                    <a:pt x="738" y="3134"/>
                  </a:lnTo>
                  <a:lnTo>
                    <a:pt x="738" y="3171"/>
                  </a:lnTo>
                  <a:lnTo>
                    <a:pt x="738" y="3189"/>
                  </a:lnTo>
                  <a:lnTo>
                    <a:pt x="756" y="3208"/>
                  </a:lnTo>
                  <a:lnTo>
                    <a:pt x="775" y="3208"/>
                  </a:lnTo>
                  <a:lnTo>
                    <a:pt x="793" y="3263"/>
                  </a:lnTo>
                  <a:lnTo>
                    <a:pt x="812" y="3281"/>
                  </a:lnTo>
                  <a:lnTo>
                    <a:pt x="793" y="3300"/>
                  </a:lnTo>
                  <a:lnTo>
                    <a:pt x="775" y="3318"/>
                  </a:lnTo>
                  <a:lnTo>
                    <a:pt x="830" y="3318"/>
                  </a:lnTo>
                  <a:lnTo>
                    <a:pt x="867" y="3337"/>
                  </a:lnTo>
                  <a:lnTo>
                    <a:pt x="830" y="3337"/>
                  </a:lnTo>
                  <a:lnTo>
                    <a:pt x="812" y="3355"/>
                  </a:lnTo>
                  <a:lnTo>
                    <a:pt x="830" y="3355"/>
                  </a:lnTo>
                  <a:lnTo>
                    <a:pt x="849" y="3392"/>
                  </a:lnTo>
                  <a:lnTo>
                    <a:pt x="867" y="3411"/>
                  </a:lnTo>
                  <a:lnTo>
                    <a:pt x="922" y="3411"/>
                  </a:lnTo>
                  <a:lnTo>
                    <a:pt x="922" y="3429"/>
                  </a:lnTo>
                  <a:lnTo>
                    <a:pt x="885" y="3429"/>
                  </a:lnTo>
                  <a:lnTo>
                    <a:pt x="885" y="3447"/>
                  </a:lnTo>
                  <a:lnTo>
                    <a:pt x="922" y="3447"/>
                  </a:lnTo>
                  <a:lnTo>
                    <a:pt x="941" y="3484"/>
                  </a:lnTo>
                  <a:lnTo>
                    <a:pt x="922" y="3503"/>
                  </a:lnTo>
                  <a:lnTo>
                    <a:pt x="922" y="3521"/>
                  </a:lnTo>
                  <a:lnTo>
                    <a:pt x="922" y="3540"/>
                  </a:lnTo>
                  <a:lnTo>
                    <a:pt x="941" y="3558"/>
                  </a:lnTo>
                  <a:lnTo>
                    <a:pt x="922" y="3576"/>
                  </a:lnTo>
                  <a:lnTo>
                    <a:pt x="922" y="3595"/>
                  </a:lnTo>
                  <a:lnTo>
                    <a:pt x="941" y="3613"/>
                  </a:lnTo>
                  <a:lnTo>
                    <a:pt x="959" y="3650"/>
                  </a:lnTo>
                  <a:lnTo>
                    <a:pt x="978" y="3650"/>
                  </a:lnTo>
                  <a:lnTo>
                    <a:pt x="978" y="3669"/>
                  </a:lnTo>
                  <a:lnTo>
                    <a:pt x="1014" y="3687"/>
                  </a:lnTo>
                  <a:lnTo>
                    <a:pt x="1033" y="3687"/>
                  </a:lnTo>
                  <a:lnTo>
                    <a:pt x="1033" y="3705"/>
                  </a:lnTo>
                  <a:lnTo>
                    <a:pt x="1014" y="3742"/>
                  </a:lnTo>
                  <a:lnTo>
                    <a:pt x="1070" y="3742"/>
                  </a:lnTo>
                  <a:lnTo>
                    <a:pt x="1051" y="3724"/>
                  </a:lnTo>
                  <a:lnTo>
                    <a:pt x="1051" y="3705"/>
                  </a:lnTo>
                  <a:lnTo>
                    <a:pt x="1070" y="3724"/>
                  </a:lnTo>
                  <a:lnTo>
                    <a:pt x="1107" y="3724"/>
                  </a:lnTo>
                  <a:lnTo>
                    <a:pt x="1088" y="3742"/>
                  </a:lnTo>
                  <a:lnTo>
                    <a:pt x="1088" y="3798"/>
                  </a:lnTo>
                  <a:lnTo>
                    <a:pt x="1088" y="3834"/>
                  </a:lnTo>
                  <a:lnTo>
                    <a:pt x="1088" y="3871"/>
                  </a:lnTo>
                  <a:lnTo>
                    <a:pt x="1107" y="3890"/>
                  </a:lnTo>
                  <a:lnTo>
                    <a:pt x="1143" y="3890"/>
                  </a:lnTo>
                  <a:lnTo>
                    <a:pt x="1162" y="3908"/>
                  </a:lnTo>
                  <a:lnTo>
                    <a:pt x="1162" y="3945"/>
                  </a:lnTo>
                  <a:lnTo>
                    <a:pt x="1143" y="3964"/>
                  </a:lnTo>
                  <a:lnTo>
                    <a:pt x="1125" y="3964"/>
                  </a:lnTo>
                  <a:lnTo>
                    <a:pt x="1143" y="3982"/>
                  </a:lnTo>
                  <a:lnTo>
                    <a:pt x="1180" y="3982"/>
                  </a:lnTo>
                  <a:lnTo>
                    <a:pt x="1199" y="4000"/>
                  </a:lnTo>
                  <a:lnTo>
                    <a:pt x="1217" y="4037"/>
                  </a:lnTo>
                  <a:lnTo>
                    <a:pt x="1236" y="4000"/>
                  </a:lnTo>
                  <a:lnTo>
                    <a:pt x="1236" y="4019"/>
                  </a:lnTo>
                  <a:lnTo>
                    <a:pt x="1236" y="4037"/>
                  </a:lnTo>
                  <a:lnTo>
                    <a:pt x="1217" y="4056"/>
                  </a:lnTo>
                  <a:lnTo>
                    <a:pt x="1236" y="4074"/>
                  </a:lnTo>
                  <a:lnTo>
                    <a:pt x="1254" y="4093"/>
                  </a:lnTo>
                  <a:lnTo>
                    <a:pt x="1254" y="4129"/>
                  </a:lnTo>
                  <a:lnTo>
                    <a:pt x="1254" y="4148"/>
                  </a:lnTo>
                  <a:lnTo>
                    <a:pt x="1272" y="4129"/>
                  </a:lnTo>
                  <a:lnTo>
                    <a:pt x="1309" y="4129"/>
                  </a:lnTo>
                  <a:lnTo>
                    <a:pt x="1309" y="4148"/>
                  </a:lnTo>
                  <a:lnTo>
                    <a:pt x="1291" y="4166"/>
                  </a:lnTo>
                  <a:lnTo>
                    <a:pt x="1309" y="4185"/>
                  </a:lnTo>
                  <a:lnTo>
                    <a:pt x="1328" y="4203"/>
                  </a:lnTo>
                  <a:lnTo>
                    <a:pt x="1328" y="4222"/>
                  </a:lnTo>
                  <a:lnTo>
                    <a:pt x="1346" y="4240"/>
                  </a:lnTo>
                  <a:lnTo>
                    <a:pt x="1383" y="4277"/>
                  </a:lnTo>
                  <a:lnTo>
                    <a:pt x="1402" y="4277"/>
                  </a:lnTo>
                  <a:lnTo>
                    <a:pt x="1420" y="4314"/>
                  </a:lnTo>
                  <a:lnTo>
                    <a:pt x="1438" y="4351"/>
                  </a:lnTo>
                  <a:lnTo>
                    <a:pt x="1457" y="4387"/>
                  </a:lnTo>
                  <a:lnTo>
                    <a:pt x="1531" y="4461"/>
                  </a:lnTo>
                  <a:lnTo>
                    <a:pt x="1549" y="4498"/>
                  </a:lnTo>
                  <a:lnTo>
                    <a:pt x="1549" y="4535"/>
                  </a:lnTo>
                  <a:lnTo>
                    <a:pt x="1567" y="4553"/>
                  </a:lnTo>
                  <a:lnTo>
                    <a:pt x="1586" y="4553"/>
                  </a:lnTo>
                  <a:lnTo>
                    <a:pt x="1623" y="4590"/>
                  </a:lnTo>
                  <a:lnTo>
                    <a:pt x="1678" y="4646"/>
                  </a:lnTo>
                  <a:lnTo>
                    <a:pt x="1715" y="4664"/>
                  </a:lnTo>
                  <a:lnTo>
                    <a:pt x="1696" y="4682"/>
                  </a:lnTo>
                  <a:lnTo>
                    <a:pt x="1715" y="4701"/>
                  </a:lnTo>
                  <a:lnTo>
                    <a:pt x="1825" y="4830"/>
                  </a:lnTo>
                  <a:lnTo>
                    <a:pt x="1991" y="4996"/>
                  </a:lnTo>
                  <a:lnTo>
                    <a:pt x="2010" y="5014"/>
                  </a:lnTo>
                  <a:lnTo>
                    <a:pt x="2028" y="5033"/>
                  </a:lnTo>
                  <a:lnTo>
                    <a:pt x="2047" y="5051"/>
                  </a:lnTo>
                  <a:lnTo>
                    <a:pt x="2084" y="5051"/>
                  </a:lnTo>
                  <a:lnTo>
                    <a:pt x="2102" y="5070"/>
                  </a:lnTo>
                  <a:lnTo>
                    <a:pt x="2120" y="5088"/>
                  </a:lnTo>
                  <a:lnTo>
                    <a:pt x="2120" y="5125"/>
                  </a:lnTo>
                  <a:lnTo>
                    <a:pt x="2120" y="5143"/>
                  </a:lnTo>
                  <a:lnTo>
                    <a:pt x="2157" y="5143"/>
                  </a:lnTo>
                  <a:lnTo>
                    <a:pt x="2194" y="5162"/>
                  </a:lnTo>
                  <a:lnTo>
                    <a:pt x="2194" y="5180"/>
                  </a:lnTo>
                  <a:lnTo>
                    <a:pt x="2194" y="5199"/>
                  </a:lnTo>
                  <a:lnTo>
                    <a:pt x="2249" y="5199"/>
                  </a:lnTo>
                  <a:lnTo>
                    <a:pt x="2249" y="5217"/>
                  </a:lnTo>
                  <a:lnTo>
                    <a:pt x="2268" y="5272"/>
                  </a:lnTo>
                  <a:lnTo>
                    <a:pt x="2268" y="5291"/>
                  </a:lnTo>
                  <a:lnTo>
                    <a:pt x="2286" y="5272"/>
                  </a:lnTo>
                  <a:lnTo>
                    <a:pt x="2305" y="5272"/>
                  </a:lnTo>
                  <a:lnTo>
                    <a:pt x="2305" y="5291"/>
                  </a:lnTo>
                  <a:lnTo>
                    <a:pt x="2342" y="5346"/>
                  </a:lnTo>
                  <a:lnTo>
                    <a:pt x="2378" y="5346"/>
                  </a:lnTo>
                  <a:lnTo>
                    <a:pt x="2397" y="5364"/>
                  </a:lnTo>
                  <a:lnTo>
                    <a:pt x="2415" y="5383"/>
                  </a:lnTo>
                  <a:lnTo>
                    <a:pt x="2454" y="5435"/>
                  </a:lnTo>
                  <a:lnTo>
                    <a:pt x="2454" y="5435"/>
                  </a:lnTo>
                  <a:lnTo>
                    <a:pt x="2471" y="5401"/>
                  </a:lnTo>
                  <a:lnTo>
                    <a:pt x="2489" y="5420"/>
                  </a:lnTo>
                  <a:lnTo>
                    <a:pt x="2471" y="5438"/>
                  </a:lnTo>
                  <a:lnTo>
                    <a:pt x="2457" y="5438"/>
                  </a:lnTo>
                  <a:lnTo>
                    <a:pt x="2471" y="5457"/>
                  </a:lnTo>
                  <a:lnTo>
                    <a:pt x="2489" y="5475"/>
                  </a:lnTo>
                  <a:lnTo>
                    <a:pt x="2508" y="5475"/>
                  </a:lnTo>
                  <a:lnTo>
                    <a:pt x="2544" y="5512"/>
                  </a:lnTo>
                  <a:lnTo>
                    <a:pt x="2581" y="5530"/>
                  </a:lnTo>
                  <a:lnTo>
                    <a:pt x="2784" y="5715"/>
                  </a:lnTo>
                  <a:lnTo>
                    <a:pt x="2950" y="5825"/>
                  </a:lnTo>
                  <a:lnTo>
                    <a:pt x="3042" y="5881"/>
                  </a:lnTo>
                  <a:lnTo>
                    <a:pt x="3079" y="5899"/>
                  </a:lnTo>
                  <a:lnTo>
                    <a:pt x="3079" y="5917"/>
                  </a:lnTo>
                  <a:lnTo>
                    <a:pt x="3097" y="5936"/>
                  </a:lnTo>
                  <a:lnTo>
                    <a:pt x="3116" y="5936"/>
                  </a:lnTo>
                  <a:lnTo>
                    <a:pt x="3134" y="5973"/>
                  </a:lnTo>
                  <a:lnTo>
                    <a:pt x="3171" y="5973"/>
                  </a:lnTo>
                  <a:lnTo>
                    <a:pt x="3190" y="6010"/>
                  </a:lnTo>
                  <a:lnTo>
                    <a:pt x="3245" y="6046"/>
                  </a:lnTo>
                  <a:lnTo>
                    <a:pt x="3282" y="6065"/>
                  </a:lnTo>
                  <a:lnTo>
                    <a:pt x="3337" y="6102"/>
                  </a:lnTo>
                  <a:lnTo>
                    <a:pt x="3448" y="6176"/>
                  </a:lnTo>
                  <a:lnTo>
                    <a:pt x="3484" y="6212"/>
                  </a:lnTo>
                  <a:lnTo>
                    <a:pt x="3484" y="6231"/>
                  </a:lnTo>
                  <a:lnTo>
                    <a:pt x="3503" y="6249"/>
                  </a:lnTo>
                  <a:lnTo>
                    <a:pt x="3521" y="6231"/>
                  </a:lnTo>
                  <a:lnTo>
                    <a:pt x="3540" y="6212"/>
                  </a:lnTo>
                  <a:lnTo>
                    <a:pt x="3558" y="6231"/>
                  </a:lnTo>
                  <a:lnTo>
                    <a:pt x="3595" y="6249"/>
                  </a:lnTo>
                  <a:lnTo>
                    <a:pt x="3614" y="6286"/>
                  </a:lnTo>
                  <a:lnTo>
                    <a:pt x="3614" y="6268"/>
                  </a:lnTo>
                  <a:lnTo>
                    <a:pt x="3632" y="6249"/>
                  </a:lnTo>
                  <a:lnTo>
                    <a:pt x="3650" y="6286"/>
                  </a:lnTo>
                  <a:lnTo>
                    <a:pt x="3669" y="6305"/>
                  </a:lnTo>
                  <a:lnTo>
                    <a:pt x="3743" y="6323"/>
                  </a:lnTo>
                  <a:lnTo>
                    <a:pt x="3779" y="6341"/>
                  </a:lnTo>
                  <a:lnTo>
                    <a:pt x="3798" y="6378"/>
                  </a:lnTo>
                  <a:lnTo>
                    <a:pt x="3835" y="6397"/>
                  </a:lnTo>
                  <a:lnTo>
                    <a:pt x="3835" y="6378"/>
                  </a:lnTo>
                  <a:lnTo>
                    <a:pt x="3853" y="6397"/>
                  </a:lnTo>
                  <a:lnTo>
                    <a:pt x="3872" y="6415"/>
                  </a:lnTo>
                  <a:lnTo>
                    <a:pt x="3890" y="6415"/>
                  </a:lnTo>
                  <a:lnTo>
                    <a:pt x="3908" y="6434"/>
                  </a:lnTo>
                  <a:lnTo>
                    <a:pt x="3927" y="6452"/>
                  </a:lnTo>
                  <a:lnTo>
                    <a:pt x="3964" y="6452"/>
                  </a:lnTo>
                  <a:lnTo>
                    <a:pt x="4001" y="6434"/>
                  </a:lnTo>
                  <a:lnTo>
                    <a:pt x="3982" y="6452"/>
                  </a:lnTo>
                  <a:lnTo>
                    <a:pt x="3982" y="6470"/>
                  </a:lnTo>
                  <a:lnTo>
                    <a:pt x="4037" y="6489"/>
                  </a:lnTo>
                  <a:lnTo>
                    <a:pt x="4148" y="6526"/>
                  </a:lnTo>
                  <a:lnTo>
                    <a:pt x="4167" y="6544"/>
                  </a:lnTo>
                  <a:lnTo>
                    <a:pt x="4148" y="6544"/>
                  </a:lnTo>
                  <a:lnTo>
                    <a:pt x="4185" y="6563"/>
                  </a:lnTo>
                  <a:lnTo>
                    <a:pt x="4259" y="6581"/>
                  </a:lnTo>
                  <a:lnTo>
                    <a:pt x="4277" y="6599"/>
                  </a:lnTo>
                  <a:lnTo>
                    <a:pt x="4314" y="6618"/>
                  </a:lnTo>
                  <a:lnTo>
                    <a:pt x="4332" y="6636"/>
                  </a:lnTo>
                  <a:lnTo>
                    <a:pt x="4332" y="6655"/>
                  </a:lnTo>
                  <a:lnTo>
                    <a:pt x="4351" y="6655"/>
                  </a:lnTo>
                  <a:lnTo>
                    <a:pt x="4369" y="6636"/>
                  </a:lnTo>
                  <a:lnTo>
                    <a:pt x="4406" y="6655"/>
                  </a:lnTo>
                  <a:lnTo>
                    <a:pt x="4425" y="6673"/>
                  </a:lnTo>
                  <a:lnTo>
                    <a:pt x="4443" y="6692"/>
                  </a:lnTo>
                  <a:lnTo>
                    <a:pt x="4461" y="6692"/>
                  </a:lnTo>
                  <a:lnTo>
                    <a:pt x="4480" y="6710"/>
                  </a:lnTo>
                  <a:lnTo>
                    <a:pt x="4554" y="6729"/>
                  </a:lnTo>
                  <a:lnTo>
                    <a:pt x="4646" y="6729"/>
                  </a:lnTo>
                  <a:lnTo>
                    <a:pt x="4664" y="6747"/>
                  </a:lnTo>
                  <a:lnTo>
                    <a:pt x="4664" y="6765"/>
                  </a:lnTo>
                  <a:lnTo>
                    <a:pt x="4646" y="6765"/>
                  </a:lnTo>
                  <a:lnTo>
                    <a:pt x="4664" y="6784"/>
                  </a:lnTo>
                  <a:lnTo>
                    <a:pt x="4683" y="6765"/>
                  </a:lnTo>
                  <a:lnTo>
                    <a:pt x="4683" y="6747"/>
                  </a:lnTo>
                  <a:lnTo>
                    <a:pt x="4720" y="6747"/>
                  </a:lnTo>
                  <a:lnTo>
                    <a:pt x="4738" y="6765"/>
                  </a:lnTo>
                  <a:lnTo>
                    <a:pt x="4756" y="6784"/>
                  </a:lnTo>
                  <a:lnTo>
                    <a:pt x="4756" y="6765"/>
                  </a:lnTo>
                  <a:lnTo>
                    <a:pt x="4775" y="6747"/>
                  </a:lnTo>
                  <a:lnTo>
                    <a:pt x="4793" y="6784"/>
                  </a:lnTo>
                  <a:lnTo>
                    <a:pt x="4812" y="6821"/>
                  </a:lnTo>
                  <a:lnTo>
                    <a:pt x="4867" y="6802"/>
                  </a:lnTo>
                  <a:lnTo>
                    <a:pt x="4885" y="6802"/>
                  </a:lnTo>
                  <a:lnTo>
                    <a:pt x="4904" y="6839"/>
                  </a:lnTo>
                  <a:lnTo>
                    <a:pt x="4959" y="6858"/>
                  </a:lnTo>
                  <a:lnTo>
                    <a:pt x="4996" y="6858"/>
                  </a:lnTo>
                  <a:lnTo>
                    <a:pt x="5014" y="6839"/>
                  </a:lnTo>
                  <a:lnTo>
                    <a:pt x="5014" y="6858"/>
                  </a:lnTo>
                  <a:lnTo>
                    <a:pt x="5033" y="6894"/>
                  </a:lnTo>
                  <a:lnTo>
                    <a:pt x="5070" y="6913"/>
                  </a:lnTo>
                  <a:lnTo>
                    <a:pt x="5088" y="6913"/>
                  </a:lnTo>
                  <a:lnTo>
                    <a:pt x="5088" y="6894"/>
                  </a:lnTo>
                  <a:lnTo>
                    <a:pt x="5088" y="6876"/>
                  </a:lnTo>
                  <a:lnTo>
                    <a:pt x="5107" y="6876"/>
                  </a:lnTo>
                  <a:lnTo>
                    <a:pt x="5143" y="6913"/>
                  </a:lnTo>
                  <a:lnTo>
                    <a:pt x="5162" y="6931"/>
                  </a:lnTo>
                  <a:lnTo>
                    <a:pt x="5180" y="6950"/>
                  </a:lnTo>
                  <a:lnTo>
                    <a:pt x="5217" y="6931"/>
                  </a:lnTo>
                  <a:lnTo>
                    <a:pt x="5236" y="6950"/>
                  </a:lnTo>
                  <a:lnTo>
                    <a:pt x="5254" y="6931"/>
                  </a:lnTo>
                  <a:lnTo>
                    <a:pt x="5273" y="6931"/>
                  </a:lnTo>
                  <a:lnTo>
                    <a:pt x="5291" y="6950"/>
                  </a:lnTo>
                  <a:lnTo>
                    <a:pt x="5309" y="6950"/>
                  </a:lnTo>
                  <a:lnTo>
                    <a:pt x="5346" y="6931"/>
                  </a:lnTo>
                  <a:lnTo>
                    <a:pt x="5328" y="6950"/>
                  </a:lnTo>
                  <a:lnTo>
                    <a:pt x="5309" y="6968"/>
                  </a:lnTo>
                  <a:lnTo>
                    <a:pt x="5328" y="6987"/>
                  </a:lnTo>
                  <a:lnTo>
                    <a:pt x="5328" y="6968"/>
                  </a:lnTo>
                  <a:lnTo>
                    <a:pt x="5346" y="6950"/>
                  </a:lnTo>
                  <a:lnTo>
                    <a:pt x="5365" y="6950"/>
                  </a:lnTo>
                  <a:lnTo>
                    <a:pt x="5365" y="6968"/>
                  </a:lnTo>
                  <a:lnTo>
                    <a:pt x="5383" y="6987"/>
                  </a:lnTo>
                  <a:lnTo>
                    <a:pt x="5402" y="6987"/>
                  </a:lnTo>
                  <a:lnTo>
                    <a:pt x="5604" y="7042"/>
                  </a:lnTo>
                  <a:lnTo>
                    <a:pt x="5660" y="7042"/>
                  </a:lnTo>
                  <a:lnTo>
                    <a:pt x="5641" y="7023"/>
                  </a:lnTo>
                  <a:lnTo>
                    <a:pt x="5660" y="7005"/>
                  </a:lnTo>
                  <a:lnTo>
                    <a:pt x="5678" y="7023"/>
                  </a:lnTo>
                  <a:lnTo>
                    <a:pt x="5678" y="7042"/>
                  </a:lnTo>
                  <a:lnTo>
                    <a:pt x="5696" y="7042"/>
                  </a:lnTo>
                  <a:lnTo>
                    <a:pt x="5715" y="7060"/>
                  </a:lnTo>
                  <a:lnTo>
                    <a:pt x="5733" y="7079"/>
                  </a:lnTo>
                  <a:lnTo>
                    <a:pt x="5733" y="7060"/>
                  </a:lnTo>
                  <a:lnTo>
                    <a:pt x="5770" y="7042"/>
                  </a:lnTo>
                  <a:lnTo>
                    <a:pt x="5789" y="7060"/>
                  </a:lnTo>
                  <a:lnTo>
                    <a:pt x="5789" y="7079"/>
                  </a:lnTo>
                  <a:lnTo>
                    <a:pt x="5899" y="7079"/>
                  </a:lnTo>
                  <a:lnTo>
                    <a:pt x="5955" y="7097"/>
                  </a:lnTo>
                  <a:lnTo>
                    <a:pt x="5973" y="7116"/>
                  </a:lnTo>
                  <a:lnTo>
                    <a:pt x="5991" y="7116"/>
                  </a:lnTo>
                  <a:lnTo>
                    <a:pt x="5973" y="7097"/>
                  </a:lnTo>
                  <a:lnTo>
                    <a:pt x="5955" y="7079"/>
                  </a:lnTo>
                  <a:lnTo>
                    <a:pt x="5955" y="7079"/>
                  </a:lnTo>
                  <a:lnTo>
                    <a:pt x="5991" y="7097"/>
                  </a:lnTo>
                  <a:lnTo>
                    <a:pt x="6065" y="7134"/>
                  </a:lnTo>
                  <a:lnTo>
                    <a:pt x="6065" y="7116"/>
                  </a:lnTo>
                  <a:lnTo>
                    <a:pt x="6047" y="7097"/>
                  </a:lnTo>
                  <a:lnTo>
                    <a:pt x="6084" y="7116"/>
                  </a:lnTo>
                  <a:lnTo>
                    <a:pt x="6102" y="7116"/>
                  </a:lnTo>
                  <a:lnTo>
                    <a:pt x="6120" y="7134"/>
                  </a:lnTo>
                  <a:lnTo>
                    <a:pt x="6157" y="7134"/>
                  </a:lnTo>
                  <a:lnTo>
                    <a:pt x="6176" y="7152"/>
                  </a:lnTo>
                  <a:lnTo>
                    <a:pt x="6231" y="7152"/>
                  </a:lnTo>
                  <a:lnTo>
                    <a:pt x="6286" y="7171"/>
                  </a:lnTo>
                  <a:lnTo>
                    <a:pt x="6305" y="7171"/>
                  </a:lnTo>
                  <a:lnTo>
                    <a:pt x="6323" y="7152"/>
                  </a:lnTo>
                  <a:lnTo>
                    <a:pt x="6342" y="7171"/>
                  </a:lnTo>
                  <a:lnTo>
                    <a:pt x="6379" y="7171"/>
                  </a:lnTo>
                  <a:lnTo>
                    <a:pt x="6397" y="7152"/>
                  </a:lnTo>
                  <a:lnTo>
                    <a:pt x="6434" y="7152"/>
                  </a:lnTo>
                  <a:lnTo>
                    <a:pt x="6508" y="7171"/>
                  </a:lnTo>
                  <a:lnTo>
                    <a:pt x="6544" y="7171"/>
                  </a:lnTo>
                  <a:lnTo>
                    <a:pt x="6563" y="7152"/>
                  </a:lnTo>
                  <a:lnTo>
                    <a:pt x="6581" y="7171"/>
                  </a:lnTo>
                  <a:lnTo>
                    <a:pt x="6600" y="7189"/>
                  </a:lnTo>
                  <a:lnTo>
                    <a:pt x="6637" y="7171"/>
                  </a:lnTo>
                  <a:lnTo>
                    <a:pt x="6729" y="7189"/>
                  </a:lnTo>
                  <a:lnTo>
                    <a:pt x="6821" y="7189"/>
                  </a:lnTo>
                  <a:lnTo>
                    <a:pt x="6858" y="7171"/>
                  </a:lnTo>
                  <a:lnTo>
                    <a:pt x="6858" y="7189"/>
                  </a:lnTo>
                  <a:lnTo>
                    <a:pt x="6913" y="7189"/>
                  </a:lnTo>
                  <a:lnTo>
                    <a:pt x="6950" y="7208"/>
                  </a:lnTo>
                  <a:lnTo>
                    <a:pt x="7190" y="7208"/>
                  </a:lnTo>
                  <a:lnTo>
                    <a:pt x="7245" y="7189"/>
                  </a:lnTo>
                  <a:lnTo>
                    <a:pt x="7263" y="7189"/>
                  </a:lnTo>
                  <a:lnTo>
                    <a:pt x="7282" y="7208"/>
                  </a:lnTo>
                  <a:lnTo>
                    <a:pt x="7337" y="7208"/>
                  </a:lnTo>
                  <a:lnTo>
                    <a:pt x="7392" y="7189"/>
                  </a:lnTo>
                  <a:lnTo>
                    <a:pt x="7411" y="7189"/>
                  </a:lnTo>
                  <a:lnTo>
                    <a:pt x="7411" y="7171"/>
                  </a:lnTo>
                  <a:lnTo>
                    <a:pt x="7466" y="7189"/>
                  </a:lnTo>
                  <a:lnTo>
                    <a:pt x="7669" y="7189"/>
                  </a:lnTo>
                  <a:lnTo>
                    <a:pt x="7687" y="7152"/>
                  </a:lnTo>
                  <a:lnTo>
                    <a:pt x="7706" y="7189"/>
                  </a:lnTo>
                  <a:lnTo>
                    <a:pt x="7706" y="7208"/>
                  </a:lnTo>
                  <a:lnTo>
                    <a:pt x="7687" y="7208"/>
                  </a:lnTo>
                  <a:lnTo>
                    <a:pt x="7706" y="7226"/>
                  </a:lnTo>
                  <a:lnTo>
                    <a:pt x="7798" y="7189"/>
                  </a:lnTo>
                  <a:lnTo>
                    <a:pt x="7853" y="7171"/>
                  </a:lnTo>
                  <a:lnTo>
                    <a:pt x="7872" y="7189"/>
                  </a:lnTo>
                  <a:lnTo>
                    <a:pt x="8203" y="7189"/>
                  </a:lnTo>
                  <a:lnTo>
                    <a:pt x="8259" y="7208"/>
                  </a:lnTo>
                  <a:lnTo>
                    <a:pt x="8314" y="7208"/>
                  </a:lnTo>
                  <a:lnTo>
                    <a:pt x="8296" y="7189"/>
                  </a:lnTo>
                  <a:lnTo>
                    <a:pt x="8296" y="7171"/>
                  </a:lnTo>
                  <a:lnTo>
                    <a:pt x="8314" y="7171"/>
                  </a:lnTo>
                  <a:lnTo>
                    <a:pt x="8332" y="7189"/>
                  </a:lnTo>
                  <a:lnTo>
                    <a:pt x="8351" y="7208"/>
                  </a:lnTo>
                  <a:lnTo>
                    <a:pt x="8369" y="7208"/>
                  </a:lnTo>
                  <a:lnTo>
                    <a:pt x="8480" y="7189"/>
                  </a:lnTo>
                  <a:lnTo>
                    <a:pt x="8554" y="7189"/>
                  </a:lnTo>
                  <a:lnTo>
                    <a:pt x="8572" y="7208"/>
                  </a:lnTo>
                  <a:lnTo>
                    <a:pt x="8646" y="7208"/>
                  </a:lnTo>
                  <a:lnTo>
                    <a:pt x="8646" y="7189"/>
                  </a:lnTo>
                  <a:lnTo>
                    <a:pt x="8720" y="7208"/>
                  </a:lnTo>
                  <a:lnTo>
                    <a:pt x="8756" y="7208"/>
                  </a:lnTo>
                  <a:lnTo>
                    <a:pt x="8775" y="7189"/>
                  </a:lnTo>
                  <a:lnTo>
                    <a:pt x="8812" y="7189"/>
                  </a:lnTo>
                  <a:lnTo>
                    <a:pt x="8885" y="7208"/>
                  </a:lnTo>
                  <a:lnTo>
                    <a:pt x="9273" y="7208"/>
                  </a:lnTo>
                  <a:lnTo>
                    <a:pt x="9328" y="7189"/>
                  </a:lnTo>
                  <a:lnTo>
                    <a:pt x="9531" y="7189"/>
                  </a:lnTo>
                  <a:lnTo>
                    <a:pt x="9586" y="7171"/>
                  </a:lnTo>
                  <a:lnTo>
                    <a:pt x="9604" y="7152"/>
                  </a:lnTo>
                  <a:lnTo>
                    <a:pt x="9641" y="7171"/>
                  </a:lnTo>
                  <a:lnTo>
                    <a:pt x="9660" y="7189"/>
                  </a:lnTo>
                  <a:lnTo>
                    <a:pt x="9678" y="7189"/>
                  </a:lnTo>
                  <a:lnTo>
                    <a:pt x="9752" y="7171"/>
                  </a:lnTo>
                  <a:lnTo>
                    <a:pt x="9789" y="7152"/>
                  </a:lnTo>
                  <a:lnTo>
                    <a:pt x="9789" y="7116"/>
                  </a:lnTo>
                  <a:lnTo>
                    <a:pt x="9789" y="7079"/>
                  </a:lnTo>
                  <a:lnTo>
                    <a:pt x="9770" y="7079"/>
                  </a:lnTo>
                  <a:lnTo>
                    <a:pt x="9770" y="7060"/>
                  </a:lnTo>
                  <a:lnTo>
                    <a:pt x="9770" y="7042"/>
                  </a:lnTo>
                  <a:lnTo>
                    <a:pt x="9752" y="7042"/>
                  </a:lnTo>
                  <a:lnTo>
                    <a:pt x="9733" y="7023"/>
                  </a:lnTo>
                  <a:lnTo>
                    <a:pt x="9733" y="7005"/>
                  </a:lnTo>
                  <a:lnTo>
                    <a:pt x="9696" y="7005"/>
                  </a:lnTo>
                  <a:lnTo>
                    <a:pt x="9696" y="6987"/>
                  </a:lnTo>
                  <a:lnTo>
                    <a:pt x="9660" y="6987"/>
                  </a:lnTo>
                  <a:lnTo>
                    <a:pt x="9660" y="7005"/>
                  </a:lnTo>
                  <a:lnTo>
                    <a:pt x="9660" y="7042"/>
                  </a:lnTo>
                  <a:lnTo>
                    <a:pt x="9623" y="7042"/>
                  </a:lnTo>
                  <a:lnTo>
                    <a:pt x="9604" y="7060"/>
                  </a:lnTo>
                  <a:lnTo>
                    <a:pt x="9549" y="7023"/>
                  </a:lnTo>
                  <a:lnTo>
                    <a:pt x="9531" y="7023"/>
                  </a:lnTo>
                  <a:lnTo>
                    <a:pt x="9512" y="7042"/>
                  </a:lnTo>
                  <a:lnTo>
                    <a:pt x="9512" y="7060"/>
                  </a:lnTo>
                  <a:lnTo>
                    <a:pt x="9494" y="7042"/>
                  </a:lnTo>
                  <a:lnTo>
                    <a:pt x="9438" y="7042"/>
                  </a:lnTo>
                  <a:lnTo>
                    <a:pt x="9420" y="7060"/>
                  </a:lnTo>
                  <a:lnTo>
                    <a:pt x="9402" y="7060"/>
                  </a:lnTo>
                  <a:lnTo>
                    <a:pt x="9365" y="7042"/>
                  </a:lnTo>
                  <a:lnTo>
                    <a:pt x="9346" y="7023"/>
                  </a:lnTo>
                  <a:lnTo>
                    <a:pt x="9273" y="7042"/>
                  </a:lnTo>
                  <a:lnTo>
                    <a:pt x="8978" y="7042"/>
                  </a:lnTo>
                  <a:lnTo>
                    <a:pt x="8922" y="7060"/>
                  </a:lnTo>
                  <a:lnTo>
                    <a:pt x="8904" y="7060"/>
                  </a:lnTo>
                  <a:lnTo>
                    <a:pt x="8849" y="7042"/>
                  </a:lnTo>
                  <a:lnTo>
                    <a:pt x="8517" y="7042"/>
                  </a:lnTo>
                  <a:lnTo>
                    <a:pt x="8498" y="7060"/>
                  </a:lnTo>
                  <a:lnTo>
                    <a:pt x="8443" y="7042"/>
                  </a:lnTo>
                  <a:lnTo>
                    <a:pt x="8369" y="7042"/>
                  </a:lnTo>
                  <a:lnTo>
                    <a:pt x="8296" y="7060"/>
                  </a:lnTo>
                  <a:lnTo>
                    <a:pt x="8277" y="7060"/>
                  </a:lnTo>
                  <a:lnTo>
                    <a:pt x="8277" y="7079"/>
                  </a:lnTo>
                  <a:lnTo>
                    <a:pt x="8259" y="7060"/>
                  </a:lnTo>
                  <a:lnTo>
                    <a:pt x="8240" y="7042"/>
                  </a:lnTo>
                  <a:lnTo>
                    <a:pt x="8203" y="7060"/>
                  </a:lnTo>
                  <a:lnTo>
                    <a:pt x="7798" y="7060"/>
                  </a:lnTo>
                  <a:lnTo>
                    <a:pt x="7706" y="7042"/>
                  </a:lnTo>
                  <a:lnTo>
                    <a:pt x="7669" y="7042"/>
                  </a:lnTo>
                  <a:lnTo>
                    <a:pt x="7632" y="7060"/>
                  </a:lnTo>
                  <a:lnTo>
                    <a:pt x="7614" y="7060"/>
                  </a:lnTo>
                  <a:lnTo>
                    <a:pt x="7577" y="7042"/>
                  </a:lnTo>
                  <a:lnTo>
                    <a:pt x="7558" y="7060"/>
                  </a:lnTo>
                  <a:lnTo>
                    <a:pt x="7521" y="7023"/>
                  </a:lnTo>
                  <a:lnTo>
                    <a:pt x="7503" y="7023"/>
                  </a:lnTo>
                  <a:lnTo>
                    <a:pt x="7503" y="7042"/>
                  </a:lnTo>
                  <a:lnTo>
                    <a:pt x="7466" y="7023"/>
                  </a:lnTo>
                  <a:lnTo>
                    <a:pt x="7448" y="7005"/>
                  </a:lnTo>
                  <a:lnTo>
                    <a:pt x="7429" y="7023"/>
                  </a:lnTo>
                  <a:lnTo>
                    <a:pt x="7429" y="7060"/>
                  </a:lnTo>
                  <a:lnTo>
                    <a:pt x="7411" y="7060"/>
                  </a:lnTo>
                  <a:lnTo>
                    <a:pt x="7392" y="7042"/>
                  </a:lnTo>
                  <a:lnTo>
                    <a:pt x="7374" y="7042"/>
                  </a:lnTo>
                  <a:lnTo>
                    <a:pt x="7374" y="7079"/>
                  </a:lnTo>
                  <a:lnTo>
                    <a:pt x="7355" y="7079"/>
                  </a:lnTo>
                  <a:lnTo>
                    <a:pt x="7337" y="7042"/>
                  </a:lnTo>
                  <a:lnTo>
                    <a:pt x="7300" y="7042"/>
                  </a:lnTo>
                  <a:lnTo>
                    <a:pt x="7300" y="7079"/>
                  </a:lnTo>
                  <a:lnTo>
                    <a:pt x="7282" y="7079"/>
                  </a:lnTo>
                  <a:lnTo>
                    <a:pt x="7208" y="7060"/>
                  </a:lnTo>
                  <a:lnTo>
                    <a:pt x="7153" y="7060"/>
                  </a:lnTo>
                  <a:lnTo>
                    <a:pt x="7097" y="7042"/>
                  </a:lnTo>
                  <a:lnTo>
                    <a:pt x="6839" y="7042"/>
                  </a:lnTo>
                  <a:lnTo>
                    <a:pt x="6784" y="7023"/>
                  </a:lnTo>
                  <a:lnTo>
                    <a:pt x="6766" y="7005"/>
                  </a:lnTo>
                  <a:lnTo>
                    <a:pt x="6729" y="7023"/>
                  </a:lnTo>
                  <a:lnTo>
                    <a:pt x="6489" y="7005"/>
                  </a:lnTo>
                  <a:lnTo>
                    <a:pt x="6342" y="6987"/>
                  </a:lnTo>
                  <a:lnTo>
                    <a:pt x="6286" y="6968"/>
                  </a:lnTo>
                  <a:lnTo>
                    <a:pt x="6268" y="6968"/>
                  </a:lnTo>
                  <a:lnTo>
                    <a:pt x="6249" y="6987"/>
                  </a:lnTo>
                  <a:lnTo>
                    <a:pt x="6249" y="7005"/>
                  </a:lnTo>
                  <a:lnTo>
                    <a:pt x="6176" y="7005"/>
                  </a:lnTo>
                  <a:lnTo>
                    <a:pt x="6176" y="6987"/>
                  </a:lnTo>
                  <a:lnTo>
                    <a:pt x="6157" y="6968"/>
                  </a:lnTo>
                  <a:lnTo>
                    <a:pt x="6120" y="6968"/>
                  </a:lnTo>
                  <a:lnTo>
                    <a:pt x="6120" y="6950"/>
                  </a:lnTo>
                  <a:lnTo>
                    <a:pt x="6102" y="6931"/>
                  </a:lnTo>
                  <a:lnTo>
                    <a:pt x="6084" y="6950"/>
                  </a:lnTo>
                  <a:lnTo>
                    <a:pt x="6065" y="6968"/>
                  </a:lnTo>
                  <a:lnTo>
                    <a:pt x="6065" y="6987"/>
                  </a:lnTo>
                  <a:lnTo>
                    <a:pt x="6010" y="6987"/>
                  </a:lnTo>
                  <a:lnTo>
                    <a:pt x="5991" y="6968"/>
                  </a:lnTo>
                  <a:lnTo>
                    <a:pt x="6028" y="6968"/>
                  </a:lnTo>
                  <a:lnTo>
                    <a:pt x="5991" y="6950"/>
                  </a:lnTo>
                  <a:lnTo>
                    <a:pt x="5936" y="6950"/>
                  </a:lnTo>
                  <a:lnTo>
                    <a:pt x="5881" y="6931"/>
                  </a:lnTo>
                  <a:lnTo>
                    <a:pt x="5881" y="6913"/>
                  </a:lnTo>
                  <a:lnTo>
                    <a:pt x="5844" y="6931"/>
                  </a:lnTo>
                  <a:lnTo>
                    <a:pt x="5770" y="6913"/>
                  </a:lnTo>
                  <a:lnTo>
                    <a:pt x="5623" y="6876"/>
                  </a:lnTo>
                  <a:lnTo>
                    <a:pt x="5567" y="6839"/>
                  </a:lnTo>
                  <a:lnTo>
                    <a:pt x="5586" y="6858"/>
                  </a:lnTo>
                  <a:lnTo>
                    <a:pt x="5567" y="6876"/>
                  </a:lnTo>
                  <a:lnTo>
                    <a:pt x="5549" y="6858"/>
                  </a:lnTo>
                  <a:lnTo>
                    <a:pt x="5531" y="6839"/>
                  </a:lnTo>
                  <a:lnTo>
                    <a:pt x="5512" y="6858"/>
                  </a:lnTo>
                  <a:lnTo>
                    <a:pt x="5512" y="6876"/>
                  </a:lnTo>
                  <a:lnTo>
                    <a:pt x="5494" y="6858"/>
                  </a:lnTo>
                  <a:lnTo>
                    <a:pt x="5475" y="6839"/>
                  </a:lnTo>
                  <a:lnTo>
                    <a:pt x="5438" y="6821"/>
                  </a:lnTo>
                  <a:lnTo>
                    <a:pt x="5420" y="6839"/>
                  </a:lnTo>
                  <a:lnTo>
                    <a:pt x="5438" y="6858"/>
                  </a:lnTo>
                  <a:lnTo>
                    <a:pt x="5420" y="6858"/>
                  </a:lnTo>
                  <a:lnTo>
                    <a:pt x="5402" y="6839"/>
                  </a:lnTo>
                  <a:lnTo>
                    <a:pt x="5383" y="6839"/>
                  </a:lnTo>
                  <a:lnTo>
                    <a:pt x="5346" y="6821"/>
                  </a:lnTo>
                  <a:lnTo>
                    <a:pt x="5328" y="6821"/>
                  </a:lnTo>
                  <a:lnTo>
                    <a:pt x="5328" y="6802"/>
                  </a:lnTo>
                  <a:lnTo>
                    <a:pt x="5309" y="6784"/>
                  </a:lnTo>
                  <a:lnTo>
                    <a:pt x="5273" y="6784"/>
                  </a:lnTo>
                  <a:lnTo>
                    <a:pt x="5254" y="6802"/>
                  </a:lnTo>
                  <a:lnTo>
                    <a:pt x="5236" y="6802"/>
                  </a:lnTo>
                  <a:lnTo>
                    <a:pt x="5236" y="6784"/>
                  </a:lnTo>
                  <a:lnTo>
                    <a:pt x="5217" y="6765"/>
                  </a:lnTo>
                  <a:lnTo>
                    <a:pt x="5199" y="6784"/>
                  </a:lnTo>
                  <a:lnTo>
                    <a:pt x="5162" y="6765"/>
                  </a:lnTo>
                  <a:lnTo>
                    <a:pt x="5143" y="6747"/>
                  </a:lnTo>
                  <a:lnTo>
                    <a:pt x="5051" y="6747"/>
                  </a:lnTo>
                  <a:lnTo>
                    <a:pt x="5070" y="6729"/>
                  </a:lnTo>
                  <a:lnTo>
                    <a:pt x="5051" y="6710"/>
                  </a:lnTo>
                  <a:lnTo>
                    <a:pt x="5014" y="6747"/>
                  </a:lnTo>
                  <a:lnTo>
                    <a:pt x="4978" y="6692"/>
                  </a:lnTo>
                  <a:lnTo>
                    <a:pt x="4904" y="6655"/>
                  </a:lnTo>
                  <a:lnTo>
                    <a:pt x="4830" y="6636"/>
                  </a:lnTo>
                  <a:lnTo>
                    <a:pt x="4775" y="6599"/>
                  </a:lnTo>
                  <a:lnTo>
                    <a:pt x="4738" y="6599"/>
                  </a:lnTo>
                  <a:lnTo>
                    <a:pt x="4738" y="6618"/>
                  </a:lnTo>
                  <a:lnTo>
                    <a:pt x="4683" y="6618"/>
                  </a:lnTo>
                  <a:lnTo>
                    <a:pt x="4627" y="6581"/>
                  </a:lnTo>
                  <a:lnTo>
                    <a:pt x="4572" y="6563"/>
                  </a:lnTo>
                  <a:lnTo>
                    <a:pt x="4535" y="6563"/>
                  </a:lnTo>
                  <a:lnTo>
                    <a:pt x="4517" y="6544"/>
                  </a:lnTo>
                  <a:lnTo>
                    <a:pt x="4498" y="6507"/>
                  </a:lnTo>
                  <a:lnTo>
                    <a:pt x="4480" y="6526"/>
                  </a:lnTo>
                  <a:lnTo>
                    <a:pt x="4461" y="6544"/>
                  </a:lnTo>
                  <a:lnTo>
                    <a:pt x="4461" y="6507"/>
                  </a:lnTo>
                  <a:lnTo>
                    <a:pt x="4443" y="6489"/>
                  </a:lnTo>
                  <a:lnTo>
                    <a:pt x="4425" y="6507"/>
                  </a:lnTo>
                  <a:lnTo>
                    <a:pt x="4406" y="6470"/>
                  </a:lnTo>
                  <a:lnTo>
                    <a:pt x="4388" y="6489"/>
                  </a:lnTo>
                  <a:lnTo>
                    <a:pt x="4369" y="6470"/>
                  </a:lnTo>
                  <a:lnTo>
                    <a:pt x="4296" y="6470"/>
                  </a:lnTo>
                  <a:lnTo>
                    <a:pt x="4296" y="6452"/>
                  </a:lnTo>
                  <a:lnTo>
                    <a:pt x="4259" y="6434"/>
                  </a:lnTo>
                  <a:lnTo>
                    <a:pt x="4130" y="6360"/>
                  </a:lnTo>
                  <a:lnTo>
                    <a:pt x="4037" y="6323"/>
                  </a:lnTo>
                  <a:lnTo>
                    <a:pt x="3982" y="6286"/>
                  </a:lnTo>
                  <a:lnTo>
                    <a:pt x="3945" y="6268"/>
                  </a:lnTo>
                  <a:lnTo>
                    <a:pt x="3927" y="6286"/>
                  </a:lnTo>
                  <a:lnTo>
                    <a:pt x="3927" y="6268"/>
                  </a:lnTo>
                  <a:lnTo>
                    <a:pt x="3927" y="6249"/>
                  </a:lnTo>
                  <a:lnTo>
                    <a:pt x="3908" y="6249"/>
                  </a:lnTo>
                  <a:lnTo>
                    <a:pt x="3908" y="6231"/>
                  </a:lnTo>
                  <a:lnTo>
                    <a:pt x="3890" y="6212"/>
                  </a:lnTo>
                  <a:lnTo>
                    <a:pt x="3835" y="6194"/>
                  </a:lnTo>
                  <a:lnTo>
                    <a:pt x="3779" y="6157"/>
                  </a:lnTo>
                  <a:lnTo>
                    <a:pt x="3779" y="6139"/>
                  </a:lnTo>
                  <a:lnTo>
                    <a:pt x="3761" y="6139"/>
                  </a:lnTo>
                  <a:lnTo>
                    <a:pt x="3743" y="6157"/>
                  </a:lnTo>
                  <a:lnTo>
                    <a:pt x="3724" y="6120"/>
                  </a:lnTo>
                  <a:lnTo>
                    <a:pt x="3650" y="6120"/>
                  </a:lnTo>
                  <a:lnTo>
                    <a:pt x="3632" y="6102"/>
                  </a:lnTo>
                  <a:lnTo>
                    <a:pt x="3577" y="6065"/>
                  </a:lnTo>
                  <a:lnTo>
                    <a:pt x="3521" y="6046"/>
                  </a:lnTo>
                  <a:lnTo>
                    <a:pt x="3484" y="6028"/>
                  </a:lnTo>
                  <a:lnTo>
                    <a:pt x="3484" y="6010"/>
                  </a:lnTo>
                  <a:lnTo>
                    <a:pt x="3484" y="5991"/>
                  </a:lnTo>
                  <a:lnTo>
                    <a:pt x="3466" y="5973"/>
                  </a:lnTo>
                  <a:lnTo>
                    <a:pt x="3466" y="5991"/>
                  </a:lnTo>
                  <a:lnTo>
                    <a:pt x="3429" y="5991"/>
                  </a:lnTo>
                  <a:lnTo>
                    <a:pt x="3411" y="5973"/>
                  </a:lnTo>
                  <a:lnTo>
                    <a:pt x="3355" y="5917"/>
                  </a:lnTo>
                  <a:lnTo>
                    <a:pt x="3245" y="5844"/>
                  </a:lnTo>
                  <a:lnTo>
                    <a:pt x="3226" y="5825"/>
                  </a:lnTo>
                  <a:lnTo>
                    <a:pt x="3208" y="5825"/>
                  </a:lnTo>
                  <a:lnTo>
                    <a:pt x="3190" y="5844"/>
                  </a:lnTo>
                  <a:lnTo>
                    <a:pt x="3171" y="5807"/>
                  </a:lnTo>
                  <a:lnTo>
                    <a:pt x="3116" y="5752"/>
                  </a:lnTo>
                  <a:lnTo>
                    <a:pt x="3061" y="5715"/>
                  </a:lnTo>
                  <a:lnTo>
                    <a:pt x="3024" y="5715"/>
                  </a:lnTo>
                  <a:lnTo>
                    <a:pt x="3024" y="5696"/>
                  </a:lnTo>
                  <a:lnTo>
                    <a:pt x="3024" y="5678"/>
                  </a:lnTo>
                  <a:lnTo>
                    <a:pt x="2987" y="5659"/>
                  </a:lnTo>
                  <a:lnTo>
                    <a:pt x="2931" y="5623"/>
                  </a:lnTo>
                  <a:lnTo>
                    <a:pt x="2895" y="5604"/>
                  </a:lnTo>
                  <a:lnTo>
                    <a:pt x="2839" y="5604"/>
                  </a:lnTo>
                  <a:lnTo>
                    <a:pt x="2839" y="5586"/>
                  </a:lnTo>
                  <a:lnTo>
                    <a:pt x="2858" y="5567"/>
                  </a:lnTo>
                  <a:lnTo>
                    <a:pt x="2839" y="5530"/>
                  </a:lnTo>
                  <a:lnTo>
                    <a:pt x="2802" y="5512"/>
                  </a:lnTo>
                  <a:lnTo>
                    <a:pt x="2784" y="5475"/>
                  </a:lnTo>
                  <a:lnTo>
                    <a:pt x="2766" y="5457"/>
                  </a:lnTo>
                  <a:lnTo>
                    <a:pt x="2710" y="5457"/>
                  </a:lnTo>
                  <a:lnTo>
                    <a:pt x="2692" y="5438"/>
                  </a:lnTo>
                  <a:lnTo>
                    <a:pt x="2673" y="5420"/>
                  </a:lnTo>
                  <a:lnTo>
                    <a:pt x="2637" y="5420"/>
                  </a:lnTo>
                  <a:lnTo>
                    <a:pt x="2637" y="5401"/>
                  </a:lnTo>
                  <a:lnTo>
                    <a:pt x="2637" y="5364"/>
                  </a:lnTo>
                  <a:lnTo>
                    <a:pt x="2600" y="5346"/>
                  </a:lnTo>
                  <a:lnTo>
                    <a:pt x="2563" y="5309"/>
                  </a:lnTo>
                  <a:lnTo>
                    <a:pt x="2544" y="5309"/>
                  </a:lnTo>
                  <a:lnTo>
                    <a:pt x="2526" y="5272"/>
                  </a:lnTo>
                  <a:lnTo>
                    <a:pt x="2489" y="5254"/>
                  </a:lnTo>
                  <a:lnTo>
                    <a:pt x="2452" y="5217"/>
                  </a:lnTo>
                  <a:lnTo>
                    <a:pt x="2434" y="5217"/>
                  </a:lnTo>
                  <a:lnTo>
                    <a:pt x="2434" y="5199"/>
                  </a:lnTo>
                  <a:lnTo>
                    <a:pt x="2415" y="5180"/>
                  </a:lnTo>
                  <a:lnTo>
                    <a:pt x="2397" y="5199"/>
                  </a:lnTo>
                  <a:lnTo>
                    <a:pt x="2397" y="5217"/>
                  </a:lnTo>
                  <a:lnTo>
                    <a:pt x="2378" y="5199"/>
                  </a:lnTo>
                  <a:lnTo>
                    <a:pt x="2378" y="5180"/>
                  </a:lnTo>
                  <a:lnTo>
                    <a:pt x="2378" y="5143"/>
                  </a:lnTo>
                  <a:lnTo>
                    <a:pt x="2360" y="5125"/>
                  </a:lnTo>
                  <a:lnTo>
                    <a:pt x="2360" y="5088"/>
                  </a:lnTo>
                  <a:lnTo>
                    <a:pt x="2323" y="5088"/>
                  </a:lnTo>
                  <a:lnTo>
                    <a:pt x="2305" y="5070"/>
                  </a:lnTo>
                  <a:lnTo>
                    <a:pt x="2268" y="5033"/>
                  </a:lnTo>
                  <a:lnTo>
                    <a:pt x="2268" y="5014"/>
                  </a:lnTo>
                  <a:lnTo>
                    <a:pt x="2249" y="4996"/>
                  </a:lnTo>
                  <a:lnTo>
                    <a:pt x="2213" y="4996"/>
                  </a:lnTo>
                  <a:lnTo>
                    <a:pt x="2194" y="4977"/>
                  </a:lnTo>
                  <a:lnTo>
                    <a:pt x="2157" y="4922"/>
                  </a:lnTo>
                  <a:lnTo>
                    <a:pt x="2157" y="4904"/>
                  </a:lnTo>
                  <a:lnTo>
                    <a:pt x="2102" y="4904"/>
                  </a:lnTo>
                  <a:lnTo>
                    <a:pt x="2120" y="4885"/>
                  </a:lnTo>
                  <a:lnTo>
                    <a:pt x="2120" y="4867"/>
                  </a:lnTo>
                  <a:lnTo>
                    <a:pt x="2065" y="4848"/>
                  </a:lnTo>
                  <a:lnTo>
                    <a:pt x="2047" y="4830"/>
                  </a:lnTo>
                  <a:lnTo>
                    <a:pt x="2028" y="4811"/>
                  </a:lnTo>
                  <a:lnTo>
                    <a:pt x="2010" y="4811"/>
                  </a:lnTo>
                  <a:lnTo>
                    <a:pt x="1991" y="4830"/>
                  </a:lnTo>
                  <a:lnTo>
                    <a:pt x="1991" y="4793"/>
                  </a:lnTo>
                  <a:lnTo>
                    <a:pt x="1991" y="4775"/>
                  </a:lnTo>
                  <a:lnTo>
                    <a:pt x="1991" y="4756"/>
                  </a:lnTo>
                  <a:lnTo>
                    <a:pt x="1899" y="4664"/>
                  </a:lnTo>
                  <a:lnTo>
                    <a:pt x="1807" y="4553"/>
                  </a:lnTo>
                  <a:lnTo>
                    <a:pt x="1789" y="4535"/>
                  </a:lnTo>
                  <a:lnTo>
                    <a:pt x="1770" y="4553"/>
                  </a:lnTo>
                  <a:lnTo>
                    <a:pt x="1752" y="4535"/>
                  </a:lnTo>
                  <a:lnTo>
                    <a:pt x="1770" y="4517"/>
                  </a:lnTo>
                  <a:lnTo>
                    <a:pt x="1770" y="4498"/>
                  </a:lnTo>
                  <a:lnTo>
                    <a:pt x="1733" y="4498"/>
                  </a:lnTo>
                  <a:lnTo>
                    <a:pt x="1715" y="4461"/>
                  </a:lnTo>
                  <a:lnTo>
                    <a:pt x="1715" y="4443"/>
                  </a:lnTo>
                  <a:lnTo>
                    <a:pt x="1696" y="4406"/>
                  </a:lnTo>
                  <a:lnTo>
                    <a:pt x="1660" y="4369"/>
                  </a:lnTo>
                  <a:lnTo>
                    <a:pt x="1623" y="4369"/>
                  </a:lnTo>
                  <a:lnTo>
                    <a:pt x="1623" y="4351"/>
                  </a:lnTo>
                  <a:lnTo>
                    <a:pt x="1604" y="4295"/>
                  </a:lnTo>
                  <a:lnTo>
                    <a:pt x="1567" y="4314"/>
                  </a:lnTo>
                  <a:lnTo>
                    <a:pt x="1531" y="4332"/>
                  </a:lnTo>
                  <a:lnTo>
                    <a:pt x="1549" y="4295"/>
                  </a:lnTo>
                  <a:lnTo>
                    <a:pt x="1567" y="4240"/>
                  </a:lnTo>
                  <a:lnTo>
                    <a:pt x="1567" y="4222"/>
                  </a:lnTo>
                  <a:lnTo>
                    <a:pt x="1549" y="4240"/>
                  </a:lnTo>
                  <a:lnTo>
                    <a:pt x="1531" y="4240"/>
                  </a:lnTo>
                  <a:lnTo>
                    <a:pt x="1531" y="4185"/>
                  </a:lnTo>
                  <a:lnTo>
                    <a:pt x="1512" y="4148"/>
                  </a:lnTo>
                  <a:lnTo>
                    <a:pt x="1494" y="4129"/>
                  </a:lnTo>
                  <a:lnTo>
                    <a:pt x="1494" y="4148"/>
                  </a:lnTo>
                  <a:lnTo>
                    <a:pt x="1475" y="4148"/>
                  </a:lnTo>
                  <a:lnTo>
                    <a:pt x="1457" y="4129"/>
                  </a:lnTo>
                  <a:lnTo>
                    <a:pt x="1438" y="4148"/>
                  </a:lnTo>
                  <a:lnTo>
                    <a:pt x="1438" y="4129"/>
                  </a:lnTo>
                  <a:lnTo>
                    <a:pt x="1438" y="4111"/>
                  </a:lnTo>
                  <a:lnTo>
                    <a:pt x="1457" y="4111"/>
                  </a:lnTo>
                  <a:lnTo>
                    <a:pt x="1457" y="4093"/>
                  </a:lnTo>
                  <a:lnTo>
                    <a:pt x="1438" y="4056"/>
                  </a:lnTo>
                  <a:lnTo>
                    <a:pt x="1438" y="4037"/>
                  </a:lnTo>
                  <a:lnTo>
                    <a:pt x="1420" y="4056"/>
                  </a:lnTo>
                  <a:lnTo>
                    <a:pt x="1402" y="4037"/>
                  </a:lnTo>
                  <a:lnTo>
                    <a:pt x="1383" y="4019"/>
                  </a:lnTo>
                  <a:lnTo>
                    <a:pt x="1365" y="4019"/>
                  </a:lnTo>
                  <a:lnTo>
                    <a:pt x="1383" y="4000"/>
                  </a:lnTo>
                  <a:lnTo>
                    <a:pt x="1383" y="3982"/>
                  </a:lnTo>
                  <a:lnTo>
                    <a:pt x="1328" y="3982"/>
                  </a:lnTo>
                  <a:lnTo>
                    <a:pt x="1328" y="4000"/>
                  </a:lnTo>
                  <a:lnTo>
                    <a:pt x="1291" y="4000"/>
                  </a:lnTo>
                  <a:lnTo>
                    <a:pt x="1291" y="3982"/>
                  </a:lnTo>
                  <a:lnTo>
                    <a:pt x="1328" y="3982"/>
                  </a:lnTo>
                  <a:lnTo>
                    <a:pt x="1328" y="3964"/>
                  </a:lnTo>
                  <a:lnTo>
                    <a:pt x="1328" y="3945"/>
                  </a:lnTo>
                  <a:lnTo>
                    <a:pt x="1346" y="3945"/>
                  </a:lnTo>
                  <a:lnTo>
                    <a:pt x="1346" y="3927"/>
                  </a:lnTo>
                  <a:lnTo>
                    <a:pt x="1291" y="3927"/>
                  </a:lnTo>
                  <a:lnTo>
                    <a:pt x="1291" y="3890"/>
                  </a:lnTo>
                  <a:lnTo>
                    <a:pt x="1291" y="3871"/>
                  </a:lnTo>
                  <a:lnTo>
                    <a:pt x="1272" y="3853"/>
                  </a:lnTo>
                  <a:lnTo>
                    <a:pt x="1254" y="3816"/>
                  </a:lnTo>
                  <a:lnTo>
                    <a:pt x="1254" y="3798"/>
                  </a:lnTo>
                  <a:lnTo>
                    <a:pt x="1236" y="3779"/>
                  </a:lnTo>
                  <a:lnTo>
                    <a:pt x="1199" y="3742"/>
                  </a:lnTo>
                  <a:lnTo>
                    <a:pt x="1199" y="3761"/>
                  </a:lnTo>
                  <a:lnTo>
                    <a:pt x="1180" y="3761"/>
                  </a:lnTo>
                  <a:lnTo>
                    <a:pt x="1162" y="3742"/>
                  </a:lnTo>
                  <a:lnTo>
                    <a:pt x="1162" y="3724"/>
                  </a:lnTo>
                  <a:lnTo>
                    <a:pt x="1180" y="3724"/>
                  </a:lnTo>
                  <a:lnTo>
                    <a:pt x="1162" y="3705"/>
                  </a:lnTo>
                  <a:lnTo>
                    <a:pt x="1162" y="3687"/>
                  </a:lnTo>
                  <a:lnTo>
                    <a:pt x="1180" y="3669"/>
                  </a:lnTo>
                  <a:lnTo>
                    <a:pt x="1143" y="3650"/>
                  </a:lnTo>
                  <a:lnTo>
                    <a:pt x="1125" y="3669"/>
                  </a:lnTo>
                  <a:lnTo>
                    <a:pt x="1143" y="3632"/>
                  </a:lnTo>
                  <a:lnTo>
                    <a:pt x="1125" y="3613"/>
                  </a:lnTo>
                  <a:lnTo>
                    <a:pt x="1107" y="3613"/>
                  </a:lnTo>
                  <a:lnTo>
                    <a:pt x="1107" y="3595"/>
                  </a:lnTo>
                  <a:lnTo>
                    <a:pt x="1107" y="3540"/>
                  </a:lnTo>
                  <a:lnTo>
                    <a:pt x="1125" y="3521"/>
                  </a:lnTo>
                  <a:lnTo>
                    <a:pt x="1088" y="3521"/>
                  </a:lnTo>
                  <a:lnTo>
                    <a:pt x="1088" y="3503"/>
                  </a:lnTo>
                  <a:lnTo>
                    <a:pt x="1107" y="3484"/>
                  </a:lnTo>
                  <a:lnTo>
                    <a:pt x="1051" y="3484"/>
                  </a:lnTo>
                  <a:lnTo>
                    <a:pt x="1051" y="3503"/>
                  </a:lnTo>
                  <a:lnTo>
                    <a:pt x="1033" y="3503"/>
                  </a:lnTo>
                  <a:lnTo>
                    <a:pt x="1014" y="3484"/>
                  </a:lnTo>
                  <a:lnTo>
                    <a:pt x="1014" y="3466"/>
                  </a:lnTo>
                  <a:lnTo>
                    <a:pt x="1051" y="3484"/>
                  </a:lnTo>
                  <a:lnTo>
                    <a:pt x="1070" y="3466"/>
                  </a:lnTo>
                  <a:lnTo>
                    <a:pt x="1051" y="3447"/>
                  </a:lnTo>
                  <a:lnTo>
                    <a:pt x="1033" y="3429"/>
                  </a:lnTo>
                  <a:lnTo>
                    <a:pt x="1033" y="3411"/>
                  </a:lnTo>
                  <a:lnTo>
                    <a:pt x="1014" y="3355"/>
                  </a:lnTo>
                  <a:lnTo>
                    <a:pt x="996" y="3318"/>
                  </a:lnTo>
                  <a:lnTo>
                    <a:pt x="959" y="3281"/>
                  </a:lnTo>
                  <a:lnTo>
                    <a:pt x="959" y="3226"/>
                  </a:lnTo>
                  <a:lnTo>
                    <a:pt x="959" y="3208"/>
                  </a:lnTo>
                  <a:lnTo>
                    <a:pt x="941" y="3171"/>
                  </a:lnTo>
                  <a:lnTo>
                    <a:pt x="922" y="3152"/>
                  </a:lnTo>
                  <a:lnTo>
                    <a:pt x="904" y="3152"/>
                  </a:lnTo>
                  <a:lnTo>
                    <a:pt x="885" y="3171"/>
                  </a:lnTo>
                  <a:lnTo>
                    <a:pt x="885" y="3152"/>
                  </a:lnTo>
                  <a:lnTo>
                    <a:pt x="885" y="3116"/>
                  </a:lnTo>
                  <a:lnTo>
                    <a:pt x="904" y="3097"/>
                  </a:lnTo>
                  <a:lnTo>
                    <a:pt x="904" y="3079"/>
                  </a:lnTo>
                  <a:lnTo>
                    <a:pt x="867" y="3060"/>
                  </a:lnTo>
                  <a:lnTo>
                    <a:pt x="849" y="3060"/>
                  </a:lnTo>
                  <a:lnTo>
                    <a:pt x="830" y="3023"/>
                  </a:lnTo>
                  <a:lnTo>
                    <a:pt x="830" y="3005"/>
                  </a:lnTo>
                  <a:lnTo>
                    <a:pt x="830" y="2968"/>
                  </a:lnTo>
                  <a:lnTo>
                    <a:pt x="830" y="2931"/>
                  </a:lnTo>
                  <a:lnTo>
                    <a:pt x="812" y="2913"/>
                  </a:lnTo>
                  <a:lnTo>
                    <a:pt x="775" y="2894"/>
                  </a:lnTo>
                  <a:lnTo>
                    <a:pt x="793" y="2876"/>
                  </a:lnTo>
                  <a:lnTo>
                    <a:pt x="793" y="2858"/>
                  </a:lnTo>
                  <a:lnTo>
                    <a:pt x="756" y="2784"/>
                  </a:lnTo>
                  <a:lnTo>
                    <a:pt x="756" y="2765"/>
                  </a:lnTo>
                  <a:lnTo>
                    <a:pt x="738" y="2784"/>
                  </a:lnTo>
                  <a:lnTo>
                    <a:pt x="738" y="2802"/>
                  </a:lnTo>
                  <a:lnTo>
                    <a:pt x="719" y="2728"/>
                  </a:lnTo>
                  <a:lnTo>
                    <a:pt x="719" y="2673"/>
                  </a:lnTo>
                  <a:lnTo>
                    <a:pt x="701" y="2636"/>
                  </a:lnTo>
                  <a:lnTo>
                    <a:pt x="664" y="2618"/>
                  </a:lnTo>
                  <a:lnTo>
                    <a:pt x="627" y="2599"/>
                  </a:lnTo>
                  <a:lnTo>
                    <a:pt x="646" y="2581"/>
                  </a:lnTo>
                  <a:lnTo>
                    <a:pt x="664" y="2581"/>
                  </a:lnTo>
                  <a:lnTo>
                    <a:pt x="664" y="2563"/>
                  </a:lnTo>
                  <a:lnTo>
                    <a:pt x="646" y="2544"/>
                  </a:lnTo>
                  <a:lnTo>
                    <a:pt x="572" y="2544"/>
                  </a:lnTo>
                  <a:lnTo>
                    <a:pt x="572" y="2507"/>
                  </a:lnTo>
                  <a:lnTo>
                    <a:pt x="590" y="2470"/>
                  </a:lnTo>
                  <a:lnTo>
                    <a:pt x="609" y="2452"/>
                  </a:lnTo>
                  <a:lnTo>
                    <a:pt x="590" y="2452"/>
                  </a:lnTo>
                  <a:lnTo>
                    <a:pt x="572" y="2434"/>
                  </a:lnTo>
                  <a:lnTo>
                    <a:pt x="572" y="2415"/>
                  </a:lnTo>
                  <a:lnTo>
                    <a:pt x="590" y="2378"/>
                  </a:lnTo>
                  <a:lnTo>
                    <a:pt x="535" y="2378"/>
                  </a:lnTo>
                  <a:lnTo>
                    <a:pt x="517" y="2360"/>
                  </a:lnTo>
                  <a:lnTo>
                    <a:pt x="517" y="2341"/>
                  </a:lnTo>
                  <a:lnTo>
                    <a:pt x="535" y="2341"/>
                  </a:lnTo>
                  <a:lnTo>
                    <a:pt x="535" y="2360"/>
                  </a:lnTo>
                  <a:lnTo>
                    <a:pt x="554" y="2360"/>
                  </a:lnTo>
                  <a:lnTo>
                    <a:pt x="572" y="2341"/>
                  </a:lnTo>
                  <a:lnTo>
                    <a:pt x="554" y="2341"/>
                  </a:lnTo>
                  <a:lnTo>
                    <a:pt x="554" y="2305"/>
                  </a:lnTo>
                  <a:lnTo>
                    <a:pt x="517" y="2194"/>
                  </a:lnTo>
                  <a:lnTo>
                    <a:pt x="480" y="2083"/>
                  </a:lnTo>
                  <a:lnTo>
                    <a:pt x="480" y="2065"/>
                  </a:lnTo>
                  <a:lnTo>
                    <a:pt x="461" y="2065"/>
                  </a:lnTo>
                  <a:lnTo>
                    <a:pt x="443" y="2028"/>
                  </a:lnTo>
                  <a:lnTo>
                    <a:pt x="443" y="2010"/>
                  </a:lnTo>
                  <a:lnTo>
                    <a:pt x="443" y="1973"/>
                  </a:lnTo>
                  <a:lnTo>
                    <a:pt x="425" y="1954"/>
                  </a:lnTo>
                  <a:lnTo>
                    <a:pt x="443" y="1954"/>
                  </a:lnTo>
                  <a:lnTo>
                    <a:pt x="443" y="1899"/>
                  </a:lnTo>
                  <a:lnTo>
                    <a:pt x="443" y="1881"/>
                  </a:lnTo>
                  <a:lnTo>
                    <a:pt x="406" y="1881"/>
                  </a:lnTo>
                  <a:lnTo>
                    <a:pt x="406" y="1844"/>
                  </a:lnTo>
                  <a:lnTo>
                    <a:pt x="406" y="1788"/>
                  </a:lnTo>
                  <a:lnTo>
                    <a:pt x="369" y="1733"/>
                  </a:lnTo>
                  <a:lnTo>
                    <a:pt x="388" y="1715"/>
                  </a:lnTo>
                  <a:lnTo>
                    <a:pt x="406" y="1696"/>
                  </a:lnTo>
                  <a:lnTo>
                    <a:pt x="388" y="1678"/>
                  </a:lnTo>
                  <a:lnTo>
                    <a:pt x="369" y="1622"/>
                  </a:lnTo>
                  <a:lnTo>
                    <a:pt x="351" y="1604"/>
                  </a:lnTo>
                  <a:lnTo>
                    <a:pt x="351" y="1586"/>
                  </a:lnTo>
                  <a:lnTo>
                    <a:pt x="332" y="1586"/>
                  </a:lnTo>
                  <a:lnTo>
                    <a:pt x="332" y="1567"/>
                  </a:lnTo>
                  <a:lnTo>
                    <a:pt x="314" y="1530"/>
                  </a:lnTo>
                  <a:lnTo>
                    <a:pt x="296" y="1530"/>
                  </a:lnTo>
                  <a:lnTo>
                    <a:pt x="277" y="1512"/>
                  </a:lnTo>
                  <a:lnTo>
                    <a:pt x="277" y="1475"/>
                  </a:lnTo>
                  <a:lnTo>
                    <a:pt x="296" y="1457"/>
                  </a:lnTo>
                  <a:lnTo>
                    <a:pt x="332" y="1438"/>
                  </a:lnTo>
                  <a:lnTo>
                    <a:pt x="314" y="1401"/>
                  </a:lnTo>
                  <a:lnTo>
                    <a:pt x="314" y="1346"/>
                  </a:lnTo>
                  <a:lnTo>
                    <a:pt x="314" y="1309"/>
                  </a:lnTo>
                  <a:lnTo>
                    <a:pt x="314" y="1272"/>
                  </a:lnTo>
                  <a:lnTo>
                    <a:pt x="277" y="1272"/>
                  </a:lnTo>
                  <a:lnTo>
                    <a:pt x="259" y="1254"/>
                  </a:lnTo>
                  <a:lnTo>
                    <a:pt x="259" y="1235"/>
                  </a:lnTo>
                  <a:lnTo>
                    <a:pt x="277" y="1217"/>
                  </a:lnTo>
                  <a:lnTo>
                    <a:pt x="296" y="1180"/>
                  </a:lnTo>
                  <a:lnTo>
                    <a:pt x="277" y="1199"/>
                  </a:lnTo>
                  <a:lnTo>
                    <a:pt x="259" y="1199"/>
                  </a:lnTo>
                  <a:lnTo>
                    <a:pt x="240" y="1143"/>
                  </a:lnTo>
                  <a:lnTo>
                    <a:pt x="240" y="1106"/>
                  </a:lnTo>
                  <a:lnTo>
                    <a:pt x="222" y="1106"/>
                  </a:lnTo>
                  <a:lnTo>
                    <a:pt x="259" y="1033"/>
                  </a:lnTo>
                  <a:lnTo>
                    <a:pt x="259" y="996"/>
                  </a:lnTo>
                  <a:lnTo>
                    <a:pt x="240" y="977"/>
                  </a:lnTo>
                  <a:lnTo>
                    <a:pt x="222" y="885"/>
                  </a:lnTo>
                  <a:lnTo>
                    <a:pt x="222" y="811"/>
                  </a:lnTo>
                  <a:lnTo>
                    <a:pt x="203" y="793"/>
                  </a:lnTo>
                  <a:lnTo>
                    <a:pt x="185" y="793"/>
                  </a:lnTo>
                  <a:lnTo>
                    <a:pt x="203" y="775"/>
                  </a:lnTo>
                  <a:lnTo>
                    <a:pt x="203" y="756"/>
                  </a:lnTo>
                  <a:lnTo>
                    <a:pt x="166" y="756"/>
                  </a:lnTo>
                  <a:lnTo>
                    <a:pt x="166" y="738"/>
                  </a:lnTo>
                  <a:lnTo>
                    <a:pt x="166" y="719"/>
                  </a:lnTo>
                  <a:lnTo>
                    <a:pt x="203" y="701"/>
                  </a:lnTo>
                  <a:lnTo>
                    <a:pt x="222" y="682"/>
                  </a:lnTo>
                  <a:lnTo>
                    <a:pt x="222" y="646"/>
                  </a:lnTo>
                  <a:lnTo>
                    <a:pt x="203" y="627"/>
                  </a:lnTo>
                  <a:lnTo>
                    <a:pt x="222" y="627"/>
                  </a:lnTo>
                  <a:lnTo>
                    <a:pt x="222" y="609"/>
                  </a:lnTo>
                  <a:lnTo>
                    <a:pt x="203" y="590"/>
                  </a:lnTo>
                  <a:lnTo>
                    <a:pt x="185" y="609"/>
                  </a:lnTo>
                  <a:lnTo>
                    <a:pt x="148" y="609"/>
                  </a:lnTo>
                  <a:lnTo>
                    <a:pt x="148" y="590"/>
                  </a:lnTo>
                  <a:lnTo>
                    <a:pt x="166" y="572"/>
                  </a:lnTo>
                  <a:lnTo>
                    <a:pt x="185" y="553"/>
                  </a:lnTo>
                  <a:lnTo>
                    <a:pt x="166" y="535"/>
                  </a:lnTo>
                  <a:lnTo>
                    <a:pt x="203" y="553"/>
                  </a:lnTo>
                  <a:lnTo>
                    <a:pt x="222" y="553"/>
                  </a:lnTo>
                  <a:lnTo>
                    <a:pt x="222" y="535"/>
                  </a:lnTo>
                  <a:lnTo>
                    <a:pt x="222" y="498"/>
                  </a:lnTo>
                  <a:lnTo>
                    <a:pt x="203" y="461"/>
                  </a:lnTo>
                  <a:lnTo>
                    <a:pt x="203" y="443"/>
                  </a:lnTo>
                  <a:lnTo>
                    <a:pt x="185" y="443"/>
                  </a:lnTo>
                  <a:lnTo>
                    <a:pt x="185" y="424"/>
                  </a:lnTo>
                  <a:lnTo>
                    <a:pt x="185" y="387"/>
                  </a:lnTo>
                  <a:lnTo>
                    <a:pt x="185" y="369"/>
                  </a:lnTo>
                  <a:lnTo>
                    <a:pt x="148" y="351"/>
                  </a:lnTo>
                  <a:lnTo>
                    <a:pt x="130" y="332"/>
                  </a:lnTo>
                  <a:lnTo>
                    <a:pt x="185" y="332"/>
                  </a:lnTo>
                  <a:lnTo>
                    <a:pt x="185" y="314"/>
                  </a:lnTo>
                  <a:lnTo>
                    <a:pt x="185" y="277"/>
                  </a:lnTo>
                  <a:lnTo>
                    <a:pt x="166" y="258"/>
                  </a:lnTo>
                  <a:lnTo>
                    <a:pt x="166" y="240"/>
                  </a:lnTo>
                  <a:lnTo>
                    <a:pt x="203" y="240"/>
                  </a:lnTo>
                  <a:lnTo>
                    <a:pt x="203" y="222"/>
                  </a:lnTo>
                  <a:lnTo>
                    <a:pt x="185" y="185"/>
                  </a:lnTo>
                  <a:lnTo>
                    <a:pt x="203" y="185"/>
                  </a:lnTo>
                  <a:lnTo>
                    <a:pt x="203" y="166"/>
                  </a:lnTo>
                  <a:lnTo>
                    <a:pt x="185" y="148"/>
                  </a:lnTo>
                  <a:lnTo>
                    <a:pt x="166" y="129"/>
                  </a:lnTo>
                  <a:lnTo>
                    <a:pt x="148" y="129"/>
                  </a:lnTo>
                  <a:lnTo>
                    <a:pt x="148" y="93"/>
                  </a:lnTo>
                  <a:lnTo>
                    <a:pt x="130" y="93"/>
                  </a:lnTo>
                  <a:lnTo>
                    <a:pt x="111" y="74"/>
                  </a:lnTo>
                  <a:lnTo>
                    <a:pt x="166" y="74"/>
                  </a:lnTo>
                  <a:lnTo>
                    <a:pt x="166" y="56"/>
                  </a:lnTo>
                  <a:lnTo>
                    <a:pt x="166" y="37"/>
                  </a:lnTo>
                  <a:lnTo>
                    <a:pt x="148" y="37"/>
                  </a:lnTo>
                  <a:lnTo>
                    <a:pt x="130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1609050" y="666675"/>
              <a:ext cx="155775" cy="283450"/>
            </a:xfrm>
            <a:custGeom>
              <a:avLst/>
              <a:gdLst/>
              <a:ahLst/>
              <a:cxnLst/>
              <a:rect l="l" t="t" r="r" b="b"/>
              <a:pathLst>
                <a:path w="6231" h="11338" extrusionOk="0">
                  <a:moveTo>
                    <a:pt x="1235" y="1"/>
                  </a:moveTo>
                  <a:lnTo>
                    <a:pt x="1088" y="38"/>
                  </a:lnTo>
                  <a:lnTo>
                    <a:pt x="959" y="56"/>
                  </a:lnTo>
                  <a:lnTo>
                    <a:pt x="830" y="112"/>
                  </a:lnTo>
                  <a:lnTo>
                    <a:pt x="719" y="167"/>
                  </a:lnTo>
                  <a:lnTo>
                    <a:pt x="608" y="241"/>
                  </a:lnTo>
                  <a:lnTo>
                    <a:pt x="498" y="314"/>
                  </a:lnTo>
                  <a:lnTo>
                    <a:pt x="406" y="407"/>
                  </a:lnTo>
                  <a:lnTo>
                    <a:pt x="313" y="499"/>
                  </a:lnTo>
                  <a:lnTo>
                    <a:pt x="221" y="609"/>
                  </a:lnTo>
                  <a:lnTo>
                    <a:pt x="166" y="720"/>
                  </a:lnTo>
                  <a:lnTo>
                    <a:pt x="111" y="849"/>
                  </a:lnTo>
                  <a:lnTo>
                    <a:pt x="55" y="978"/>
                  </a:lnTo>
                  <a:lnTo>
                    <a:pt x="19" y="1107"/>
                  </a:lnTo>
                  <a:lnTo>
                    <a:pt x="0" y="1236"/>
                  </a:lnTo>
                  <a:lnTo>
                    <a:pt x="0" y="1383"/>
                  </a:lnTo>
                  <a:lnTo>
                    <a:pt x="0" y="7430"/>
                  </a:lnTo>
                  <a:lnTo>
                    <a:pt x="0" y="8812"/>
                  </a:lnTo>
                  <a:lnTo>
                    <a:pt x="0" y="9070"/>
                  </a:lnTo>
                  <a:lnTo>
                    <a:pt x="55" y="9328"/>
                  </a:lnTo>
                  <a:lnTo>
                    <a:pt x="111" y="9568"/>
                  </a:lnTo>
                  <a:lnTo>
                    <a:pt x="184" y="9789"/>
                  </a:lnTo>
                  <a:lnTo>
                    <a:pt x="295" y="10010"/>
                  </a:lnTo>
                  <a:lnTo>
                    <a:pt x="424" y="10231"/>
                  </a:lnTo>
                  <a:lnTo>
                    <a:pt x="572" y="10416"/>
                  </a:lnTo>
                  <a:lnTo>
                    <a:pt x="737" y="10600"/>
                  </a:lnTo>
                  <a:lnTo>
                    <a:pt x="922" y="10766"/>
                  </a:lnTo>
                  <a:lnTo>
                    <a:pt x="1106" y="10914"/>
                  </a:lnTo>
                  <a:lnTo>
                    <a:pt x="1309" y="11024"/>
                  </a:lnTo>
                  <a:lnTo>
                    <a:pt x="1530" y="11135"/>
                  </a:lnTo>
                  <a:lnTo>
                    <a:pt x="1770" y="11227"/>
                  </a:lnTo>
                  <a:lnTo>
                    <a:pt x="2009" y="11282"/>
                  </a:lnTo>
                  <a:lnTo>
                    <a:pt x="2267" y="11319"/>
                  </a:lnTo>
                  <a:lnTo>
                    <a:pt x="2525" y="11337"/>
                  </a:lnTo>
                  <a:lnTo>
                    <a:pt x="2765" y="11319"/>
                  </a:lnTo>
                  <a:lnTo>
                    <a:pt x="3023" y="11282"/>
                  </a:lnTo>
                  <a:lnTo>
                    <a:pt x="3263" y="11227"/>
                  </a:lnTo>
                  <a:lnTo>
                    <a:pt x="3502" y="11135"/>
                  </a:lnTo>
                  <a:lnTo>
                    <a:pt x="3724" y="11024"/>
                  </a:lnTo>
                  <a:lnTo>
                    <a:pt x="3926" y="10914"/>
                  </a:lnTo>
                  <a:lnTo>
                    <a:pt x="4111" y="10766"/>
                  </a:lnTo>
                  <a:lnTo>
                    <a:pt x="4295" y="10600"/>
                  </a:lnTo>
                  <a:lnTo>
                    <a:pt x="4461" y="10416"/>
                  </a:lnTo>
                  <a:lnTo>
                    <a:pt x="4608" y="10231"/>
                  </a:lnTo>
                  <a:lnTo>
                    <a:pt x="4737" y="10010"/>
                  </a:lnTo>
                  <a:lnTo>
                    <a:pt x="4848" y="9789"/>
                  </a:lnTo>
                  <a:lnTo>
                    <a:pt x="4922" y="9568"/>
                  </a:lnTo>
                  <a:lnTo>
                    <a:pt x="4977" y="9328"/>
                  </a:lnTo>
                  <a:lnTo>
                    <a:pt x="5032" y="9070"/>
                  </a:lnTo>
                  <a:lnTo>
                    <a:pt x="5032" y="8812"/>
                  </a:lnTo>
                  <a:lnTo>
                    <a:pt x="5032" y="7079"/>
                  </a:lnTo>
                  <a:lnTo>
                    <a:pt x="5641" y="6932"/>
                  </a:lnTo>
                  <a:lnTo>
                    <a:pt x="5807" y="6877"/>
                  </a:lnTo>
                  <a:lnTo>
                    <a:pt x="5936" y="6784"/>
                  </a:lnTo>
                  <a:lnTo>
                    <a:pt x="6046" y="6674"/>
                  </a:lnTo>
                  <a:lnTo>
                    <a:pt x="6138" y="6545"/>
                  </a:lnTo>
                  <a:lnTo>
                    <a:pt x="6194" y="6397"/>
                  </a:lnTo>
                  <a:lnTo>
                    <a:pt x="6231" y="6250"/>
                  </a:lnTo>
                  <a:lnTo>
                    <a:pt x="6231" y="6084"/>
                  </a:lnTo>
                  <a:lnTo>
                    <a:pt x="6194" y="5918"/>
                  </a:lnTo>
                  <a:lnTo>
                    <a:pt x="5032" y="1199"/>
                  </a:lnTo>
                  <a:lnTo>
                    <a:pt x="5032" y="1236"/>
                  </a:lnTo>
                  <a:lnTo>
                    <a:pt x="5014" y="1107"/>
                  </a:lnTo>
                  <a:lnTo>
                    <a:pt x="4977" y="978"/>
                  </a:lnTo>
                  <a:lnTo>
                    <a:pt x="4940" y="867"/>
                  </a:lnTo>
                  <a:lnTo>
                    <a:pt x="4885" y="757"/>
                  </a:lnTo>
                  <a:lnTo>
                    <a:pt x="4830" y="646"/>
                  </a:lnTo>
                  <a:lnTo>
                    <a:pt x="4756" y="536"/>
                  </a:lnTo>
                  <a:lnTo>
                    <a:pt x="4590" y="351"/>
                  </a:lnTo>
                  <a:lnTo>
                    <a:pt x="4498" y="277"/>
                  </a:lnTo>
                  <a:lnTo>
                    <a:pt x="4387" y="204"/>
                  </a:lnTo>
                  <a:lnTo>
                    <a:pt x="4277" y="148"/>
                  </a:lnTo>
                  <a:lnTo>
                    <a:pt x="4166" y="93"/>
                  </a:lnTo>
                  <a:lnTo>
                    <a:pt x="4037" y="56"/>
                  </a:lnTo>
                  <a:lnTo>
                    <a:pt x="3926" y="19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1607650" y="665300"/>
              <a:ext cx="158550" cy="286200"/>
            </a:xfrm>
            <a:custGeom>
              <a:avLst/>
              <a:gdLst/>
              <a:ahLst/>
              <a:cxnLst/>
              <a:rect l="l" t="t" r="r" b="b"/>
              <a:pathLst>
                <a:path w="6342" h="11448" extrusionOk="0">
                  <a:moveTo>
                    <a:pt x="3853" y="111"/>
                  </a:moveTo>
                  <a:lnTo>
                    <a:pt x="3964" y="130"/>
                  </a:lnTo>
                  <a:lnTo>
                    <a:pt x="4093" y="167"/>
                  </a:lnTo>
                  <a:lnTo>
                    <a:pt x="4204" y="203"/>
                  </a:lnTo>
                  <a:lnTo>
                    <a:pt x="4425" y="314"/>
                  </a:lnTo>
                  <a:lnTo>
                    <a:pt x="4609" y="443"/>
                  </a:lnTo>
                  <a:lnTo>
                    <a:pt x="4775" y="627"/>
                  </a:lnTo>
                  <a:lnTo>
                    <a:pt x="4904" y="830"/>
                  </a:lnTo>
                  <a:lnTo>
                    <a:pt x="4941" y="941"/>
                  </a:lnTo>
                  <a:lnTo>
                    <a:pt x="4996" y="1051"/>
                  </a:lnTo>
                  <a:lnTo>
                    <a:pt x="5015" y="1162"/>
                  </a:lnTo>
                  <a:lnTo>
                    <a:pt x="5033" y="1291"/>
                  </a:lnTo>
                  <a:lnTo>
                    <a:pt x="5070" y="1586"/>
                  </a:lnTo>
                  <a:lnTo>
                    <a:pt x="5088" y="1475"/>
                  </a:lnTo>
                  <a:lnTo>
                    <a:pt x="6194" y="5992"/>
                  </a:lnTo>
                  <a:lnTo>
                    <a:pt x="6231" y="6139"/>
                  </a:lnTo>
                  <a:lnTo>
                    <a:pt x="6231" y="6286"/>
                  </a:lnTo>
                  <a:lnTo>
                    <a:pt x="6213" y="6434"/>
                  </a:lnTo>
                  <a:lnTo>
                    <a:pt x="6158" y="6581"/>
                  </a:lnTo>
                  <a:lnTo>
                    <a:pt x="6065" y="6692"/>
                  </a:lnTo>
                  <a:lnTo>
                    <a:pt x="5955" y="6803"/>
                  </a:lnTo>
                  <a:lnTo>
                    <a:pt x="5826" y="6876"/>
                  </a:lnTo>
                  <a:lnTo>
                    <a:pt x="5697" y="6932"/>
                  </a:lnTo>
                  <a:lnTo>
                    <a:pt x="5052" y="7098"/>
                  </a:lnTo>
                  <a:lnTo>
                    <a:pt x="5052" y="8867"/>
                  </a:lnTo>
                  <a:lnTo>
                    <a:pt x="5033" y="9125"/>
                  </a:lnTo>
                  <a:lnTo>
                    <a:pt x="4996" y="9365"/>
                  </a:lnTo>
                  <a:lnTo>
                    <a:pt x="4941" y="9604"/>
                  </a:lnTo>
                  <a:lnTo>
                    <a:pt x="4849" y="9826"/>
                  </a:lnTo>
                  <a:lnTo>
                    <a:pt x="4738" y="10047"/>
                  </a:lnTo>
                  <a:lnTo>
                    <a:pt x="4628" y="10250"/>
                  </a:lnTo>
                  <a:lnTo>
                    <a:pt x="4480" y="10434"/>
                  </a:lnTo>
                  <a:lnTo>
                    <a:pt x="4314" y="10618"/>
                  </a:lnTo>
                  <a:lnTo>
                    <a:pt x="4148" y="10784"/>
                  </a:lnTo>
                  <a:lnTo>
                    <a:pt x="3946" y="10913"/>
                  </a:lnTo>
                  <a:lnTo>
                    <a:pt x="3743" y="11042"/>
                  </a:lnTo>
                  <a:lnTo>
                    <a:pt x="3540" y="11153"/>
                  </a:lnTo>
                  <a:lnTo>
                    <a:pt x="3300" y="11227"/>
                  </a:lnTo>
                  <a:lnTo>
                    <a:pt x="3061" y="11282"/>
                  </a:lnTo>
                  <a:lnTo>
                    <a:pt x="2821" y="11319"/>
                  </a:lnTo>
                  <a:lnTo>
                    <a:pt x="2581" y="11337"/>
                  </a:lnTo>
                  <a:lnTo>
                    <a:pt x="2323" y="11319"/>
                  </a:lnTo>
                  <a:lnTo>
                    <a:pt x="2084" y="11282"/>
                  </a:lnTo>
                  <a:lnTo>
                    <a:pt x="1844" y="11227"/>
                  </a:lnTo>
                  <a:lnTo>
                    <a:pt x="1604" y="11153"/>
                  </a:lnTo>
                  <a:lnTo>
                    <a:pt x="1402" y="11042"/>
                  </a:lnTo>
                  <a:lnTo>
                    <a:pt x="1199" y="10913"/>
                  </a:lnTo>
                  <a:lnTo>
                    <a:pt x="996" y="10784"/>
                  </a:lnTo>
                  <a:lnTo>
                    <a:pt x="830" y="10618"/>
                  </a:lnTo>
                  <a:lnTo>
                    <a:pt x="664" y="10434"/>
                  </a:lnTo>
                  <a:lnTo>
                    <a:pt x="517" y="10250"/>
                  </a:lnTo>
                  <a:lnTo>
                    <a:pt x="406" y="10047"/>
                  </a:lnTo>
                  <a:lnTo>
                    <a:pt x="296" y="9826"/>
                  </a:lnTo>
                  <a:lnTo>
                    <a:pt x="204" y="9604"/>
                  </a:lnTo>
                  <a:lnTo>
                    <a:pt x="148" y="9365"/>
                  </a:lnTo>
                  <a:lnTo>
                    <a:pt x="111" y="9125"/>
                  </a:lnTo>
                  <a:lnTo>
                    <a:pt x="93" y="8867"/>
                  </a:lnTo>
                  <a:lnTo>
                    <a:pt x="93" y="1438"/>
                  </a:lnTo>
                  <a:lnTo>
                    <a:pt x="111" y="1291"/>
                  </a:lnTo>
                  <a:lnTo>
                    <a:pt x="130" y="1162"/>
                  </a:lnTo>
                  <a:lnTo>
                    <a:pt x="167" y="1033"/>
                  </a:lnTo>
                  <a:lnTo>
                    <a:pt x="204" y="922"/>
                  </a:lnTo>
                  <a:lnTo>
                    <a:pt x="259" y="793"/>
                  </a:lnTo>
                  <a:lnTo>
                    <a:pt x="333" y="701"/>
                  </a:lnTo>
                  <a:lnTo>
                    <a:pt x="406" y="591"/>
                  </a:lnTo>
                  <a:lnTo>
                    <a:pt x="498" y="498"/>
                  </a:lnTo>
                  <a:lnTo>
                    <a:pt x="591" y="406"/>
                  </a:lnTo>
                  <a:lnTo>
                    <a:pt x="683" y="332"/>
                  </a:lnTo>
                  <a:lnTo>
                    <a:pt x="793" y="259"/>
                  </a:lnTo>
                  <a:lnTo>
                    <a:pt x="904" y="203"/>
                  </a:lnTo>
                  <a:lnTo>
                    <a:pt x="1033" y="167"/>
                  </a:lnTo>
                  <a:lnTo>
                    <a:pt x="1162" y="130"/>
                  </a:lnTo>
                  <a:lnTo>
                    <a:pt x="1291" y="111"/>
                  </a:lnTo>
                  <a:close/>
                  <a:moveTo>
                    <a:pt x="1420" y="1"/>
                  </a:moveTo>
                  <a:lnTo>
                    <a:pt x="1273" y="19"/>
                  </a:lnTo>
                  <a:lnTo>
                    <a:pt x="1144" y="38"/>
                  </a:lnTo>
                  <a:lnTo>
                    <a:pt x="996" y="74"/>
                  </a:lnTo>
                  <a:lnTo>
                    <a:pt x="867" y="111"/>
                  </a:lnTo>
                  <a:lnTo>
                    <a:pt x="757" y="185"/>
                  </a:lnTo>
                  <a:lnTo>
                    <a:pt x="628" y="259"/>
                  </a:lnTo>
                  <a:lnTo>
                    <a:pt x="517" y="332"/>
                  </a:lnTo>
                  <a:lnTo>
                    <a:pt x="425" y="425"/>
                  </a:lnTo>
                  <a:lnTo>
                    <a:pt x="333" y="535"/>
                  </a:lnTo>
                  <a:lnTo>
                    <a:pt x="240" y="646"/>
                  </a:lnTo>
                  <a:lnTo>
                    <a:pt x="167" y="756"/>
                  </a:lnTo>
                  <a:lnTo>
                    <a:pt x="111" y="885"/>
                  </a:lnTo>
                  <a:lnTo>
                    <a:pt x="75" y="1015"/>
                  </a:lnTo>
                  <a:lnTo>
                    <a:pt x="38" y="1144"/>
                  </a:lnTo>
                  <a:lnTo>
                    <a:pt x="1" y="1291"/>
                  </a:lnTo>
                  <a:lnTo>
                    <a:pt x="1" y="1438"/>
                  </a:lnTo>
                  <a:lnTo>
                    <a:pt x="1" y="8867"/>
                  </a:lnTo>
                  <a:lnTo>
                    <a:pt x="19" y="9125"/>
                  </a:lnTo>
                  <a:lnTo>
                    <a:pt x="56" y="9383"/>
                  </a:lnTo>
                  <a:lnTo>
                    <a:pt x="111" y="9641"/>
                  </a:lnTo>
                  <a:lnTo>
                    <a:pt x="204" y="9863"/>
                  </a:lnTo>
                  <a:lnTo>
                    <a:pt x="314" y="10102"/>
                  </a:lnTo>
                  <a:lnTo>
                    <a:pt x="443" y="10305"/>
                  </a:lnTo>
                  <a:lnTo>
                    <a:pt x="591" y="10508"/>
                  </a:lnTo>
                  <a:lnTo>
                    <a:pt x="757" y="10692"/>
                  </a:lnTo>
                  <a:lnTo>
                    <a:pt x="941" y="10858"/>
                  </a:lnTo>
                  <a:lnTo>
                    <a:pt x="1144" y="11005"/>
                  </a:lnTo>
                  <a:lnTo>
                    <a:pt x="1346" y="11134"/>
                  </a:lnTo>
                  <a:lnTo>
                    <a:pt x="1568" y="11245"/>
                  </a:lnTo>
                  <a:lnTo>
                    <a:pt x="1807" y="11319"/>
                  </a:lnTo>
                  <a:lnTo>
                    <a:pt x="2047" y="11392"/>
                  </a:lnTo>
                  <a:lnTo>
                    <a:pt x="2305" y="11429"/>
                  </a:lnTo>
                  <a:lnTo>
                    <a:pt x="2581" y="11448"/>
                  </a:lnTo>
                  <a:lnTo>
                    <a:pt x="2840" y="11429"/>
                  </a:lnTo>
                  <a:lnTo>
                    <a:pt x="3098" y="11392"/>
                  </a:lnTo>
                  <a:lnTo>
                    <a:pt x="3337" y="11319"/>
                  </a:lnTo>
                  <a:lnTo>
                    <a:pt x="3577" y="11245"/>
                  </a:lnTo>
                  <a:lnTo>
                    <a:pt x="3798" y="11134"/>
                  </a:lnTo>
                  <a:lnTo>
                    <a:pt x="4001" y="11005"/>
                  </a:lnTo>
                  <a:lnTo>
                    <a:pt x="4204" y="10858"/>
                  </a:lnTo>
                  <a:lnTo>
                    <a:pt x="4388" y="10692"/>
                  </a:lnTo>
                  <a:lnTo>
                    <a:pt x="4554" y="10508"/>
                  </a:lnTo>
                  <a:lnTo>
                    <a:pt x="4701" y="10305"/>
                  </a:lnTo>
                  <a:lnTo>
                    <a:pt x="4830" y="10102"/>
                  </a:lnTo>
                  <a:lnTo>
                    <a:pt x="4941" y="9863"/>
                  </a:lnTo>
                  <a:lnTo>
                    <a:pt x="5033" y="9641"/>
                  </a:lnTo>
                  <a:lnTo>
                    <a:pt x="5088" y="9383"/>
                  </a:lnTo>
                  <a:lnTo>
                    <a:pt x="5125" y="9125"/>
                  </a:lnTo>
                  <a:lnTo>
                    <a:pt x="5144" y="8867"/>
                  </a:lnTo>
                  <a:lnTo>
                    <a:pt x="5144" y="7171"/>
                  </a:lnTo>
                  <a:lnTo>
                    <a:pt x="5715" y="7024"/>
                  </a:lnTo>
                  <a:lnTo>
                    <a:pt x="5881" y="6968"/>
                  </a:lnTo>
                  <a:lnTo>
                    <a:pt x="6028" y="6876"/>
                  </a:lnTo>
                  <a:lnTo>
                    <a:pt x="6139" y="6766"/>
                  </a:lnTo>
                  <a:lnTo>
                    <a:pt x="6250" y="6618"/>
                  </a:lnTo>
                  <a:lnTo>
                    <a:pt x="6305" y="6471"/>
                  </a:lnTo>
                  <a:lnTo>
                    <a:pt x="6342" y="6305"/>
                  </a:lnTo>
                  <a:lnTo>
                    <a:pt x="6342" y="6139"/>
                  </a:lnTo>
                  <a:lnTo>
                    <a:pt x="6287" y="5973"/>
                  </a:lnTo>
                  <a:lnTo>
                    <a:pt x="5088" y="1051"/>
                  </a:lnTo>
                  <a:lnTo>
                    <a:pt x="5015" y="830"/>
                  </a:lnTo>
                  <a:lnTo>
                    <a:pt x="4904" y="627"/>
                  </a:lnTo>
                  <a:lnTo>
                    <a:pt x="4757" y="462"/>
                  </a:lnTo>
                  <a:lnTo>
                    <a:pt x="4591" y="296"/>
                  </a:lnTo>
                  <a:lnTo>
                    <a:pt x="4388" y="185"/>
                  </a:lnTo>
                  <a:lnTo>
                    <a:pt x="4185" y="93"/>
                  </a:lnTo>
                  <a:lnTo>
                    <a:pt x="3964" y="19"/>
                  </a:lnTo>
                  <a:lnTo>
                    <a:pt x="37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1604425" y="877300"/>
              <a:ext cx="135525" cy="77425"/>
            </a:xfrm>
            <a:custGeom>
              <a:avLst/>
              <a:gdLst/>
              <a:ahLst/>
              <a:cxnLst/>
              <a:rect l="l" t="t" r="r" b="b"/>
              <a:pathLst>
                <a:path w="5421" h="3097" extrusionOk="0">
                  <a:moveTo>
                    <a:pt x="5383" y="55"/>
                  </a:moveTo>
                  <a:lnTo>
                    <a:pt x="5365" y="74"/>
                  </a:lnTo>
                  <a:lnTo>
                    <a:pt x="5346" y="92"/>
                  </a:lnTo>
                  <a:lnTo>
                    <a:pt x="5310" y="92"/>
                  </a:lnTo>
                  <a:lnTo>
                    <a:pt x="5328" y="74"/>
                  </a:lnTo>
                  <a:lnTo>
                    <a:pt x="5365" y="55"/>
                  </a:lnTo>
                  <a:close/>
                  <a:moveTo>
                    <a:pt x="296" y="258"/>
                  </a:moveTo>
                  <a:lnTo>
                    <a:pt x="296" y="277"/>
                  </a:lnTo>
                  <a:lnTo>
                    <a:pt x="314" y="277"/>
                  </a:lnTo>
                  <a:lnTo>
                    <a:pt x="314" y="258"/>
                  </a:lnTo>
                  <a:close/>
                  <a:moveTo>
                    <a:pt x="93" y="277"/>
                  </a:moveTo>
                  <a:lnTo>
                    <a:pt x="111" y="295"/>
                  </a:lnTo>
                  <a:lnTo>
                    <a:pt x="93" y="313"/>
                  </a:lnTo>
                  <a:lnTo>
                    <a:pt x="74" y="295"/>
                  </a:lnTo>
                  <a:lnTo>
                    <a:pt x="93" y="295"/>
                  </a:lnTo>
                  <a:lnTo>
                    <a:pt x="93" y="277"/>
                  </a:lnTo>
                  <a:close/>
                  <a:moveTo>
                    <a:pt x="130" y="406"/>
                  </a:moveTo>
                  <a:lnTo>
                    <a:pt x="148" y="424"/>
                  </a:lnTo>
                  <a:lnTo>
                    <a:pt x="111" y="424"/>
                  </a:lnTo>
                  <a:lnTo>
                    <a:pt x="111" y="442"/>
                  </a:lnTo>
                  <a:lnTo>
                    <a:pt x="93" y="424"/>
                  </a:lnTo>
                  <a:lnTo>
                    <a:pt x="93" y="406"/>
                  </a:lnTo>
                  <a:close/>
                  <a:moveTo>
                    <a:pt x="19" y="442"/>
                  </a:moveTo>
                  <a:lnTo>
                    <a:pt x="19" y="461"/>
                  </a:lnTo>
                  <a:lnTo>
                    <a:pt x="38" y="461"/>
                  </a:lnTo>
                  <a:lnTo>
                    <a:pt x="38" y="442"/>
                  </a:lnTo>
                  <a:close/>
                  <a:moveTo>
                    <a:pt x="240" y="959"/>
                  </a:moveTo>
                  <a:lnTo>
                    <a:pt x="259" y="977"/>
                  </a:lnTo>
                  <a:lnTo>
                    <a:pt x="240" y="995"/>
                  </a:lnTo>
                  <a:lnTo>
                    <a:pt x="222" y="995"/>
                  </a:lnTo>
                  <a:lnTo>
                    <a:pt x="222" y="977"/>
                  </a:lnTo>
                  <a:lnTo>
                    <a:pt x="240" y="959"/>
                  </a:lnTo>
                  <a:close/>
                  <a:moveTo>
                    <a:pt x="277" y="1014"/>
                  </a:moveTo>
                  <a:lnTo>
                    <a:pt x="259" y="1032"/>
                  </a:lnTo>
                  <a:lnTo>
                    <a:pt x="259" y="1051"/>
                  </a:lnTo>
                  <a:lnTo>
                    <a:pt x="277" y="1069"/>
                  </a:lnTo>
                  <a:lnTo>
                    <a:pt x="296" y="1051"/>
                  </a:lnTo>
                  <a:lnTo>
                    <a:pt x="296" y="1032"/>
                  </a:lnTo>
                  <a:lnTo>
                    <a:pt x="277" y="1014"/>
                  </a:lnTo>
                  <a:close/>
                  <a:moveTo>
                    <a:pt x="333" y="1475"/>
                  </a:moveTo>
                  <a:lnTo>
                    <a:pt x="333" y="1493"/>
                  </a:lnTo>
                  <a:lnTo>
                    <a:pt x="314" y="1493"/>
                  </a:lnTo>
                  <a:lnTo>
                    <a:pt x="314" y="1475"/>
                  </a:lnTo>
                  <a:close/>
                  <a:moveTo>
                    <a:pt x="5070" y="1493"/>
                  </a:moveTo>
                  <a:lnTo>
                    <a:pt x="5088" y="1512"/>
                  </a:lnTo>
                  <a:lnTo>
                    <a:pt x="5051" y="1512"/>
                  </a:lnTo>
                  <a:lnTo>
                    <a:pt x="5051" y="1493"/>
                  </a:lnTo>
                  <a:close/>
                  <a:moveTo>
                    <a:pt x="406" y="1475"/>
                  </a:moveTo>
                  <a:lnTo>
                    <a:pt x="406" y="1493"/>
                  </a:lnTo>
                  <a:lnTo>
                    <a:pt x="388" y="1512"/>
                  </a:lnTo>
                  <a:lnTo>
                    <a:pt x="369" y="1530"/>
                  </a:lnTo>
                  <a:lnTo>
                    <a:pt x="351" y="1530"/>
                  </a:lnTo>
                  <a:lnTo>
                    <a:pt x="388" y="1493"/>
                  </a:lnTo>
                  <a:lnTo>
                    <a:pt x="406" y="1475"/>
                  </a:lnTo>
                  <a:close/>
                  <a:moveTo>
                    <a:pt x="443" y="1567"/>
                  </a:moveTo>
                  <a:lnTo>
                    <a:pt x="443" y="1585"/>
                  </a:lnTo>
                  <a:lnTo>
                    <a:pt x="425" y="1585"/>
                  </a:lnTo>
                  <a:lnTo>
                    <a:pt x="443" y="1567"/>
                  </a:lnTo>
                  <a:close/>
                  <a:moveTo>
                    <a:pt x="462" y="1714"/>
                  </a:moveTo>
                  <a:lnTo>
                    <a:pt x="443" y="1751"/>
                  </a:lnTo>
                  <a:lnTo>
                    <a:pt x="425" y="1770"/>
                  </a:lnTo>
                  <a:lnTo>
                    <a:pt x="425" y="1751"/>
                  </a:lnTo>
                  <a:lnTo>
                    <a:pt x="443" y="1714"/>
                  </a:lnTo>
                  <a:close/>
                  <a:moveTo>
                    <a:pt x="535" y="1770"/>
                  </a:moveTo>
                  <a:lnTo>
                    <a:pt x="535" y="1788"/>
                  </a:lnTo>
                  <a:lnTo>
                    <a:pt x="517" y="1806"/>
                  </a:lnTo>
                  <a:lnTo>
                    <a:pt x="517" y="1788"/>
                  </a:lnTo>
                  <a:lnTo>
                    <a:pt x="535" y="1770"/>
                  </a:lnTo>
                  <a:close/>
                  <a:moveTo>
                    <a:pt x="4849" y="1788"/>
                  </a:moveTo>
                  <a:lnTo>
                    <a:pt x="4886" y="1806"/>
                  </a:lnTo>
                  <a:lnTo>
                    <a:pt x="4849" y="1806"/>
                  </a:lnTo>
                  <a:lnTo>
                    <a:pt x="4849" y="1788"/>
                  </a:lnTo>
                  <a:close/>
                  <a:moveTo>
                    <a:pt x="517" y="1954"/>
                  </a:moveTo>
                  <a:lnTo>
                    <a:pt x="498" y="1972"/>
                  </a:lnTo>
                  <a:lnTo>
                    <a:pt x="517" y="1972"/>
                  </a:lnTo>
                  <a:lnTo>
                    <a:pt x="517" y="1954"/>
                  </a:lnTo>
                  <a:close/>
                  <a:moveTo>
                    <a:pt x="664" y="2028"/>
                  </a:moveTo>
                  <a:lnTo>
                    <a:pt x="683" y="2046"/>
                  </a:lnTo>
                  <a:lnTo>
                    <a:pt x="646" y="2083"/>
                  </a:lnTo>
                  <a:lnTo>
                    <a:pt x="646" y="2065"/>
                  </a:lnTo>
                  <a:lnTo>
                    <a:pt x="646" y="2046"/>
                  </a:lnTo>
                  <a:lnTo>
                    <a:pt x="664" y="2028"/>
                  </a:lnTo>
                  <a:close/>
                  <a:moveTo>
                    <a:pt x="720" y="2120"/>
                  </a:moveTo>
                  <a:lnTo>
                    <a:pt x="720" y="2138"/>
                  </a:lnTo>
                  <a:lnTo>
                    <a:pt x="701" y="2138"/>
                  </a:lnTo>
                  <a:lnTo>
                    <a:pt x="701" y="2120"/>
                  </a:lnTo>
                  <a:close/>
                  <a:moveTo>
                    <a:pt x="1162" y="2101"/>
                  </a:moveTo>
                  <a:lnTo>
                    <a:pt x="1144" y="2120"/>
                  </a:lnTo>
                  <a:lnTo>
                    <a:pt x="1162" y="2138"/>
                  </a:lnTo>
                  <a:lnTo>
                    <a:pt x="1162" y="2120"/>
                  </a:lnTo>
                  <a:lnTo>
                    <a:pt x="1162" y="2101"/>
                  </a:lnTo>
                  <a:close/>
                  <a:moveTo>
                    <a:pt x="4646" y="2138"/>
                  </a:moveTo>
                  <a:lnTo>
                    <a:pt x="4646" y="2157"/>
                  </a:lnTo>
                  <a:lnTo>
                    <a:pt x="4628" y="2157"/>
                  </a:lnTo>
                  <a:lnTo>
                    <a:pt x="4609" y="2138"/>
                  </a:lnTo>
                  <a:close/>
                  <a:moveTo>
                    <a:pt x="4554" y="2194"/>
                  </a:moveTo>
                  <a:lnTo>
                    <a:pt x="4554" y="2212"/>
                  </a:lnTo>
                  <a:lnTo>
                    <a:pt x="4535" y="2230"/>
                  </a:lnTo>
                  <a:lnTo>
                    <a:pt x="4535" y="2212"/>
                  </a:lnTo>
                  <a:lnTo>
                    <a:pt x="4554" y="2194"/>
                  </a:lnTo>
                  <a:close/>
                  <a:moveTo>
                    <a:pt x="4480" y="2267"/>
                  </a:moveTo>
                  <a:lnTo>
                    <a:pt x="4480" y="2286"/>
                  </a:lnTo>
                  <a:lnTo>
                    <a:pt x="4462" y="2304"/>
                  </a:lnTo>
                  <a:lnTo>
                    <a:pt x="4462" y="2286"/>
                  </a:lnTo>
                  <a:lnTo>
                    <a:pt x="4480" y="2267"/>
                  </a:lnTo>
                  <a:close/>
                  <a:moveTo>
                    <a:pt x="4425" y="2323"/>
                  </a:moveTo>
                  <a:lnTo>
                    <a:pt x="4425" y="2341"/>
                  </a:lnTo>
                  <a:lnTo>
                    <a:pt x="4406" y="2341"/>
                  </a:lnTo>
                  <a:lnTo>
                    <a:pt x="4406" y="2323"/>
                  </a:lnTo>
                  <a:close/>
                  <a:moveTo>
                    <a:pt x="1015" y="2359"/>
                  </a:moveTo>
                  <a:lnTo>
                    <a:pt x="1015" y="2378"/>
                  </a:lnTo>
                  <a:lnTo>
                    <a:pt x="996" y="2378"/>
                  </a:lnTo>
                  <a:lnTo>
                    <a:pt x="996" y="2359"/>
                  </a:lnTo>
                  <a:close/>
                  <a:moveTo>
                    <a:pt x="830" y="2452"/>
                  </a:moveTo>
                  <a:lnTo>
                    <a:pt x="830" y="2470"/>
                  </a:lnTo>
                  <a:lnTo>
                    <a:pt x="849" y="2452"/>
                  </a:lnTo>
                  <a:close/>
                  <a:moveTo>
                    <a:pt x="1144" y="2489"/>
                  </a:moveTo>
                  <a:lnTo>
                    <a:pt x="1144" y="2507"/>
                  </a:lnTo>
                  <a:lnTo>
                    <a:pt x="1125" y="2507"/>
                  </a:lnTo>
                  <a:lnTo>
                    <a:pt x="1144" y="2489"/>
                  </a:lnTo>
                  <a:close/>
                  <a:moveTo>
                    <a:pt x="4314" y="2525"/>
                  </a:moveTo>
                  <a:lnTo>
                    <a:pt x="4333" y="2544"/>
                  </a:lnTo>
                  <a:lnTo>
                    <a:pt x="4296" y="2544"/>
                  </a:lnTo>
                  <a:lnTo>
                    <a:pt x="4296" y="2525"/>
                  </a:lnTo>
                  <a:close/>
                  <a:moveTo>
                    <a:pt x="1199" y="2525"/>
                  </a:moveTo>
                  <a:lnTo>
                    <a:pt x="1199" y="2544"/>
                  </a:lnTo>
                  <a:lnTo>
                    <a:pt x="1199" y="2562"/>
                  </a:lnTo>
                  <a:lnTo>
                    <a:pt x="1180" y="2544"/>
                  </a:lnTo>
                  <a:lnTo>
                    <a:pt x="1180" y="2525"/>
                  </a:lnTo>
                  <a:close/>
                  <a:moveTo>
                    <a:pt x="1826" y="2802"/>
                  </a:moveTo>
                  <a:lnTo>
                    <a:pt x="1807" y="2820"/>
                  </a:lnTo>
                  <a:lnTo>
                    <a:pt x="1807" y="2802"/>
                  </a:lnTo>
                  <a:close/>
                  <a:moveTo>
                    <a:pt x="3853" y="2820"/>
                  </a:moveTo>
                  <a:lnTo>
                    <a:pt x="3853" y="2839"/>
                  </a:lnTo>
                  <a:lnTo>
                    <a:pt x="3853" y="2857"/>
                  </a:lnTo>
                  <a:lnTo>
                    <a:pt x="3872" y="2857"/>
                  </a:lnTo>
                  <a:lnTo>
                    <a:pt x="3872" y="2839"/>
                  </a:lnTo>
                  <a:lnTo>
                    <a:pt x="3853" y="2820"/>
                  </a:lnTo>
                  <a:close/>
                  <a:moveTo>
                    <a:pt x="3503" y="2857"/>
                  </a:moveTo>
                  <a:lnTo>
                    <a:pt x="3503" y="2876"/>
                  </a:lnTo>
                  <a:lnTo>
                    <a:pt x="3485" y="2876"/>
                  </a:lnTo>
                  <a:lnTo>
                    <a:pt x="3466" y="2857"/>
                  </a:lnTo>
                  <a:close/>
                  <a:moveTo>
                    <a:pt x="3079" y="2931"/>
                  </a:moveTo>
                  <a:lnTo>
                    <a:pt x="3098" y="2949"/>
                  </a:lnTo>
                  <a:lnTo>
                    <a:pt x="3061" y="2949"/>
                  </a:lnTo>
                  <a:lnTo>
                    <a:pt x="3061" y="2931"/>
                  </a:lnTo>
                  <a:close/>
                  <a:moveTo>
                    <a:pt x="2342" y="2931"/>
                  </a:moveTo>
                  <a:lnTo>
                    <a:pt x="2360" y="2949"/>
                  </a:lnTo>
                  <a:lnTo>
                    <a:pt x="2360" y="2968"/>
                  </a:lnTo>
                  <a:lnTo>
                    <a:pt x="2342" y="2968"/>
                  </a:lnTo>
                  <a:lnTo>
                    <a:pt x="2342" y="2949"/>
                  </a:lnTo>
                  <a:lnTo>
                    <a:pt x="2342" y="2931"/>
                  </a:lnTo>
                  <a:close/>
                  <a:moveTo>
                    <a:pt x="2194" y="3005"/>
                  </a:moveTo>
                  <a:lnTo>
                    <a:pt x="2213" y="3023"/>
                  </a:lnTo>
                  <a:lnTo>
                    <a:pt x="2213" y="3042"/>
                  </a:lnTo>
                  <a:lnTo>
                    <a:pt x="2194" y="3042"/>
                  </a:lnTo>
                  <a:lnTo>
                    <a:pt x="2194" y="3005"/>
                  </a:lnTo>
                  <a:close/>
                  <a:moveTo>
                    <a:pt x="5291" y="0"/>
                  </a:moveTo>
                  <a:lnTo>
                    <a:pt x="5291" y="18"/>
                  </a:lnTo>
                  <a:lnTo>
                    <a:pt x="5254" y="18"/>
                  </a:lnTo>
                  <a:lnTo>
                    <a:pt x="5254" y="37"/>
                  </a:lnTo>
                  <a:lnTo>
                    <a:pt x="5217" y="37"/>
                  </a:lnTo>
                  <a:lnTo>
                    <a:pt x="5217" y="55"/>
                  </a:lnTo>
                  <a:lnTo>
                    <a:pt x="5199" y="74"/>
                  </a:lnTo>
                  <a:lnTo>
                    <a:pt x="5199" y="92"/>
                  </a:lnTo>
                  <a:lnTo>
                    <a:pt x="5254" y="92"/>
                  </a:lnTo>
                  <a:lnTo>
                    <a:pt x="5254" y="111"/>
                  </a:lnTo>
                  <a:lnTo>
                    <a:pt x="5273" y="129"/>
                  </a:lnTo>
                  <a:lnTo>
                    <a:pt x="5236" y="147"/>
                  </a:lnTo>
                  <a:lnTo>
                    <a:pt x="5236" y="166"/>
                  </a:lnTo>
                  <a:lnTo>
                    <a:pt x="5254" y="184"/>
                  </a:lnTo>
                  <a:lnTo>
                    <a:pt x="5236" y="203"/>
                  </a:lnTo>
                  <a:lnTo>
                    <a:pt x="5254" y="221"/>
                  </a:lnTo>
                  <a:lnTo>
                    <a:pt x="5254" y="240"/>
                  </a:lnTo>
                  <a:lnTo>
                    <a:pt x="5273" y="258"/>
                  </a:lnTo>
                  <a:lnTo>
                    <a:pt x="5254" y="277"/>
                  </a:lnTo>
                  <a:lnTo>
                    <a:pt x="5236" y="295"/>
                  </a:lnTo>
                  <a:lnTo>
                    <a:pt x="5236" y="332"/>
                  </a:lnTo>
                  <a:lnTo>
                    <a:pt x="5236" y="424"/>
                  </a:lnTo>
                  <a:lnTo>
                    <a:pt x="5236" y="516"/>
                  </a:lnTo>
                  <a:lnTo>
                    <a:pt x="5236" y="553"/>
                  </a:lnTo>
                  <a:lnTo>
                    <a:pt x="5236" y="571"/>
                  </a:lnTo>
                  <a:lnTo>
                    <a:pt x="5217" y="608"/>
                  </a:lnTo>
                  <a:lnTo>
                    <a:pt x="5217" y="682"/>
                  </a:lnTo>
                  <a:lnTo>
                    <a:pt x="5181" y="719"/>
                  </a:lnTo>
                  <a:lnTo>
                    <a:pt x="5199" y="737"/>
                  </a:lnTo>
                  <a:lnTo>
                    <a:pt x="5181" y="774"/>
                  </a:lnTo>
                  <a:lnTo>
                    <a:pt x="5181" y="793"/>
                  </a:lnTo>
                  <a:lnTo>
                    <a:pt x="5181" y="811"/>
                  </a:lnTo>
                  <a:lnTo>
                    <a:pt x="5217" y="811"/>
                  </a:lnTo>
                  <a:lnTo>
                    <a:pt x="5199" y="830"/>
                  </a:lnTo>
                  <a:lnTo>
                    <a:pt x="5181" y="848"/>
                  </a:lnTo>
                  <a:lnTo>
                    <a:pt x="5162" y="903"/>
                  </a:lnTo>
                  <a:lnTo>
                    <a:pt x="5162" y="940"/>
                  </a:lnTo>
                  <a:lnTo>
                    <a:pt x="5181" y="959"/>
                  </a:lnTo>
                  <a:lnTo>
                    <a:pt x="5162" y="977"/>
                  </a:lnTo>
                  <a:lnTo>
                    <a:pt x="5144" y="977"/>
                  </a:lnTo>
                  <a:lnTo>
                    <a:pt x="5162" y="995"/>
                  </a:lnTo>
                  <a:lnTo>
                    <a:pt x="5162" y="1014"/>
                  </a:lnTo>
                  <a:lnTo>
                    <a:pt x="5144" y="1051"/>
                  </a:lnTo>
                  <a:lnTo>
                    <a:pt x="5107" y="1161"/>
                  </a:lnTo>
                  <a:lnTo>
                    <a:pt x="5070" y="1253"/>
                  </a:lnTo>
                  <a:lnTo>
                    <a:pt x="5051" y="1309"/>
                  </a:lnTo>
                  <a:lnTo>
                    <a:pt x="5033" y="1327"/>
                  </a:lnTo>
                  <a:lnTo>
                    <a:pt x="5051" y="1346"/>
                  </a:lnTo>
                  <a:lnTo>
                    <a:pt x="5051" y="1364"/>
                  </a:lnTo>
                  <a:lnTo>
                    <a:pt x="5033" y="1364"/>
                  </a:lnTo>
                  <a:lnTo>
                    <a:pt x="5015" y="1383"/>
                  </a:lnTo>
                  <a:lnTo>
                    <a:pt x="5033" y="1401"/>
                  </a:lnTo>
                  <a:lnTo>
                    <a:pt x="4996" y="1401"/>
                  </a:lnTo>
                  <a:lnTo>
                    <a:pt x="4996" y="1419"/>
                  </a:lnTo>
                  <a:lnTo>
                    <a:pt x="4996" y="1438"/>
                  </a:lnTo>
                  <a:lnTo>
                    <a:pt x="4978" y="1438"/>
                  </a:lnTo>
                  <a:lnTo>
                    <a:pt x="4959" y="1456"/>
                  </a:lnTo>
                  <a:lnTo>
                    <a:pt x="4978" y="1456"/>
                  </a:lnTo>
                  <a:lnTo>
                    <a:pt x="4996" y="1475"/>
                  </a:lnTo>
                  <a:lnTo>
                    <a:pt x="4996" y="1493"/>
                  </a:lnTo>
                  <a:lnTo>
                    <a:pt x="4978" y="1493"/>
                  </a:lnTo>
                  <a:lnTo>
                    <a:pt x="4996" y="1512"/>
                  </a:lnTo>
                  <a:lnTo>
                    <a:pt x="5015" y="1512"/>
                  </a:lnTo>
                  <a:lnTo>
                    <a:pt x="5015" y="1530"/>
                  </a:lnTo>
                  <a:lnTo>
                    <a:pt x="4959" y="1530"/>
                  </a:lnTo>
                  <a:lnTo>
                    <a:pt x="4959" y="1548"/>
                  </a:lnTo>
                  <a:lnTo>
                    <a:pt x="4978" y="1548"/>
                  </a:lnTo>
                  <a:lnTo>
                    <a:pt x="4996" y="1567"/>
                  </a:lnTo>
                  <a:lnTo>
                    <a:pt x="4978" y="1567"/>
                  </a:lnTo>
                  <a:lnTo>
                    <a:pt x="4941" y="1604"/>
                  </a:lnTo>
                  <a:lnTo>
                    <a:pt x="4922" y="1641"/>
                  </a:lnTo>
                  <a:lnTo>
                    <a:pt x="4904" y="1659"/>
                  </a:lnTo>
                  <a:lnTo>
                    <a:pt x="4849" y="1733"/>
                  </a:lnTo>
                  <a:lnTo>
                    <a:pt x="4812" y="1806"/>
                  </a:lnTo>
                  <a:lnTo>
                    <a:pt x="4793" y="1825"/>
                  </a:lnTo>
                  <a:lnTo>
                    <a:pt x="4775" y="1825"/>
                  </a:lnTo>
                  <a:lnTo>
                    <a:pt x="4757" y="1862"/>
                  </a:lnTo>
                  <a:lnTo>
                    <a:pt x="4683" y="1991"/>
                  </a:lnTo>
                  <a:lnTo>
                    <a:pt x="4628" y="2046"/>
                  </a:lnTo>
                  <a:lnTo>
                    <a:pt x="4591" y="2083"/>
                  </a:lnTo>
                  <a:lnTo>
                    <a:pt x="4591" y="2065"/>
                  </a:lnTo>
                  <a:lnTo>
                    <a:pt x="4572" y="2083"/>
                  </a:lnTo>
                  <a:lnTo>
                    <a:pt x="4591" y="2101"/>
                  </a:lnTo>
                  <a:lnTo>
                    <a:pt x="4609" y="2101"/>
                  </a:lnTo>
                  <a:lnTo>
                    <a:pt x="4591" y="2120"/>
                  </a:lnTo>
                  <a:lnTo>
                    <a:pt x="4591" y="2138"/>
                  </a:lnTo>
                  <a:lnTo>
                    <a:pt x="4591" y="2157"/>
                  </a:lnTo>
                  <a:lnTo>
                    <a:pt x="4535" y="2157"/>
                  </a:lnTo>
                  <a:lnTo>
                    <a:pt x="4535" y="2175"/>
                  </a:lnTo>
                  <a:lnTo>
                    <a:pt x="4517" y="2157"/>
                  </a:lnTo>
                  <a:lnTo>
                    <a:pt x="4498" y="2157"/>
                  </a:lnTo>
                  <a:lnTo>
                    <a:pt x="4498" y="2175"/>
                  </a:lnTo>
                  <a:lnTo>
                    <a:pt x="4517" y="2194"/>
                  </a:lnTo>
                  <a:lnTo>
                    <a:pt x="4517" y="2212"/>
                  </a:lnTo>
                  <a:lnTo>
                    <a:pt x="4517" y="2230"/>
                  </a:lnTo>
                  <a:lnTo>
                    <a:pt x="4517" y="2249"/>
                  </a:lnTo>
                  <a:lnTo>
                    <a:pt x="4498" y="2230"/>
                  </a:lnTo>
                  <a:lnTo>
                    <a:pt x="4517" y="2212"/>
                  </a:lnTo>
                  <a:lnTo>
                    <a:pt x="4480" y="2230"/>
                  </a:lnTo>
                  <a:lnTo>
                    <a:pt x="4462" y="2249"/>
                  </a:lnTo>
                  <a:lnTo>
                    <a:pt x="4425" y="2267"/>
                  </a:lnTo>
                  <a:lnTo>
                    <a:pt x="4406" y="2267"/>
                  </a:lnTo>
                  <a:lnTo>
                    <a:pt x="4406" y="2304"/>
                  </a:lnTo>
                  <a:lnTo>
                    <a:pt x="4369" y="2341"/>
                  </a:lnTo>
                  <a:lnTo>
                    <a:pt x="4296" y="2378"/>
                  </a:lnTo>
                  <a:lnTo>
                    <a:pt x="4259" y="2396"/>
                  </a:lnTo>
                  <a:lnTo>
                    <a:pt x="4277" y="2396"/>
                  </a:lnTo>
                  <a:lnTo>
                    <a:pt x="4277" y="2415"/>
                  </a:lnTo>
                  <a:lnTo>
                    <a:pt x="4240" y="2415"/>
                  </a:lnTo>
                  <a:lnTo>
                    <a:pt x="4240" y="2433"/>
                  </a:lnTo>
                  <a:lnTo>
                    <a:pt x="4259" y="2452"/>
                  </a:lnTo>
                  <a:lnTo>
                    <a:pt x="4204" y="2452"/>
                  </a:lnTo>
                  <a:lnTo>
                    <a:pt x="4204" y="2470"/>
                  </a:lnTo>
                  <a:lnTo>
                    <a:pt x="4222" y="2470"/>
                  </a:lnTo>
                  <a:lnTo>
                    <a:pt x="4222" y="2489"/>
                  </a:lnTo>
                  <a:lnTo>
                    <a:pt x="4185" y="2489"/>
                  </a:lnTo>
                  <a:lnTo>
                    <a:pt x="4167" y="2507"/>
                  </a:lnTo>
                  <a:lnTo>
                    <a:pt x="4130" y="2507"/>
                  </a:lnTo>
                  <a:lnTo>
                    <a:pt x="4111" y="2544"/>
                  </a:lnTo>
                  <a:lnTo>
                    <a:pt x="4111" y="2562"/>
                  </a:lnTo>
                  <a:lnTo>
                    <a:pt x="4093" y="2544"/>
                  </a:lnTo>
                  <a:lnTo>
                    <a:pt x="4075" y="2544"/>
                  </a:lnTo>
                  <a:lnTo>
                    <a:pt x="4075" y="2562"/>
                  </a:lnTo>
                  <a:lnTo>
                    <a:pt x="4038" y="2562"/>
                  </a:lnTo>
                  <a:lnTo>
                    <a:pt x="4038" y="2599"/>
                  </a:lnTo>
                  <a:lnTo>
                    <a:pt x="4019" y="2618"/>
                  </a:lnTo>
                  <a:lnTo>
                    <a:pt x="4001" y="2599"/>
                  </a:lnTo>
                  <a:lnTo>
                    <a:pt x="3982" y="2581"/>
                  </a:lnTo>
                  <a:lnTo>
                    <a:pt x="4001" y="2636"/>
                  </a:lnTo>
                  <a:lnTo>
                    <a:pt x="4001" y="2654"/>
                  </a:lnTo>
                  <a:lnTo>
                    <a:pt x="3982" y="2636"/>
                  </a:lnTo>
                  <a:lnTo>
                    <a:pt x="3945" y="2618"/>
                  </a:lnTo>
                  <a:lnTo>
                    <a:pt x="3890" y="2636"/>
                  </a:lnTo>
                  <a:lnTo>
                    <a:pt x="3853" y="2654"/>
                  </a:lnTo>
                  <a:lnTo>
                    <a:pt x="3816" y="2654"/>
                  </a:lnTo>
                  <a:lnTo>
                    <a:pt x="3798" y="2673"/>
                  </a:lnTo>
                  <a:lnTo>
                    <a:pt x="3798" y="2691"/>
                  </a:lnTo>
                  <a:lnTo>
                    <a:pt x="3816" y="2710"/>
                  </a:lnTo>
                  <a:lnTo>
                    <a:pt x="3780" y="2710"/>
                  </a:lnTo>
                  <a:lnTo>
                    <a:pt x="3780" y="2728"/>
                  </a:lnTo>
                  <a:lnTo>
                    <a:pt x="3743" y="2728"/>
                  </a:lnTo>
                  <a:lnTo>
                    <a:pt x="3706" y="2747"/>
                  </a:lnTo>
                  <a:lnTo>
                    <a:pt x="3706" y="2765"/>
                  </a:lnTo>
                  <a:lnTo>
                    <a:pt x="3669" y="2765"/>
                  </a:lnTo>
                  <a:lnTo>
                    <a:pt x="3651" y="2747"/>
                  </a:lnTo>
                  <a:lnTo>
                    <a:pt x="3632" y="2765"/>
                  </a:lnTo>
                  <a:lnTo>
                    <a:pt x="3614" y="2765"/>
                  </a:lnTo>
                  <a:lnTo>
                    <a:pt x="3614" y="2783"/>
                  </a:lnTo>
                  <a:lnTo>
                    <a:pt x="3595" y="2765"/>
                  </a:lnTo>
                  <a:lnTo>
                    <a:pt x="3577" y="2783"/>
                  </a:lnTo>
                  <a:lnTo>
                    <a:pt x="3577" y="2802"/>
                  </a:lnTo>
                  <a:lnTo>
                    <a:pt x="3558" y="2802"/>
                  </a:lnTo>
                  <a:lnTo>
                    <a:pt x="3540" y="2820"/>
                  </a:lnTo>
                  <a:lnTo>
                    <a:pt x="3540" y="2839"/>
                  </a:lnTo>
                  <a:lnTo>
                    <a:pt x="3522" y="2820"/>
                  </a:lnTo>
                  <a:lnTo>
                    <a:pt x="3503" y="2820"/>
                  </a:lnTo>
                  <a:lnTo>
                    <a:pt x="3411" y="2839"/>
                  </a:lnTo>
                  <a:lnTo>
                    <a:pt x="3300" y="2857"/>
                  </a:lnTo>
                  <a:lnTo>
                    <a:pt x="3282" y="2876"/>
                  </a:lnTo>
                  <a:lnTo>
                    <a:pt x="3263" y="2857"/>
                  </a:lnTo>
                  <a:lnTo>
                    <a:pt x="3263" y="2876"/>
                  </a:lnTo>
                  <a:lnTo>
                    <a:pt x="3245" y="2876"/>
                  </a:lnTo>
                  <a:lnTo>
                    <a:pt x="3245" y="2857"/>
                  </a:lnTo>
                  <a:lnTo>
                    <a:pt x="3227" y="2857"/>
                  </a:lnTo>
                  <a:lnTo>
                    <a:pt x="3190" y="2876"/>
                  </a:lnTo>
                  <a:lnTo>
                    <a:pt x="3153" y="2876"/>
                  </a:lnTo>
                  <a:lnTo>
                    <a:pt x="3153" y="2857"/>
                  </a:lnTo>
                  <a:lnTo>
                    <a:pt x="3134" y="2876"/>
                  </a:lnTo>
                  <a:lnTo>
                    <a:pt x="3134" y="2894"/>
                  </a:lnTo>
                  <a:lnTo>
                    <a:pt x="3116" y="2876"/>
                  </a:lnTo>
                  <a:lnTo>
                    <a:pt x="3098" y="2876"/>
                  </a:lnTo>
                  <a:lnTo>
                    <a:pt x="3079" y="2894"/>
                  </a:lnTo>
                  <a:lnTo>
                    <a:pt x="3079" y="2912"/>
                  </a:lnTo>
                  <a:lnTo>
                    <a:pt x="3024" y="2912"/>
                  </a:lnTo>
                  <a:lnTo>
                    <a:pt x="2987" y="2931"/>
                  </a:lnTo>
                  <a:lnTo>
                    <a:pt x="2969" y="2949"/>
                  </a:lnTo>
                  <a:lnTo>
                    <a:pt x="2950" y="2931"/>
                  </a:lnTo>
                  <a:lnTo>
                    <a:pt x="2950" y="2912"/>
                  </a:lnTo>
                  <a:lnTo>
                    <a:pt x="2932" y="2912"/>
                  </a:lnTo>
                  <a:lnTo>
                    <a:pt x="2932" y="2931"/>
                  </a:lnTo>
                  <a:lnTo>
                    <a:pt x="2895" y="2912"/>
                  </a:lnTo>
                  <a:lnTo>
                    <a:pt x="2858" y="2931"/>
                  </a:lnTo>
                  <a:lnTo>
                    <a:pt x="2766" y="2912"/>
                  </a:lnTo>
                  <a:lnTo>
                    <a:pt x="2747" y="2912"/>
                  </a:lnTo>
                  <a:lnTo>
                    <a:pt x="2747" y="2931"/>
                  </a:lnTo>
                  <a:lnTo>
                    <a:pt x="2747" y="2949"/>
                  </a:lnTo>
                  <a:lnTo>
                    <a:pt x="2710" y="2931"/>
                  </a:lnTo>
                  <a:lnTo>
                    <a:pt x="2637" y="2931"/>
                  </a:lnTo>
                  <a:lnTo>
                    <a:pt x="2600" y="2949"/>
                  </a:lnTo>
                  <a:lnTo>
                    <a:pt x="2600" y="2931"/>
                  </a:lnTo>
                  <a:lnTo>
                    <a:pt x="2600" y="2912"/>
                  </a:lnTo>
                  <a:lnTo>
                    <a:pt x="2563" y="2931"/>
                  </a:lnTo>
                  <a:lnTo>
                    <a:pt x="2489" y="2931"/>
                  </a:lnTo>
                  <a:lnTo>
                    <a:pt x="2471" y="2949"/>
                  </a:lnTo>
                  <a:lnTo>
                    <a:pt x="2489" y="2968"/>
                  </a:lnTo>
                  <a:lnTo>
                    <a:pt x="2471" y="2968"/>
                  </a:lnTo>
                  <a:lnTo>
                    <a:pt x="2471" y="2931"/>
                  </a:lnTo>
                  <a:lnTo>
                    <a:pt x="2452" y="2912"/>
                  </a:lnTo>
                  <a:lnTo>
                    <a:pt x="2416" y="2912"/>
                  </a:lnTo>
                  <a:lnTo>
                    <a:pt x="2397" y="2894"/>
                  </a:lnTo>
                  <a:lnTo>
                    <a:pt x="2379" y="2876"/>
                  </a:lnTo>
                  <a:lnTo>
                    <a:pt x="2360" y="2894"/>
                  </a:lnTo>
                  <a:lnTo>
                    <a:pt x="2342" y="2912"/>
                  </a:lnTo>
                  <a:lnTo>
                    <a:pt x="2323" y="2912"/>
                  </a:lnTo>
                  <a:lnTo>
                    <a:pt x="2323" y="2894"/>
                  </a:lnTo>
                  <a:lnTo>
                    <a:pt x="2305" y="2912"/>
                  </a:lnTo>
                  <a:lnTo>
                    <a:pt x="2286" y="2912"/>
                  </a:lnTo>
                  <a:lnTo>
                    <a:pt x="2286" y="2894"/>
                  </a:lnTo>
                  <a:lnTo>
                    <a:pt x="2250" y="2876"/>
                  </a:lnTo>
                  <a:lnTo>
                    <a:pt x="2231" y="2876"/>
                  </a:lnTo>
                  <a:lnTo>
                    <a:pt x="2213" y="2894"/>
                  </a:lnTo>
                  <a:lnTo>
                    <a:pt x="2194" y="2876"/>
                  </a:lnTo>
                  <a:lnTo>
                    <a:pt x="2121" y="2876"/>
                  </a:lnTo>
                  <a:lnTo>
                    <a:pt x="2121" y="2857"/>
                  </a:lnTo>
                  <a:lnTo>
                    <a:pt x="2102" y="2857"/>
                  </a:lnTo>
                  <a:lnTo>
                    <a:pt x="2102" y="2894"/>
                  </a:lnTo>
                  <a:lnTo>
                    <a:pt x="2084" y="2894"/>
                  </a:lnTo>
                  <a:lnTo>
                    <a:pt x="2084" y="2876"/>
                  </a:lnTo>
                  <a:lnTo>
                    <a:pt x="2065" y="2839"/>
                  </a:lnTo>
                  <a:lnTo>
                    <a:pt x="2047" y="2820"/>
                  </a:lnTo>
                  <a:lnTo>
                    <a:pt x="2028" y="2839"/>
                  </a:lnTo>
                  <a:lnTo>
                    <a:pt x="2010" y="2839"/>
                  </a:lnTo>
                  <a:lnTo>
                    <a:pt x="1973" y="2820"/>
                  </a:lnTo>
                  <a:lnTo>
                    <a:pt x="1955" y="2802"/>
                  </a:lnTo>
                  <a:lnTo>
                    <a:pt x="1936" y="2820"/>
                  </a:lnTo>
                  <a:lnTo>
                    <a:pt x="1918" y="2820"/>
                  </a:lnTo>
                  <a:lnTo>
                    <a:pt x="1881" y="2783"/>
                  </a:lnTo>
                  <a:lnTo>
                    <a:pt x="1863" y="2802"/>
                  </a:lnTo>
                  <a:lnTo>
                    <a:pt x="1844" y="2802"/>
                  </a:lnTo>
                  <a:lnTo>
                    <a:pt x="1844" y="2783"/>
                  </a:lnTo>
                  <a:lnTo>
                    <a:pt x="1770" y="2783"/>
                  </a:lnTo>
                  <a:lnTo>
                    <a:pt x="1752" y="2802"/>
                  </a:lnTo>
                  <a:lnTo>
                    <a:pt x="1752" y="2820"/>
                  </a:lnTo>
                  <a:lnTo>
                    <a:pt x="1733" y="2783"/>
                  </a:lnTo>
                  <a:lnTo>
                    <a:pt x="1752" y="2765"/>
                  </a:lnTo>
                  <a:lnTo>
                    <a:pt x="1733" y="2765"/>
                  </a:lnTo>
                  <a:lnTo>
                    <a:pt x="1660" y="2728"/>
                  </a:lnTo>
                  <a:lnTo>
                    <a:pt x="1586" y="2691"/>
                  </a:lnTo>
                  <a:lnTo>
                    <a:pt x="1549" y="2691"/>
                  </a:lnTo>
                  <a:lnTo>
                    <a:pt x="1549" y="2710"/>
                  </a:lnTo>
                  <a:lnTo>
                    <a:pt x="1531" y="2710"/>
                  </a:lnTo>
                  <a:lnTo>
                    <a:pt x="1549" y="2673"/>
                  </a:lnTo>
                  <a:lnTo>
                    <a:pt x="1494" y="2673"/>
                  </a:lnTo>
                  <a:lnTo>
                    <a:pt x="1494" y="2654"/>
                  </a:lnTo>
                  <a:lnTo>
                    <a:pt x="1475" y="2636"/>
                  </a:lnTo>
                  <a:lnTo>
                    <a:pt x="1439" y="2618"/>
                  </a:lnTo>
                  <a:lnTo>
                    <a:pt x="1420" y="2636"/>
                  </a:lnTo>
                  <a:lnTo>
                    <a:pt x="1402" y="2618"/>
                  </a:lnTo>
                  <a:lnTo>
                    <a:pt x="1402" y="2599"/>
                  </a:lnTo>
                  <a:lnTo>
                    <a:pt x="1365" y="2618"/>
                  </a:lnTo>
                  <a:lnTo>
                    <a:pt x="1346" y="2654"/>
                  </a:lnTo>
                  <a:lnTo>
                    <a:pt x="1346" y="2618"/>
                  </a:lnTo>
                  <a:lnTo>
                    <a:pt x="1365" y="2562"/>
                  </a:lnTo>
                  <a:lnTo>
                    <a:pt x="1346" y="2562"/>
                  </a:lnTo>
                  <a:lnTo>
                    <a:pt x="1328" y="2581"/>
                  </a:lnTo>
                  <a:lnTo>
                    <a:pt x="1328" y="2562"/>
                  </a:lnTo>
                  <a:lnTo>
                    <a:pt x="1310" y="2525"/>
                  </a:lnTo>
                  <a:lnTo>
                    <a:pt x="1291" y="2525"/>
                  </a:lnTo>
                  <a:lnTo>
                    <a:pt x="1291" y="2544"/>
                  </a:lnTo>
                  <a:lnTo>
                    <a:pt x="1254" y="2544"/>
                  </a:lnTo>
                  <a:lnTo>
                    <a:pt x="1236" y="2562"/>
                  </a:lnTo>
                  <a:lnTo>
                    <a:pt x="1236" y="2544"/>
                  </a:lnTo>
                  <a:lnTo>
                    <a:pt x="1254" y="2525"/>
                  </a:lnTo>
                  <a:lnTo>
                    <a:pt x="1254" y="2507"/>
                  </a:lnTo>
                  <a:lnTo>
                    <a:pt x="1236" y="2507"/>
                  </a:lnTo>
                  <a:lnTo>
                    <a:pt x="1236" y="2489"/>
                  </a:lnTo>
                  <a:lnTo>
                    <a:pt x="1180" y="2489"/>
                  </a:lnTo>
                  <a:lnTo>
                    <a:pt x="1199" y="2470"/>
                  </a:lnTo>
                  <a:lnTo>
                    <a:pt x="1144" y="2470"/>
                  </a:lnTo>
                  <a:lnTo>
                    <a:pt x="1144" y="2452"/>
                  </a:lnTo>
                  <a:lnTo>
                    <a:pt x="1162" y="2452"/>
                  </a:lnTo>
                  <a:lnTo>
                    <a:pt x="1144" y="2433"/>
                  </a:lnTo>
                  <a:lnTo>
                    <a:pt x="1125" y="2433"/>
                  </a:lnTo>
                  <a:lnTo>
                    <a:pt x="1107" y="2415"/>
                  </a:lnTo>
                  <a:lnTo>
                    <a:pt x="1088" y="2415"/>
                  </a:lnTo>
                  <a:lnTo>
                    <a:pt x="1070" y="2396"/>
                  </a:lnTo>
                  <a:lnTo>
                    <a:pt x="1070" y="2378"/>
                  </a:lnTo>
                  <a:lnTo>
                    <a:pt x="1051" y="2359"/>
                  </a:lnTo>
                  <a:lnTo>
                    <a:pt x="1015" y="2341"/>
                  </a:lnTo>
                  <a:lnTo>
                    <a:pt x="996" y="2341"/>
                  </a:lnTo>
                  <a:lnTo>
                    <a:pt x="996" y="2304"/>
                  </a:lnTo>
                  <a:lnTo>
                    <a:pt x="978" y="2304"/>
                  </a:lnTo>
                  <a:lnTo>
                    <a:pt x="959" y="2323"/>
                  </a:lnTo>
                  <a:lnTo>
                    <a:pt x="959" y="2304"/>
                  </a:lnTo>
                  <a:lnTo>
                    <a:pt x="959" y="2286"/>
                  </a:lnTo>
                  <a:lnTo>
                    <a:pt x="941" y="2286"/>
                  </a:lnTo>
                  <a:lnTo>
                    <a:pt x="941" y="2249"/>
                  </a:lnTo>
                  <a:lnTo>
                    <a:pt x="941" y="2230"/>
                  </a:lnTo>
                  <a:lnTo>
                    <a:pt x="922" y="2230"/>
                  </a:lnTo>
                  <a:lnTo>
                    <a:pt x="922" y="2212"/>
                  </a:lnTo>
                  <a:lnTo>
                    <a:pt x="904" y="2212"/>
                  </a:lnTo>
                  <a:lnTo>
                    <a:pt x="886" y="2230"/>
                  </a:lnTo>
                  <a:lnTo>
                    <a:pt x="886" y="2249"/>
                  </a:lnTo>
                  <a:lnTo>
                    <a:pt x="849" y="2249"/>
                  </a:lnTo>
                  <a:lnTo>
                    <a:pt x="849" y="2230"/>
                  </a:lnTo>
                  <a:lnTo>
                    <a:pt x="886" y="2230"/>
                  </a:lnTo>
                  <a:lnTo>
                    <a:pt x="904" y="2194"/>
                  </a:lnTo>
                  <a:lnTo>
                    <a:pt x="886" y="2212"/>
                  </a:lnTo>
                  <a:lnTo>
                    <a:pt x="867" y="2194"/>
                  </a:lnTo>
                  <a:lnTo>
                    <a:pt x="867" y="2175"/>
                  </a:lnTo>
                  <a:lnTo>
                    <a:pt x="867" y="2138"/>
                  </a:lnTo>
                  <a:lnTo>
                    <a:pt x="849" y="2120"/>
                  </a:lnTo>
                  <a:lnTo>
                    <a:pt x="812" y="2101"/>
                  </a:lnTo>
                  <a:lnTo>
                    <a:pt x="793" y="2065"/>
                  </a:lnTo>
                  <a:lnTo>
                    <a:pt x="793" y="2046"/>
                  </a:lnTo>
                  <a:lnTo>
                    <a:pt x="775" y="2028"/>
                  </a:lnTo>
                  <a:lnTo>
                    <a:pt x="757" y="2046"/>
                  </a:lnTo>
                  <a:lnTo>
                    <a:pt x="738" y="2065"/>
                  </a:lnTo>
                  <a:lnTo>
                    <a:pt x="738" y="2046"/>
                  </a:lnTo>
                  <a:lnTo>
                    <a:pt x="738" y="2009"/>
                  </a:lnTo>
                  <a:lnTo>
                    <a:pt x="757" y="1991"/>
                  </a:lnTo>
                  <a:lnTo>
                    <a:pt x="701" y="1991"/>
                  </a:lnTo>
                  <a:lnTo>
                    <a:pt x="701" y="1972"/>
                  </a:lnTo>
                  <a:lnTo>
                    <a:pt x="701" y="1936"/>
                  </a:lnTo>
                  <a:lnTo>
                    <a:pt x="683" y="1936"/>
                  </a:lnTo>
                  <a:lnTo>
                    <a:pt x="664" y="1954"/>
                  </a:lnTo>
                  <a:lnTo>
                    <a:pt x="664" y="1936"/>
                  </a:lnTo>
                  <a:lnTo>
                    <a:pt x="683" y="1936"/>
                  </a:lnTo>
                  <a:lnTo>
                    <a:pt x="683" y="1917"/>
                  </a:lnTo>
                  <a:lnTo>
                    <a:pt x="683" y="1899"/>
                  </a:lnTo>
                  <a:lnTo>
                    <a:pt x="646" y="1899"/>
                  </a:lnTo>
                  <a:lnTo>
                    <a:pt x="664" y="1880"/>
                  </a:lnTo>
                  <a:lnTo>
                    <a:pt x="664" y="1862"/>
                  </a:lnTo>
                  <a:lnTo>
                    <a:pt x="627" y="1825"/>
                  </a:lnTo>
                  <a:lnTo>
                    <a:pt x="627" y="1806"/>
                  </a:lnTo>
                  <a:lnTo>
                    <a:pt x="609" y="1825"/>
                  </a:lnTo>
                  <a:lnTo>
                    <a:pt x="609" y="1843"/>
                  </a:lnTo>
                  <a:lnTo>
                    <a:pt x="591" y="1788"/>
                  </a:lnTo>
                  <a:lnTo>
                    <a:pt x="591" y="1751"/>
                  </a:lnTo>
                  <a:lnTo>
                    <a:pt x="554" y="1733"/>
                  </a:lnTo>
                  <a:lnTo>
                    <a:pt x="517" y="1714"/>
                  </a:lnTo>
                  <a:lnTo>
                    <a:pt x="535" y="1714"/>
                  </a:lnTo>
                  <a:lnTo>
                    <a:pt x="554" y="1696"/>
                  </a:lnTo>
                  <a:lnTo>
                    <a:pt x="535" y="1677"/>
                  </a:lnTo>
                  <a:lnTo>
                    <a:pt x="498" y="1696"/>
                  </a:lnTo>
                  <a:lnTo>
                    <a:pt x="462" y="1696"/>
                  </a:lnTo>
                  <a:lnTo>
                    <a:pt x="480" y="1677"/>
                  </a:lnTo>
                  <a:lnTo>
                    <a:pt x="498" y="1641"/>
                  </a:lnTo>
                  <a:lnTo>
                    <a:pt x="462" y="1622"/>
                  </a:lnTo>
                  <a:lnTo>
                    <a:pt x="480" y="1604"/>
                  </a:lnTo>
                  <a:lnTo>
                    <a:pt x="480" y="1585"/>
                  </a:lnTo>
                  <a:lnTo>
                    <a:pt x="443" y="1585"/>
                  </a:lnTo>
                  <a:lnTo>
                    <a:pt x="480" y="1567"/>
                  </a:lnTo>
                  <a:lnTo>
                    <a:pt x="462" y="1567"/>
                  </a:lnTo>
                  <a:lnTo>
                    <a:pt x="462" y="1530"/>
                  </a:lnTo>
                  <a:lnTo>
                    <a:pt x="425" y="1475"/>
                  </a:lnTo>
                  <a:lnTo>
                    <a:pt x="406" y="1401"/>
                  </a:lnTo>
                  <a:lnTo>
                    <a:pt x="388" y="1401"/>
                  </a:lnTo>
                  <a:lnTo>
                    <a:pt x="369" y="1383"/>
                  </a:lnTo>
                  <a:lnTo>
                    <a:pt x="369" y="1364"/>
                  </a:lnTo>
                  <a:lnTo>
                    <a:pt x="369" y="1346"/>
                  </a:lnTo>
                  <a:lnTo>
                    <a:pt x="351" y="1327"/>
                  </a:lnTo>
                  <a:lnTo>
                    <a:pt x="369" y="1327"/>
                  </a:lnTo>
                  <a:lnTo>
                    <a:pt x="369" y="1290"/>
                  </a:lnTo>
                  <a:lnTo>
                    <a:pt x="333" y="1290"/>
                  </a:lnTo>
                  <a:lnTo>
                    <a:pt x="333" y="1272"/>
                  </a:lnTo>
                  <a:lnTo>
                    <a:pt x="351" y="1253"/>
                  </a:lnTo>
                  <a:lnTo>
                    <a:pt x="333" y="1217"/>
                  </a:lnTo>
                  <a:lnTo>
                    <a:pt x="314" y="1180"/>
                  </a:lnTo>
                  <a:lnTo>
                    <a:pt x="333" y="1180"/>
                  </a:lnTo>
                  <a:lnTo>
                    <a:pt x="351" y="1161"/>
                  </a:lnTo>
                  <a:lnTo>
                    <a:pt x="333" y="1143"/>
                  </a:lnTo>
                  <a:lnTo>
                    <a:pt x="314" y="1124"/>
                  </a:lnTo>
                  <a:lnTo>
                    <a:pt x="296" y="1106"/>
                  </a:lnTo>
                  <a:lnTo>
                    <a:pt x="277" y="1088"/>
                  </a:lnTo>
                  <a:lnTo>
                    <a:pt x="259" y="1069"/>
                  </a:lnTo>
                  <a:lnTo>
                    <a:pt x="240" y="1069"/>
                  </a:lnTo>
                  <a:lnTo>
                    <a:pt x="240" y="1051"/>
                  </a:lnTo>
                  <a:lnTo>
                    <a:pt x="240" y="1032"/>
                  </a:lnTo>
                  <a:lnTo>
                    <a:pt x="259" y="1014"/>
                  </a:lnTo>
                  <a:lnTo>
                    <a:pt x="277" y="995"/>
                  </a:lnTo>
                  <a:lnTo>
                    <a:pt x="277" y="977"/>
                  </a:lnTo>
                  <a:lnTo>
                    <a:pt x="277" y="940"/>
                  </a:lnTo>
                  <a:lnTo>
                    <a:pt x="277" y="922"/>
                  </a:lnTo>
                  <a:lnTo>
                    <a:pt x="277" y="903"/>
                  </a:lnTo>
                  <a:lnTo>
                    <a:pt x="259" y="903"/>
                  </a:lnTo>
                  <a:lnTo>
                    <a:pt x="222" y="885"/>
                  </a:lnTo>
                  <a:lnTo>
                    <a:pt x="222" y="866"/>
                  </a:lnTo>
                  <a:lnTo>
                    <a:pt x="240" y="866"/>
                  </a:lnTo>
                  <a:lnTo>
                    <a:pt x="259" y="848"/>
                  </a:lnTo>
                  <a:lnTo>
                    <a:pt x="222" y="848"/>
                  </a:lnTo>
                  <a:lnTo>
                    <a:pt x="222" y="830"/>
                  </a:lnTo>
                  <a:lnTo>
                    <a:pt x="204" y="811"/>
                  </a:lnTo>
                  <a:lnTo>
                    <a:pt x="204" y="793"/>
                  </a:lnTo>
                  <a:lnTo>
                    <a:pt x="222" y="756"/>
                  </a:lnTo>
                  <a:lnTo>
                    <a:pt x="222" y="737"/>
                  </a:lnTo>
                  <a:lnTo>
                    <a:pt x="204" y="719"/>
                  </a:lnTo>
                  <a:lnTo>
                    <a:pt x="204" y="664"/>
                  </a:lnTo>
                  <a:lnTo>
                    <a:pt x="204" y="608"/>
                  </a:lnTo>
                  <a:lnTo>
                    <a:pt x="167" y="608"/>
                  </a:lnTo>
                  <a:lnTo>
                    <a:pt x="185" y="590"/>
                  </a:lnTo>
                  <a:lnTo>
                    <a:pt x="167" y="571"/>
                  </a:lnTo>
                  <a:lnTo>
                    <a:pt x="148" y="571"/>
                  </a:lnTo>
                  <a:lnTo>
                    <a:pt x="148" y="553"/>
                  </a:lnTo>
                  <a:lnTo>
                    <a:pt x="185" y="553"/>
                  </a:lnTo>
                  <a:lnTo>
                    <a:pt x="204" y="535"/>
                  </a:lnTo>
                  <a:lnTo>
                    <a:pt x="204" y="498"/>
                  </a:lnTo>
                  <a:lnTo>
                    <a:pt x="204" y="479"/>
                  </a:lnTo>
                  <a:lnTo>
                    <a:pt x="130" y="479"/>
                  </a:lnTo>
                  <a:lnTo>
                    <a:pt x="130" y="461"/>
                  </a:lnTo>
                  <a:lnTo>
                    <a:pt x="148" y="461"/>
                  </a:lnTo>
                  <a:lnTo>
                    <a:pt x="167" y="442"/>
                  </a:lnTo>
                  <a:lnTo>
                    <a:pt x="204" y="442"/>
                  </a:lnTo>
                  <a:lnTo>
                    <a:pt x="204" y="424"/>
                  </a:lnTo>
                  <a:lnTo>
                    <a:pt x="185" y="387"/>
                  </a:lnTo>
                  <a:lnTo>
                    <a:pt x="185" y="369"/>
                  </a:lnTo>
                  <a:lnTo>
                    <a:pt x="185" y="350"/>
                  </a:lnTo>
                  <a:lnTo>
                    <a:pt x="185" y="332"/>
                  </a:lnTo>
                  <a:lnTo>
                    <a:pt x="167" y="332"/>
                  </a:lnTo>
                  <a:lnTo>
                    <a:pt x="148" y="313"/>
                  </a:lnTo>
                  <a:lnTo>
                    <a:pt x="167" y="313"/>
                  </a:lnTo>
                  <a:lnTo>
                    <a:pt x="185" y="295"/>
                  </a:lnTo>
                  <a:lnTo>
                    <a:pt x="185" y="277"/>
                  </a:lnTo>
                  <a:lnTo>
                    <a:pt x="167" y="258"/>
                  </a:lnTo>
                  <a:lnTo>
                    <a:pt x="185" y="240"/>
                  </a:lnTo>
                  <a:lnTo>
                    <a:pt x="167" y="221"/>
                  </a:lnTo>
                  <a:lnTo>
                    <a:pt x="185" y="221"/>
                  </a:lnTo>
                  <a:lnTo>
                    <a:pt x="185" y="203"/>
                  </a:lnTo>
                  <a:lnTo>
                    <a:pt x="185" y="184"/>
                  </a:lnTo>
                  <a:lnTo>
                    <a:pt x="148" y="184"/>
                  </a:lnTo>
                  <a:lnTo>
                    <a:pt x="148" y="166"/>
                  </a:lnTo>
                  <a:lnTo>
                    <a:pt x="111" y="147"/>
                  </a:lnTo>
                  <a:lnTo>
                    <a:pt x="130" y="147"/>
                  </a:lnTo>
                  <a:lnTo>
                    <a:pt x="167" y="129"/>
                  </a:lnTo>
                  <a:lnTo>
                    <a:pt x="130" y="129"/>
                  </a:lnTo>
                  <a:lnTo>
                    <a:pt x="111" y="111"/>
                  </a:lnTo>
                  <a:lnTo>
                    <a:pt x="111" y="92"/>
                  </a:lnTo>
                  <a:lnTo>
                    <a:pt x="93" y="111"/>
                  </a:lnTo>
                  <a:lnTo>
                    <a:pt x="74" y="166"/>
                  </a:lnTo>
                  <a:lnTo>
                    <a:pt x="74" y="184"/>
                  </a:lnTo>
                  <a:lnTo>
                    <a:pt x="56" y="184"/>
                  </a:lnTo>
                  <a:lnTo>
                    <a:pt x="56" y="166"/>
                  </a:lnTo>
                  <a:lnTo>
                    <a:pt x="19" y="166"/>
                  </a:lnTo>
                  <a:lnTo>
                    <a:pt x="19" y="184"/>
                  </a:lnTo>
                  <a:lnTo>
                    <a:pt x="38" y="203"/>
                  </a:lnTo>
                  <a:lnTo>
                    <a:pt x="19" y="203"/>
                  </a:lnTo>
                  <a:lnTo>
                    <a:pt x="1" y="221"/>
                  </a:lnTo>
                  <a:lnTo>
                    <a:pt x="38" y="221"/>
                  </a:lnTo>
                  <a:lnTo>
                    <a:pt x="38" y="258"/>
                  </a:lnTo>
                  <a:lnTo>
                    <a:pt x="38" y="277"/>
                  </a:lnTo>
                  <a:lnTo>
                    <a:pt x="56" y="295"/>
                  </a:lnTo>
                  <a:lnTo>
                    <a:pt x="19" y="313"/>
                  </a:lnTo>
                  <a:lnTo>
                    <a:pt x="38" y="332"/>
                  </a:lnTo>
                  <a:lnTo>
                    <a:pt x="19" y="350"/>
                  </a:lnTo>
                  <a:lnTo>
                    <a:pt x="38" y="369"/>
                  </a:lnTo>
                  <a:lnTo>
                    <a:pt x="56" y="369"/>
                  </a:lnTo>
                  <a:lnTo>
                    <a:pt x="38" y="387"/>
                  </a:lnTo>
                  <a:lnTo>
                    <a:pt x="19" y="387"/>
                  </a:lnTo>
                  <a:lnTo>
                    <a:pt x="19" y="406"/>
                  </a:lnTo>
                  <a:lnTo>
                    <a:pt x="38" y="406"/>
                  </a:lnTo>
                  <a:lnTo>
                    <a:pt x="56" y="424"/>
                  </a:lnTo>
                  <a:lnTo>
                    <a:pt x="19" y="424"/>
                  </a:lnTo>
                  <a:lnTo>
                    <a:pt x="56" y="442"/>
                  </a:lnTo>
                  <a:lnTo>
                    <a:pt x="93" y="479"/>
                  </a:lnTo>
                  <a:lnTo>
                    <a:pt x="93" y="498"/>
                  </a:lnTo>
                  <a:lnTo>
                    <a:pt x="74" y="498"/>
                  </a:lnTo>
                  <a:lnTo>
                    <a:pt x="38" y="516"/>
                  </a:lnTo>
                  <a:lnTo>
                    <a:pt x="19" y="535"/>
                  </a:lnTo>
                  <a:lnTo>
                    <a:pt x="38" y="535"/>
                  </a:lnTo>
                  <a:lnTo>
                    <a:pt x="38" y="553"/>
                  </a:lnTo>
                  <a:lnTo>
                    <a:pt x="56" y="571"/>
                  </a:lnTo>
                  <a:lnTo>
                    <a:pt x="56" y="590"/>
                  </a:lnTo>
                  <a:lnTo>
                    <a:pt x="56" y="608"/>
                  </a:lnTo>
                  <a:lnTo>
                    <a:pt x="38" y="608"/>
                  </a:lnTo>
                  <a:lnTo>
                    <a:pt x="38" y="627"/>
                  </a:lnTo>
                  <a:lnTo>
                    <a:pt x="56" y="664"/>
                  </a:lnTo>
                  <a:lnTo>
                    <a:pt x="93" y="682"/>
                  </a:lnTo>
                  <a:lnTo>
                    <a:pt x="74" y="700"/>
                  </a:lnTo>
                  <a:lnTo>
                    <a:pt x="38" y="719"/>
                  </a:lnTo>
                  <a:lnTo>
                    <a:pt x="56" y="719"/>
                  </a:lnTo>
                  <a:lnTo>
                    <a:pt x="74" y="737"/>
                  </a:lnTo>
                  <a:lnTo>
                    <a:pt x="56" y="756"/>
                  </a:lnTo>
                  <a:lnTo>
                    <a:pt x="93" y="774"/>
                  </a:lnTo>
                  <a:lnTo>
                    <a:pt x="130" y="774"/>
                  </a:lnTo>
                  <a:lnTo>
                    <a:pt x="167" y="756"/>
                  </a:lnTo>
                  <a:lnTo>
                    <a:pt x="167" y="756"/>
                  </a:lnTo>
                  <a:lnTo>
                    <a:pt x="148" y="774"/>
                  </a:lnTo>
                  <a:lnTo>
                    <a:pt x="130" y="793"/>
                  </a:lnTo>
                  <a:lnTo>
                    <a:pt x="130" y="811"/>
                  </a:lnTo>
                  <a:lnTo>
                    <a:pt x="111" y="848"/>
                  </a:lnTo>
                  <a:lnTo>
                    <a:pt x="111" y="811"/>
                  </a:lnTo>
                  <a:lnTo>
                    <a:pt x="93" y="793"/>
                  </a:lnTo>
                  <a:lnTo>
                    <a:pt x="74" y="793"/>
                  </a:lnTo>
                  <a:lnTo>
                    <a:pt x="74" y="811"/>
                  </a:lnTo>
                  <a:lnTo>
                    <a:pt x="74" y="830"/>
                  </a:lnTo>
                  <a:lnTo>
                    <a:pt x="74" y="848"/>
                  </a:lnTo>
                  <a:lnTo>
                    <a:pt x="74" y="866"/>
                  </a:lnTo>
                  <a:lnTo>
                    <a:pt x="93" y="885"/>
                  </a:lnTo>
                  <a:lnTo>
                    <a:pt x="74" y="885"/>
                  </a:lnTo>
                  <a:lnTo>
                    <a:pt x="74" y="922"/>
                  </a:lnTo>
                  <a:lnTo>
                    <a:pt x="93" y="940"/>
                  </a:lnTo>
                  <a:lnTo>
                    <a:pt x="111" y="977"/>
                  </a:lnTo>
                  <a:lnTo>
                    <a:pt x="130" y="1014"/>
                  </a:lnTo>
                  <a:lnTo>
                    <a:pt x="167" y="1051"/>
                  </a:lnTo>
                  <a:lnTo>
                    <a:pt x="204" y="1069"/>
                  </a:lnTo>
                  <a:lnTo>
                    <a:pt x="167" y="1069"/>
                  </a:lnTo>
                  <a:lnTo>
                    <a:pt x="167" y="1088"/>
                  </a:lnTo>
                  <a:lnTo>
                    <a:pt x="130" y="1088"/>
                  </a:lnTo>
                  <a:lnTo>
                    <a:pt x="148" y="1124"/>
                  </a:lnTo>
                  <a:lnTo>
                    <a:pt x="148" y="1143"/>
                  </a:lnTo>
                  <a:lnTo>
                    <a:pt x="167" y="1161"/>
                  </a:lnTo>
                  <a:lnTo>
                    <a:pt x="185" y="1161"/>
                  </a:lnTo>
                  <a:lnTo>
                    <a:pt x="148" y="1198"/>
                  </a:lnTo>
                  <a:lnTo>
                    <a:pt x="167" y="1217"/>
                  </a:lnTo>
                  <a:lnTo>
                    <a:pt x="185" y="1217"/>
                  </a:lnTo>
                  <a:lnTo>
                    <a:pt x="185" y="1198"/>
                  </a:lnTo>
                  <a:lnTo>
                    <a:pt x="222" y="1198"/>
                  </a:lnTo>
                  <a:lnTo>
                    <a:pt x="222" y="1217"/>
                  </a:lnTo>
                  <a:lnTo>
                    <a:pt x="185" y="1217"/>
                  </a:lnTo>
                  <a:lnTo>
                    <a:pt x="167" y="1235"/>
                  </a:lnTo>
                  <a:lnTo>
                    <a:pt x="167" y="1253"/>
                  </a:lnTo>
                  <a:lnTo>
                    <a:pt x="167" y="1272"/>
                  </a:lnTo>
                  <a:lnTo>
                    <a:pt x="185" y="1272"/>
                  </a:lnTo>
                  <a:lnTo>
                    <a:pt x="185" y="1253"/>
                  </a:lnTo>
                  <a:lnTo>
                    <a:pt x="204" y="1253"/>
                  </a:lnTo>
                  <a:lnTo>
                    <a:pt x="185" y="1290"/>
                  </a:lnTo>
                  <a:lnTo>
                    <a:pt x="167" y="1309"/>
                  </a:lnTo>
                  <a:lnTo>
                    <a:pt x="204" y="1309"/>
                  </a:lnTo>
                  <a:lnTo>
                    <a:pt x="204" y="1346"/>
                  </a:lnTo>
                  <a:lnTo>
                    <a:pt x="204" y="1383"/>
                  </a:lnTo>
                  <a:lnTo>
                    <a:pt x="222" y="1419"/>
                  </a:lnTo>
                  <a:lnTo>
                    <a:pt x="240" y="1438"/>
                  </a:lnTo>
                  <a:lnTo>
                    <a:pt x="240" y="1456"/>
                  </a:lnTo>
                  <a:lnTo>
                    <a:pt x="240" y="1475"/>
                  </a:lnTo>
                  <a:lnTo>
                    <a:pt x="259" y="1493"/>
                  </a:lnTo>
                  <a:lnTo>
                    <a:pt x="259" y="1512"/>
                  </a:lnTo>
                  <a:lnTo>
                    <a:pt x="277" y="1567"/>
                  </a:lnTo>
                  <a:lnTo>
                    <a:pt x="314" y="1604"/>
                  </a:lnTo>
                  <a:lnTo>
                    <a:pt x="314" y="1622"/>
                  </a:lnTo>
                  <a:lnTo>
                    <a:pt x="314" y="1659"/>
                  </a:lnTo>
                  <a:lnTo>
                    <a:pt x="333" y="1696"/>
                  </a:lnTo>
                  <a:lnTo>
                    <a:pt x="369" y="1751"/>
                  </a:lnTo>
                  <a:lnTo>
                    <a:pt x="406" y="1770"/>
                  </a:lnTo>
                  <a:lnTo>
                    <a:pt x="388" y="1788"/>
                  </a:lnTo>
                  <a:lnTo>
                    <a:pt x="406" y="1806"/>
                  </a:lnTo>
                  <a:lnTo>
                    <a:pt x="425" y="1825"/>
                  </a:lnTo>
                  <a:lnTo>
                    <a:pt x="443" y="1862"/>
                  </a:lnTo>
                  <a:lnTo>
                    <a:pt x="462" y="1899"/>
                  </a:lnTo>
                  <a:lnTo>
                    <a:pt x="480" y="1899"/>
                  </a:lnTo>
                  <a:lnTo>
                    <a:pt x="480" y="1917"/>
                  </a:lnTo>
                  <a:lnTo>
                    <a:pt x="498" y="1917"/>
                  </a:lnTo>
                  <a:lnTo>
                    <a:pt x="517" y="1936"/>
                  </a:lnTo>
                  <a:lnTo>
                    <a:pt x="535" y="1917"/>
                  </a:lnTo>
                  <a:lnTo>
                    <a:pt x="517" y="1917"/>
                  </a:lnTo>
                  <a:lnTo>
                    <a:pt x="535" y="1899"/>
                  </a:lnTo>
                  <a:lnTo>
                    <a:pt x="572" y="1899"/>
                  </a:lnTo>
                  <a:lnTo>
                    <a:pt x="591" y="1917"/>
                  </a:lnTo>
                  <a:lnTo>
                    <a:pt x="572" y="1917"/>
                  </a:lnTo>
                  <a:lnTo>
                    <a:pt x="535" y="1936"/>
                  </a:lnTo>
                  <a:lnTo>
                    <a:pt x="517" y="1972"/>
                  </a:lnTo>
                  <a:lnTo>
                    <a:pt x="517" y="1991"/>
                  </a:lnTo>
                  <a:lnTo>
                    <a:pt x="535" y="2009"/>
                  </a:lnTo>
                  <a:lnTo>
                    <a:pt x="554" y="2009"/>
                  </a:lnTo>
                  <a:lnTo>
                    <a:pt x="535" y="2028"/>
                  </a:lnTo>
                  <a:lnTo>
                    <a:pt x="572" y="2065"/>
                  </a:lnTo>
                  <a:lnTo>
                    <a:pt x="609" y="2083"/>
                  </a:lnTo>
                  <a:lnTo>
                    <a:pt x="609" y="2101"/>
                  </a:lnTo>
                  <a:lnTo>
                    <a:pt x="609" y="2120"/>
                  </a:lnTo>
                  <a:lnTo>
                    <a:pt x="646" y="2120"/>
                  </a:lnTo>
                  <a:lnTo>
                    <a:pt x="664" y="2138"/>
                  </a:lnTo>
                  <a:lnTo>
                    <a:pt x="683" y="2157"/>
                  </a:lnTo>
                  <a:lnTo>
                    <a:pt x="664" y="2175"/>
                  </a:lnTo>
                  <a:lnTo>
                    <a:pt x="664" y="2194"/>
                  </a:lnTo>
                  <a:lnTo>
                    <a:pt x="683" y="2194"/>
                  </a:lnTo>
                  <a:lnTo>
                    <a:pt x="701" y="2175"/>
                  </a:lnTo>
                  <a:lnTo>
                    <a:pt x="720" y="2175"/>
                  </a:lnTo>
                  <a:lnTo>
                    <a:pt x="701" y="2194"/>
                  </a:lnTo>
                  <a:lnTo>
                    <a:pt x="683" y="2212"/>
                  </a:lnTo>
                  <a:lnTo>
                    <a:pt x="720" y="2212"/>
                  </a:lnTo>
                  <a:lnTo>
                    <a:pt x="738" y="2230"/>
                  </a:lnTo>
                  <a:lnTo>
                    <a:pt x="757" y="2230"/>
                  </a:lnTo>
                  <a:lnTo>
                    <a:pt x="775" y="2212"/>
                  </a:lnTo>
                  <a:lnTo>
                    <a:pt x="775" y="2230"/>
                  </a:lnTo>
                  <a:lnTo>
                    <a:pt x="738" y="2249"/>
                  </a:lnTo>
                  <a:lnTo>
                    <a:pt x="775" y="2249"/>
                  </a:lnTo>
                  <a:lnTo>
                    <a:pt x="793" y="2267"/>
                  </a:lnTo>
                  <a:lnTo>
                    <a:pt x="775" y="2286"/>
                  </a:lnTo>
                  <a:lnTo>
                    <a:pt x="775" y="2304"/>
                  </a:lnTo>
                  <a:lnTo>
                    <a:pt x="793" y="2304"/>
                  </a:lnTo>
                  <a:lnTo>
                    <a:pt x="793" y="2323"/>
                  </a:lnTo>
                  <a:lnTo>
                    <a:pt x="793" y="2341"/>
                  </a:lnTo>
                  <a:lnTo>
                    <a:pt x="812" y="2359"/>
                  </a:lnTo>
                  <a:lnTo>
                    <a:pt x="830" y="2378"/>
                  </a:lnTo>
                  <a:lnTo>
                    <a:pt x="886" y="2378"/>
                  </a:lnTo>
                  <a:lnTo>
                    <a:pt x="886" y="2396"/>
                  </a:lnTo>
                  <a:lnTo>
                    <a:pt x="886" y="2433"/>
                  </a:lnTo>
                  <a:lnTo>
                    <a:pt x="904" y="2415"/>
                  </a:lnTo>
                  <a:lnTo>
                    <a:pt x="922" y="2415"/>
                  </a:lnTo>
                  <a:lnTo>
                    <a:pt x="904" y="2396"/>
                  </a:lnTo>
                  <a:lnTo>
                    <a:pt x="904" y="2378"/>
                  </a:lnTo>
                  <a:lnTo>
                    <a:pt x="922" y="2396"/>
                  </a:lnTo>
                  <a:lnTo>
                    <a:pt x="941" y="2396"/>
                  </a:lnTo>
                  <a:lnTo>
                    <a:pt x="941" y="2452"/>
                  </a:lnTo>
                  <a:lnTo>
                    <a:pt x="941" y="2470"/>
                  </a:lnTo>
                  <a:lnTo>
                    <a:pt x="959" y="2507"/>
                  </a:lnTo>
                  <a:lnTo>
                    <a:pt x="996" y="2507"/>
                  </a:lnTo>
                  <a:lnTo>
                    <a:pt x="1015" y="2525"/>
                  </a:lnTo>
                  <a:lnTo>
                    <a:pt x="996" y="2544"/>
                  </a:lnTo>
                  <a:lnTo>
                    <a:pt x="996" y="2562"/>
                  </a:lnTo>
                  <a:lnTo>
                    <a:pt x="1033" y="2544"/>
                  </a:lnTo>
                  <a:lnTo>
                    <a:pt x="1051" y="2562"/>
                  </a:lnTo>
                  <a:lnTo>
                    <a:pt x="1070" y="2562"/>
                  </a:lnTo>
                  <a:lnTo>
                    <a:pt x="1070" y="2544"/>
                  </a:lnTo>
                  <a:lnTo>
                    <a:pt x="1088" y="2544"/>
                  </a:lnTo>
                  <a:lnTo>
                    <a:pt x="1088" y="2562"/>
                  </a:lnTo>
                  <a:lnTo>
                    <a:pt x="1070" y="2581"/>
                  </a:lnTo>
                  <a:lnTo>
                    <a:pt x="1088" y="2599"/>
                  </a:lnTo>
                  <a:lnTo>
                    <a:pt x="1107" y="2599"/>
                  </a:lnTo>
                  <a:lnTo>
                    <a:pt x="1107" y="2636"/>
                  </a:lnTo>
                  <a:lnTo>
                    <a:pt x="1125" y="2618"/>
                  </a:lnTo>
                  <a:lnTo>
                    <a:pt x="1144" y="2599"/>
                  </a:lnTo>
                  <a:lnTo>
                    <a:pt x="1144" y="2618"/>
                  </a:lnTo>
                  <a:lnTo>
                    <a:pt x="1144" y="2636"/>
                  </a:lnTo>
                  <a:lnTo>
                    <a:pt x="1162" y="2654"/>
                  </a:lnTo>
                  <a:lnTo>
                    <a:pt x="1180" y="2654"/>
                  </a:lnTo>
                  <a:lnTo>
                    <a:pt x="1199" y="2673"/>
                  </a:lnTo>
                  <a:lnTo>
                    <a:pt x="1236" y="2673"/>
                  </a:lnTo>
                  <a:lnTo>
                    <a:pt x="1254" y="2691"/>
                  </a:lnTo>
                  <a:lnTo>
                    <a:pt x="1273" y="2728"/>
                  </a:lnTo>
                  <a:lnTo>
                    <a:pt x="1291" y="2728"/>
                  </a:lnTo>
                  <a:lnTo>
                    <a:pt x="1365" y="2765"/>
                  </a:lnTo>
                  <a:lnTo>
                    <a:pt x="1383" y="2783"/>
                  </a:lnTo>
                  <a:lnTo>
                    <a:pt x="1402" y="2802"/>
                  </a:lnTo>
                  <a:lnTo>
                    <a:pt x="1402" y="2820"/>
                  </a:lnTo>
                  <a:lnTo>
                    <a:pt x="1420" y="2802"/>
                  </a:lnTo>
                  <a:lnTo>
                    <a:pt x="1457" y="2820"/>
                  </a:lnTo>
                  <a:lnTo>
                    <a:pt x="1531" y="2820"/>
                  </a:lnTo>
                  <a:lnTo>
                    <a:pt x="1531" y="2839"/>
                  </a:lnTo>
                  <a:lnTo>
                    <a:pt x="1531" y="2857"/>
                  </a:lnTo>
                  <a:lnTo>
                    <a:pt x="1641" y="2894"/>
                  </a:lnTo>
                  <a:lnTo>
                    <a:pt x="1733" y="2931"/>
                  </a:lnTo>
                  <a:lnTo>
                    <a:pt x="1789" y="2931"/>
                  </a:lnTo>
                  <a:lnTo>
                    <a:pt x="1789" y="2949"/>
                  </a:lnTo>
                  <a:lnTo>
                    <a:pt x="1899" y="2949"/>
                  </a:lnTo>
                  <a:lnTo>
                    <a:pt x="1899" y="2968"/>
                  </a:lnTo>
                  <a:lnTo>
                    <a:pt x="1918" y="3005"/>
                  </a:lnTo>
                  <a:lnTo>
                    <a:pt x="1936" y="2986"/>
                  </a:lnTo>
                  <a:lnTo>
                    <a:pt x="1955" y="2968"/>
                  </a:lnTo>
                  <a:lnTo>
                    <a:pt x="1973" y="2986"/>
                  </a:lnTo>
                  <a:lnTo>
                    <a:pt x="1973" y="3005"/>
                  </a:lnTo>
                  <a:lnTo>
                    <a:pt x="1992" y="2986"/>
                  </a:lnTo>
                  <a:lnTo>
                    <a:pt x="2010" y="2968"/>
                  </a:lnTo>
                  <a:lnTo>
                    <a:pt x="2010" y="2986"/>
                  </a:lnTo>
                  <a:lnTo>
                    <a:pt x="2028" y="3023"/>
                  </a:lnTo>
                  <a:lnTo>
                    <a:pt x="2047" y="3023"/>
                  </a:lnTo>
                  <a:lnTo>
                    <a:pt x="2047" y="3005"/>
                  </a:lnTo>
                  <a:lnTo>
                    <a:pt x="2065" y="2986"/>
                  </a:lnTo>
                  <a:lnTo>
                    <a:pt x="2065" y="3005"/>
                  </a:lnTo>
                  <a:lnTo>
                    <a:pt x="2102" y="3023"/>
                  </a:lnTo>
                  <a:lnTo>
                    <a:pt x="2121" y="3023"/>
                  </a:lnTo>
                  <a:lnTo>
                    <a:pt x="2121" y="3005"/>
                  </a:lnTo>
                  <a:lnTo>
                    <a:pt x="2139" y="3005"/>
                  </a:lnTo>
                  <a:lnTo>
                    <a:pt x="2157" y="3023"/>
                  </a:lnTo>
                  <a:lnTo>
                    <a:pt x="2213" y="3060"/>
                  </a:lnTo>
                  <a:lnTo>
                    <a:pt x="2231" y="3060"/>
                  </a:lnTo>
                  <a:lnTo>
                    <a:pt x="2250" y="3042"/>
                  </a:lnTo>
                  <a:lnTo>
                    <a:pt x="2305" y="3042"/>
                  </a:lnTo>
                  <a:lnTo>
                    <a:pt x="2360" y="3060"/>
                  </a:lnTo>
                  <a:lnTo>
                    <a:pt x="2489" y="3078"/>
                  </a:lnTo>
                  <a:lnTo>
                    <a:pt x="2803" y="3078"/>
                  </a:lnTo>
                  <a:lnTo>
                    <a:pt x="2858" y="3097"/>
                  </a:lnTo>
                  <a:lnTo>
                    <a:pt x="2876" y="3078"/>
                  </a:lnTo>
                  <a:lnTo>
                    <a:pt x="3042" y="3078"/>
                  </a:lnTo>
                  <a:lnTo>
                    <a:pt x="3042" y="3097"/>
                  </a:lnTo>
                  <a:lnTo>
                    <a:pt x="3061" y="3097"/>
                  </a:lnTo>
                  <a:lnTo>
                    <a:pt x="3061" y="3078"/>
                  </a:lnTo>
                  <a:lnTo>
                    <a:pt x="3061" y="3060"/>
                  </a:lnTo>
                  <a:lnTo>
                    <a:pt x="3079" y="3042"/>
                  </a:lnTo>
                  <a:lnTo>
                    <a:pt x="3116" y="3042"/>
                  </a:lnTo>
                  <a:lnTo>
                    <a:pt x="3134" y="3078"/>
                  </a:lnTo>
                  <a:lnTo>
                    <a:pt x="3134" y="3042"/>
                  </a:lnTo>
                  <a:lnTo>
                    <a:pt x="3134" y="3023"/>
                  </a:lnTo>
                  <a:lnTo>
                    <a:pt x="3153" y="3042"/>
                  </a:lnTo>
                  <a:lnTo>
                    <a:pt x="3171" y="3060"/>
                  </a:lnTo>
                  <a:lnTo>
                    <a:pt x="3208" y="3042"/>
                  </a:lnTo>
                  <a:lnTo>
                    <a:pt x="3245" y="3023"/>
                  </a:lnTo>
                  <a:lnTo>
                    <a:pt x="3263" y="3042"/>
                  </a:lnTo>
                  <a:lnTo>
                    <a:pt x="3282" y="3042"/>
                  </a:lnTo>
                  <a:lnTo>
                    <a:pt x="3282" y="3023"/>
                  </a:lnTo>
                  <a:lnTo>
                    <a:pt x="3319" y="3023"/>
                  </a:lnTo>
                  <a:lnTo>
                    <a:pt x="3319" y="3005"/>
                  </a:lnTo>
                  <a:lnTo>
                    <a:pt x="3356" y="3023"/>
                  </a:lnTo>
                  <a:lnTo>
                    <a:pt x="3374" y="3005"/>
                  </a:lnTo>
                  <a:lnTo>
                    <a:pt x="3392" y="2968"/>
                  </a:lnTo>
                  <a:lnTo>
                    <a:pt x="3392" y="2986"/>
                  </a:lnTo>
                  <a:lnTo>
                    <a:pt x="3392" y="3005"/>
                  </a:lnTo>
                  <a:lnTo>
                    <a:pt x="3429" y="3005"/>
                  </a:lnTo>
                  <a:lnTo>
                    <a:pt x="3503" y="2968"/>
                  </a:lnTo>
                  <a:lnTo>
                    <a:pt x="3522" y="2949"/>
                  </a:lnTo>
                  <a:lnTo>
                    <a:pt x="3522" y="2968"/>
                  </a:lnTo>
                  <a:lnTo>
                    <a:pt x="3540" y="2968"/>
                  </a:lnTo>
                  <a:lnTo>
                    <a:pt x="3595" y="2931"/>
                  </a:lnTo>
                  <a:lnTo>
                    <a:pt x="3595" y="2949"/>
                  </a:lnTo>
                  <a:lnTo>
                    <a:pt x="3614" y="2931"/>
                  </a:lnTo>
                  <a:lnTo>
                    <a:pt x="3632" y="2931"/>
                  </a:lnTo>
                  <a:lnTo>
                    <a:pt x="3651" y="2949"/>
                  </a:lnTo>
                  <a:lnTo>
                    <a:pt x="3669" y="2931"/>
                  </a:lnTo>
                  <a:lnTo>
                    <a:pt x="3687" y="2912"/>
                  </a:lnTo>
                  <a:lnTo>
                    <a:pt x="3706" y="2931"/>
                  </a:lnTo>
                  <a:lnTo>
                    <a:pt x="3724" y="2912"/>
                  </a:lnTo>
                  <a:lnTo>
                    <a:pt x="3743" y="2912"/>
                  </a:lnTo>
                  <a:lnTo>
                    <a:pt x="3798" y="2894"/>
                  </a:lnTo>
                  <a:lnTo>
                    <a:pt x="3798" y="2876"/>
                  </a:lnTo>
                  <a:lnTo>
                    <a:pt x="3816" y="2876"/>
                  </a:lnTo>
                  <a:lnTo>
                    <a:pt x="3816" y="2839"/>
                  </a:lnTo>
                  <a:lnTo>
                    <a:pt x="3835" y="2820"/>
                  </a:lnTo>
                  <a:lnTo>
                    <a:pt x="3853" y="2820"/>
                  </a:lnTo>
                  <a:lnTo>
                    <a:pt x="3872" y="2802"/>
                  </a:lnTo>
                  <a:lnTo>
                    <a:pt x="3909" y="2802"/>
                  </a:lnTo>
                  <a:lnTo>
                    <a:pt x="3909" y="2783"/>
                  </a:lnTo>
                  <a:lnTo>
                    <a:pt x="3927" y="2802"/>
                  </a:lnTo>
                  <a:lnTo>
                    <a:pt x="3945" y="2802"/>
                  </a:lnTo>
                  <a:lnTo>
                    <a:pt x="3964" y="2765"/>
                  </a:lnTo>
                  <a:lnTo>
                    <a:pt x="3982" y="2747"/>
                  </a:lnTo>
                  <a:lnTo>
                    <a:pt x="4001" y="2765"/>
                  </a:lnTo>
                  <a:lnTo>
                    <a:pt x="4038" y="2747"/>
                  </a:lnTo>
                  <a:lnTo>
                    <a:pt x="4038" y="2728"/>
                  </a:lnTo>
                  <a:lnTo>
                    <a:pt x="4056" y="2728"/>
                  </a:lnTo>
                  <a:lnTo>
                    <a:pt x="4056" y="2710"/>
                  </a:lnTo>
                  <a:lnTo>
                    <a:pt x="4075" y="2710"/>
                  </a:lnTo>
                  <a:lnTo>
                    <a:pt x="4093" y="2728"/>
                  </a:lnTo>
                  <a:lnTo>
                    <a:pt x="4111" y="2728"/>
                  </a:lnTo>
                  <a:lnTo>
                    <a:pt x="4130" y="2710"/>
                  </a:lnTo>
                  <a:lnTo>
                    <a:pt x="4130" y="2691"/>
                  </a:lnTo>
                  <a:lnTo>
                    <a:pt x="4167" y="2691"/>
                  </a:lnTo>
                  <a:lnTo>
                    <a:pt x="4185" y="2673"/>
                  </a:lnTo>
                  <a:lnTo>
                    <a:pt x="4204" y="2654"/>
                  </a:lnTo>
                  <a:lnTo>
                    <a:pt x="4204" y="2636"/>
                  </a:lnTo>
                  <a:lnTo>
                    <a:pt x="4204" y="2618"/>
                  </a:lnTo>
                  <a:lnTo>
                    <a:pt x="4240" y="2618"/>
                  </a:lnTo>
                  <a:lnTo>
                    <a:pt x="4240" y="2599"/>
                  </a:lnTo>
                  <a:lnTo>
                    <a:pt x="4259" y="2636"/>
                  </a:lnTo>
                  <a:lnTo>
                    <a:pt x="4259" y="2599"/>
                  </a:lnTo>
                  <a:lnTo>
                    <a:pt x="4259" y="2581"/>
                  </a:lnTo>
                  <a:lnTo>
                    <a:pt x="4277" y="2599"/>
                  </a:lnTo>
                  <a:lnTo>
                    <a:pt x="4296" y="2599"/>
                  </a:lnTo>
                  <a:lnTo>
                    <a:pt x="4406" y="2507"/>
                  </a:lnTo>
                  <a:lnTo>
                    <a:pt x="4443" y="2470"/>
                  </a:lnTo>
                  <a:lnTo>
                    <a:pt x="4406" y="2470"/>
                  </a:lnTo>
                  <a:lnTo>
                    <a:pt x="4406" y="2452"/>
                  </a:lnTo>
                  <a:lnTo>
                    <a:pt x="4425" y="2452"/>
                  </a:lnTo>
                  <a:lnTo>
                    <a:pt x="4443" y="2470"/>
                  </a:lnTo>
                  <a:lnTo>
                    <a:pt x="4443" y="2452"/>
                  </a:lnTo>
                  <a:lnTo>
                    <a:pt x="4480" y="2452"/>
                  </a:lnTo>
                  <a:lnTo>
                    <a:pt x="4462" y="2433"/>
                  </a:lnTo>
                  <a:lnTo>
                    <a:pt x="4480" y="2415"/>
                  </a:lnTo>
                  <a:lnTo>
                    <a:pt x="4498" y="2415"/>
                  </a:lnTo>
                  <a:lnTo>
                    <a:pt x="4517" y="2433"/>
                  </a:lnTo>
                  <a:lnTo>
                    <a:pt x="4517" y="2415"/>
                  </a:lnTo>
                  <a:lnTo>
                    <a:pt x="4517" y="2396"/>
                  </a:lnTo>
                  <a:lnTo>
                    <a:pt x="4554" y="2359"/>
                  </a:lnTo>
                  <a:lnTo>
                    <a:pt x="4572" y="2341"/>
                  </a:lnTo>
                  <a:lnTo>
                    <a:pt x="4591" y="2341"/>
                  </a:lnTo>
                  <a:lnTo>
                    <a:pt x="4609" y="2323"/>
                  </a:lnTo>
                  <a:lnTo>
                    <a:pt x="4591" y="2323"/>
                  </a:lnTo>
                  <a:lnTo>
                    <a:pt x="4646" y="2304"/>
                  </a:lnTo>
                  <a:lnTo>
                    <a:pt x="4646" y="2286"/>
                  </a:lnTo>
                  <a:lnTo>
                    <a:pt x="4609" y="2286"/>
                  </a:lnTo>
                  <a:lnTo>
                    <a:pt x="4628" y="2267"/>
                  </a:lnTo>
                  <a:lnTo>
                    <a:pt x="4664" y="2267"/>
                  </a:lnTo>
                  <a:lnTo>
                    <a:pt x="4664" y="2249"/>
                  </a:lnTo>
                  <a:lnTo>
                    <a:pt x="4683" y="2249"/>
                  </a:lnTo>
                  <a:lnTo>
                    <a:pt x="4701" y="2230"/>
                  </a:lnTo>
                  <a:lnTo>
                    <a:pt x="4701" y="2212"/>
                  </a:lnTo>
                  <a:lnTo>
                    <a:pt x="4738" y="2175"/>
                  </a:lnTo>
                  <a:lnTo>
                    <a:pt x="4757" y="2175"/>
                  </a:lnTo>
                  <a:lnTo>
                    <a:pt x="4738" y="2157"/>
                  </a:lnTo>
                  <a:lnTo>
                    <a:pt x="4775" y="2157"/>
                  </a:lnTo>
                  <a:lnTo>
                    <a:pt x="4775" y="2138"/>
                  </a:lnTo>
                  <a:lnTo>
                    <a:pt x="4775" y="2120"/>
                  </a:lnTo>
                  <a:lnTo>
                    <a:pt x="4793" y="2101"/>
                  </a:lnTo>
                  <a:lnTo>
                    <a:pt x="4830" y="2065"/>
                  </a:lnTo>
                  <a:lnTo>
                    <a:pt x="4830" y="2028"/>
                  </a:lnTo>
                  <a:lnTo>
                    <a:pt x="4849" y="2009"/>
                  </a:lnTo>
                  <a:lnTo>
                    <a:pt x="4867" y="2009"/>
                  </a:lnTo>
                  <a:lnTo>
                    <a:pt x="4867" y="1991"/>
                  </a:lnTo>
                  <a:lnTo>
                    <a:pt x="4904" y="1936"/>
                  </a:lnTo>
                  <a:lnTo>
                    <a:pt x="4922" y="1880"/>
                  </a:lnTo>
                  <a:lnTo>
                    <a:pt x="4922" y="1862"/>
                  </a:lnTo>
                  <a:lnTo>
                    <a:pt x="4959" y="1862"/>
                  </a:lnTo>
                  <a:lnTo>
                    <a:pt x="4978" y="1843"/>
                  </a:lnTo>
                  <a:lnTo>
                    <a:pt x="4978" y="1825"/>
                  </a:lnTo>
                  <a:lnTo>
                    <a:pt x="5015" y="1806"/>
                  </a:lnTo>
                  <a:lnTo>
                    <a:pt x="5015" y="1788"/>
                  </a:lnTo>
                  <a:lnTo>
                    <a:pt x="5015" y="1751"/>
                  </a:lnTo>
                  <a:lnTo>
                    <a:pt x="5033" y="1733"/>
                  </a:lnTo>
                  <a:lnTo>
                    <a:pt x="5051" y="1714"/>
                  </a:lnTo>
                  <a:lnTo>
                    <a:pt x="5070" y="1696"/>
                  </a:lnTo>
                  <a:lnTo>
                    <a:pt x="5051" y="1677"/>
                  </a:lnTo>
                  <a:lnTo>
                    <a:pt x="5051" y="1641"/>
                  </a:lnTo>
                  <a:lnTo>
                    <a:pt x="5070" y="1622"/>
                  </a:lnTo>
                  <a:lnTo>
                    <a:pt x="5088" y="1622"/>
                  </a:lnTo>
                  <a:lnTo>
                    <a:pt x="5107" y="1585"/>
                  </a:lnTo>
                  <a:lnTo>
                    <a:pt x="5107" y="1548"/>
                  </a:lnTo>
                  <a:lnTo>
                    <a:pt x="5107" y="1530"/>
                  </a:lnTo>
                  <a:lnTo>
                    <a:pt x="5088" y="1530"/>
                  </a:lnTo>
                  <a:lnTo>
                    <a:pt x="5125" y="1512"/>
                  </a:lnTo>
                  <a:lnTo>
                    <a:pt x="5162" y="1456"/>
                  </a:lnTo>
                  <a:lnTo>
                    <a:pt x="5181" y="1401"/>
                  </a:lnTo>
                  <a:lnTo>
                    <a:pt x="5162" y="1383"/>
                  </a:lnTo>
                  <a:lnTo>
                    <a:pt x="5162" y="1346"/>
                  </a:lnTo>
                  <a:lnTo>
                    <a:pt x="5181" y="1346"/>
                  </a:lnTo>
                  <a:lnTo>
                    <a:pt x="5199" y="1364"/>
                  </a:lnTo>
                  <a:lnTo>
                    <a:pt x="5217" y="1364"/>
                  </a:lnTo>
                  <a:lnTo>
                    <a:pt x="5199" y="1290"/>
                  </a:lnTo>
                  <a:lnTo>
                    <a:pt x="5199" y="1253"/>
                  </a:lnTo>
                  <a:lnTo>
                    <a:pt x="5217" y="1253"/>
                  </a:lnTo>
                  <a:lnTo>
                    <a:pt x="5236" y="1235"/>
                  </a:lnTo>
                  <a:lnTo>
                    <a:pt x="5254" y="1124"/>
                  </a:lnTo>
                  <a:lnTo>
                    <a:pt x="5291" y="1051"/>
                  </a:lnTo>
                  <a:lnTo>
                    <a:pt x="5310" y="1014"/>
                  </a:lnTo>
                  <a:lnTo>
                    <a:pt x="5310" y="995"/>
                  </a:lnTo>
                  <a:lnTo>
                    <a:pt x="5310" y="977"/>
                  </a:lnTo>
                  <a:lnTo>
                    <a:pt x="5273" y="977"/>
                  </a:lnTo>
                  <a:lnTo>
                    <a:pt x="5273" y="959"/>
                  </a:lnTo>
                  <a:lnTo>
                    <a:pt x="5310" y="959"/>
                  </a:lnTo>
                  <a:lnTo>
                    <a:pt x="5328" y="940"/>
                  </a:lnTo>
                  <a:lnTo>
                    <a:pt x="5328" y="922"/>
                  </a:lnTo>
                  <a:lnTo>
                    <a:pt x="5328" y="866"/>
                  </a:lnTo>
                  <a:lnTo>
                    <a:pt x="5328" y="811"/>
                  </a:lnTo>
                  <a:lnTo>
                    <a:pt x="5346" y="811"/>
                  </a:lnTo>
                  <a:lnTo>
                    <a:pt x="5346" y="774"/>
                  </a:lnTo>
                  <a:lnTo>
                    <a:pt x="5346" y="756"/>
                  </a:lnTo>
                  <a:lnTo>
                    <a:pt x="5365" y="700"/>
                  </a:lnTo>
                  <a:lnTo>
                    <a:pt x="5365" y="682"/>
                  </a:lnTo>
                  <a:lnTo>
                    <a:pt x="5346" y="664"/>
                  </a:lnTo>
                  <a:lnTo>
                    <a:pt x="5346" y="645"/>
                  </a:lnTo>
                  <a:lnTo>
                    <a:pt x="5365" y="590"/>
                  </a:lnTo>
                  <a:lnTo>
                    <a:pt x="5383" y="498"/>
                  </a:lnTo>
                  <a:lnTo>
                    <a:pt x="5402" y="406"/>
                  </a:lnTo>
                  <a:lnTo>
                    <a:pt x="5420" y="369"/>
                  </a:lnTo>
                  <a:lnTo>
                    <a:pt x="5402" y="332"/>
                  </a:lnTo>
                  <a:lnTo>
                    <a:pt x="5383" y="313"/>
                  </a:lnTo>
                  <a:lnTo>
                    <a:pt x="5383" y="240"/>
                  </a:lnTo>
                  <a:lnTo>
                    <a:pt x="5383" y="166"/>
                  </a:lnTo>
                  <a:lnTo>
                    <a:pt x="5383" y="147"/>
                  </a:lnTo>
                  <a:lnTo>
                    <a:pt x="5365" y="111"/>
                  </a:lnTo>
                  <a:lnTo>
                    <a:pt x="5383" y="92"/>
                  </a:lnTo>
                  <a:lnTo>
                    <a:pt x="5402" y="74"/>
                  </a:lnTo>
                  <a:lnTo>
                    <a:pt x="5383" y="18"/>
                  </a:lnTo>
                  <a:lnTo>
                    <a:pt x="5365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1586925" y="876825"/>
              <a:ext cx="169150" cy="94950"/>
            </a:xfrm>
            <a:custGeom>
              <a:avLst/>
              <a:gdLst/>
              <a:ahLst/>
              <a:cxnLst/>
              <a:rect l="l" t="t" r="r" b="b"/>
              <a:pathLst>
                <a:path w="6766" h="3798" extrusionOk="0">
                  <a:moveTo>
                    <a:pt x="6710" y="74"/>
                  </a:moveTo>
                  <a:lnTo>
                    <a:pt x="6692" y="93"/>
                  </a:lnTo>
                  <a:lnTo>
                    <a:pt x="6673" y="111"/>
                  </a:lnTo>
                  <a:lnTo>
                    <a:pt x="6655" y="111"/>
                  </a:lnTo>
                  <a:lnTo>
                    <a:pt x="6673" y="93"/>
                  </a:lnTo>
                  <a:lnTo>
                    <a:pt x="6710" y="74"/>
                  </a:lnTo>
                  <a:close/>
                  <a:moveTo>
                    <a:pt x="314" y="388"/>
                  </a:moveTo>
                  <a:lnTo>
                    <a:pt x="295" y="406"/>
                  </a:lnTo>
                  <a:lnTo>
                    <a:pt x="314" y="406"/>
                  </a:lnTo>
                  <a:lnTo>
                    <a:pt x="314" y="388"/>
                  </a:lnTo>
                  <a:close/>
                  <a:moveTo>
                    <a:pt x="92" y="425"/>
                  </a:moveTo>
                  <a:lnTo>
                    <a:pt x="111" y="443"/>
                  </a:lnTo>
                  <a:lnTo>
                    <a:pt x="92" y="461"/>
                  </a:lnTo>
                  <a:lnTo>
                    <a:pt x="92" y="443"/>
                  </a:lnTo>
                  <a:lnTo>
                    <a:pt x="92" y="425"/>
                  </a:lnTo>
                  <a:close/>
                  <a:moveTo>
                    <a:pt x="129" y="572"/>
                  </a:moveTo>
                  <a:lnTo>
                    <a:pt x="148" y="590"/>
                  </a:lnTo>
                  <a:lnTo>
                    <a:pt x="129" y="609"/>
                  </a:lnTo>
                  <a:lnTo>
                    <a:pt x="111" y="590"/>
                  </a:lnTo>
                  <a:lnTo>
                    <a:pt x="111" y="609"/>
                  </a:lnTo>
                  <a:lnTo>
                    <a:pt x="92" y="590"/>
                  </a:lnTo>
                  <a:lnTo>
                    <a:pt x="92" y="572"/>
                  </a:lnTo>
                  <a:close/>
                  <a:moveTo>
                    <a:pt x="37" y="627"/>
                  </a:moveTo>
                  <a:lnTo>
                    <a:pt x="37" y="646"/>
                  </a:lnTo>
                  <a:lnTo>
                    <a:pt x="56" y="646"/>
                  </a:lnTo>
                  <a:lnTo>
                    <a:pt x="37" y="627"/>
                  </a:lnTo>
                  <a:close/>
                  <a:moveTo>
                    <a:pt x="314" y="1254"/>
                  </a:moveTo>
                  <a:lnTo>
                    <a:pt x="314" y="1291"/>
                  </a:lnTo>
                  <a:lnTo>
                    <a:pt x="314" y="1309"/>
                  </a:lnTo>
                  <a:lnTo>
                    <a:pt x="295" y="1309"/>
                  </a:lnTo>
                  <a:lnTo>
                    <a:pt x="295" y="1272"/>
                  </a:lnTo>
                  <a:lnTo>
                    <a:pt x="314" y="1254"/>
                  </a:lnTo>
                  <a:close/>
                  <a:moveTo>
                    <a:pt x="351" y="1328"/>
                  </a:moveTo>
                  <a:lnTo>
                    <a:pt x="332" y="1346"/>
                  </a:lnTo>
                  <a:lnTo>
                    <a:pt x="351" y="1365"/>
                  </a:lnTo>
                  <a:lnTo>
                    <a:pt x="351" y="1383"/>
                  </a:lnTo>
                  <a:lnTo>
                    <a:pt x="369" y="1383"/>
                  </a:lnTo>
                  <a:lnTo>
                    <a:pt x="369" y="1365"/>
                  </a:lnTo>
                  <a:lnTo>
                    <a:pt x="369" y="1328"/>
                  </a:lnTo>
                  <a:close/>
                  <a:moveTo>
                    <a:pt x="6360" y="1844"/>
                  </a:moveTo>
                  <a:lnTo>
                    <a:pt x="6360" y="1862"/>
                  </a:lnTo>
                  <a:lnTo>
                    <a:pt x="6323" y="1862"/>
                  </a:lnTo>
                  <a:lnTo>
                    <a:pt x="6323" y="1844"/>
                  </a:lnTo>
                  <a:close/>
                  <a:moveTo>
                    <a:pt x="480" y="1862"/>
                  </a:moveTo>
                  <a:lnTo>
                    <a:pt x="498" y="1881"/>
                  </a:lnTo>
                  <a:lnTo>
                    <a:pt x="480" y="1899"/>
                  </a:lnTo>
                  <a:lnTo>
                    <a:pt x="461" y="1881"/>
                  </a:lnTo>
                  <a:lnTo>
                    <a:pt x="480" y="1862"/>
                  </a:lnTo>
                  <a:close/>
                  <a:moveTo>
                    <a:pt x="553" y="1862"/>
                  </a:moveTo>
                  <a:lnTo>
                    <a:pt x="572" y="1899"/>
                  </a:lnTo>
                  <a:lnTo>
                    <a:pt x="553" y="1918"/>
                  </a:lnTo>
                  <a:lnTo>
                    <a:pt x="535" y="1936"/>
                  </a:lnTo>
                  <a:lnTo>
                    <a:pt x="516" y="1936"/>
                  </a:lnTo>
                  <a:lnTo>
                    <a:pt x="535" y="1899"/>
                  </a:lnTo>
                  <a:lnTo>
                    <a:pt x="553" y="1862"/>
                  </a:lnTo>
                  <a:close/>
                  <a:moveTo>
                    <a:pt x="664" y="2157"/>
                  </a:moveTo>
                  <a:lnTo>
                    <a:pt x="645" y="2194"/>
                  </a:lnTo>
                  <a:lnTo>
                    <a:pt x="645" y="2213"/>
                  </a:lnTo>
                  <a:lnTo>
                    <a:pt x="627" y="2194"/>
                  </a:lnTo>
                  <a:lnTo>
                    <a:pt x="645" y="2157"/>
                  </a:lnTo>
                  <a:close/>
                  <a:moveTo>
                    <a:pt x="6083" y="2194"/>
                  </a:moveTo>
                  <a:lnTo>
                    <a:pt x="6102" y="2213"/>
                  </a:lnTo>
                  <a:lnTo>
                    <a:pt x="6065" y="2213"/>
                  </a:lnTo>
                  <a:lnTo>
                    <a:pt x="6083" y="2194"/>
                  </a:lnTo>
                  <a:close/>
                  <a:moveTo>
                    <a:pt x="756" y="2213"/>
                  </a:moveTo>
                  <a:lnTo>
                    <a:pt x="756" y="2231"/>
                  </a:lnTo>
                  <a:lnTo>
                    <a:pt x="756" y="2249"/>
                  </a:lnTo>
                  <a:lnTo>
                    <a:pt x="738" y="2249"/>
                  </a:lnTo>
                  <a:lnTo>
                    <a:pt x="756" y="2213"/>
                  </a:lnTo>
                  <a:close/>
                  <a:moveTo>
                    <a:pt x="756" y="2434"/>
                  </a:moveTo>
                  <a:lnTo>
                    <a:pt x="738" y="2452"/>
                  </a:lnTo>
                  <a:lnTo>
                    <a:pt x="774" y="2434"/>
                  </a:lnTo>
                  <a:close/>
                  <a:moveTo>
                    <a:pt x="940" y="2526"/>
                  </a:moveTo>
                  <a:lnTo>
                    <a:pt x="959" y="2544"/>
                  </a:lnTo>
                  <a:lnTo>
                    <a:pt x="940" y="2563"/>
                  </a:lnTo>
                  <a:lnTo>
                    <a:pt x="922" y="2563"/>
                  </a:lnTo>
                  <a:lnTo>
                    <a:pt x="922" y="2544"/>
                  </a:lnTo>
                  <a:lnTo>
                    <a:pt x="940" y="2526"/>
                  </a:lnTo>
                  <a:close/>
                  <a:moveTo>
                    <a:pt x="5788" y="2600"/>
                  </a:moveTo>
                  <a:lnTo>
                    <a:pt x="5788" y="2618"/>
                  </a:lnTo>
                  <a:lnTo>
                    <a:pt x="5788" y="2637"/>
                  </a:lnTo>
                  <a:lnTo>
                    <a:pt x="5770" y="2618"/>
                  </a:lnTo>
                  <a:lnTo>
                    <a:pt x="5788" y="2600"/>
                  </a:lnTo>
                  <a:close/>
                  <a:moveTo>
                    <a:pt x="1014" y="2637"/>
                  </a:moveTo>
                  <a:lnTo>
                    <a:pt x="1014" y="2655"/>
                  </a:lnTo>
                  <a:lnTo>
                    <a:pt x="996" y="2637"/>
                  </a:lnTo>
                  <a:close/>
                  <a:moveTo>
                    <a:pt x="1512" y="2637"/>
                  </a:moveTo>
                  <a:lnTo>
                    <a:pt x="1493" y="2655"/>
                  </a:lnTo>
                  <a:lnTo>
                    <a:pt x="1493" y="2673"/>
                  </a:lnTo>
                  <a:lnTo>
                    <a:pt x="1512" y="2673"/>
                  </a:lnTo>
                  <a:lnTo>
                    <a:pt x="1512" y="2637"/>
                  </a:lnTo>
                  <a:close/>
                  <a:moveTo>
                    <a:pt x="5696" y="2692"/>
                  </a:moveTo>
                  <a:lnTo>
                    <a:pt x="5696" y="2710"/>
                  </a:lnTo>
                  <a:lnTo>
                    <a:pt x="5678" y="2710"/>
                  </a:lnTo>
                  <a:lnTo>
                    <a:pt x="5678" y="2692"/>
                  </a:lnTo>
                  <a:close/>
                  <a:moveTo>
                    <a:pt x="1180" y="2747"/>
                  </a:moveTo>
                  <a:lnTo>
                    <a:pt x="1217" y="2766"/>
                  </a:lnTo>
                  <a:lnTo>
                    <a:pt x="1217" y="2784"/>
                  </a:lnTo>
                  <a:lnTo>
                    <a:pt x="1198" y="2784"/>
                  </a:lnTo>
                  <a:lnTo>
                    <a:pt x="1180" y="2766"/>
                  </a:lnTo>
                  <a:lnTo>
                    <a:pt x="1180" y="2747"/>
                  </a:lnTo>
                  <a:close/>
                  <a:moveTo>
                    <a:pt x="5604" y="2784"/>
                  </a:moveTo>
                  <a:lnTo>
                    <a:pt x="5604" y="2802"/>
                  </a:lnTo>
                  <a:lnTo>
                    <a:pt x="5586" y="2802"/>
                  </a:lnTo>
                  <a:lnTo>
                    <a:pt x="5586" y="2784"/>
                  </a:lnTo>
                  <a:close/>
                  <a:moveTo>
                    <a:pt x="5530" y="2839"/>
                  </a:moveTo>
                  <a:lnTo>
                    <a:pt x="5549" y="2858"/>
                  </a:lnTo>
                  <a:lnTo>
                    <a:pt x="5512" y="2858"/>
                  </a:lnTo>
                  <a:lnTo>
                    <a:pt x="5530" y="2839"/>
                  </a:lnTo>
                  <a:close/>
                  <a:moveTo>
                    <a:pt x="1383" y="2913"/>
                  </a:moveTo>
                  <a:lnTo>
                    <a:pt x="1383" y="2931"/>
                  </a:lnTo>
                  <a:lnTo>
                    <a:pt x="1364" y="2931"/>
                  </a:lnTo>
                  <a:lnTo>
                    <a:pt x="1346" y="2913"/>
                  </a:lnTo>
                  <a:close/>
                  <a:moveTo>
                    <a:pt x="1162" y="2987"/>
                  </a:moveTo>
                  <a:lnTo>
                    <a:pt x="1162" y="3005"/>
                  </a:lnTo>
                  <a:lnTo>
                    <a:pt x="1180" y="3024"/>
                  </a:lnTo>
                  <a:lnTo>
                    <a:pt x="1198" y="3005"/>
                  </a:lnTo>
                  <a:lnTo>
                    <a:pt x="1162" y="2987"/>
                  </a:lnTo>
                  <a:close/>
                  <a:moveTo>
                    <a:pt x="5401" y="3061"/>
                  </a:moveTo>
                  <a:lnTo>
                    <a:pt x="5401" y="3079"/>
                  </a:lnTo>
                  <a:lnTo>
                    <a:pt x="5383" y="3097"/>
                  </a:lnTo>
                  <a:lnTo>
                    <a:pt x="5364" y="3079"/>
                  </a:lnTo>
                  <a:lnTo>
                    <a:pt x="5383" y="3061"/>
                  </a:lnTo>
                  <a:close/>
                  <a:moveTo>
                    <a:pt x="1604" y="3116"/>
                  </a:moveTo>
                  <a:lnTo>
                    <a:pt x="1604" y="3134"/>
                  </a:lnTo>
                  <a:lnTo>
                    <a:pt x="1604" y="3153"/>
                  </a:lnTo>
                  <a:lnTo>
                    <a:pt x="1586" y="3134"/>
                  </a:lnTo>
                  <a:lnTo>
                    <a:pt x="1586" y="3116"/>
                  </a:lnTo>
                  <a:close/>
                  <a:moveTo>
                    <a:pt x="2341" y="3466"/>
                  </a:moveTo>
                  <a:lnTo>
                    <a:pt x="2360" y="3484"/>
                  </a:lnTo>
                  <a:lnTo>
                    <a:pt x="2341" y="3503"/>
                  </a:lnTo>
                  <a:lnTo>
                    <a:pt x="2323" y="3484"/>
                  </a:lnTo>
                  <a:lnTo>
                    <a:pt x="2341" y="3466"/>
                  </a:lnTo>
                  <a:close/>
                  <a:moveTo>
                    <a:pt x="4387" y="3503"/>
                  </a:moveTo>
                  <a:lnTo>
                    <a:pt x="4406" y="3521"/>
                  </a:lnTo>
                  <a:lnTo>
                    <a:pt x="4406" y="3540"/>
                  </a:lnTo>
                  <a:lnTo>
                    <a:pt x="4387" y="3521"/>
                  </a:lnTo>
                  <a:lnTo>
                    <a:pt x="4387" y="3503"/>
                  </a:lnTo>
                  <a:close/>
                  <a:moveTo>
                    <a:pt x="2636" y="3558"/>
                  </a:moveTo>
                  <a:lnTo>
                    <a:pt x="2636" y="3595"/>
                  </a:lnTo>
                  <a:lnTo>
                    <a:pt x="2618" y="3595"/>
                  </a:lnTo>
                  <a:lnTo>
                    <a:pt x="2618" y="3577"/>
                  </a:lnTo>
                  <a:lnTo>
                    <a:pt x="2636" y="3558"/>
                  </a:lnTo>
                  <a:close/>
                  <a:moveTo>
                    <a:pt x="3908" y="3632"/>
                  </a:moveTo>
                  <a:lnTo>
                    <a:pt x="3908" y="3650"/>
                  </a:lnTo>
                  <a:lnTo>
                    <a:pt x="3871" y="3650"/>
                  </a:lnTo>
                  <a:lnTo>
                    <a:pt x="3871" y="3632"/>
                  </a:lnTo>
                  <a:close/>
                  <a:moveTo>
                    <a:pt x="3005" y="3650"/>
                  </a:moveTo>
                  <a:lnTo>
                    <a:pt x="3005" y="3669"/>
                  </a:lnTo>
                  <a:lnTo>
                    <a:pt x="3005" y="3687"/>
                  </a:lnTo>
                  <a:lnTo>
                    <a:pt x="2986" y="3669"/>
                  </a:lnTo>
                  <a:lnTo>
                    <a:pt x="3005" y="3650"/>
                  </a:lnTo>
                  <a:close/>
                  <a:moveTo>
                    <a:pt x="2821" y="3706"/>
                  </a:moveTo>
                  <a:lnTo>
                    <a:pt x="2839" y="3724"/>
                  </a:lnTo>
                  <a:lnTo>
                    <a:pt x="2839" y="3743"/>
                  </a:lnTo>
                  <a:lnTo>
                    <a:pt x="2821" y="3743"/>
                  </a:lnTo>
                  <a:lnTo>
                    <a:pt x="2821" y="3706"/>
                  </a:lnTo>
                  <a:close/>
                  <a:moveTo>
                    <a:pt x="6636" y="1"/>
                  </a:moveTo>
                  <a:lnTo>
                    <a:pt x="6618" y="19"/>
                  </a:lnTo>
                  <a:lnTo>
                    <a:pt x="6581" y="19"/>
                  </a:lnTo>
                  <a:lnTo>
                    <a:pt x="6581" y="37"/>
                  </a:lnTo>
                  <a:lnTo>
                    <a:pt x="6563" y="56"/>
                  </a:lnTo>
                  <a:lnTo>
                    <a:pt x="6563" y="93"/>
                  </a:lnTo>
                  <a:lnTo>
                    <a:pt x="6526" y="93"/>
                  </a:lnTo>
                  <a:lnTo>
                    <a:pt x="6544" y="111"/>
                  </a:lnTo>
                  <a:lnTo>
                    <a:pt x="6581" y="111"/>
                  </a:lnTo>
                  <a:lnTo>
                    <a:pt x="6581" y="148"/>
                  </a:lnTo>
                  <a:lnTo>
                    <a:pt x="6599" y="148"/>
                  </a:lnTo>
                  <a:lnTo>
                    <a:pt x="6581" y="185"/>
                  </a:lnTo>
                  <a:lnTo>
                    <a:pt x="6581" y="203"/>
                  </a:lnTo>
                  <a:lnTo>
                    <a:pt x="6599" y="222"/>
                  </a:lnTo>
                  <a:lnTo>
                    <a:pt x="6581" y="240"/>
                  </a:lnTo>
                  <a:lnTo>
                    <a:pt x="6581" y="259"/>
                  </a:lnTo>
                  <a:lnTo>
                    <a:pt x="6581" y="277"/>
                  </a:lnTo>
                  <a:lnTo>
                    <a:pt x="6599" y="296"/>
                  </a:lnTo>
                  <a:lnTo>
                    <a:pt x="6618" y="314"/>
                  </a:lnTo>
                  <a:lnTo>
                    <a:pt x="6599" y="332"/>
                  </a:lnTo>
                  <a:lnTo>
                    <a:pt x="6581" y="351"/>
                  </a:lnTo>
                  <a:lnTo>
                    <a:pt x="6599" y="425"/>
                  </a:lnTo>
                  <a:lnTo>
                    <a:pt x="6581" y="535"/>
                  </a:lnTo>
                  <a:lnTo>
                    <a:pt x="6581" y="646"/>
                  </a:lnTo>
                  <a:lnTo>
                    <a:pt x="6581" y="683"/>
                  </a:lnTo>
                  <a:lnTo>
                    <a:pt x="6581" y="701"/>
                  </a:lnTo>
                  <a:lnTo>
                    <a:pt x="6563" y="756"/>
                  </a:lnTo>
                  <a:lnTo>
                    <a:pt x="6563" y="830"/>
                  </a:lnTo>
                  <a:lnTo>
                    <a:pt x="6526" y="904"/>
                  </a:lnTo>
                  <a:lnTo>
                    <a:pt x="6544" y="904"/>
                  </a:lnTo>
                  <a:lnTo>
                    <a:pt x="6544" y="922"/>
                  </a:lnTo>
                  <a:lnTo>
                    <a:pt x="6526" y="959"/>
                  </a:lnTo>
                  <a:lnTo>
                    <a:pt x="6507" y="978"/>
                  </a:lnTo>
                  <a:lnTo>
                    <a:pt x="6526" y="1014"/>
                  </a:lnTo>
                  <a:lnTo>
                    <a:pt x="6544" y="1014"/>
                  </a:lnTo>
                  <a:lnTo>
                    <a:pt x="6544" y="1033"/>
                  </a:lnTo>
                  <a:lnTo>
                    <a:pt x="6526" y="1051"/>
                  </a:lnTo>
                  <a:lnTo>
                    <a:pt x="6507" y="1107"/>
                  </a:lnTo>
                  <a:lnTo>
                    <a:pt x="6489" y="1162"/>
                  </a:lnTo>
                  <a:lnTo>
                    <a:pt x="6507" y="1180"/>
                  </a:lnTo>
                  <a:lnTo>
                    <a:pt x="6526" y="1199"/>
                  </a:lnTo>
                  <a:lnTo>
                    <a:pt x="6507" y="1199"/>
                  </a:lnTo>
                  <a:lnTo>
                    <a:pt x="6470" y="1217"/>
                  </a:lnTo>
                  <a:lnTo>
                    <a:pt x="6489" y="1217"/>
                  </a:lnTo>
                  <a:lnTo>
                    <a:pt x="6489" y="1254"/>
                  </a:lnTo>
                  <a:lnTo>
                    <a:pt x="6452" y="1291"/>
                  </a:lnTo>
                  <a:lnTo>
                    <a:pt x="6415" y="1420"/>
                  </a:lnTo>
                  <a:lnTo>
                    <a:pt x="6378" y="1549"/>
                  </a:lnTo>
                  <a:lnTo>
                    <a:pt x="6341" y="1604"/>
                  </a:lnTo>
                  <a:lnTo>
                    <a:pt x="6323" y="1641"/>
                  </a:lnTo>
                  <a:lnTo>
                    <a:pt x="6341" y="1660"/>
                  </a:lnTo>
                  <a:lnTo>
                    <a:pt x="6341" y="1678"/>
                  </a:lnTo>
                  <a:lnTo>
                    <a:pt x="6323" y="1696"/>
                  </a:lnTo>
                  <a:lnTo>
                    <a:pt x="6304" y="1696"/>
                  </a:lnTo>
                  <a:lnTo>
                    <a:pt x="6304" y="1715"/>
                  </a:lnTo>
                  <a:lnTo>
                    <a:pt x="6286" y="1733"/>
                  </a:lnTo>
                  <a:lnTo>
                    <a:pt x="6268" y="1752"/>
                  </a:lnTo>
                  <a:lnTo>
                    <a:pt x="6286" y="1770"/>
                  </a:lnTo>
                  <a:lnTo>
                    <a:pt x="6249" y="1789"/>
                  </a:lnTo>
                  <a:lnTo>
                    <a:pt x="6231" y="1789"/>
                  </a:lnTo>
                  <a:lnTo>
                    <a:pt x="6249" y="1807"/>
                  </a:lnTo>
                  <a:lnTo>
                    <a:pt x="6268" y="1825"/>
                  </a:lnTo>
                  <a:lnTo>
                    <a:pt x="6249" y="1825"/>
                  </a:lnTo>
                  <a:lnTo>
                    <a:pt x="6249" y="1844"/>
                  </a:lnTo>
                  <a:lnTo>
                    <a:pt x="6268" y="1862"/>
                  </a:lnTo>
                  <a:lnTo>
                    <a:pt x="6286" y="1862"/>
                  </a:lnTo>
                  <a:lnTo>
                    <a:pt x="6268" y="1881"/>
                  </a:lnTo>
                  <a:lnTo>
                    <a:pt x="6212" y="1881"/>
                  </a:lnTo>
                  <a:lnTo>
                    <a:pt x="6231" y="1899"/>
                  </a:lnTo>
                  <a:lnTo>
                    <a:pt x="6231" y="1918"/>
                  </a:lnTo>
                  <a:lnTo>
                    <a:pt x="6194" y="1973"/>
                  </a:lnTo>
                  <a:lnTo>
                    <a:pt x="6175" y="2010"/>
                  </a:lnTo>
                  <a:lnTo>
                    <a:pt x="6139" y="2047"/>
                  </a:lnTo>
                  <a:lnTo>
                    <a:pt x="6083" y="2139"/>
                  </a:lnTo>
                  <a:lnTo>
                    <a:pt x="6028" y="2213"/>
                  </a:lnTo>
                  <a:lnTo>
                    <a:pt x="6010" y="2249"/>
                  </a:lnTo>
                  <a:lnTo>
                    <a:pt x="5991" y="2231"/>
                  </a:lnTo>
                  <a:lnTo>
                    <a:pt x="5991" y="2249"/>
                  </a:lnTo>
                  <a:lnTo>
                    <a:pt x="5973" y="2286"/>
                  </a:lnTo>
                  <a:lnTo>
                    <a:pt x="5936" y="2342"/>
                  </a:lnTo>
                  <a:lnTo>
                    <a:pt x="5862" y="2434"/>
                  </a:lnTo>
                  <a:lnTo>
                    <a:pt x="5751" y="2544"/>
                  </a:lnTo>
                  <a:lnTo>
                    <a:pt x="5733" y="2544"/>
                  </a:lnTo>
                  <a:lnTo>
                    <a:pt x="5751" y="2581"/>
                  </a:lnTo>
                  <a:lnTo>
                    <a:pt x="5770" y="2581"/>
                  </a:lnTo>
                  <a:lnTo>
                    <a:pt x="5751" y="2600"/>
                  </a:lnTo>
                  <a:lnTo>
                    <a:pt x="5751" y="2618"/>
                  </a:lnTo>
                  <a:lnTo>
                    <a:pt x="5733" y="2637"/>
                  </a:lnTo>
                  <a:lnTo>
                    <a:pt x="5696" y="2637"/>
                  </a:lnTo>
                  <a:lnTo>
                    <a:pt x="5678" y="2655"/>
                  </a:lnTo>
                  <a:lnTo>
                    <a:pt x="5659" y="2655"/>
                  </a:lnTo>
                  <a:lnTo>
                    <a:pt x="5659" y="2637"/>
                  </a:lnTo>
                  <a:lnTo>
                    <a:pt x="5641" y="2655"/>
                  </a:lnTo>
                  <a:lnTo>
                    <a:pt x="5641" y="2673"/>
                  </a:lnTo>
                  <a:lnTo>
                    <a:pt x="5641" y="2692"/>
                  </a:lnTo>
                  <a:lnTo>
                    <a:pt x="5659" y="2692"/>
                  </a:lnTo>
                  <a:lnTo>
                    <a:pt x="5659" y="2710"/>
                  </a:lnTo>
                  <a:lnTo>
                    <a:pt x="5641" y="2747"/>
                  </a:lnTo>
                  <a:lnTo>
                    <a:pt x="5622" y="2729"/>
                  </a:lnTo>
                  <a:lnTo>
                    <a:pt x="5641" y="2710"/>
                  </a:lnTo>
                  <a:lnTo>
                    <a:pt x="5604" y="2729"/>
                  </a:lnTo>
                  <a:lnTo>
                    <a:pt x="5586" y="2747"/>
                  </a:lnTo>
                  <a:lnTo>
                    <a:pt x="5549" y="2784"/>
                  </a:lnTo>
                  <a:lnTo>
                    <a:pt x="5530" y="2766"/>
                  </a:lnTo>
                  <a:lnTo>
                    <a:pt x="5512" y="2766"/>
                  </a:lnTo>
                  <a:lnTo>
                    <a:pt x="5530" y="2784"/>
                  </a:lnTo>
                  <a:lnTo>
                    <a:pt x="5512" y="2802"/>
                  </a:lnTo>
                  <a:lnTo>
                    <a:pt x="5475" y="2858"/>
                  </a:lnTo>
                  <a:lnTo>
                    <a:pt x="5438" y="2895"/>
                  </a:lnTo>
                  <a:lnTo>
                    <a:pt x="5383" y="2913"/>
                  </a:lnTo>
                  <a:lnTo>
                    <a:pt x="5346" y="2931"/>
                  </a:lnTo>
                  <a:lnTo>
                    <a:pt x="5364" y="2950"/>
                  </a:lnTo>
                  <a:lnTo>
                    <a:pt x="5328" y="2950"/>
                  </a:lnTo>
                  <a:lnTo>
                    <a:pt x="5328" y="2968"/>
                  </a:lnTo>
                  <a:lnTo>
                    <a:pt x="5328" y="2987"/>
                  </a:lnTo>
                  <a:lnTo>
                    <a:pt x="5328" y="3005"/>
                  </a:lnTo>
                  <a:lnTo>
                    <a:pt x="5309" y="2987"/>
                  </a:lnTo>
                  <a:lnTo>
                    <a:pt x="5291" y="2987"/>
                  </a:lnTo>
                  <a:lnTo>
                    <a:pt x="5272" y="3005"/>
                  </a:lnTo>
                  <a:lnTo>
                    <a:pt x="5272" y="3024"/>
                  </a:lnTo>
                  <a:lnTo>
                    <a:pt x="5291" y="3024"/>
                  </a:lnTo>
                  <a:lnTo>
                    <a:pt x="5272" y="3042"/>
                  </a:lnTo>
                  <a:lnTo>
                    <a:pt x="5235" y="3042"/>
                  </a:lnTo>
                  <a:lnTo>
                    <a:pt x="5217" y="3061"/>
                  </a:lnTo>
                  <a:lnTo>
                    <a:pt x="5180" y="3061"/>
                  </a:lnTo>
                  <a:lnTo>
                    <a:pt x="5162" y="3079"/>
                  </a:lnTo>
                  <a:lnTo>
                    <a:pt x="5162" y="3097"/>
                  </a:lnTo>
                  <a:lnTo>
                    <a:pt x="5162" y="3116"/>
                  </a:lnTo>
                  <a:lnTo>
                    <a:pt x="5125" y="3116"/>
                  </a:lnTo>
                  <a:lnTo>
                    <a:pt x="5106" y="3134"/>
                  </a:lnTo>
                  <a:lnTo>
                    <a:pt x="5106" y="3153"/>
                  </a:lnTo>
                  <a:lnTo>
                    <a:pt x="5069" y="3153"/>
                  </a:lnTo>
                  <a:lnTo>
                    <a:pt x="5051" y="3171"/>
                  </a:lnTo>
                  <a:lnTo>
                    <a:pt x="5033" y="3190"/>
                  </a:lnTo>
                  <a:lnTo>
                    <a:pt x="5014" y="3171"/>
                  </a:lnTo>
                  <a:lnTo>
                    <a:pt x="4996" y="3171"/>
                  </a:lnTo>
                  <a:lnTo>
                    <a:pt x="5014" y="3226"/>
                  </a:lnTo>
                  <a:lnTo>
                    <a:pt x="5033" y="3245"/>
                  </a:lnTo>
                  <a:lnTo>
                    <a:pt x="4996" y="3226"/>
                  </a:lnTo>
                  <a:lnTo>
                    <a:pt x="4959" y="3226"/>
                  </a:lnTo>
                  <a:lnTo>
                    <a:pt x="4885" y="3245"/>
                  </a:lnTo>
                  <a:lnTo>
                    <a:pt x="4848" y="3263"/>
                  </a:lnTo>
                  <a:lnTo>
                    <a:pt x="4793" y="3282"/>
                  </a:lnTo>
                  <a:lnTo>
                    <a:pt x="4775" y="3282"/>
                  </a:lnTo>
                  <a:lnTo>
                    <a:pt x="4775" y="3300"/>
                  </a:lnTo>
                  <a:lnTo>
                    <a:pt x="4793" y="3319"/>
                  </a:lnTo>
                  <a:lnTo>
                    <a:pt x="4756" y="3319"/>
                  </a:lnTo>
                  <a:lnTo>
                    <a:pt x="4756" y="3337"/>
                  </a:lnTo>
                  <a:lnTo>
                    <a:pt x="4701" y="3355"/>
                  </a:lnTo>
                  <a:lnTo>
                    <a:pt x="4664" y="3374"/>
                  </a:lnTo>
                  <a:lnTo>
                    <a:pt x="4664" y="3392"/>
                  </a:lnTo>
                  <a:lnTo>
                    <a:pt x="4609" y="3392"/>
                  </a:lnTo>
                  <a:lnTo>
                    <a:pt x="4609" y="3374"/>
                  </a:lnTo>
                  <a:lnTo>
                    <a:pt x="4590" y="3392"/>
                  </a:lnTo>
                  <a:lnTo>
                    <a:pt x="4590" y="3411"/>
                  </a:lnTo>
                  <a:lnTo>
                    <a:pt x="4590" y="3429"/>
                  </a:lnTo>
                  <a:lnTo>
                    <a:pt x="4572" y="3411"/>
                  </a:lnTo>
                  <a:lnTo>
                    <a:pt x="4553" y="3411"/>
                  </a:lnTo>
                  <a:lnTo>
                    <a:pt x="4553" y="3429"/>
                  </a:lnTo>
                  <a:lnTo>
                    <a:pt x="4516" y="3411"/>
                  </a:lnTo>
                  <a:lnTo>
                    <a:pt x="4516" y="3429"/>
                  </a:lnTo>
                  <a:lnTo>
                    <a:pt x="4498" y="3448"/>
                  </a:lnTo>
                  <a:lnTo>
                    <a:pt x="4480" y="3448"/>
                  </a:lnTo>
                  <a:lnTo>
                    <a:pt x="4480" y="3466"/>
                  </a:lnTo>
                  <a:lnTo>
                    <a:pt x="4461" y="3484"/>
                  </a:lnTo>
                  <a:lnTo>
                    <a:pt x="4443" y="3466"/>
                  </a:lnTo>
                  <a:lnTo>
                    <a:pt x="4406" y="3466"/>
                  </a:lnTo>
                  <a:lnTo>
                    <a:pt x="4314" y="3503"/>
                  </a:lnTo>
                  <a:lnTo>
                    <a:pt x="4185" y="3540"/>
                  </a:lnTo>
                  <a:lnTo>
                    <a:pt x="4148" y="3558"/>
                  </a:lnTo>
                  <a:lnTo>
                    <a:pt x="4129" y="3540"/>
                  </a:lnTo>
                  <a:lnTo>
                    <a:pt x="4111" y="3558"/>
                  </a:lnTo>
                  <a:lnTo>
                    <a:pt x="4111" y="3540"/>
                  </a:lnTo>
                  <a:lnTo>
                    <a:pt x="4092" y="3540"/>
                  </a:lnTo>
                  <a:lnTo>
                    <a:pt x="4056" y="3558"/>
                  </a:lnTo>
                  <a:lnTo>
                    <a:pt x="3982" y="3558"/>
                  </a:lnTo>
                  <a:lnTo>
                    <a:pt x="3982" y="3577"/>
                  </a:lnTo>
                  <a:lnTo>
                    <a:pt x="3927" y="3577"/>
                  </a:lnTo>
                  <a:lnTo>
                    <a:pt x="3908" y="3595"/>
                  </a:lnTo>
                  <a:lnTo>
                    <a:pt x="3908" y="3614"/>
                  </a:lnTo>
                  <a:lnTo>
                    <a:pt x="3834" y="3614"/>
                  </a:lnTo>
                  <a:lnTo>
                    <a:pt x="3779" y="3632"/>
                  </a:lnTo>
                  <a:lnTo>
                    <a:pt x="3761" y="3650"/>
                  </a:lnTo>
                  <a:lnTo>
                    <a:pt x="3742" y="3632"/>
                  </a:lnTo>
                  <a:lnTo>
                    <a:pt x="3742" y="3614"/>
                  </a:lnTo>
                  <a:lnTo>
                    <a:pt x="3724" y="3614"/>
                  </a:lnTo>
                  <a:lnTo>
                    <a:pt x="3724" y="3632"/>
                  </a:lnTo>
                  <a:lnTo>
                    <a:pt x="3484" y="3632"/>
                  </a:lnTo>
                  <a:lnTo>
                    <a:pt x="3484" y="3650"/>
                  </a:lnTo>
                  <a:lnTo>
                    <a:pt x="3447" y="3650"/>
                  </a:lnTo>
                  <a:lnTo>
                    <a:pt x="3410" y="3632"/>
                  </a:lnTo>
                  <a:lnTo>
                    <a:pt x="3355" y="3650"/>
                  </a:lnTo>
                  <a:lnTo>
                    <a:pt x="3318" y="3669"/>
                  </a:lnTo>
                  <a:lnTo>
                    <a:pt x="3318" y="3650"/>
                  </a:lnTo>
                  <a:lnTo>
                    <a:pt x="3318" y="3632"/>
                  </a:lnTo>
                  <a:lnTo>
                    <a:pt x="3263" y="3650"/>
                  </a:lnTo>
                  <a:lnTo>
                    <a:pt x="3171" y="3650"/>
                  </a:lnTo>
                  <a:lnTo>
                    <a:pt x="3152" y="3669"/>
                  </a:lnTo>
                  <a:lnTo>
                    <a:pt x="3171" y="3687"/>
                  </a:lnTo>
                  <a:lnTo>
                    <a:pt x="3152" y="3687"/>
                  </a:lnTo>
                  <a:lnTo>
                    <a:pt x="3134" y="3650"/>
                  </a:lnTo>
                  <a:lnTo>
                    <a:pt x="3152" y="3632"/>
                  </a:lnTo>
                  <a:lnTo>
                    <a:pt x="3116" y="3614"/>
                  </a:lnTo>
                  <a:lnTo>
                    <a:pt x="3060" y="3614"/>
                  </a:lnTo>
                  <a:lnTo>
                    <a:pt x="3042" y="3595"/>
                  </a:lnTo>
                  <a:lnTo>
                    <a:pt x="3023" y="3614"/>
                  </a:lnTo>
                  <a:lnTo>
                    <a:pt x="3005" y="3632"/>
                  </a:lnTo>
                  <a:lnTo>
                    <a:pt x="2986" y="3632"/>
                  </a:lnTo>
                  <a:lnTo>
                    <a:pt x="2968" y="3614"/>
                  </a:lnTo>
                  <a:lnTo>
                    <a:pt x="2950" y="3614"/>
                  </a:lnTo>
                  <a:lnTo>
                    <a:pt x="2931" y="3632"/>
                  </a:lnTo>
                  <a:lnTo>
                    <a:pt x="2931" y="3614"/>
                  </a:lnTo>
                  <a:lnTo>
                    <a:pt x="2913" y="3595"/>
                  </a:lnTo>
                  <a:lnTo>
                    <a:pt x="2839" y="3595"/>
                  </a:lnTo>
                  <a:lnTo>
                    <a:pt x="2802" y="3577"/>
                  </a:lnTo>
                  <a:lnTo>
                    <a:pt x="2710" y="3577"/>
                  </a:lnTo>
                  <a:lnTo>
                    <a:pt x="2692" y="3558"/>
                  </a:lnTo>
                  <a:lnTo>
                    <a:pt x="2692" y="3595"/>
                  </a:lnTo>
                  <a:lnTo>
                    <a:pt x="2673" y="3595"/>
                  </a:lnTo>
                  <a:lnTo>
                    <a:pt x="2673" y="3577"/>
                  </a:lnTo>
                  <a:lnTo>
                    <a:pt x="2655" y="3558"/>
                  </a:lnTo>
                  <a:lnTo>
                    <a:pt x="2636" y="3540"/>
                  </a:lnTo>
                  <a:lnTo>
                    <a:pt x="2618" y="3521"/>
                  </a:lnTo>
                  <a:lnTo>
                    <a:pt x="2599" y="3540"/>
                  </a:lnTo>
                  <a:lnTo>
                    <a:pt x="2581" y="3521"/>
                  </a:lnTo>
                  <a:lnTo>
                    <a:pt x="2544" y="3521"/>
                  </a:lnTo>
                  <a:lnTo>
                    <a:pt x="2526" y="3503"/>
                  </a:lnTo>
                  <a:lnTo>
                    <a:pt x="2470" y="3503"/>
                  </a:lnTo>
                  <a:lnTo>
                    <a:pt x="2433" y="3466"/>
                  </a:lnTo>
                  <a:lnTo>
                    <a:pt x="2415" y="3466"/>
                  </a:lnTo>
                  <a:lnTo>
                    <a:pt x="2397" y="3484"/>
                  </a:lnTo>
                  <a:lnTo>
                    <a:pt x="2378" y="3484"/>
                  </a:lnTo>
                  <a:lnTo>
                    <a:pt x="2378" y="3466"/>
                  </a:lnTo>
                  <a:lnTo>
                    <a:pt x="2378" y="3448"/>
                  </a:lnTo>
                  <a:lnTo>
                    <a:pt x="2286" y="3448"/>
                  </a:lnTo>
                  <a:lnTo>
                    <a:pt x="2286" y="3466"/>
                  </a:lnTo>
                  <a:lnTo>
                    <a:pt x="2268" y="3484"/>
                  </a:lnTo>
                  <a:lnTo>
                    <a:pt x="2249" y="3448"/>
                  </a:lnTo>
                  <a:lnTo>
                    <a:pt x="2268" y="3429"/>
                  </a:lnTo>
                  <a:lnTo>
                    <a:pt x="2249" y="3429"/>
                  </a:lnTo>
                  <a:lnTo>
                    <a:pt x="2157" y="3374"/>
                  </a:lnTo>
                  <a:lnTo>
                    <a:pt x="2065" y="3337"/>
                  </a:lnTo>
                  <a:lnTo>
                    <a:pt x="2028" y="3337"/>
                  </a:lnTo>
                  <a:lnTo>
                    <a:pt x="2028" y="3355"/>
                  </a:lnTo>
                  <a:lnTo>
                    <a:pt x="2010" y="3337"/>
                  </a:lnTo>
                  <a:lnTo>
                    <a:pt x="2010" y="3319"/>
                  </a:lnTo>
                  <a:lnTo>
                    <a:pt x="2010" y="3300"/>
                  </a:lnTo>
                  <a:lnTo>
                    <a:pt x="1991" y="3319"/>
                  </a:lnTo>
                  <a:lnTo>
                    <a:pt x="1973" y="3300"/>
                  </a:lnTo>
                  <a:lnTo>
                    <a:pt x="1954" y="3282"/>
                  </a:lnTo>
                  <a:lnTo>
                    <a:pt x="1936" y="3263"/>
                  </a:lnTo>
                  <a:lnTo>
                    <a:pt x="1899" y="3245"/>
                  </a:lnTo>
                  <a:lnTo>
                    <a:pt x="1880" y="3263"/>
                  </a:lnTo>
                  <a:lnTo>
                    <a:pt x="1862" y="3263"/>
                  </a:lnTo>
                  <a:lnTo>
                    <a:pt x="1862" y="3245"/>
                  </a:lnTo>
                  <a:lnTo>
                    <a:pt x="1825" y="3208"/>
                  </a:lnTo>
                  <a:lnTo>
                    <a:pt x="1788" y="3245"/>
                  </a:lnTo>
                  <a:lnTo>
                    <a:pt x="1788" y="3190"/>
                  </a:lnTo>
                  <a:lnTo>
                    <a:pt x="1788" y="3171"/>
                  </a:lnTo>
                  <a:lnTo>
                    <a:pt x="1770" y="3171"/>
                  </a:lnTo>
                  <a:lnTo>
                    <a:pt x="1751" y="3190"/>
                  </a:lnTo>
                  <a:lnTo>
                    <a:pt x="1751" y="3153"/>
                  </a:lnTo>
                  <a:lnTo>
                    <a:pt x="1715" y="3134"/>
                  </a:lnTo>
                  <a:lnTo>
                    <a:pt x="1715" y="3116"/>
                  </a:lnTo>
                  <a:lnTo>
                    <a:pt x="1696" y="3134"/>
                  </a:lnTo>
                  <a:lnTo>
                    <a:pt x="1678" y="3134"/>
                  </a:lnTo>
                  <a:lnTo>
                    <a:pt x="1659" y="3153"/>
                  </a:lnTo>
                  <a:lnTo>
                    <a:pt x="1659" y="3134"/>
                  </a:lnTo>
                  <a:lnTo>
                    <a:pt x="1659" y="3116"/>
                  </a:lnTo>
                  <a:lnTo>
                    <a:pt x="1678" y="3116"/>
                  </a:lnTo>
                  <a:lnTo>
                    <a:pt x="1659" y="3097"/>
                  </a:lnTo>
                  <a:lnTo>
                    <a:pt x="1641" y="3097"/>
                  </a:lnTo>
                  <a:lnTo>
                    <a:pt x="1641" y="3079"/>
                  </a:lnTo>
                  <a:lnTo>
                    <a:pt x="1586" y="3079"/>
                  </a:lnTo>
                  <a:lnTo>
                    <a:pt x="1586" y="3061"/>
                  </a:lnTo>
                  <a:lnTo>
                    <a:pt x="1567" y="3042"/>
                  </a:lnTo>
                  <a:lnTo>
                    <a:pt x="1549" y="3061"/>
                  </a:lnTo>
                  <a:lnTo>
                    <a:pt x="1530" y="3061"/>
                  </a:lnTo>
                  <a:lnTo>
                    <a:pt x="1530" y="3079"/>
                  </a:lnTo>
                  <a:lnTo>
                    <a:pt x="1512" y="3097"/>
                  </a:lnTo>
                  <a:lnTo>
                    <a:pt x="1512" y="3079"/>
                  </a:lnTo>
                  <a:lnTo>
                    <a:pt x="1530" y="3061"/>
                  </a:lnTo>
                  <a:lnTo>
                    <a:pt x="1530" y="3042"/>
                  </a:lnTo>
                  <a:lnTo>
                    <a:pt x="1549" y="3024"/>
                  </a:lnTo>
                  <a:lnTo>
                    <a:pt x="1493" y="3024"/>
                  </a:lnTo>
                  <a:lnTo>
                    <a:pt x="1493" y="3005"/>
                  </a:lnTo>
                  <a:lnTo>
                    <a:pt x="1493" y="2987"/>
                  </a:lnTo>
                  <a:lnTo>
                    <a:pt x="1457" y="2968"/>
                  </a:lnTo>
                  <a:lnTo>
                    <a:pt x="1438" y="2950"/>
                  </a:lnTo>
                  <a:lnTo>
                    <a:pt x="1420" y="2931"/>
                  </a:lnTo>
                  <a:lnTo>
                    <a:pt x="1364" y="2895"/>
                  </a:lnTo>
                  <a:lnTo>
                    <a:pt x="1346" y="2895"/>
                  </a:lnTo>
                  <a:lnTo>
                    <a:pt x="1346" y="2858"/>
                  </a:lnTo>
                  <a:lnTo>
                    <a:pt x="1327" y="2858"/>
                  </a:lnTo>
                  <a:lnTo>
                    <a:pt x="1309" y="2876"/>
                  </a:lnTo>
                  <a:lnTo>
                    <a:pt x="1309" y="2858"/>
                  </a:lnTo>
                  <a:lnTo>
                    <a:pt x="1309" y="2821"/>
                  </a:lnTo>
                  <a:lnTo>
                    <a:pt x="1291" y="2839"/>
                  </a:lnTo>
                  <a:lnTo>
                    <a:pt x="1272" y="2821"/>
                  </a:lnTo>
                  <a:lnTo>
                    <a:pt x="1272" y="2784"/>
                  </a:lnTo>
                  <a:lnTo>
                    <a:pt x="1272" y="2766"/>
                  </a:lnTo>
                  <a:lnTo>
                    <a:pt x="1254" y="2766"/>
                  </a:lnTo>
                  <a:lnTo>
                    <a:pt x="1254" y="2747"/>
                  </a:lnTo>
                  <a:lnTo>
                    <a:pt x="1254" y="2729"/>
                  </a:lnTo>
                  <a:lnTo>
                    <a:pt x="1235" y="2747"/>
                  </a:lnTo>
                  <a:lnTo>
                    <a:pt x="1217" y="2747"/>
                  </a:lnTo>
                  <a:lnTo>
                    <a:pt x="1217" y="2729"/>
                  </a:lnTo>
                  <a:lnTo>
                    <a:pt x="1198" y="2729"/>
                  </a:lnTo>
                  <a:lnTo>
                    <a:pt x="1180" y="2692"/>
                  </a:lnTo>
                  <a:lnTo>
                    <a:pt x="1162" y="2655"/>
                  </a:lnTo>
                  <a:lnTo>
                    <a:pt x="1143" y="2637"/>
                  </a:lnTo>
                  <a:lnTo>
                    <a:pt x="1106" y="2618"/>
                  </a:lnTo>
                  <a:lnTo>
                    <a:pt x="1088" y="2600"/>
                  </a:lnTo>
                  <a:lnTo>
                    <a:pt x="1088" y="2581"/>
                  </a:lnTo>
                  <a:lnTo>
                    <a:pt x="1088" y="2563"/>
                  </a:lnTo>
                  <a:lnTo>
                    <a:pt x="1069" y="2544"/>
                  </a:lnTo>
                  <a:lnTo>
                    <a:pt x="1051" y="2526"/>
                  </a:lnTo>
                  <a:lnTo>
                    <a:pt x="1033" y="2544"/>
                  </a:lnTo>
                  <a:lnTo>
                    <a:pt x="1033" y="2563"/>
                  </a:lnTo>
                  <a:lnTo>
                    <a:pt x="1014" y="2544"/>
                  </a:lnTo>
                  <a:lnTo>
                    <a:pt x="1014" y="2508"/>
                  </a:lnTo>
                  <a:lnTo>
                    <a:pt x="1033" y="2489"/>
                  </a:lnTo>
                  <a:lnTo>
                    <a:pt x="1033" y="2471"/>
                  </a:lnTo>
                  <a:lnTo>
                    <a:pt x="977" y="2471"/>
                  </a:lnTo>
                  <a:lnTo>
                    <a:pt x="959" y="2452"/>
                  </a:lnTo>
                  <a:lnTo>
                    <a:pt x="959" y="2434"/>
                  </a:lnTo>
                  <a:lnTo>
                    <a:pt x="940" y="2415"/>
                  </a:lnTo>
                  <a:lnTo>
                    <a:pt x="940" y="2434"/>
                  </a:lnTo>
                  <a:lnTo>
                    <a:pt x="922" y="2434"/>
                  </a:lnTo>
                  <a:lnTo>
                    <a:pt x="922" y="2415"/>
                  </a:lnTo>
                  <a:lnTo>
                    <a:pt x="940" y="2415"/>
                  </a:lnTo>
                  <a:lnTo>
                    <a:pt x="940" y="2378"/>
                  </a:lnTo>
                  <a:lnTo>
                    <a:pt x="885" y="2360"/>
                  </a:lnTo>
                  <a:lnTo>
                    <a:pt x="904" y="2342"/>
                  </a:lnTo>
                  <a:lnTo>
                    <a:pt x="904" y="2323"/>
                  </a:lnTo>
                  <a:lnTo>
                    <a:pt x="867" y="2286"/>
                  </a:lnTo>
                  <a:lnTo>
                    <a:pt x="867" y="2268"/>
                  </a:lnTo>
                  <a:lnTo>
                    <a:pt x="848" y="2286"/>
                  </a:lnTo>
                  <a:lnTo>
                    <a:pt x="848" y="2305"/>
                  </a:lnTo>
                  <a:lnTo>
                    <a:pt x="830" y="2249"/>
                  </a:lnTo>
                  <a:lnTo>
                    <a:pt x="811" y="2194"/>
                  </a:lnTo>
                  <a:lnTo>
                    <a:pt x="756" y="2176"/>
                  </a:lnTo>
                  <a:lnTo>
                    <a:pt x="719" y="2157"/>
                  </a:lnTo>
                  <a:lnTo>
                    <a:pt x="738" y="2157"/>
                  </a:lnTo>
                  <a:lnTo>
                    <a:pt x="756" y="2139"/>
                  </a:lnTo>
                  <a:lnTo>
                    <a:pt x="756" y="2120"/>
                  </a:lnTo>
                  <a:lnTo>
                    <a:pt x="701" y="2120"/>
                  </a:lnTo>
                  <a:lnTo>
                    <a:pt x="682" y="2139"/>
                  </a:lnTo>
                  <a:lnTo>
                    <a:pt x="664" y="2139"/>
                  </a:lnTo>
                  <a:lnTo>
                    <a:pt x="664" y="2102"/>
                  </a:lnTo>
                  <a:lnTo>
                    <a:pt x="682" y="2065"/>
                  </a:lnTo>
                  <a:lnTo>
                    <a:pt x="645" y="2047"/>
                  </a:lnTo>
                  <a:lnTo>
                    <a:pt x="664" y="2028"/>
                  </a:lnTo>
                  <a:lnTo>
                    <a:pt x="664" y="2010"/>
                  </a:lnTo>
                  <a:lnTo>
                    <a:pt x="609" y="2010"/>
                  </a:lnTo>
                  <a:lnTo>
                    <a:pt x="609" y="1991"/>
                  </a:lnTo>
                  <a:lnTo>
                    <a:pt x="609" y="1973"/>
                  </a:lnTo>
                  <a:lnTo>
                    <a:pt x="627" y="1991"/>
                  </a:lnTo>
                  <a:lnTo>
                    <a:pt x="645" y="1973"/>
                  </a:lnTo>
                  <a:lnTo>
                    <a:pt x="627" y="1973"/>
                  </a:lnTo>
                  <a:lnTo>
                    <a:pt x="627" y="1936"/>
                  </a:lnTo>
                  <a:lnTo>
                    <a:pt x="572" y="1881"/>
                  </a:lnTo>
                  <a:lnTo>
                    <a:pt x="553" y="1825"/>
                  </a:lnTo>
                  <a:lnTo>
                    <a:pt x="535" y="1789"/>
                  </a:lnTo>
                  <a:lnTo>
                    <a:pt x="535" y="1770"/>
                  </a:lnTo>
                  <a:lnTo>
                    <a:pt x="516" y="1770"/>
                  </a:lnTo>
                  <a:lnTo>
                    <a:pt x="498" y="1752"/>
                  </a:lnTo>
                  <a:lnTo>
                    <a:pt x="498" y="1733"/>
                  </a:lnTo>
                  <a:lnTo>
                    <a:pt x="498" y="1715"/>
                  </a:lnTo>
                  <a:lnTo>
                    <a:pt x="498" y="1696"/>
                  </a:lnTo>
                  <a:lnTo>
                    <a:pt x="498" y="1678"/>
                  </a:lnTo>
                  <a:lnTo>
                    <a:pt x="498" y="1641"/>
                  </a:lnTo>
                  <a:lnTo>
                    <a:pt x="461" y="1641"/>
                  </a:lnTo>
                  <a:lnTo>
                    <a:pt x="461" y="1604"/>
                  </a:lnTo>
                  <a:lnTo>
                    <a:pt x="443" y="1567"/>
                  </a:lnTo>
                  <a:lnTo>
                    <a:pt x="424" y="1531"/>
                  </a:lnTo>
                  <a:lnTo>
                    <a:pt x="424" y="1512"/>
                  </a:lnTo>
                  <a:lnTo>
                    <a:pt x="443" y="1512"/>
                  </a:lnTo>
                  <a:lnTo>
                    <a:pt x="443" y="1494"/>
                  </a:lnTo>
                  <a:lnTo>
                    <a:pt x="424" y="1475"/>
                  </a:lnTo>
                  <a:lnTo>
                    <a:pt x="406" y="1457"/>
                  </a:lnTo>
                  <a:lnTo>
                    <a:pt x="387" y="1420"/>
                  </a:lnTo>
                  <a:lnTo>
                    <a:pt x="369" y="1420"/>
                  </a:lnTo>
                  <a:lnTo>
                    <a:pt x="369" y="1402"/>
                  </a:lnTo>
                  <a:lnTo>
                    <a:pt x="351" y="1383"/>
                  </a:lnTo>
                  <a:lnTo>
                    <a:pt x="332" y="1383"/>
                  </a:lnTo>
                  <a:lnTo>
                    <a:pt x="314" y="1365"/>
                  </a:lnTo>
                  <a:lnTo>
                    <a:pt x="314" y="1328"/>
                  </a:lnTo>
                  <a:lnTo>
                    <a:pt x="332" y="1328"/>
                  </a:lnTo>
                  <a:lnTo>
                    <a:pt x="351" y="1309"/>
                  </a:lnTo>
                  <a:lnTo>
                    <a:pt x="351" y="1272"/>
                  </a:lnTo>
                  <a:lnTo>
                    <a:pt x="332" y="1236"/>
                  </a:lnTo>
                  <a:lnTo>
                    <a:pt x="332" y="1217"/>
                  </a:lnTo>
                  <a:lnTo>
                    <a:pt x="332" y="1180"/>
                  </a:lnTo>
                  <a:lnTo>
                    <a:pt x="295" y="1180"/>
                  </a:lnTo>
                  <a:lnTo>
                    <a:pt x="277" y="1162"/>
                  </a:lnTo>
                  <a:lnTo>
                    <a:pt x="277" y="1143"/>
                  </a:lnTo>
                  <a:lnTo>
                    <a:pt x="295" y="1143"/>
                  </a:lnTo>
                  <a:lnTo>
                    <a:pt x="314" y="1107"/>
                  </a:lnTo>
                  <a:lnTo>
                    <a:pt x="314" y="1107"/>
                  </a:lnTo>
                  <a:lnTo>
                    <a:pt x="295" y="1125"/>
                  </a:lnTo>
                  <a:lnTo>
                    <a:pt x="277" y="1125"/>
                  </a:lnTo>
                  <a:lnTo>
                    <a:pt x="258" y="1088"/>
                  </a:lnTo>
                  <a:lnTo>
                    <a:pt x="258" y="1070"/>
                  </a:lnTo>
                  <a:lnTo>
                    <a:pt x="240" y="1051"/>
                  </a:lnTo>
                  <a:lnTo>
                    <a:pt x="258" y="996"/>
                  </a:lnTo>
                  <a:lnTo>
                    <a:pt x="258" y="978"/>
                  </a:lnTo>
                  <a:lnTo>
                    <a:pt x="240" y="959"/>
                  </a:lnTo>
                  <a:lnTo>
                    <a:pt x="221" y="885"/>
                  </a:lnTo>
                  <a:lnTo>
                    <a:pt x="221" y="830"/>
                  </a:lnTo>
                  <a:lnTo>
                    <a:pt x="185" y="830"/>
                  </a:lnTo>
                  <a:lnTo>
                    <a:pt x="203" y="793"/>
                  </a:lnTo>
                  <a:lnTo>
                    <a:pt x="166" y="793"/>
                  </a:lnTo>
                  <a:lnTo>
                    <a:pt x="166" y="775"/>
                  </a:lnTo>
                  <a:lnTo>
                    <a:pt x="185" y="756"/>
                  </a:lnTo>
                  <a:lnTo>
                    <a:pt x="203" y="756"/>
                  </a:lnTo>
                  <a:lnTo>
                    <a:pt x="221" y="738"/>
                  </a:lnTo>
                  <a:lnTo>
                    <a:pt x="221" y="701"/>
                  </a:lnTo>
                  <a:lnTo>
                    <a:pt x="203" y="701"/>
                  </a:lnTo>
                  <a:lnTo>
                    <a:pt x="221" y="683"/>
                  </a:lnTo>
                  <a:lnTo>
                    <a:pt x="221" y="664"/>
                  </a:lnTo>
                  <a:lnTo>
                    <a:pt x="185" y="664"/>
                  </a:lnTo>
                  <a:lnTo>
                    <a:pt x="148" y="683"/>
                  </a:lnTo>
                  <a:lnTo>
                    <a:pt x="148" y="664"/>
                  </a:lnTo>
                  <a:lnTo>
                    <a:pt x="166" y="646"/>
                  </a:lnTo>
                  <a:lnTo>
                    <a:pt x="166" y="627"/>
                  </a:lnTo>
                  <a:lnTo>
                    <a:pt x="203" y="627"/>
                  </a:lnTo>
                  <a:lnTo>
                    <a:pt x="221" y="609"/>
                  </a:lnTo>
                  <a:lnTo>
                    <a:pt x="203" y="590"/>
                  </a:lnTo>
                  <a:lnTo>
                    <a:pt x="185" y="554"/>
                  </a:lnTo>
                  <a:lnTo>
                    <a:pt x="203" y="554"/>
                  </a:lnTo>
                  <a:lnTo>
                    <a:pt x="185" y="535"/>
                  </a:lnTo>
                  <a:lnTo>
                    <a:pt x="185" y="498"/>
                  </a:lnTo>
                  <a:lnTo>
                    <a:pt x="166" y="480"/>
                  </a:lnTo>
                  <a:lnTo>
                    <a:pt x="148" y="480"/>
                  </a:lnTo>
                  <a:lnTo>
                    <a:pt x="129" y="461"/>
                  </a:lnTo>
                  <a:lnTo>
                    <a:pt x="166" y="461"/>
                  </a:lnTo>
                  <a:lnTo>
                    <a:pt x="185" y="443"/>
                  </a:lnTo>
                  <a:lnTo>
                    <a:pt x="185" y="425"/>
                  </a:lnTo>
                  <a:lnTo>
                    <a:pt x="166" y="406"/>
                  </a:lnTo>
                  <a:lnTo>
                    <a:pt x="166" y="388"/>
                  </a:lnTo>
                  <a:lnTo>
                    <a:pt x="203" y="388"/>
                  </a:lnTo>
                  <a:lnTo>
                    <a:pt x="185" y="369"/>
                  </a:lnTo>
                  <a:lnTo>
                    <a:pt x="166" y="351"/>
                  </a:lnTo>
                  <a:lnTo>
                    <a:pt x="185" y="351"/>
                  </a:lnTo>
                  <a:lnTo>
                    <a:pt x="185" y="332"/>
                  </a:lnTo>
                  <a:lnTo>
                    <a:pt x="185" y="314"/>
                  </a:lnTo>
                  <a:lnTo>
                    <a:pt x="148" y="314"/>
                  </a:lnTo>
                  <a:lnTo>
                    <a:pt x="148" y="296"/>
                  </a:lnTo>
                  <a:lnTo>
                    <a:pt x="148" y="277"/>
                  </a:lnTo>
                  <a:lnTo>
                    <a:pt x="111" y="277"/>
                  </a:lnTo>
                  <a:lnTo>
                    <a:pt x="92" y="259"/>
                  </a:lnTo>
                  <a:lnTo>
                    <a:pt x="148" y="259"/>
                  </a:lnTo>
                  <a:lnTo>
                    <a:pt x="166" y="240"/>
                  </a:lnTo>
                  <a:lnTo>
                    <a:pt x="129" y="240"/>
                  </a:lnTo>
                  <a:lnTo>
                    <a:pt x="111" y="222"/>
                  </a:lnTo>
                  <a:lnTo>
                    <a:pt x="111" y="203"/>
                  </a:lnTo>
                  <a:lnTo>
                    <a:pt x="92" y="222"/>
                  </a:lnTo>
                  <a:lnTo>
                    <a:pt x="74" y="277"/>
                  </a:lnTo>
                  <a:lnTo>
                    <a:pt x="74" y="296"/>
                  </a:lnTo>
                  <a:lnTo>
                    <a:pt x="56" y="296"/>
                  </a:lnTo>
                  <a:lnTo>
                    <a:pt x="56" y="277"/>
                  </a:lnTo>
                  <a:lnTo>
                    <a:pt x="19" y="277"/>
                  </a:lnTo>
                  <a:lnTo>
                    <a:pt x="19" y="296"/>
                  </a:lnTo>
                  <a:lnTo>
                    <a:pt x="37" y="332"/>
                  </a:lnTo>
                  <a:lnTo>
                    <a:pt x="19" y="332"/>
                  </a:lnTo>
                  <a:lnTo>
                    <a:pt x="0" y="351"/>
                  </a:lnTo>
                  <a:lnTo>
                    <a:pt x="19" y="351"/>
                  </a:lnTo>
                  <a:lnTo>
                    <a:pt x="37" y="369"/>
                  </a:lnTo>
                  <a:lnTo>
                    <a:pt x="37" y="388"/>
                  </a:lnTo>
                  <a:lnTo>
                    <a:pt x="37" y="425"/>
                  </a:lnTo>
                  <a:lnTo>
                    <a:pt x="56" y="443"/>
                  </a:lnTo>
                  <a:lnTo>
                    <a:pt x="37" y="461"/>
                  </a:lnTo>
                  <a:lnTo>
                    <a:pt x="19" y="461"/>
                  </a:lnTo>
                  <a:lnTo>
                    <a:pt x="19" y="480"/>
                  </a:lnTo>
                  <a:lnTo>
                    <a:pt x="37" y="480"/>
                  </a:lnTo>
                  <a:lnTo>
                    <a:pt x="74" y="498"/>
                  </a:lnTo>
                  <a:lnTo>
                    <a:pt x="37" y="498"/>
                  </a:lnTo>
                  <a:lnTo>
                    <a:pt x="19" y="517"/>
                  </a:lnTo>
                  <a:lnTo>
                    <a:pt x="56" y="535"/>
                  </a:lnTo>
                  <a:lnTo>
                    <a:pt x="37" y="554"/>
                  </a:lnTo>
                  <a:lnTo>
                    <a:pt x="19" y="554"/>
                  </a:lnTo>
                  <a:lnTo>
                    <a:pt x="19" y="572"/>
                  </a:lnTo>
                  <a:lnTo>
                    <a:pt x="56" y="572"/>
                  </a:lnTo>
                  <a:lnTo>
                    <a:pt x="56" y="590"/>
                  </a:lnTo>
                  <a:lnTo>
                    <a:pt x="19" y="609"/>
                  </a:lnTo>
                  <a:lnTo>
                    <a:pt x="56" y="627"/>
                  </a:lnTo>
                  <a:lnTo>
                    <a:pt x="111" y="664"/>
                  </a:lnTo>
                  <a:lnTo>
                    <a:pt x="111" y="701"/>
                  </a:lnTo>
                  <a:lnTo>
                    <a:pt x="92" y="701"/>
                  </a:lnTo>
                  <a:lnTo>
                    <a:pt x="74" y="683"/>
                  </a:lnTo>
                  <a:lnTo>
                    <a:pt x="56" y="719"/>
                  </a:lnTo>
                  <a:lnTo>
                    <a:pt x="37" y="719"/>
                  </a:lnTo>
                  <a:lnTo>
                    <a:pt x="37" y="738"/>
                  </a:lnTo>
                  <a:lnTo>
                    <a:pt x="56" y="738"/>
                  </a:lnTo>
                  <a:lnTo>
                    <a:pt x="56" y="756"/>
                  </a:lnTo>
                  <a:lnTo>
                    <a:pt x="74" y="775"/>
                  </a:lnTo>
                  <a:lnTo>
                    <a:pt x="74" y="812"/>
                  </a:lnTo>
                  <a:lnTo>
                    <a:pt x="74" y="830"/>
                  </a:lnTo>
                  <a:lnTo>
                    <a:pt x="56" y="830"/>
                  </a:lnTo>
                  <a:lnTo>
                    <a:pt x="56" y="867"/>
                  </a:lnTo>
                  <a:lnTo>
                    <a:pt x="74" y="885"/>
                  </a:lnTo>
                  <a:lnTo>
                    <a:pt x="92" y="904"/>
                  </a:lnTo>
                  <a:lnTo>
                    <a:pt x="111" y="922"/>
                  </a:lnTo>
                  <a:lnTo>
                    <a:pt x="92" y="941"/>
                  </a:lnTo>
                  <a:lnTo>
                    <a:pt x="74" y="978"/>
                  </a:lnTo>
                  <a:lnTo>
                    <a:pt x="92" y="978"/>
                  </a:lnTo>
                  <a:lnTo>
                    <a:pt x="111" y="996"/>
                  </a:lnTo>
                  <a:lnTo>
                    <a:pt x="92" y="1014"/>
                  </a:lnTo>
                  <a:lnTo>
                    <a:pt x="111" y="1014"/>
                  </a:lnTo>
                  <a:lnTo>
                    <a:pt x="129" y="1051"/>
                  </a:lnTo>
                  <a:lnTo>
                    <a:pt x="166" y="1033"/>
                  </a:lnTo>
                  <a:lnTo>
                    <a:pt x="185" y="1014"/>
                  </a:lnTo>
                  <a:lnTo>
                    <a:pt x="203" y="1014"/>
                  </a:lnTo>
                  <a:lnTo>
                    <a:pt x="203" y="1033"/>
                  </a:lnTo>
                  <a:lnTo>
                    <a:pt x="185" y="1033"/>
                  </a:lnTo>
                  <a:lnTo>
                    <a:pt x="185" y="1051"/>
                  </a:lnTo>
                  <a:lnTo>
                    <a:pt x="166" y="1070"/>
                  </a:lnTo>
                  <a:lnTo>
                    <a:pt x="148" y="1051"/>
                  </a:lnTo>
                  <a:lnTo>
                    <a:pt x="92" y="1051"/>
                  </a:lnTo>
                  <a:lnTo>
                    <a:pt x="111" y="1070"/>
                  </a:lnTo>
                  <a:lnTo>
                    <a:pt x="129" y="1088"/>
                  </a:lnTo>
                  <a:lnTo>
                    <a:pt x="129" y="1107"/>
                  </a:lnTo>
                  <a:lnTo>
                    <a:pt x="111" y="1125"/>
                  </a:lnTo>
                  <a:lnTo>
                    <a:pt x="129" y="1143"/>
                  </a:lnTo>
                  <a:lnTo>
                    <a:pt x="148" y="1162"/>
                  </a:lnTo>
                  <a:lnTo>
                    <a:pt x="129" y="1180"/>
                  </a:lnTo>
                  <a:lnTo>
                    <a:pt x="129" y="1199"/>
                  </a:lnTo>
                  <a:lnTo>
                    <a:pt x="148" y="1236"/>
                  </a:lnTo>
                  <a:lnTo>
                    <a:pt x="166" y="1272"/>
                  </a:lnTo>
                  <a:lnTo>
                    <a:pt x="203" y="1328"/>
                  </a:lnTo>
                  <a:lnTo>
                    <a:pt x="240" y="1365"/>
                  </a:lnTo>
                  <a:lnTo>
                    <a:pt x="277" y="1383"/>
                  </a:lnTo>
                  <a:lnTo>
                    <a:pt x="258" y="1402"/>
                  </a:lnTo>
                  <a:lnTo>
                    <a:pt x="240" y="1402"/>
                  </a:lnTo>
                  <a:lnTo>
                    <a:pt x="221" y="1420"/>
                  </a:lnTo>
                  <a:lnTo>
                    <a:pt x="240" y="1457"/>
                  </a:lnTo>
                  <a:lnTo>
                    <a:pt x="240" y="1475"/>
                  </a:lnTo>
                  <a:lnTo>
                    <a:pt x="258" y="1494"/>
                  </a:lnTo>
                  <a:lnTo>
                    <a:pt x="277" y="1494"/>
                  </a:lnTo>
                  <a:lnTo>
                    <a:pt x="258" y="1549"/>
                  </a:lnTo>
                  <a:lnTo>
                    <a:pt x="258" y="1586"/>
                  </a:lnTo>
                  <a:lnTo>
                    <a:pt x="277" y="1567"/>
                  </a:lnTo>
                  <a:lnTo>
                    <a:pt x="277" y="1549"/>
                  </a:lnTo>
                  <a:lnTo>
                    <a:pt x="332" y="1549"/>
                  </a:lnTo>
                  <a:lnTo>
                    <a:pt x="332" y="1567"/>
                  </a:lnTo>
                  <a:lnTo>
                    <a:pt x="295" y="1567"/>
                  </a:lnTo>
                  <a:lnTo>
                    <a:pt x="277" y="1586"/>
                  </a:lnTo>
                  <a:lnTo>
                    <a:pt x="277" y="1623"/>
                  </a:lnTo>
                  <a:lnTo>
                    <a:pt x="277" y="1641"/>
                  </a:lnTo>
                  <a:lnTo>
                    <a:pt x="295" y="1641"/>
                  </a:lnTo>
                  <a:lnTo>
                    <a:pt x="295" y="1623"/>
                  </a:lnTo>
                  <a:lnTo>
                    <a:pt x="295" y="1604"/>
                  </a:lnTo>
                  <a:lnTo>
                    <a:pt x="314" y="1623"/>
                  </a:lnTo>
                  <a:lnTo>
                    <a:pt x="314" y="1641"/>
                  </a:lnTo>
                  <a:lnTo>
                    <a:pt x="295" y="1678"/>
                  </a:lnTo>
                  <a:lnTo>
                    <a:pt x="332" y="1678"/>
                  </a:lnTo>
                  <a:lnTo>
                    <a:pt x="332" y="1715"/>
                  </a:lnTo>
                  <a:lnTo>
                    <a:pt x="351" y="1752"/>
                  </a:lnTo>
                  <a:lnTo>
                    <a:pt x="369" y="1807"/>
                  </a:lnTo>
                  <a:lnTo>
                    <a:pt x="387" y="1825"/>
                  </a:lnTo>
                  <a:lnTo>
                    <a:pt x="387" y="1844"/>
                  </a:lnTo>
                  <a:lnTo>
                    <a:pt x="387" y="1862"/>
                  </a:lnTo>
                  <a:lnTo>
                    <a:pt x="406" y="1881"/>
                  </a:lnTo>
                  <a:lnTo>
                    <a:pt x="424" y="1918"/>
                  </a:lnTo>
                  <a:lnTo>
                    <a:pt x="443" y="1973"/>
                  </a:lnTo>
                  <a:lnTo>
                    <a:pt x="480" y="2028"/>
                  </a:lnTo>
                  <a:lnTo>
                    <a:pt x="498" y="2047"/>
                  </a:lnTo>
                  <a:lnTo>
                    <a:pt x="498" y="2084"/>
                  </a:lnTo>
                  <a:lnTo>
                    <a:pt x="535" y="2139"/>
                  </a:lnTo>
                  <a:lnTo>
                    <a:pt x="572" y="2194"/>
                  </a:lnTo>
                  <a:lnTo>
                    <a:pt x="609" y="2213"/>
                  </a:lnTo>
                  <a:lnTo>
                    <a:pt x="627" y="2213"/>
                  </a:lnTo>
                  <a:lnTo>
                    <a:pt x="609" y="2231"/>
                  </a:lnTo>
                  <a:lnTo>
                    <a:pt x="609" y="2249"/>
                  </a:lnTo>
                  <a:lnTo>
                    <a:pt x="609" y="2268"/>
                  </a:lnTo>
                  <a:lnTo>
                    <a:pt x="645" y="2286"/>
                  </a:lnTo>
                  <a:lnTo>
                    <a:pt x="664" y="2323"/>
                  </a:lnTo>
                  <a:lnTo>
                    <a:pt x="701" y="2360"/>
                  </a:lnTo>
                  <a:lnTo>
                    <a:pt x="719" y="2360"/>
                  </a:lnTo>
                  <a:lnTo>
                    <a:pt x="719" y="2378"/>
                  </a:lnTo>
                  <a:lnTo>
                    <a:pt x="738" y="2397"/>
                  </a:lnTo>
                  <a:lnTo>
                    <a:pt x="774" y="2397"/>
                  </a:lnTo>
                  <a:lnTo>
                    <a:pt x="774" y="2378"/>
                  </a:lnTo>
                  <a:lnTo>
                    <a:pt x="756" y="2378"/>
                  </a:lnTo>
                  <a:lnTo>
                    <a:pt x="774" y="2360"/>
                  </a:lnTo>
                  <a:lnTo>
                    <a:pt x="793" y="2360"/>
                  </a:lnTo>
                  <a:lnTo>
                    <a:pt x="811" y="2378"/>
                  </a:lnTo>
                  <a:lnTo>
                    <a:pt x="830" y="2378"/>
                  </a:lnTo>
                  <a:lnTo>
                    <a:pt x="811" y="2397"/>
                  </a:lnTo>
                  <a:lnTo>
                    <a:pt x="793" y="2415"/>
                  </a:lnTo>
                  <a:lnTo>
                    <a:pt x="774" y="2452"/>
                  </a:lnTo>
                  <a:lnTo>
                    <a:pt x="774" y="2471"/>
                  </a:lnTo>
                  <a:lnTo>
                    <a:pt x="793" y="2489"/>
                  </a:lnTo>
                  <a:lnTo>
                    <a:pt x="811" y="2489"/>
                  </a:lnTo>
                  <a:lnTo>
                    <a:pt x="811" y="2508"/>
                  </a:lnTo>
                  <a:lnTo>
                    <a:pt x="793" y="2508"/>
                  </a:lnTo>
                  <a:lnTo>
                    <a:pt x="793" y="2526"/>
                  </a:lnTo>
                  <a:lnTo>
                    <a:pt x="848" y="2544"/>
                  </a:lnTo>
                  <a:lnTo>
                    <a:pt x="885" y="2581"/>
                  </a:lnTo>
                  <a:lnTo>
                    <a:pt x="885" y="2600"/>
                  </a:lnTo>
                  <a:lnTo>
                    <a:pt x="885" y="2618"/>
                  </a:lnTo>
                  <a:lnTo>
                    <a:pt x="922" y="2618"/>
                  </a:lnTo>
                  <a:lnTo>
                    <a:pt x="959" y="2655"/>
                  </a:lnTo>
                  <a:lnTo>
                    <a:pt x="977" y="2673"/>
                  </a:lnTo>
                  <a:lnTo>
                    <a:pt x="959" y="2692"/>
                  </a:lnTo>
                  <a:lnTo>
                    <a:pt x="959" y="2710"/>
                  </a:lnTo>
                  <a:lnTo>
                    <a:pt x="977" y="2710"/>
                  </a:lnTo>
                  <a:lnTo>
                    <a:pt x="996" y="2692"/>
                  </a:lnTo>
                  <a:lnTo>
                    <a:pt x="1014" y="2692"/>
                  </a:lnTo>
                  <a:lnTo>
                    <a:pt x="996" y="2710"/>
                  </a:lnTo>
                  <a:lnTo>
                    <a:pt x="996" y="2729"/>
                  </a:lnTo>
                  <a:lnTo>
                    <a:pt x="1033" y="2747"/>
                  </a:lnTo>
                  <a:lnTo>
                    <a:pt x="1088" y="2747"/>
                  </a:lnTo>
                  <a:lnTo>
                    <a:pt x="1051" y="2766"/>
                  </a:lnTo>
                  <a:lnTo>
                    <a:pt x="1069" y="2784"/>
                  </a:lnTo>
                  <a:lnTo>
                    <a:pt x="1088" y="2784"/>
                  </a:lnTo>
                  <a:lnTo>
                    <a:pt x="1088" y="2766"/>
                  </a:lnTo>
                  <a:lnTo>
                    <a:pt x="1106" y="2784"/>
                  </a:lnTo>
                  <a:lnTo>
                    <a:pt x="1106" y="2821"/>
                  </a:lnTo>
                  <a:lnTo>
                    <a:pt x="1106" y="2839"/>
                  </a:lnTo>
                  <a:lnTo>
                    <a:pt x="1125" y="2858"/>
                  </a:lnTo>
                  <a:lnTo>
                    <a:pt x="1125" y="2876"/>
                  </a:lnTo>
                  <a:lnTo>
                    <a:pt x="1143" y="2913"/>
                  </a:lnTo>
                  <a:lnTo>
                    <a:pt x="1162" y="2913"/>
                  </a:lnTo>
                  <a:lnTo>
                    <a:pt x="1180" y="2931"/>
                  </a:lnTo>
                  <a:lnTo>
                    <a:pt x="1217" y="2931"/>
                  </a:lnTo>
                  <a:lnTo>
                    <a:pt x="1235" y="2950"/>
                  </a:lnTo>
                  <a:lnTo>
                    <a:pt x="1235" y="2987"/>
                  </a:lnTo>
                  <a:lnTo>
                    <a:pt x="1254" y="2968"/>
                  </a:lnTo>
                  <a:lnTo>
                    <a:pt x="1272" y="2968"/>
                  </a:lnTo>
                  <a:lnTo>
                    <a:pt x="1254" y="2950"/>
                  </a:lnTo>
                  <a:lnTo>
                    <a:pt x="1254" y="2931"/>
                  </a:lnTo>
                  <a:lnTo>
                    <a:pt x="1272" y="2950"/>
                  </a:lnTo>
                  <a:lnTo>
                    <a:pt x="1291" y="2950"/>
                  </a:lnTo>
                  <a:lnTo>
                    <a:pt x="1291" y="3005"/>
                  </a:lnTo>
                  <a:lnTo>
                    <a:pt x="1309" y="3042"/>
                  </a:lnTo>
                  <a:lnTo>
                    <a:pt x="1327" y="3061"/>
                  </a:lnTo>
                  <a:lnTo>
                    <a:pt x="1346" y="3079"/>
                  </a:lnTo>
                  <a:lnTo>
                    <a:pt x="1346" y="3061"/>
                  </a:lnTo>
                  <a:lnTo>
                    <a:pt x="1364" y="3061"/>
                  </a:lnTo>
                  <a:lnTo>
                    <a:pt x="1383" y="3079"/>
                  </a:lnTo>
                  <a:lnTo>
                    <a:pt x="1401" y="3097"/>
                  </a:lnTo>
                  <a:lnTo>
                    <a:pt x="1383" y="3116"/>
                  </a:lnTo>
                  <a:lnTo>
                    <a:pt x="1364" y="3134"/>
                  </a:lnTo>
                  <a:lnTo>
                    <a:pt x="1438" y="3134"/>
                  </a:lnTo>
                  <a:lnTo>
                    <a:pt x="1457" y="3153"/>
                  </a:lnTo>
                  <a:lnTo>
                    <a:pt x="1457" y="3116"/>
                  </a:lnTo>
                  <a:lnTo>
                    <a:pt x="1475" y="3134"/>
                  </a:lnTo>
                  <a:lnTo>
                    <a:pt x="1475" y="3153"/>
                  </a:lnTo>
                  <a:lnTo>
                    <a:pt x="1457" y="3171"/>
                  </a:lnTo>
                  <a:lnTo>
                    <a:pt x="1475" y="3190"/>
                  </a:lnTo>
                  <a:lnTo>
                    <a:pt x="1493" y="3190"/>
                  </a:lnTo>
                  <a:lnTo>
                    <a:pt x="1493" y="3226"/>
                  </a:lnTo>
                  <a:lnTo>
                    <a:pt x="1512" y="3208"/>
                  </a:lnTo>
                  <a:lnTo>
                    <a:pt x="1549" y="3190"/>
                  </a:lnTo>
                  <a:lnTo>
                    <a:pt x="1549" y="3226"/>
                  </a:lnTo>
                  <a:lnTo>
                    <a:pt x="1549" y="3245"/>
                  </a:lnTo>
                  <a:lnTo>
                    <a:pt x="1586" y="3245"/>
                  </a:lnTo>
                  <a:lnTo>
                    <a:pt x="1586" y="3263"/>
                  </a:lnTo>
                  <a:lnTo>
                    <a:pt x="1604" y="3282"/>
                  </a:lnTo>
                  <a:lnTo>
                    <a:pt x="1659" y="3282"/>
                  </a:lnTo>
                  <a:lnTo>
                    <a:pt x="1678" y="3300"/>
                  </a:lnTo>
                  <a:lnTo>
                    <a:pt x="1696" y="3337"/>
                  </a:lnTo>
                  <a:lnTo>
                    <a:pt x="1733" y="3355"/>
                  </a:lnTo>
                  <a:lnTo>
                    <a:pt x="1807" y="3374"/>
                  </a:lnTo>
                  <a:lnTo>
                    <a:pt x="1844" y="3411"/>
                  </a:lnTo>
                  <a:lnTo>
                    <a:pt x="1844" y="3429"/>
                  </a:lnTo>
                  <a:lnTo>
                    <a:pt x="1862" y="3448"/>
                  </a:lnTo>
                  <a:lnTo>
                    <a:pt x="1880" y="3429"/>
                  </a:lnTo>
                  <a:lnTo>
                    <a:pt x="1917" y="3448"/>
                  </a:lnTo>
                  <a:lnTo>
                    <a:pt x="1991" y="3466"/>
                  </a:lnTo>
                  <a:lnTo>
                    <a:pt x="2010" y="3466"/>
                  </a:lnTo>
                  <a:lnTo>
                    <a:pt x="2010" y="3484"/>
                  </a:lnTo>
                  <a:lnTo>
                    <a:pt x="2010" y="3503"/>
                  </a:lnTo>
                  <a:lnTo>
                    <a:pt x="2139" y="3558"/>
                  </a:lnTo>
                  <a:lnTo>
                    <a:pt x="2323" y="3614"/>
                  </a:lnTo>
                  <a:lnTo>
                    <a:pt x="2323" y="3632"/>
                  </a:lnTo>
                  <a:lnTo>
                    <a:pt x="2452" y="3632"/>
                  </a:lnTo>
                  <a:lnTo>
                    <a:pt x="2452" y="3650"/>
                  </a:lnTo>
                  <a:lnTo>
                    <a:pt x="2470" y="3687"/>
                  </a:lnTo>
                  <a:lnTo>
                    <a:pt x="2507" y="3669"/>
                  </a:lnTo>
                  <a:lnTo>
                    <a:pt x="2526" y="3650"/>
                  </a:lnTo>
                  <a:lnTo>
                    <a:pt x="2544" y="3669"/>
                  </a:lnTo>
                  <a:lnTo>
                    <a:pt x="2544" y="3687"/>
                  </a:lnTo>
                  <a:lnTo>
                    <a:pt x="2563" y="3669"/>
                  </a:lnTo>
                  <a:lnTo>
                    <a:pt x="2599" y="3669"/>
                  </a:lnTo>
                  <a:lnTo>
                    <a:pt x="2618" y="3724"/>
                  </a:lnTo>
                  <a:lnTo>
                    <a:pt x="2636" y="3724"/>
                  </a:lnTo>
                  <a:lnTo>
                    <a:pt x="2636" y="3706"/>
                  </a:lnTo>
                  <a:lnTo>
                    <a:pt x="2655" y="3687"/>
                  </a:lnTo>
                  <a:lnTo>
                    <a:pt x="2673" y="3706"/>
                  </a:lnTo>
                  <a:lnTo>
                    <a:pt x="2710" y="3724"/>
                  </a:lnTo>
                  <a:lnTo>
                    <a:pt x="2728" y="3724"/>
                  </a:lnTo>
                  <a:lnTo>
                    <a:pt x="2728" y="3706"/>
                  </a:lnTo>
                  <a:lnTo>
                    <a:pt x="2747" y="3724"/>
                  </a:lnTo>
                  <a:lnTo>
                    <a:pt x="2765" y="3724"/>
                  </a:lnTo>
                  <a:lnTo>
                    <a:pt x="2839" y="3761"/>
                  </a:lnTo>
                  <a:lnTo>
                    <a:pt x="2857" y="3761"/>
                  </a:lnTo>
                  <a:lnTo>
                    <a:pt x="2876" y="3743"/>
                  </a:lnTo>
                  <a:lnTo>
                    <a:pt x="2913" y="3761"/>
                  </a:lnTo>
                  <a:lnTo>
                    <a:pt x="2950" y="3761"/>
                  </a:lnTo>
                  <a:lnTo>
                    <a:pt x="3023" y="3779"/>
                  </a:lnTo>
                  <a:lnTo>
                    <a:pt x="3171" y="3798"/>
                  </a:lnTo>
                  <a:lnTo>
                    <a:pt x="3337" y="3798"/>
                  </a:lnTo>
                  <a:lnTo>
                    <a:pt x="3410" y="3779"/>
                  </a:lnTo>
                  <a:lnTo>
                    <a:pt x="3447" y="3779"/>
                  </a:lnTo>
                  <a:lnTo>
                    <a:pt x="3447" y="3798"/>
                  </a:lnTo>
                  <a:lnTo>
                    <a:pt x="3466" y="3798"/>
                  </a:lnTo>
                  <a:lnTo>
                    <a:pt x="3484" y="3779"/>
                  </a:lnTo>
                  <a:lnTo>
                    <a:pt x="3521" y="3798"/>
                  </a:lnTo>
                  <a:lnTo>
                    <a:pt x="3539" y="3779"/>
                  </a:lnTo>
                  <a:lnTo>
                    <a:pt x="3576" y="3798"/>
                  </a:lnTo>
                  <a:lnTo>
                    <a:pt x="3632" y="3798"/>
                  </a:lnTo>
                  <a:lnTo>
                    <a:pt x="3650" y="3779"/>
                  </a:lnTo>
                  <a:lnTo>
                    <a:pt x="3853" y="3779"/>
                  </a:lnTo>
                  <a:lnTo>
                    <a:pt x="3890" y="3798"/>
                  </a:lnTo>
                  <a:lnTo>
                    <a:pt x="3890" y="3761"/>
                  </a:lnTo>
                  <a:lnTo>
                    <a:pt x="3890" y="3743"/>
                  </a:lnTo>
                  <a:lnTo>
                    <a:pt x="3945" y="3743"/>
                  </a:lnTo>
                  <a:lnTo>
                    <a:pt x="3963" y="3761"/>
                  </a:lnTo>
                  <a:lnTo>
                    <a:pt x="3963" y="3743"/>
                  </a:lnTo>
                  <a:lnTo>
                    <a:pt x="3963" y="3724"/>
                  </a:lnTo>
                  <a:lnTo>
                    <a:pt x="3982" y="3743"/>
                  </a:lnTo>
                  <a:lnTo>
                    <a:pt x="4019" y="3743"/>
                  </a:lnTo>
                  <a:lnTo>
                    <a:pt x="4074" y="3724"/>
                  </a:lnTo>
                  <a:lnTo>
                    <a:pt x="4092" y="3706"/>
                  </a:lnTo>
                  <a:lnTo>
                    <a:pt x="4129" y="3724"/>
                  </a:lnTo>
                  <a:lnTo>
                    <a:pt x="4148" y="3706"/>
                  </a:lnTo>
                  <a:lnTo>
                    <a:pt x="4166" y="3687"/>
                  </a:lnTo>
                  <a:lnTo>
                    <a:pt x="4203" y="3706"/>
                  </a:lnTo>
                  <a:lnTo>
                    <a:pt x="4203" y="3687"/>
                  </a:lnTo>
                  <a:lnTo>
                    <a:pt x="4240" y="3687"/>
                  </a:lnTo>
                  <a:lnTo>
                    <a:pt x="4240" y="3706"/>
                  </a:lnTo>
                  <a:lnTo>
                    <a:pt x="4258" y="3669"/>
                  </a:lnTo>
                  <a:lnTo>
                    <a:pt x="4277" y="3650"/>
                  </a:lnTo>
                  <a:lnTo>
                    <a:pt x="4277" y="3669"/>
                  </a:lnTo>
                  <a:lnTo>
                    <a:pt x="4332" y="3669"/>
                  </a:lnTo>
                  <a:lnTo>
                    <a:pt x="4387" y="3632"/>
                  </a:lnTo>
                  <a:lnTo>
                    <a:pt x="4424" y="3614"/>
                  </a:lnTo>
                  <a:lnTo>
                    <a:pt x="4424" y="3632"/>
                  </a:lnTo>
                  <a:lnTo>
                    <a:pt x="4461" y="3614"/>
                  </a:lnTo>
                  <a:lnTo>
                    <a:pt x="4516" y="3577"/>
                  </a:lnTo>
                  <a:lnTo>
                    <a:pt x="4535" y="3577"/>
                  </a:lnTo>
                  <a:lnTo>
                    <a:pt x="4535" y="3595"/>
                  </a:lnTo>
                  <a:lnTo>
                    <a:pt x="4553" y="3577"/>
                  </a:lnTo>
                  <a:lnTo>
                    <a:pt x="4572" y="3577"/>
                  </a:lnTo>
                  <a:lnTo>
                    <a:pt x="4590" y="3595"/>
                  </a:lnTo>
                  <a:lnTo>
                    <a:pt x="4609" y="3595"/>
                  </a:lnTo>
                  <a:lnTo>
                    <a:pt x="4609" y="3577"/>
                  </a:lnTo>
                  <a:lnTo>
                    <a:pt x="4609" y="3558"/>
                  </a:lnTo>
                  <a:lnTo>
                    <a:pt x="4682" y="3558"/>
                  </a:lnTo>
                  <a:lnTo>
                    <a:pt x="4682" y="3540"/>
                  </a:lnTo>
                  <a:lnTo>
                    <a:pt x="4719" y="3540"/>
                  </a:lnTo>
                  <a:lnTo>
                    <a:pt x="4756" y="3521"/>
                  </a:lnTo>
                  <a:lnTo>
                    <a:pt x="4775" y="3484"/>
                  </a:lnTo>
                  <a:lnTo>
                    <a:pt x="4793" y="3484"/>
                  </a:lnTo>
                  <a:lnTo>
                    <a:pt x="4793" y="3466"/>
                  </a:lnTo>
                  <a:lnTo>
                    <a:pt x="4793" y="3448"/>
                  </a:lnTo>
                  <a:lnTo>
                    <a:pt x="4830" y="3448"/>
                  </a:lnTo>
                  <a:lnTo>
                    <a:pt x="4830" y="3466"/>
                  </a:lnTo>
                  <a:lnTo>
                    <a:pt x="4848" y="3466"/>
                  </a:lnTo>
                  <a:lnTo>
                    <a:pt x="4848" y="3448"/>
                  </a:lnTo>
                  <a:lnTo>
                    <a:pt x="4848" y="3429"/>
                  </a:lnTo>
                  <a:lnTo>
                    <a:pt x="4867" y="3411"/>
                  </a:lnTo>
                  <a:lnTo>
                    <a:pt x="4904" y="3411"/>
                  </a:lnTo>
                  <a:lnTo>
                    <a:pt x="4885" y="3392"/>
                  </a:lnTo>
                  <a:lnTo>
                    <a:pt x="4885" y="3374"/>
                  </a:lnTo>
                  <a:lnTo>
                    <a:pt x="4922" y="3392"/>
                  </a:lnTo>
                  <a:lnTo>
                    <a:pt x="4959" y="3392"/>
                  </a:lnTo>
                  <a:lnTo>
                    <a:pt x="4977" y="3355"/>
                  </a:lnTo>
                  <a:lnTo>
                    <a:pt x="5014" y="3355"/>
                  </a:lnTo>
                  <a:lnTo>
                    <a:pt x="5051" y="3337"/>
                  </a:lnTo>
                  <a:lnTo>
                    <a:pt x="5051" y="3319"/>
                  </a:lnTo>
                  <a:lnTo>
                    <a:pt x="5069" y="3319"/>
                  </a:lnTo>
                  <a:lnTo>
                    <a:pt x="5069" y="3300"/>
                  </a:lnTo>
                  <a:lnTo>
                    <a:pt x="5069" y="3282"/>
                  </a:lnTo>
                  <a:lnTo>
                    <a:pt x="5088" y="3300"/>
                  </a:lnTo>
                  <a:lnTo>
                    <a:pt x="5143" y="3300"/>
                  </a:lnTo>
                  <a:lnTo>
                    <a:pt x="5162" y="3282"/>
                  </a:lnTo>
                  <a:lnTo>
                    <a:pt x="5143" y="3263"/>
                  </a:lnTo>
                  <a:lnTo>
                    <a:pt x="5217" y="3263"/>
                  </a:lnTo>
                  <a:lnTo>
                    <a:pt x="5235" y="3245"/>
                  </a:lnTo>
                  <a:lnTo>
                    <a:pt x="5235" y="3226"/>
                  </a:lnTo>
                  <a:lnTo>
                    <a:pt x="5254" y="3226"/>
                  </a:lnTo>
                  <a:lnTo>
                    <a:pt x="5254" y="3190"/>
                  </a:lnTo>
                  <a:lnTo>
                    <a:pt x="5291" y="3190"/>
                  </a:lnTo>
                  <a:lnTo>
                    <a:pt x="5291" y="3171"/>
                  </a:lnTo>
                  <a:lnTo>
                    <a:pt x="5309" y="3190"/>
                  </a:lnTo>
                  <a:lnTo>
                    <a:pt x="5328" y="3190"/>
                  </a:lnTo>
                  <a:lnTo>
                    <a:pt x="5328" y="3153"/>
                  </a:lnTo>
                  <a:lnTo>
                    <a:pt x="5328" y="3134"/>
                  </a:lnTo>
                  <a:lnTo>
                    <a:pt x="5346" y="3153"/>
                  </a:lnTo>
                  <a:lnTo>
                    <a:pt x="5364" y="3153"/>
                  </a:lnTo>
                  <a:lnTo>
                    <a:pt x="5493" y="3042"/>
                  </a:lnTo>
                  <a:lnTo>
                    <a:pt x="5530" y="3005"/>
                  </a:lnTo>
                  <a:lnTo>
                    <a:pt x="5512" y="3005"/>
                  </a:lnTo>
                  <a:lnTo>
                    <a:pt x="5512" y="2987"/>
                  </a:lnTo>
                  <a:lnTo>
                    <a:pt x="5530" y="2987"/>
                  </a:lnTo>
                  <a:lnTo>
                    <a:pt x="5530" y="3005"/>
                  </a:lnTo>
                  <a:lnTo>
                    <a:pt x="5549" y="2987"/>
                  </a:lnTo>
                  <a:lnTo>
                    <a:pt x="5567" y="2968"/>
                  </a:lnTo>
                  <a:lnTo>
                    <a:pt x="5586" y="2987"/>
                  </a:lnTo>
                  <a:lnTo>
                    <a:pt x="5567" y="2950"/>
                  </a:lnTo>
                  <a:lnTo>
                    <a:pt x="5586" y="2931"/>
                  </a:lnTo>
                  <a:lnTo>
                    <a:pt x="5604" y="2931"/>
                  </a:lnTo>
                  <a:lnTo>
                    <a:pt x="5622" y="2950"/>
                  </a:lnTo>
                  <a:lnTo>
                    <a:pt x="5622" y="2931"/>
                  </a:lnTo>
                  <a:lnTo>
                    <a:pt x="5622" y="2913"/>
                  </a:lnTo>
                  <a:lnTo>
                    <a:pt x="5641" y="2913"/>
                  </a:lnTo>
                  <a:lnTo>
                    <a:pt x="5659" y="2858"/>
                  </a:lnTo>
                  <a:lnTo>
                    <a:pt x="5696" y="2839"/>
                  </a:lnTo>
                  <a:lnTo>
                    <a:pt x="5715" y="2839"/>
                  </a:lnTo>
                  <a:lnTo>
                    <a:pt x="5733" y="2821"/>
                  </a:lnTo>
                  <a:lnTo>
                    <a:pt x="5678" y="2821"/>
                  </a:lnTo>
                  <a:lnTo>
                    <a:pt x="5715" y="2802"/>
                  </a:lnTo>
                  <a:lnTo>
                    <a:pt x="5770" y="2784"/>
                  </a:lnTo>
                  <a:lnTo>
                    <a:pt x="5751" y="2784"/>
                  </a:lnTo>
                  <a:lnTo>
                    <a:pt x="5733" y="2766"/>
                  </a:lnTo>
                  <a:lnTo>
                    <a:pt x="5788" y="2766"/>
                  </a:lnTo>
                  <a:lnTo>
                    <a:pt x="5807" y="2747"/>
                  </a:lnTo>
                  <a:lnTo>
                    <a:pt x="5825" y="2729"/>
                  </a:lnTo>
                  <a:lnTo>
                    <a:pt x="5844" y="2729"/>
                  </a:lnTo>
                  <a:lnTo>
                    <a:pt x="5844" y="2710"/>
                  </a:lnTo>
                  <a:lnTo>
                    <a:pt x="5862" y="2692"/>
                  </a:lnTo>
                  <a:lnTo>
                    <a:pt x="5899" y="2655"/>
                  </a:lnTo>
                  <a:lnTo>
                    <a:pt x="5917" y="2637"/>
                  </a:lnTo>
                  <a:lnTo>
                    <a:pt x="5917" y="2618"/>
                  </a:lnTo>
                  <a:lnTo>
                    <a:pt x="5954" y="2618"/>
                  </a:lnTo>
                  <a:lnTo>
                    <a:pt x="5954" y="2600"/>
                  </a:lnTo>
                  <a:lnTo>
                    <a:pt x="5954" y="2581"/>
                  </a:lnTo>
                  <a:lnTo>
                    <a:pt x="5973" y="2544"/>
                  </a:lnTo>
                  <a:lnTo>
                    <a:pt x="6010" y="2526"/>
                  </a:lnTo>
                  <a:lnTo>
                    <a:pt x="6028" y="2489"/>
                  </a:lnTo>
                  <a:lnTo>
                    <a:pt x="6028" y="2471"/>
                  </a:lnTo>
                  <a:lnTo>
                    <a:pt x="6046" y="2452"/>
                  </a:lnTo>
                  <a:lnTo>
                    <a:pt x="6065" y="2452"/>
                  </a:lnTo>
                  <a:lnTo>
                    <a:pt x="6065" y="2415"/>
                  </a:lnTo>
                  <a:lnTo>
                    <a:pt x="6102" y="2360"/>
                  </a:lnTo>
                  <a:lnTo>
                    <a:pt x="6139" y="2305"/>
                  </a:lnTo>
                  <a:lnTo>
                    <a:pt x="6139" y="2268"/>
                  </a:lnTo>
                  <a:lnTo>
                    <a:pt x="6157" y="2268"/>
                  </a:lnTo>
                  <a:lnTo>
                    <a:pt x="6175" y="2286"/>
                  </a:lnTo>
                  <a:lnTo>
                    <a:pt x="6194" y="2249"/>
                  </a:lnTo>
                  <a:lnTo>
                    <a:pt x="6212" y="2231"/>
                  </a:lnTo>
                  <a:lnTo>
                    <a:pt x="6249" y="2213"/>
                  </a:lnTo>
                  <a:lnTo>
                    <a:pt x="6249" y="2194"/>
                  </a:lnTo>
                  <a:lnTo>
                    <a:pt x="6249" y="2139"/>
                  </a:lnTo>
                  <a:lnTo>
                    <a:pt x="6268" y="2120"/>
                  </a:lnTo>
                  <a:lnTo>
                    <a:pt x="6304" y="2102"/>
                  </a:lnTo>
                  <a:lnTo>
                    <a:pt x="6304" y="2065"/>
                  </a:lnTo>
                  <a:lnTo>
                    <a:pt x="6304" y="2047"/>
                  </a:lnTo>
                  <a:lnTo>
                    <a:pt x="6323" y="2010"/>
                  </a:lnTo>
                  <a:lnTo>
                    <a:pt x="6323" y="1991"/>
                  </a:lnTo>
                  <a:lnTo>
                    <a:pt x="6341" y="1973"/>
                  </a:lnTo>
                  <a:lnTo>
                    <a:pt x="6360" y="1955"/>
                  </a:lnTo>
                  <a:lnTo>
                    <a:pt x="6397" y="1899"/>
                  </a:lnTo>
                  <a:lnTo>
                    <a:pt x="6378" y="1881"/>
                  </a:lnTo>
                  <a:lnTo>
                    <a:pt x="6397" y="1844"/>
                  </a:lnTo>
                  <a:lnTo>
                    <a:pt x="6434" y="1789"/>
                  </a:lnTo>
                  <a:lnTo>
                    <a:pt x="6470" y="1715"/>
                  </a:lnTo>
                  <a:lnTo>
                    <a:pt x="6470" y="1678"/>
                  </a:lnTo>
                  <a:lnTo>
                    <a:pt x="6452" y="1660"/>
                  </a:lnTo>
                  <a:lnTo>
                    <a:pt x="6470" y="1660"/>
                  </a:lnTo>
                  <a:lnTo>
                    <a:pt x="6489" y="1678"/>
                  </a:lnTo>
                  <a:lnTo>
                    <a:pt x="6507" y="1660"/>
                  </a:lnTo>
                  <a:lnTo>
                    <a:pt x="6507" y="1586"/>
                  </a:lnTo>
                  <a:lnTo>
                    <a:pt x="6507" y="1549"/>
                  </a:lnTo>
                  <a:lnTo>
                    <a:pt x="6526" y="1549"/>
                  </a:lnTo>
                  <a:lnTo>
                    <a:pt x="6544" y="1512"/>
                  </a:lnTo>
                  <a:lnTo>
                    <a:pt x="6581" y="1402"/>
                  </a:lnTo>
                  <a:lnTo>
                    <a:pt x="6618" y="1291"/>
                  </a:lnTo>
                  <a:lnTo>
                    <a:pt x="6636" y="1254"/>
                  </a:lnTo>
                  <a:lnTo>
                    <a:pt x="6636" y="1217"/>
                  </a:lnTo>
                  <a:lnTo>
                    <a:pt x="6636" y="1199"/>
                  </a:lnTo>
                  <a:lnTo>
                    <a:pt x="6599" y="1199"/>
                  </a:lnTo>
                  <a:lnTo>
                    <a:pt x="6618" y="1180"/>
                  </a:lnTo>
                  <a:lnTo>
                    <a:pt x="6636" y="1180"/>
                  </a:lnTo>
                  <a:lnTo>
                    <a:pt x="6655" y="1162"/>
                  </a:lnTo>
                  <a:lnTo>
                    <a:pt x="6655" y="1143"/>
                  </a:lnTo>
                  <a:lnTo>
                    <a:pt x="6655" y="1051"/>
                  </a:lnTo>
                  <a:lnTo>
                    <a:pt x="6673" y="996"/>
                  </a:lnTo>
                  <a:lnTo>
                    <a:pt x="6692" y="996"/>
                  </a:lnTo>
                  <a:lnTo>
                    <a:pt x="6692" y="959"/>
                  </a:lnTo>
                  <a:lnTo>
                    <a:pt x="6692" y="941"/>
                  </a:lnTo>
                  <a:lnTo>
                    <a:pt x="6692" y="922"/>
                  </a:lnTo>
                  <a:lnTo>
                    <a:pt x="6710" y="867"/>
                  </a:lnTo>
                  <a:lnTo>
                    <a:pt x="6710" y="830"/>
                  </a:lnTo>
                  <a:lnTo>
                    <a:pt x="6710" y="812"/>
                  </a:lnTo>
                  <a:lnTo>
                    <a:pt x="6710" y="793"/>
                  </a:lnTo>
                  <a:lnTo>
                    <a:pt x="6728" y="738"/>
                  </a:lnTo>
                  <a:lnTo>
                    <a:pt x="6728" y="609"/>
                  </a:lnTo>
                  <a:lnTo>
                    <a:pt x="6747" y="498"/>
                  </a:lnTo>
                  <a:lnTo>
                    <a:pt x="6765" y="443"/>
                  </a:lnTo>
                  <a:lnTo>
                    <a:pt x="6747" y="406"/>
                  </a:lnTo>
                  <a:lnTo>
                    <a:pt x="6728" y="369"/>
                  </a:lnTo>
                  <a:lnTo>
                    <a:pt x="6728" y="277"/>
                  </a:lnTo>
                  <a:lnTo>
                    <a:pt x="6728" y="203"/>
                  </a:lnTo>
                  <a:lnTo>
                    <a:pt x="6710" y="166"/>
                  </a:lnTo>
                  <a:lnTo>
                    <a:pt x="6710" y="148"/>
                  </a:lnTo>
                  <a:lnTo>
                    <a:pt x="6710" y="111"/>
                  </a:lnTo>
                  <a:lnTo>
                    <a:pt x="6728" y="111"/>
                  </a:lnTo>
                  <a:lnTo>
                    <a:pt x="6728" y="93"/>
                  </a:lnTo>
                  <a:lnTo>
                    <a:pt x="6710" y="19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1568950" y="745950"/>
              <a:ext cx="45175" cy="74225"/>
            </a:xfrm>
            <a:custGeom>
              <a:avLst/>
              <a:gdLst/>
              <a:ahLst/>
              <a:cxnLst/>
              <a:rect l="l" t="t" r="r" b="b"/>
              <a:pathLst>
                <a:path w="1807" h="2969" extrusionOk="0">
                  <a:moveTo>
                    <a:pt x="940" y="1"/>
                  </a:moveTo>
                  <a:lnTo>
                    <a:pt x="775" y="19"/>
                  </a:lnTo>
                  <a:lnTo>
                    <a:pt x="627" y="56"/>
                  </a:lnTo>
                  <a:lnTo>
                    <a:pt x="480" y="130"/>
                  </a:lnTo>
                  <a:lnTo>
                    <a:pt x="351" y="240"/>
                  </a:lnTo>
                  <a:lnTo>
                    <a:pt x="240" y="351"/>
                  </a:lnTo>
                  <a:lnTo>
                    <a:pt x="148" y="498"/>
                  </a:lnTo>
                  <a:lnTo>
                    <a:pt x="74" y="646"/>
                  </a:lnTo>
                  <a:lnTo>
                    <a:pt x="37" y="812"/>
                  </a:lnTo>
                  <a:lnTo>
                    <a:pt x="0" y="977"/>
                  </a:lnTo>
                  <a:lnTo>
                    <a:pt x="19" y="1143"/>
                  </a:lnTo>
                  <a:lnTo>
                    <a:pt x="37" y="1309"/>
                  </a:lnTo>
                  <a:lnTo>
                    <a:pt x="74" y="1475"/>
                  </a:lnTo>
                  <a:lnTo>
                    <a:pt x="148" y="1623"/>
                  </a:lnTo>
                  <a:lnTo>
                    <a:pt x="222" y="1770"/>
                  </a:lnTo>
                  <a:lnTo>
                    <a:pt x="314" y="1918"/>
                  </a:lnTo>
                  <a:lnTo>
                    <a:pt x="424" y="2047"/>
                  </a:lnTo>
                  <a:lnTo>
                    <a:pt x="535" y="2176"/>
                  </a:lnTo>
                  <a:lnTo>
                    <a:pt x="646" y="2286"/>
                  </a:lnTo>
                  <a:lnTo>
                    <a:pt x="922" y="2489"/>
                  </a:lnTo>
                  <a:lnTo>
                    <a:pt x="1199" y="2673"/>
                  </a:lnTo>
                  <a:lnTo>
                    <a:pt x="1493" y="2821"/>
                  </a:lnTo>
                  <a:lnTo>
                    <a:pt x="1807" y="2968"/>
                  </a:lnTo>
                  <a:lnTo>
                    <a:pt x="1807" y="2968"/>
                  </a:lnTo>
                  <a:lnTo>
                    <a:pt x="1715" y="461"/>
                  </a:lnTo>
                  <a:lnTo>
                    <a:pt x="1641" y="332"/>
                  </a:lnTo>
                  <a:lnTo>
                    <a:pt x="1530" y="222"/>
                  </a:lnTo>
                  <a:lnTo>
                    <a:pt x="1401" y="130"/>
                  </a:lnTo>
                  <a:lnTo>
                    <a:pt x="1254" y="56"/>
                  </a:lnTo>
                  <a:lnTo>
                    <a:pt x="1088" y="19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FCD8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1568950" y="745950"/>
              <a:ext cx="45175" cy="74225"/>
            </a:xfrm>
            <a:custGeom>
              <a:avLst/>
              <a:gdLst/>
              <a:ahLst/>
              <a:cxnLst/>
              <a:rect l="l" t="t" r="r" b="b"/>
              <a:pathLst>
                <a:path w="1807" h="2969" fill="none" extrusionOk="0">
                  <a:moveTo>
                    <a:pt x="1715" y="461"/>
                  </a:moveTo>
                  <a:lnTo>
                    <a:pt x="1715" y="461"/>
                  </a:lnTo>
                  <a:lnTo>
                    <a:pt x="1641" y="332"/>
                  </a:lnTo>
                  <a:lnTo>
                    <a:pt x="1530" y="222"/>
                  </a:lnTo>
                  <a:lnTo>
                    <a:pt x="1401" y="130"/>
                  </a:lnTo>
                  <a:lnTo>
                    <a:pt x="1254" y="56"/>
                  </a:lnTo>
                  <a:lnTo>
                    <a:pt x="1088" y="19"/>
                  </a:lnTo>
                  <a:lnTo>
                    <a:pt x="940" y="1"/>
                  </a:lnTo>
                  <a:lnTo>
                    <a:pt x="775" y="19"/>
                  </a:lnTo>
                  <a:lnTo>
                    <a:pt x="627" y="56"/>
                  </a:lnTo>
                  <a:lnTo>
                    <a:pt x="627" y="56"/>
                  </a:lnTo>
                  <a:lnTo>
                    <a:pt x="480" y="130"/>
                  </a:lnTo>
                  <a:lnTo>
                    <a:pt x="351" y="240"/>
                  </a:lnTo>
                  <a:lnTo>
                    <a:pt x="240" y="351"/>
                  </a:lnTo>
                  <a:lnTo>
                    <a:pt x="148" y="498"/>
                  </a:lnTo>
                  <a:lnTo>
                    <a:pt x="74" y="646"/>
                  </a:lnTo>
                  <a:lnTo>
                    <a:pt x="37" y="812"/>
                  </a:lnTo>
                  <a:lnTo>
                    <a:pt x="0" y="977"/>
                  </a:lnTo>
                  <a:lnTo>
                    <a:pt x="19" y="1143"/>
                  </a:lnTo>
                  <a:lnTo>
                    <a:pt x="19" y="1143"/>
                  </a:lnTo>
                  <a:lnTo>
                    <a:pt x="37" y="1309"/>
                  </a:lnTo>
                  <a:lnTo>
                    <a:pt x="74" y="1475"/>
                  </a:lnTo>
                  <a:lnTo>
                    <a:pt x="148" y="1623"/>
                  </a:lnTo>
                  <a:lnTo>
                    <a:pt x="222" y="1770"/>
                  </a:lnTo>
                  <a:lnTo>
                    <a:pt x="314" y="1918"/>
                  </a:lnTo>
                  <a:lnTo>
                    <a:pt x="424" y="2047"/>
                  </a:lnTo>
                  <a:lnTo>
                    <a:pt x="535" y="2176"/>
                  </a:lnTo>
                  <a:lnTo>
                    <a:pt x="646" y="2286"/>
                  </a:lnTo>
                  <a:lnTo>
                    <a:pt x="646" y="2286"/>
                  </a:lnTo>
                  <a:lnTo>
                    <a:pt x="922" y="2489"/>
                  </a:lnTo>
                  <a:lnTo>
                    <a:pt x="1199" y="2673"/>
                  </a:lnTo>
                  <a:lnTo>
                    <a:pt x="1493" y="2821"/>
                  </a:lnTo>
                  <a:lnTo>
                    <a:pt x="1807" y="29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1568025" y="744575"/>
              <a:ext cx="46575" cy="76975"/>
            </a:xfrm>
            <a:custGeom>
              <a:avLst/>
              <a:gdLst/>
              <a:ahLst/>
              <a:cxnLst/>
              <a:rect l="l" t="t" r="r" b="b"/>
              <a:pathLst>
                <a:path w="1863" h="3079" extrusionOk="0">
                  <a:moveTo>
                    <a:pt x="977" y="0"/>
                  </a:moveTo>
                  <a:lnTo>
                    <a:pt x="812" y="19"/>
                  </a:lnTo>
                  <a:lnTo>
                    <a:pt x="646" y="56"/>
                  </a:lnTo>
                  <a:lnTo>
                    <a:pt x="498" y="148"/>
                  </a:lnTo>
                  <a:lnTo>
                    <a:pt x="369" y="240"/>
                  </a:lnTo>
                  <a:lnTo>
                    <a:pt x="240" y="369"/>
                  </a:lnTo>
                  <a:lnTo>
                    <a:pt x="148" y="516"/>
                  </a:lnTo>
                  <a:lnTo>
                    <a:pt x="74" y="664"/>
                  </a:lnTo>
                  <a:lnTo>
                    <a:pt x="19" y="848"/>
                  </a:lnTo>
                  <a:lnTo>
                    <a:pt x="1" y="1014"/>
                  </a:lnTo>
                  <a:lnTo>
                    <a:pt x="1" y="1198"/>
                  </a:lnTo>
                  <a:lnTo>
                    <a:pt x="19" y="1364"/>
                  </a:lnTo>
                  <a:lnTo>
                    <a:pt x="56" y="1512"/>
                  </a:lnTo>
                  <a:lnTo>
                    <a:pt x="111" y="1678"/>
                  </a:lnTo>
                  <a:lnTo>
                    <a:pt x="203" y="1825"/>
                  </a:lnTo>
                  <a:lnTo>
                    <a:pt x="295" y="1973"/>
                  </a:lnTo>
                  <a:lnTo>
                    <a:pt x="388" y="2120"/>
                  </a:lnTo>
                  <a:lnTo>
                    <a:pt x="517" y="2249"/>
                  </a:lnTo>
                  <a:lnTo>
                    <a:pt x="664" y="2378"/>
                  </a:lnTo>
                  <a:lnTo>
                    <a:pt x="941" y="2599"/>
                  </a:lnTo>
                  <a:lnTo>
                    <a:pt x="1236" y="2765"/>
                  </a:lnTo>
                  <a:lnTo>
                    <a:pt x="1530" y="2931"/>
                  </a:lnTo>
                  <a:lnTo>
                    <a:pt x="1825" y="3079"/>
                  </a:lnTo>
                  <a:lnTo>
                    <a:pt x="1862" y="2986"/>
                  </a:lnTo>
                  <a:lnTo>
                    <a:pt x="1567" y="2839"/>
                  </a:lnTo>
                  <a:lnTo>
                    <a:pt x="1272" y="2691"/>
                  </a:lnTo>
                  <a:lnTo>
                    <a:pt x="996" y="2507"/>
                  </a:lnTo>
                  <a:lnTo>
                    <a:pt x="719" y="2304"/>
                  </a:lnTo>
                  <a:lnTo>
                    <a:pt x="590" y="2175"/>
                  </a:lnTo>
                  <a:lnTo>
                    <a:pt x="480" y="2046"/>
                  </a:lnTo>
                  <a:lnTo>
                    <a:pt x="369" y="1917"/>
                  </a:lnTo>
                  <a:lnTo>
                    <a:pt x="277" y="1770"/>
                  </a:lnTo>
                  <a:lnTo>
                    <a:pt x="203" y="1641"/>
                  </a:lnTo>
                  <a:lnTo>
                    <a:pt x="148" y="1493"/>
                  </a:lnTo>
                  <a:lnTo>
                    <a:pt x="111" y="1346"/>
                  </a:lnTo>
                  <a:lnTo>
                    <a:pt x="93" y="1198"/>
                  </a:lnTo>
                  <a:lnTo>
                    <a:pt x="93" y="1032"/>
                  </a:lnTo>
                  <a:lnTo>
                    <a:pt x="111" y="867"/>
                  </a:lnTo>
                  <a:lnTo>
                    <a:pt x="166" y="701"/>
                  </a:lnTo>
                  <a:lnTo>
                    <a:pt x="240" y="553"/>
                  </a:lnTo>
                  <a:lnTo>
                    <a:pt x="314" y="424"/>
                  </a:lnTo>
                  <a:lnTo>
                    <a:pt x="425" y="314"/>
                  </a:lnTo>
                  <a:lnTo>
                    <a:pt x="535" y="221"/>
                  </a:lnTo>
                  <a:lnTo>
                    <a:pt x="683" y="166"/>
                  </a:lnTo>
                  <a:lnTo>
                    <a:pt x="830" y="111"/>
                  </a:lnTo>
                  <a:lnTo>
                    <a:pt x="977" y="111"/>
                  </a:lnTo>
                  <a:lnTo>
                    <a:pt x="1125" y="129"/>
                  </a:lnTo>
                  <a:lnTo>
                    <a:pt x="1272" y="166"/>
                  </a:lnTo>
                  <a:lnTo>
                    <a:pt x="1401" y="221"/>
                  </a:lnTo>
                  <a:lnTo>
                    <a:pt x="1530" y="314"/>
                  </a:lnTo>
                  <a:lnTo>
                    <a:pt x="1641" y="424"/>
                  </a:lnTo>
                  <a:lnTo>
                    <a:pt x="1715" y="553"/>
                  </a:lnTo>
                  <a:lnTo>
                    <a:pt x="1807" y="498"/>
                  </a:lnTo>
                  <a:lnTo>
                    <a:pt x="1715" y="369"/>
                  </a:lnTo>
                  <a:lnTo>
                    <a:pt x="1586" y="240"/>
                  </a:lnTo>
                  <a:lnTo>
                    <a:pt x="1457" y="148"/>
                  </a:lnTo>
                  <a:lnTo>
                    <a:pt x="1309" y="74"/>
                  </a:lnTo>
                  <a:lnTo>
                    <a:pt x="1143" y="1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1230700" y="629350"/>
              <a:ext cx="152550" cy="76075"/>
            </a:xfrm>
            <a:custGeom>
              <a:avLst/>
              <a:gdLst/>
              <a:ahLst/>
              <a:cxnLst/>
              <a:rect l="l" t="t" r="r" b="b"/>
              <a:pathLst>
                <a:path w="6102" h="3043" extrusionOk="0">
                  <a:moveTo>
                    <a:pt x="93" y="19"/>
                  </a:moveTo>
                  <a:lnTo>
                    <a:pt x="93" y="38"/>
                  </a:lnTo>
                  <a:lnTo>
                    <a:pt x="93" y="56"/>
                  </a:lnTo>
                  <a:lnTo>
                    <a:pt x="74" y="75"/>
                  </a:lnTo>
                  <a:lnTo>
                    <a:pt x="74" y="56"/>
                  </a:lnTo>
                  <a:lnTo>
                    <a:pt x="74" y="19"/>
                  </a:lnTo>
                  <a:close/>
                  <a:moveTo>
                    <a:pt x="1309" y="664"/>
                  </a:moveTo>
                  <a:lnTo>
                    <a:pt x="1328" y="683"/>
                  </a:lnTo>
                  <a:lnTo>
                    <a:pt x="1309" y="683"/>
                  </a:lnTo>
                  <a:lnTo>
                    <a:pt x="1309" y="664"/>
                  </a:lnTo>
                  <a:close/>
                  <a:moveTo>
                    <a:pt x="1752" y="886"/>
                  </a:moveTo>
                  <a:lnTo>
                    <a:pt x="1733" y="904"/>
                  </a:lnTo>
                  <a:lnTo>
                    <a:pt x="1733" y="886"/>
                  </a:lnTo>
                  <a:close/>
                  <a:moveTo>
                    <a:pt x="1973" y="904"/>
                  </a:moveTo>
                  <a:lnTo>
                    <a:pt x="1973" y="923"/>
                  </a:lnTo>
                  <a:lnTo>
                    <a:pt x="1954" y="923"/>
                  </a:lnTo>
                  <a:lnTo>
                    <a:pt x="1954" y="904"/>
                  </a:lnTo>
                  <a:close/>
                  <a:moveTo>
                    <a:pt x="2526" y="1236"/>
                  </a:moveTo>
                  <a:lnTo>
                    <a:pt x="2544" y="1254"/>
                  </a:lnTo>
                  <a:lnTo>
                    <a:pt x="2526" y="1273"/>
                  </a:lnTo>
                  <a:lnTo>
                    <a:pt x="2526" y="1254"/>
                  </a:lnTo>
                  <a:lnTo>
                    <a:pt x="2526" y="1236"/>
                  </a:lnTo>
                  <a:close/>
                  <a:moveTo>
                    <a:pt x="3466" y="1586"/>
                  </a:moveTo>
                  <a:lnTo>
                    <a:pt x="3447" y="1623"/>
                  </a:lnTo>
                  <a:lnTo>
                    <a:pt x="3447" y="1605"/>
                  </a:lnTo>
                  <a:lnTo>
                    <a:pt x="3447" y="1586"/>
                  </a:lnTo>
                  <a:close/>
                  <a:moveTo>
                    <a:pt x="3337" y="1623"/>
                  </a:moveTo>
                  <a:lnTo>
                    <a:pt x="3337" y="1641"/>
                  </a:lnTo>
                  <a:lnTo>
                    <a:pt x="3318" y="1641"/>
                  </a:lnTo>
                  <a:lnTo>
                    <a:pt x="3318" y="1623"/>
                  </a:lnTo>
                  <a:close/>
                  <a:moveTo>
                    <a:pt x="3540" y="1734"/>
                  </a:moveTo>
                  <a:lnTo>
                    <a:pt x="3540" y="1752"/>
                  </a:lnTo>
                  <a:lnTo>
                    <a:pt x="3521" y="1770"/>
                  </a:lnTo>
                  <a:lnTo>
                    <a:pt x="3540" y="1734"/>
                  </a:lnTo>
                  <a:close/>
                  <a:moveTo>
                    <a:pt x="4480" y="1973"/>
                  </a:moveTo>
                  <a:lnTo>
                    <a:pt x="4461" y="1992"/>
                  </a:lnTo>
                  <a:lnTo>
                    <a:pt x="4480" y="1992"/>
                  </a:lnTo>
                  <a:lnTo>
                    <a:pt x="4480" y="1973"/>
                  </a:lnTo>
                  <a:close/>
                  <a:moveTo>
                    <a:pt x="4480" y="2176"/>
                  </a:moveTo>
                  <a:lnTo>
                    <a:pt x="4498" y="2194"/>
                  </a:lnTo>
                  <a:lnTo>
                    <a:pt x="4480" y="2194"/>
                  </a:lnTo>
                  <a:lnTo>
                    <a:pt x="4461" y="2176"/>
                  </a:lnTo>
                  <a:close/>
                  <a:moveTo>
                    <a:pt x="4627" y="2194"/>
                  </a:moveTo>
                  <a:lnTo>
                    <a:pt x="4627" y="2213"/>
                  </a:lnTo>
                  <a:lnTo>
                    <a:pt x="4609" y="2213"/>
                  </a:lnTo>
                  <a:lnTo>
                    <a:pt x="4627" y="2194"/>
                  </a:lnTo>
                  <a:close/>
                  <a:moveTo>
                    <a:pt x="4830" y="2213"/>
                  </a:moveTo>
                  <a:lnTo>
                    <a:pt x="4811" y="2231"/>
                  </a:lnTo>
                  <a:lnTo>
                    <a:pt x="4830" y="2231"/>
                  </a:lnTo>
                  <a:lnTo>
                    <a:pt x="4830" y="2213"/>
                  </a:lnTo>
                  <a:close/>
                  <a:moveTo>
                    <a:pt x="4682" y="2213"/>
                  </a:moveTo>
                  <a:lnTo>
                    <a:pt x="4701" y="2231"/>
                  </a:lnTo>
                  <a:lnTo>
                    <a:pt x="4682" y="2250"/>
                  </a:lnTo>
                  <a:lnTo>
                    <a:pt x="4682" y="2213"/>
                  </a:lnTo>
                  <a:close/>
                  <a:moveTo>
                    <a:pt x="4719" y="2323"/>
                  </a:moveTo>
                  <a:lnTo>
                    <a:pt x="4719" y="2342"/>
                  </a:lnTo>
                  <a:lnTo>
                    <a:pt x="4701" y="2323"/>
                  </a:lnTo>
                  <a:close/>
                  <a:moveTo>
                    <a:pt x="4959" y="2323"/>
                  </a:moveTo>
                  <a:lnTo>
                    <a:pt x="4959" y="2360"/>
                  </a:lnTo>
                  <a:lnTo>
                    <a:pt x="4940" y="2360"/>
                  </a:lnTo>
                  <a:lnTo>
                    <a:pt x="4940" y="2342"/>
                  </a:lnTo>
                  <a:lnTo>
                    <a:pt x="4940" y="2323"/>
                  </a:lnTo>
                  <a:close/>
                  <a:moveTo>
                    <a:pt x="4867" y="2342"/>
                  </a:moveTo>
                  <a:lnTo>
                    <a:pt x="4885" y="2360"/>
                  </a:lnTo>
                  <a:lnTo>
                    <a:pt x="4867" y="2379"/>
                  </a:lnTo>
                  <a:lnTo>
                    <a:pt x="4867" y="2360"/>
                  </a:lnTo>
                  <a:lnTo>
                    <a:pt x="4867" y="2342"/>
                  </a:lnTo>
                  <a:close/>
                  <a:moveTo>
                    <a:pt x="5143" y="2434"/>
                  </a:moveTo>
                  <a:lnTo>
                    <a:pt x="5143" y="2453"/>
                  </a:lnTo>
                  <a:lnTo>
                    <a:pt x="5125" y="2434"/>
                  </a:lnTo>
                  <a:close/>
                  <a:moveTo>
                    <a:pt x="5346" y="2453"/>
                  </a:moveTo>
                  <a:lnTo>
                    <a:pt x="5346" y="2453"/>
                  </a:lnTo>
                  <a:lnTo>
                    <a:pt x="5346" y="2453"/>
                  </a:lnTo>
                  <a:close/>
                  <a:moveTo>
                    <a:pt x="5346" y="2453"/>
                  </a:moveTo>
                  <a:lnTo>
                    <a:pt x="5328" y="2471"/>
                  </a:lnTo>
                  <a:lnTo>
                    <a:pt x="5346" y="2471"/>
                  </a:lnTo>
                  <a:lnTo>
                    <a:pt x="5346" y="2453"/>
                  </a:lnTo>
                  <a:close/>
                  <a:moveTo>
                    <a:pt x="5088" y="2471"/>
                  </a:moveTo>
                  <a:lnTo>
                    <a:pt x="5106" y="2489"/>
                  </a:lnTo>
                  <a:lnTo>
                    <a:pt x="5088" y="2489"/>
                  </a:lnTo>
                  <a:lnTo>
                    <a:pt x="5088" y="2471"/>
                  </a:lnTo>
                  <a:close/>
                  <a:moveTo>
                    <a:pt x="5401" y="2637"/>
                  </a:moveTo>
                  <a:lnTo>
                    <a:pt x="5383" y="2655"/>
                  </a:lnTo>
                  <a:lnTo>
                    <a:pt x="5401" y="2674"/>
                  </a:lnTo>
                  <a:lnTo>
                    <a:pt x="5420" y="2674"/>
                  </a:lnTo>
                  <a:lnTo>
                    <a:pt x="5420" y="2655"/>
                  </a:lnTo>
                  <a:lnTo>
                    <a:pt x="5401" y="2655"/>
                  </a:lnTo>
                  <a:lnTo>
                    <a:pt x="5401" y="2637"/>
                  </a:lnTo>
                  <a:close/>
                  <a:moveTo>
                    <a:pt x="5457" y="2637"/>
                  </a:moveTo>
                  <a:lnTo>
                    <a:pt x="5475" y="2655"/>
                  </a:lnTo>
                  <a:lnTo>
                    <a:pt x="5475" y="2674"/>
                  </a:lnTo>
                  <a:lnTo>
                    <a:pt x="5457" y="2674"/>
                  </a:lnTo>
                  <a:lnTo>
                    <a:pt x="5457" y="2655"/>
                  </a:lnTo>
                  <a:lnTo>
                    <a:pt x="5457" y="2637"/>
                  </a:lnTo>
                  <a:close/>
                  <a:moveTo>
                    <a:pt x="5881" y="2729"/>
                  </a:moveTo>
                  <a:lnTo>
                    <a:pt x="5899" y="2747"/>
                  </a:lnTo>
                  <a:lnTo>
                    <a:pt x="5899" y="2729"/>
                  </a:lnTo>
                  <a:close/>
                  <a:moveTo>
                    <a:pt x="5899" y="2803"/>
                  </a:moveTo>
                  <a:lnTo>
                    <a:pt x="5881" y="2821"/>
                  </a:lnTo>
                  <a:lnTo>
                    <a:pt x="5881" y="2803"/>
                  </a:lnTo>
                  <a:close/>
                  <a:moveTo>
                    <a:pt x="5973" y="2840"/>
                  </a:moveTo>
                  <a:lnTo>
                    <a:pt x="5973" y="2858"/>
                  </a:lnTo>
                  <a:lnTo>
                    <a:pt x="5954" y="2840"/>
                  </a:lnTo>
                  <a:close/>
                  <a:moveTo>
                    <a:pt x="56" y="1"/>
                  </a:moveTo>
                  <a:lnTo>
                    <a:pt x="37" y="19"/>
                  </a:lnTo>
                  <a:lnTo>
                    <a:pt x="19" y="56"/>
                  </a:lnTo>
                  <a:lnTo>
                    <a:pt x="19" y="75"/>
                  </a:lnTo>
                  <a:lnTo>
                    <a:pt x="19" y="93"/>
                  </a:lnTo>
                  <a:lnTo>
                    <a:pt x="0" y="93"/>
                  </a:lnTo>
                  <a:lnTo>
                    <a:pt x="0" y="111"/>
                  </a:lnTo>
                  <a:lnTo>
                    <a:pt x="19" y="111"/>
                  </a:lnTo>
                  <a:lnTo>
                    <a:pt x="19" y="130"/>
                  </a:lnTo>
                  <a:lnTo>
                    <a:pt x="19" y="148"/>
                  </a:lnTo>
                  <a:lnTo>
                    <a:pt x="37" y="148"/>
                  </a:lnTo>
                  <a:lnTo>
                    <a:pt x="19" y="167"/>
                  </a:lnTo>
                  <a:lnTo>
                    <a:pt x="19" y="185"/>
                  </a:lnTo>
                  <a:lnTo>
                    <a:pt x="37" y="167"/>
                  </a:lnTo>
                  <a:lnTo>
                    <a:pt x="56" y="130"/>
                  </a:lnTo>
                  <a:lnTo>
                    <a:pt x="74" y="148"/>
                  </a:lnTo>
                  <a:lnTo>
                    <a:pt x="93" y="130"/>
                  </a:lnTo>
                  <a:lnTo>
                    <a:pt x="93" y="167"/>
                  </a:lnTo>
                  <a:lnTo>
                    <a:pt x="111" y="167"/>
                  </a:lnTo>
                  <a:lnTo>
                    <a:pt x="129" y="148"/>
                  </a:lnTo>
                  <a:lnTo>
                    <a:pt x="129" y="167"/>
                  </a:lnTo>
                  <a:lnTo>
                    <a:pt x="129" y="185"/>
                  </a:lnTo>
                  <a:lnTo>
                    <a:pt x="148" y="185"/>
                  </a:lnTo>
                  <a:lnTo>
                    <a:pt x="166" y="167"/>
                  </a:lnTo>
                  <a:lnTo>
                    <a:pt x="185" y="167"/>
                  </a:lnTo>
                  <a:lnTo>
                    <a:pt x="185" y="185"/>
                  </a:lnTo>
                  <a:lnTo>
                    <a:pt x="185" y="204"/>
                  </a:lnTo>
                  <a:lnTo>
                    <a:pt x="240" y="222"/>
                  </a:lnTo>
                  <a:lnTo>
                    <a:pt x="295" y="241"/>
                  </a:lnTo>
                  <a:lnTo>
                    <a:pt x="369" y="277"/>
                  </a:lnTo>
                  <a:lnTo>
                    <a:pt x="406" y="277"/>
                  </a:lnTo>
                  <a:lnTo>
                    <a:pt x="424" y="296"/>
                  </a:lnTo>
                  <a:lnTo>
                    <a:pt x="480" y="333"/>
                  </a:lnTo>
                  <a:lnTo>
                    <a:pt x="498" y="351"/>
                  </a:lnTo>
                  <a:lnTo>
                    <a:pt x="516" y="351"/>
                  </a:lnTo>
                  <a:lnTo>
                    <a:pt x="535" y="370"/>
                  </a:lnTo>
                  <a:lnTo>
                    <a:pt x="572" y="370"/>
                  </a:lnTo>
                  <a:lnTo>
                    <a:pt x="572" y="351"/>
                  </a:lnTo>
                  <a:lnTo>
                    <a:pt x="590" y="370"/>
                  </a:lnTo>
                  <a:lnTo>
                    <a:pt x="590" y="388"/>
                  </a:lnTo>
                  <a:lnTo>
                    <a:pt x="627" y="388"/>
                  </a:lnTo>
                  <a:lnTo>
                    <a:pt x="664" y="406"/>
                  </a:lnTo>
                  <a:lnTo>
                    <a:pt x="682" y="406"/>
                  </a:lnTo>
                  <a:lnTo>
                    <a:pt x="682" y="425"/>
                  </a:lnTo>
                  <a:lnTo>
                    <a:pt x="719" y="425"/>
                  </a:lnTo>
                  <a:lnTo>
                    <a:pt x="738" y="443"/>
                  </a:lnTo>
                  <a:lnTo>
                    <a:pt x="811" y="480"/>
                  </a:lnTo>
                  <a:lnTo>
                    <a:pt x="885" y="517"/>
                  </a:lnTo>
                  <a:lnTo>
                    <a:pt x="922" y="554"/>
                  </a:lnTo>
                  <a:lnTo>
                    <a:pt x="959" y="554"/>
                  </a:lnTo>
                  <a:lnTo>
                    <a:pt x="977" y="535"/>
                  </a:lnTo>
                  <a:lnTo>
                    <a:pt x="977" y="554"/>
                  </a:lnTo>
                  <a:lnTo>
                    <a:pt x="977" y="572"/>
                  </a:lnTo>
                  <a:lnTo>
                    <a:pt x="996" y="572"/>
                  </a:lnTo>
                  <a:lnTo>
                    <a:pt x="996" y="591"/>
                  </a:lnTo>
                  <a:lnTo>
                    <a:pt x="1014" y="591"/>
                  </a:lnTo>
                  <a:lnTo>
                    <a:pt x="1033" y="609"/>
                  </a:lnTo>
                  <a:lnTo>
                    <a:pt x="1033" y="628"/>
                  </a:lnTo>
                  <a:lnTo>
                    <a:pt x="1051" y="609"/>
                  </a:lnTo>
                  <a:lnTo>
                    <a:pt x="1051" y="591"/>
                  </a:lnTo>
                  <a:lnTo>
                    <a:pt x="1069" y="591"/>
                  </a:lnTo>
                  <a:lnTo>
                    <a:pt x="1069" y="609"/>
                  </a:lnTo>
                  <a:lnTo>
                    <a:pt x="1088" y="591"/>
                  </a:lnTo>
                  <a:lnTo>
                    <a:pt x="1088" y="609"/>
                  </a:lnTo>
                  <a:lnTo>
                    <a:pt x="1106" y="628"/>
                  </a:lnTo>
                  <a:lnTo>
                    <a:pt x="1125" y="609"/>
                  </a:lnTo>
                  <a:lnTo>
                    <a:pt x="1162" y="628"/>
                  </a:lnTo>
                  <a:lnTo>
                    <a:pt x="1180" y="646"/>
                  </a:lnTo>
                  <a:lnTo>
                    <a:pt x="1199" y="664"/>
                  </a:lnTo>
                  <a:lnTo>
                    <a:pt x="1254" y="701"/>
                  </a:lnTo>
                  <a:lnTo>
                    <a:pt x="1309" y="720"/>
                  </a:lnTo>
                  <a:lnTo>
                    <a:pt x="1328" y="738"/>
                  </a:lnTo>
                  <a:lnTo>
                    <a:pt x="1328" y="757"/>
                  </a:lnTo>
                  <a:lnTo>
                    <a:pt x="1364" y="757"/>
                  </a:lnTo>
                  <a:lnTo>
                    <a:pt x="1475" y="812"/>
                  </a:lnTo>
                  <a:lnTo>
                    <a:pt x="1549" y="849"/>
                  </a:lnTo>
                  <a:lnTo>
                    <a:pt x="1549" y="867"/>
                  </a:lnTo>
                  <a:lnTo>
                    <a:pt x="1567" y="849"/>
                  </a:lnTo>
                  <a:lnTo>
                    <a:pt x="1586" y="849"/>
                  </a:lnTo>
                  <a:lnTo>
                    <a:pt x="1604" y="830"/>
                  </a:lnTo>
                  <a:lnTo>
                    <a:pt x="1604" y="849"/>
                  </a:lnTo>
                  <a:lnTo>
                    <a:pt x="1622" y="867"/>
                  </a:lnTo>
                  <a:lnTo>
                    <a:pt x="1622" y="886"/>
                  </a:lnTo>
                  <a:lnTo>
                    <a:pt x="1622" y="904"/>
                  </a:lnTo>
                  <a:lnTo>
                    <a:pt x="1641" y="904"/>
                  </a:lnTo>
                  <a:lnTo>
                    <a:pt x="1659" y="886"/>
                  </a:lnTo>
                  <a:lnTo>
                    <a:pt x="1659" y="867"/>
                  </a:lnTo>
                  <a:lnTo>
                    <a:pt x="1659" y="849"/>
                  </a:lnTo>
                  <a:lnTo>
                    <a:pt x="1678" y="849"/>
                  </a:lnTo>
                  <a:lnTo>
                    <a:pt x="1659" y="867"/>
                  </a:lnTo>
                  <a:lnTo>
                    <a:pt x="1696" y="867"/>
                  </a:lnTo>
                  <a:lnTo>
                    <a:pt x="1696" y="886"/>
                  </a:lnTo>
                  <a:lnTo>
                    <a:pt x="1678" y="886"/>
                  </a:lnTo>
                  <a:lnTo>
                    <a:pt x="1678" y="904"/>
                  </a:lnTo>
                  <a:lnTo>
                    <a:pt x="1715" y="923"/>
                  </a:lnTo>
                  <a:lnTo>
                    <a:pt x="1733" y="923"/>
                  </a:lnTo>
                  <a:lnTo>
                    <a:pt x="1733" y="941"/>
                  </a:lnTo>
                  <a:lnTo>
                    <a:pt x="1752" y="941"/>
                  </a:lnTo>
                  <a:lnTo>
                    <a:pt x="1788" y="959"/>
                  </a:lnTo>
                  <a:lnTo>
                    <a:pt x="1862" y="996"/>
                  </a:lnTo>
                  <a:lnTo>
                    <a:pt x="1862" y="1015"/>
                  </a:lnTo>
                  <a:lnTo>
                    <a:pt x="1881" y="996"/>
                  </a:lnTo>
                  <a:lnTo>
                    <a:pt x="1881" y="1015"/>
                  </a:lnTo>
                  <a:lnTo>
                    <a:pt x="1899" y="1015"/>
                  </a:lnTo>
                  <a:lnTo>
                    <a:pt x="1917" y="996"/>
                  </a:lnTo>
                  <a:lnTo>
                    <a:pt x="1917" y="1015"/>
                  </a:lnTo>
                  <a:lnTo>
                    <a:pt x="1917" y="1033"/>
                  </a:lnTo>
                  <a:lnTo>
                    <a:pt x="1954" y="1033"/>
                  </a:lnTo>
                  <a:lnTo>
                    <a:pt x="1954" y="1015"/>
                  </a:lnTo>
                  <a:lnTo>
                    <a:pt x="1973" y="1015"/>
                  </a:lnTo>
                  <a:lnTo>
                    <a:pt x="1973" y="1033"/>
                  </a:lnTo>
                  <a:lnTo>
                    <a:pt x="1991" y="1052"/>
                  </a:lnTo>
                  <a:lnTo>
                    <a:pt x="1991" y="1070"/>
                  </a:lnTo>
                  <a:lnTo>
                    <a:pt x="2028" y="1052"/>
                  </a:lnTo>
                  <a:lnTo>
                    <a:pt x="2046" y="1052"/>
                  </a:lnTo>
                  <a:lnTo>
                    <a:pt x="2046" y="1070"/>
                  </a:lnTo>
                  <a:lnTo>
                    <a:pt x="2065" y="1070"/>
                  </a:lnTo>
                  <a:lnTo>
                    <a:pt x="2083" y="1088"/>
                  </a:lnTo>
                  <a:lnTo>
                    <a:pt x="2120" y="1088"/>
                  </a:lnTo>
                  <a:lnTo>
                    <a:pt x="2120" y="1107"/>
                  </a:lnTo>
                  <a:lnTo>
                    <a:pt x="2120" y="1125"/>
                  </a:lnTo>
                  <a:lnTo>
                    <a:pt x="2139" y="1088"/>
                  </a:lnTo>
                  <a:lnTo>
                    <a:pt x="2157" y="1070"/>
                  </a:lnTo>
                  <a:lnTo>
                    <a:pt x="2139" y="1107"/>
                  </a:lnTo>
                  <a:lnTo>
                    <a:pt x="2157" y="1125"/>
                  </a:lnTo>
                  <a:lnTo>
                    <a:pt x="2194" y="1162"/>
                  </a:lnTo>
                  <a:lnTo>
                    <a:pt x="2212" y="1181"/>
                  </a:lnTo>
                  <a:lnTo>
                    <a:pt x="2231" y="1199"/>
                  </a:lnTo>
                  <a:lnTo>
                    <a:pt x="2268" y="1199"/>
                  </a:lnTo>
                  <a:lnTo>
                    <a:pt x="2268" y="1181"/>
                  </a:lnTo>
                  <a:lnTo>
                    <a:pt x="2286" y="1181"/>
                  </a:lnTo>
                  <a:lnTo>
                    <a:pt x="2305" y="1162"/>
                  </a:lnTo>
                  <a:lnTo>
                    <a:pt x="2305" y="1181"/>
                  </a:lnTo>
                  <a:lnTo>
                    <a:pt x="2323" y="1199"/>
                  </a:lnTo>
                  <a:lnTo>
                    <a:pt x="2341" y="1217"/>
                  </a:lnTo>
                  <a:lnTo>
                    <a:pt x="2360" y="1199"/>
                  </a:lnTo>
                  <a:lnTo>
                    <a:pt x="2360" y="1217"/>
                  </a:lnTo>
                  <a:lnTo>
                    <a:pt x="2378" y="1236"/>
                  </a:lnTo>
                  <a:lnTo>
                    <a:pt x="2378" y="1254"/>
                  </a:lnTo>
                  <a:lnTo>
                    <a:pt x="2397" y="1236"/>
                  </a:lnTo>
                  <a:lnTo>
                    <a:pt x="2415" y="1254"/>
                  </a:lnTo>
                  <a:lnTo>
                    <a:pt x="2415" y="1273"/>
                  </a:lnTo>
                  <a:lnTo>
                    <a:pt x="2434" y="1254"/>
                  </a:lnTo>
                  <a:lnTo>
                    <a:pt x="2452" y="1254"/>
                  </a:lnTo>
                  <a:lnTo>
                    <a:pt x="2452" y="1273"/>
                  </a:lnTo>
                  <a:lnTo>
                    <a:pt x="2470" y="1254"/>
                  </a:lnTo>
                  <a:lnTo>
                    <a:pt x="2489" y="1254"/>
                  </a:lnTo>
                  <a:lnTo>
                    <a:pt x="2489" y="1273"/>
                  </a:lnTo>
                  <a:lnTo>
                    <a:pt x="2507" y="1291"/>
                  </a:lnTo>
                  <a:lnTo>
                    <a:pt x="2563" y="1310"/>
                  </a:lnTo>
                  <a:lnTo>
                    <a:pt x="2636" y="1365"/>
                  </a:lnTo>
                  <a:lnTo>
                    <a:pt x="2655" y="1365"/>
                  </a:lnTo>
                  <a:lnTo>
                    <a:pt x="2655" y="1383"/>
                  </a:lnTo>
                  <a:lnTo>
                    <a:pt x="2673" y="1365"/>
                  </a:lnTo>
                  <a:lnTo>
                    <a:pt x="2673" y="1383"/>
                  </a:lnTo>
                  <a:lnTo>
                    <a:pt x="2673" y="1402"/>
                  </a:lnTo>
                  <a:lnTo>
                    <a:pt x="2710" y="1402"/>
                  </a:lnTo>
                  <a:lnTo>
                    <a:pt x="2728" y="1420"/>
                  </a:lnTo>
                  <a:lnTo>
                    <a:pt x="2728" y="1439"/>
                  </a:lnTo>
                  <a:lnTo>
                    <a:pt x="2747" y="1420"/>
                  </a:lnTo>
                  <a:lnTo>
                    <a:pt x="2765" y="1439"/>
                  </a:lnTo>
                  <a:lnTo>
                    <a:pt x="2784" y="1439"/>
                  </a:lnTo>
                  <a:lnTo>
                    <a:pt x="2802" y="1420"/>
                  </a:lnTo>
                  <a:lnTo>
                    <a:pt x="2821" y="1420"/>
                  </a:lnTo>
                  <a:lnTo>
                    <a:pt x="2802" y="1402"/>
                  </a:lnTo>
                  <a:lnTo>
                    <a:pt x="2821" y="1383"/>
                  </a:lnTo>
                  <a:lnTo>
                    <a:pt x="2821" y="1402"/>
                  </a:lnTo>
                  <a:lnTo>
                    <a:pt x="2839" y="1402"/>
                  </a:lnTo>
                  <a:lnTo>
                    <a:pt x="2821" y="1420"/>
                  </a:lnTo>
                  <a:lnTo>
                    <a:pt x="2839" y="1457"/>
                  </a:lnTo>
                  <a:lnTo>
                    <a:pt x="2894" y="1457"/>
                  </a:lnTo>
                  <a:lnTo>
                    <a:pt x="2876" y="1476"/>
                  </a:lnTo>
                  <a:lnTo>
                    <a:pt x="2894" y="1494"/>
                  </a:lnTo>
                  <a:lnTo>
                    <a:pt x="2894" y="1476"/>
                  </a:lnTo>
                  <a:lnTo>
                    <a:pt x="2913" y="1476"/>
                  </a:lnTo>
                  <a:lnTo>
                    <a:pt x="2931" y="1494"/>
                  </a:lnTo>
                  <a:lnTo>
                    <a:pt x="2950" y="1512"/>
                  </a:lnTo>
                  <a:lnTo>
                    <a:pt x="3005" y="1549"/>
                  </a:lnTo>
                  <a:lnTo>
                    <a:pt x="3042" y="1549"/>
                  </a:lnTo>
                  <a:lnTo>
                    <a:pt x="3042" y="1531"/>
                  </a:lnTo>
                  <a:lnTo>
                    <a:pt x="3060" y="1549"/>
                  </a:lnTo>
                  <a:lnTo>
                    <a:pt x="3079" y="1568"/>
                  </a:lnTo>
                  <a:lnTo>
                    <a:pt x="3116" y="1586"/>
                  </a:lnTo>
                  <a:lnTo>
                    <a:pt x="3134" y="1568"/>
                  </a:lnTo>
                  <a:lnTo>
                    <a:pt x="3134" y="1586"/>
                  </a:lnTo>
                  <a:lnTo>
                    <a:pt x="3134" y="1605"/>
                  </a:lnTo>
                  <a:lnTo>
                    <a:pt x="3152" y="1605"/>
                  </a:lnTo>
                  <a:lnTo>
                    <a:pt x="3189" y="1623"/>
                  </a:lnTo>
                  <a:lnTo>
                    <a:pt x="3226" y="1623"/>
                  </a:lnTo>
                  <a:lnTo>
                    <a:pt x="3245" y="1605"/>
                  </a:lnTo>
                  <a:lnTo>
                    <a:pt x="3226" y="1586"/>
                  </a:lnTo>
                  <a:lnTo>
                    <a:pt x="3245" y="1586"/>
                  </a:lnTo>
                  <a:lnTo>
                    <a:pt x="3245" y="1623"/>
                  </a:lnTo>
                  <a:lnTo>
                    <a:pt x="3226" y="1641"/>
                  </a:lnTo>
                  <a:lnTo>
                    <a:pt x="3245" y="1660"/>
                  </a:lnTo>
                  <a:lnTo>
                    <a:pt x="3263" y="1660"/>
                  </a:lnTo>
                  <a:lnTo>
                    <a:pt x="3263" y="1678"/>
                  </a:lnTo>
                  <a:lnTo>
                    <a:pt x="3281" y="1697"/>
                  </a:lnTo>
                  <a:lnTo>
                    <a:pt x="3300" y="1678"/>
                  </a:lnTo>
                  <a:lnTo>
                    <a:pt x="3318" y="1660"/>
                  </a:lnTo>
                  <a:lnTo>
                    <a:pt x="3318" y="1678"/>
                  </a:lnTo>
                  <a:lnTo>
                    <a:pt x="3337" y="1697"/>
                  </a:lnTo>
                  <a:lnTo>
                    <a:pt x="3337" y="1678"/>
                  </a:lnTo>
                  <a:lnTo>
                    <a:pt x="3355" y="1678"/>
                  </a:lnTo>
                  <a:lnTo>
                    <a:pt x="3355" y="1697"/>
                  </a:lnTo>
                  <a:lnTo>
                    <a:pt x="3355" y="1715"/>
                  </a:lnTo>
                  <a:lnTo>
                    <a:pt x="3411" y="1715"/>
                  </a:lnTo>
                  <a:lnTo>
                    <a:pt x="3429" y="1734"/>
                  </a:lnTo>
                  <a:lnTo>
                    <a:pt x="3447" y="1752"/>
                  </a:lnTo>
                  <a:lnTo>
                    <a:pt x="3484" y="1752"/>
                  </a:lnTo>
                  <a:lnTo>
                    <a:pt x="3484" y="1770"/>
                  </a:lnTo>
                  <a:lnTo>
                    <a:pt x="3503" y="1734"/>
                  </a:lnTo>
                  <a:lnTo>
                    <a:pt x="3503" y="1752"/>
                  </a:lnTo>
                  <a:lnTo>
                    <a:pt x="3521" y="1789"/>
                  </a:lnTo>
                  <a:lnTo>
                    <a:pt x="3558" y="1789"/>
                  </a:lnTo>
                  <a:lnTo>
                    <a:pt x="3576" y="1807"/>
                  </a:lnTo>
                  <a:lnTo>
                    <a:pt x="3576" y="1826"/>
                  </a:lnTo>
                  <a:lnTo>
                    <a:pt x="3632" y="1826"/>
                  </a:lnTo>
                  <a:lnTo>
                    <a:pt x="3650" y="1844"/>
                  </a:lnTo>
                  <a:lnTo>
                    <a:pt x="3650" y="1863"/>
                  </a:lnTo>
                  <a:lnTo>
                    <a:pt x="3669" y="1844"/>
                  </a:lnTo>
                  <a:lnTo>
                    <a:pt x="3669" y="1863"/>
                  </a:lnTo>
                  <a:lnTo>
                    <a:pt x="3724" y="1863"/>
                  </a:lnTo>
                  <a:lnTo>
                    <a:pt x="3742" y="1844"/>
                  </a:lnTo>
                  <a:lnTo>
                    <a:pt x="3761" y="1826"/>
                  </a:lnTo>
                  <a:lnTo>
                    <a:pt x="3761" y="1863"/>
                  </a:lnTo>
                  <a:lnTo>
                    <a:pt x="3742" y="1863"/>
                  </a:lnTo>
                  <a:lnTo>
                    <a:pt x="3761" y="1881"/>
                  </a:lnTo>
                  <a:lnTo>
                    <a:pt x="3816" y="1918"/>
                  </a:lnTo>
                  <a:lnTo>
                    <a:pt x="3871" y="1936"/>
                  </a:lnTo>
                  <a:lnTo>
                    <a:pt x="3890" y="1936"/>
                  </a:lnTo>
                  <a:lnTo>
                    <a:pt x="3908" y="1918"/>
                  </a:lnTo>
                  <a:lnTo>
                    <a:pt x="3908" y="1936"/>
                  </a:lnTo>
                  <a:lnTo>
                    <a:pt x="3908" y="1955"/>
                  </a:lnTo>
                  <a:lnTo>
                    <a:pt x="3945" y="1955"/>
                  </a:lnTo>
                  <a:lnTo>
                    <a:pt x="3945" y="1973"/>
                  </a:lnTo>
                  <a:lnTo>
                    <a:pt x="3964" y="1973"/>
                  </a:lnTo>
                  <a:lnTo>
                    <a:pt x="3982" y="1992"/>
                  </a:lnTo>
                  <a:lnTo>
                    <a:pt x="4000" y="1973"/>
                  </a:lnTo>
                  <a:lnTo>
                    <a:pt x="4000" y="1992"/>
                  </a:lnTo>
                  <a:lnTo>
                    <a:pt x="4019" y="2010"/>
                  </a:lnTo>
                  <a:lnTo>
                    <a:pt x="4056" y="1973"/>
                  </a:lnTo>
                  <a:lnTo>
                    <a:pt x="4056" y="2029"/>
                  </a:lnTo>
                  <a:lnTo>
                    <a:pt x="4074" y="2010"/>
                  </a:lnTo>
                  <a:lnTo>
                    <a:pt x="4074" y="2029"/>
                  </a:lnTo>
                  <a:lnTo>
                    <a:pt x="4093" y="2065"/>
                  </a:lnTo>
                  <a:lnTo>
                    <a:pt x="4111" y="2065"/>
                  </a:lnTo>
                  <a:lnTo>
                    <a:pt x="4111" y="2047"/>
                  </a:lnTo>
                  <a:lnTo>
                    <a:pt x="4129" y="2047"/>
                  </a:lnTo>
                  <a:lnTo>
                    <a:pt x="4129" y="2029"/>
                  </a:lnTo>
                  <a:lnTo>
                    <a:pt x="4148" y="2010"/>
                  </a:lnTo>
                  <a:lnTo>
                    <a:pt x="4148" y="2029"/>
                  </a:lnTo>
                  <a:lnTo>
                    <a:pt x="4148" y="2047"/>
                  </a:lnTo>
                  <a:lnTo>
                    <a:pt x="4129" y="2047"/>
                  </a:lnTo>
                  <a:lnTo>
                    <a:pt x="4148" y="2065"/>
                  </a:lnTo>
                  <a:lnTo>
                    <a:pt x="4148" y="2084"/>
                  </a:lnTo>
                  <a:lnTo>
                    <a:pt x="4166" y="2065"/>
                  </a:lnTo>
                  <a:lnTo>
                    <a:pt x="4203" y="2065"/>
                  </a:lnTo>
                  <a:lnTo>
                    <a:pt x="4185" y="2084"/>
                  </a:lnTo>
                  <a:lnTo>
                    <a:pt x="4203" y="2084"/>
                  </a:lnTo>
                  <a:lnTo>
                    <a:pt x="4222" y="2065"/>
                  </a:lnTo>
                  <a:lnTo>
                    <a:pt x="4222" y="2047"/>
                  </a:lnTo>
                  <a:lnTo>
                    <a:pt x="4240" y="2029"/>
                  </a:lnTo>
                  <a:lnTo>
                    <a:pt x="4222" y="2065"/>
                  </a:lnTo>
                  <a:lnTo>
                    <a:pt x="4240" y="2084"/>
                  </a:lnTo>
                  <a:lnTo>
                    <a:pt x="4222" y="2084"/>
                  </a:lnTo>
                  <a:lnTo>
                    <a:pt x="4222" y="2102"/>
                  </a:lnTo>
                  <a:lnTo>
                    <a:pt x="4258" y="2084"/>
                  </a:lnTo>
                  <a:lnTo>
                    <a:pt x="4258" y="2102"/>
                  </a:lnTo>
                  <a:lnTo>
                    <a:pt x="4258" y="2121"/>
                  </a:lnTo>
                  <a:lnTo>
                    <a:pt x="4277" y="2102"/>
                  </a:lnTo>
                  <a:lnTo>
                    <a:pt x="4295" y="2121"/>
                  </a:lnTo>
                  <a:lnTo>
                    <a:pt x="4295" y="2139"/>
                  </a:lnTo>
                  <a:lnTo>
                    <a:pt x="4369" y="2139"/>
                  </a:lnTo>
                  <a:lnTo>
                    <a:pt x="4369" y="2176"/>
                  </a:lnTo>
                  <a:lnTo>
                    <a:pt x="4387" y="2158"/>
                  </a:lnTo>
                  <a:lnTo>
                    <a:pt x="4406" y="2176"/>
                  </a:lnTo>
                  <a:lnTo>
                    <a:pt x="4424" y="2176"/>
                  </a:lnTo>
                  <a:lnTo>
                    <a:pt x="4424" y="2194"/>
                  </a:lnTo>
                  <a:lnTo>
                    <a:pt x="4424" y="2213"/>
                  </a:lnTo>
                  <a:lnTo>
                    <a:pt x="4443" y="2194"/>
                  </a:lnTo>
                  <a:lnTo>
                    <a:pt x="4443" y="2213"/>
                  </a:lnTo>
                  <a:lnTo>
                    <a:pt x="4443" y="2231"/>
                  </a:lnTo>
                  <a:lnTo>
                    <a:pt x="4461" y="2213"/>
                  </a:lnTo>
                  <a:lnTo>
                    <a:pt x="4461" y="2231"/>
                  </a:lnTo>
                  <a:lnTo>
                    <a:pt x="4480" y="2213"/>
                  </a:lnTo>
                  <a:lnTo>
                    <a:pt x="4498" y="2231"/>
                  </a:lnTo>
                  <a:lnTo>
                    <a:pt x="4517" y="2250"/>
                  </a:lnTo>
                  <a:lnTo>
                    <a:pt x="4535" y="2268"/>
                  </a:lnTo>
                  <a:lnTo>
                    <a:pt x="4553" y="2268"/>
                  </a:lnTo>
                  <a:lnTo>
                    <a:pt x="4572" y="2287"/>
                  </a:lnTo>
                  <a:lnTo>
                    <a:pt x="4572" y="2305"/>
                  </a:lnTo>
                  <a:lnTo>
                    <a:pt x="4590" y="2305"/>
                  </a:lnTo>
                  <a:lnTo>
                    <a:pt x="4627" y="2287"/>
                  </a:lnTo>
                  <a:lnTo>
                    <a:pt x="4627" y="2323"/>
                  </a:lnTo>
                  <a:lnTo>
                    <a:pt x="4646" y="2342"/>
                  </a:lnTo>
                  <a:lnTo>
                    <a:pt x="4664" y="2323"/>
                  </a:lnTo>
                  <a:lnTo>
                    <a:pt x="4682" y="2305"/>
                  </a:lnTo>
                  <a:lnTo>
                    <a:pt x="4682" y="2323"/>
                  </a:lnTo>
                  <a:lnTo>
                    <a:pt x="4701" y="2342"/>
                  </a:lnTo>
                  <a:lnTo>
                    <a:pt x="4719" y="2360"/>
                  </a:lnTo>
                  <a:lnTo>
                    <a:pt x="4756" y="2342"/>
                  </a:lnTo>
                  <a:lnTo>
                    <a:pt x="4756" y="2379"/>
                  </a:lnTo>
                  <a:lnTo>
                    <a:pt x="4793" y="2397"/>
                  </a:lnTo>
                  <a:lnTo>
                    <a:pt x="4793" y="2379"/>
                  </a:lnTo>
                  <a:lnTo>
                    <a:pt x="4793" y="2360"/>
                  </a:lnTo>
                  <a:lnTo>
                    <a:pt x="4830" y="2397"/>
                  </a:lnTo>
                  <a:lnTo>
                    <a:pt x="4848" y="2434"/>
                  </a:lnTo>
                  <a:lnTo>
                    <a:pt x="4885" y="2416"/>
                  </a:lnTo>
                  <a:lnTo>
                    <a:pt x="4904" y="2397"/>
                  </a:lnTo>
                  <a:lnTo>
                    <a:pt x="4904" y="2416"/>
                  </a:lnTo>
                  <a:lnTo>
                    <a:pt x="4885" y="2434"/>
                  </a:lnTo>
                  <a:lnTo>
                    <a:pt x="4904" y="2453"/>
                  </a:lnTo>
                  <a:lnTo>
                    <a:pt x="4904" y="2434"/>
                  </a:lnTo>
                  <a:lnTo>
                    <a:pt x="4922" y="2416"/>
                  </a:lnTo>
                  <a:lnTo>
                    <a:pt x="4940" y="2397"/>
                  </a:lnTo>
                  <a:lnTo>
                    <a:pt x="4959" y="2397"/>
                  </a:lnTo>
                  <a:lnTo>
                    <a:pt x="4959" y="2453"/>
                  </a:lnTo>
                  <a:lnTo>
                    <a:pt x="4977" y="2434"/>
                  </a:lnTo>
                  <a:lnTo>
                    <a:pt x="4977" y="2453"/>
                  </a:lnTo>
                  <a:lnTo>
                    <a:pt x="4977" y="2471"/>
                  </a:lnTo>
                  <a:lnTo>
                    <a:pt x="4996" y="2471"/>
                  </a:lnTo>
                  <a:lnTo>
                    <a:pt x="5014" y="2453"/>
                  </a:lnTo>
                  <a:lnTo>
                    <a:pt x="5014" y="2453"/>
                  </a:lnTo>
                  <a:lnTo>
                    <a:pt x="5033" y="2434"/>
                  </a:lnTo>
                  <a:lnTo>
                    <a:pt x="5033" y="2471"/>
                  </a:lnTo>
                  <a:lnTo>
                    <a:pt x="5014" y="2453"/>
                  </a:lnTo>
                  <a:lnTo>
                    <a:pt x="5014" y="2471"/>
                  </a:lnTo>
                  <a:lnTo>
                    <a:pt x="5033" y="2489"/>
                  </a:lnTo>
                  <a:lnTo>
                    <a:pt x="5088" y="2508"/>
                  </a:lnTo>
                  <a:lnTo>
                    <a:pt x="5125" y="2545"/>
                  </a:lnTo>
                  <a:lnTo>
                    <a:pt x="5143" y="2545"/>
                  </a:lnTo>
                  <a:lnTo>
                    <a:pt x="5143" y="2526"/>
                  </a:lnTo>
                  <a:lnTo>
                    <a:pt x="5162" y="2526"/>
                  </a:lnTo>
                  <a:lnTo>
                    <a:pt x="5180" y="2545"/>
                  </a:lnTo>
                  <a:lnTo>
                    <a:pt x="5180" y="2563"/>
                  </a:lnTo>
                  <a:lnTo>
                    <a:pt x="5199" y="2563"/>
                  </a:lnTo>
                  <a:lnTo>
                    <a:pt x="5217" y="2600"/>
                  </a:lnTo>
                  <a:lnTo>
                    <a:pt x="5217" y="2582"/>
                  </a:lnTo>
                  <a:lnTo>
                    <a:pt x="5235" y="2563"/>
                  </a:lnTo>
                  <a:lnTo>
                    <a:pt x="5254" y="2582"/>
                  </a:lnTo>
                  <a:lnTo>
                    <a:pt x="5272" y="2600"/>
                  </a:lnTo>
                  <a:lnTo>
                    <a:pt x="5291" y="2618"/>
                  </a:lnTo>
                  <a:lnTo>
                    <a:pt x="5291" y="2637"/>
                  </a:lnTo>
                  <a:lnTo>
                    <a:pt x="5328" y="2637"/>
                  </a:lnTo>
                  <a:lnTo>
                    <a:pt x="5346" y="2655"/>
                  </a:lnTo>
                  <a:lnTo>
                    <a:pt x="5364" y="2637"/>
                  </a:lnTo>
                  <a:lnTo>
                    <a:pt x="5401" y="2637"/>
                  </a:lnTo>
                  <a:lnTo>
                    <a:pt x="5420" y="2618"/>
                  </a:lnTo>
                  <a:lnTo>
                    <a:pt x="5438" y="2637"/>
                  </a:lnTo>
                  <a:lnTo>
                    <a:pt x="5438" y="2655"/>
                  </a:lnTo>
                  <a:lnTo>
                    <a:pt x="5420" y="2674"/>
                  </a:lnTo>
                  <a:lnTo>
                    <a:pt x="5438" y="2692"/>
                  </a:lnTo>
                  <a:lnTo>
                    <a:pt x="5457" y="2711"/>
                  </a:lnTo>
                  <a:lnTo>
                    <a:pt x="5475" y="2729"/>
                  </a:lnTo>
                  <a:lnTo>
                    <a:pt x="5493" y="2729"/>
                  </a:lnTo>
                  <a:lnTo>
                    <a:pt x="5530" y="2711"/>
                  </a:lnTo>
                  <a:lnTo>
                    <a:pt x="5530" y="2729"/>
                  </a:lnTo>
                  <a:lnTo>
                    <a:pt x="5530" y="2747"/>
                  </a:lnTo>
                  <a:lnTo>
                    <a:pt x="5549" y="2729"/>
                  </a:lnTo>
                  <a:lnTo>
                    <a:pt x="5549" y="2711"/>
                  </a:lnTo>
                  <a:lnTo>
                    <a:pt x="5567" y="2729"/>
                  </a:lnTo>
                  <a:lnTo>
                    <a:pt x="5604" y="2729"/>
                  </a:lnTo>
                  <a:lnTo>
                    <a:pt x="5604" y="2766"/>
                  </a:lnTo>
                  <a:lnTo>
                    <a:pt x="5623" y="2784"/>
                  </a:lnTo>
                  <a:lnTo>
                    <a:pt x="5641" y="2766"/>
                  </a:lnTo>
                  <a:lnTo>
                    <a:pt x="5678" y="2784"/>
                  </a:lnTo>
                  <a:lnTo>
                    <a:pt x="5715" y="2803"/>
                  </a:lnTo>
                  <a:lnTo>
                    <a:pt x="5733" y="2803"/>
                  </a:lnTo>
                  <a:lnTo>
                    <a:pt x="5752" y="2784"/>
                  </a:lnTo>
                  <a:lnTo>
                    <a:pt x="5770" y="2784"/>
                  </a:lnTo>
                  <a:lnTo>
                    <a:pt x="5770" y="2803"/>
                  </a:lnTo>
                  <a:lnTo>
                    <a:pt x="5770" y="2840"/>
                  </a:lnTo>
                  <a:lnTo>
                    <a:pt x="5788" y="2858"/>
                  </a:lnTo>
                  <a:lnTo>
                    <a:pt x="5807" y="2840"/>
                  </a:lnTo>
                  <a:lnTo>
                    <a:pt x="5825" y="2803"/>
                  </a:lnTo>
                  <a:lnTo>
                    <a:pt x="5825" y="2821"/>
                  </a:lnTo>
                  <a:lnTo>
                    <a:pt x="5844" y="2840"/>
                  </a:lnTo>
                  <a:lnTo>
                    <a:pt x="5825" y="2858"/>
                  </a:lnTo>
                  <a:lnTo>
                    <a:pt x="5825" y="2876"/>
                  </a:lnTo>
                  <a:lnTo>
                    <a:pt x="5825" y="2895"/>
                  </a:lnTo>
                  <a:lnTo>
                    <a:pt x="5917" y="2895"/>
                  </a:lnTo>
                  <a:lnTo>
                    <a:pt x="5936" y="2876"/>
                  </a:lnTo>
                  <a:lnTo>
                    <a:pt x="5936" y="2895"/>
                  </a:lnTo>
                  <a:lnTo>
                    <a:pt x="5936" y="2913"/>
                  </a:lnTo>
                  <a:lnTo>
                    <a:pt x="5954" y="2932"/>
                  </a:lnTo>
                  <a:lnTo>
                    <a:pt x="5973" y="2913"/>
                  </a:lnTo>
                  <a:lnTo>
                    <a:pt x="5973" y="2932"/>
                  </a:lnTo>
                  <a:lnTo>
                    <a:pt x="5954" y="2950"/>
                  </a:lnTo>
                  <a:lnTo>
                    <a:pt x="5973" y="2950"/>
                  </a:lnTo>
                  <a:lnTo>
                    <a:pt x="5991" y="2932"/>
                  </a:lnTo>
                  <a:lnTo>
                    <a:pt x="5991" y="2950"/>
                  </a:lnTo>
                  <a:lnTo>
                    <a:pt x="6010" y="2932"/>
                  </a:lnTo>
                  <a:lnTo>
                    <a:pt x="6046" y="2932"/>
                  </a:lnTo>
                  <a:lnTo>
                    <a:pt x="6065" y="2913"/>
                  </a:lnTo>
                  <a:lnTo>
                    <a:pt x="6065" y="2932"/>
                  </a:lnTo>
                  <a:lnTo>
                    <a:pt x="6102" y="2932"/>
                  </a:lnTo>
                  <a:lnTo>
                    <a:pt x="6102" y="2895"/>
                  </a:lnTo>
                  <a:lnTo>
                    <a:pt x="6065" y="2876"/>
                  </a:lnTo>
                  <a:lnTo>
                    <a:pt x="6065" y="2858"/>
                  </a:lnTo>
                  <a:lnTo>
                    <a:pt x="6083" y="2858"/>
                  </a:lnTo>
                  <a:lnTo>
                    <a:pt x="6102" y="2840"/>
                  </a:lnTo>
                  <a:lnTo>
                    <a:pt x="6083" y="2821"/>
                  </a:lnTo>
                  <a:lnTo>
                    <a:pt x="6065" y="2821"/>
                  </a:lnTo>
                  <a:lnTo>
                    <a:pt x="6065" y="2803"/>
                  </a:lnTo>
                  <a:lnTo>
                    <a:pt x="6046" y="2821"/>
                  </a:lnTo>
                  <a:lnTo>
                    <a:pt x="6028" y="2821"/>
                  </a:lnTo>
                  <a:lnTo>
                    <a:pt x="6010" y="2803"/>
                  </a:lnTo>
                  <a:lnTo>
                    <a:pt x="5991" y="2803"/>
                  </a:lnTo>
                  <a:lnTo>
                    <a:pt x="5991" y="2784"/>
                  </a:lnTo>
                  <a:lnTo>
                    <a:pt x="5991" y="2766"/>
                  </a:lnTo>
                  <a:lnTo>
                    <a:pt x="5973" y="2784"/>
                  </a:lnTo>
                  <a:lnTo>
                    <a:pt x="5973" y="2766"/>
                  </a:lnTo>
                  <a:lnTo>
                    <a:pt x="5936" y="2784"/>
                  </a:lnTo>
                  <a:lnTo>
                    <a:pt x="5936" y="2766"/>
                  </a:lnTo>
                  <a:lnTo>
                    <a:pt x="5936" y="2747"/>
                  </a:lnTo>
                  <a:lnTo>
                    <a:pt x="5917" y="2766"/>
                  </a:lnTo>
                  <a:lnTo>
                    <a:pt x="5917" y="2747"/>
                  </a:lnTo>
                  <a:lnTo>
                    <a:pt x="5899" y="2747"/>
                  </a:lnTo>
                  <a:lnTo>
                    <a:pt x="5844" y="2784"/>
                  </a:lnTo>
                  <a:lnTo>
                    <a:pt x="5825" y="2766"/>
                  </a:lnTo>
                  <a:lnTo>
                    <a:pt x="5844" y="2747"/>
                  </a:lnTo>
                  <a:lnTo>
                    <a:pt x="5844" y="2729"/>
                  </a:lnTo>
                  <a:lnTo>
                    <a:pt x="5862" y="2711"/>
                  </a:lnTo>
                  <a:lnTo>
                    <a:pt x="5844" y="2711"/>
                  </a:lnTo>
                  <a:lnTo>
                    <a:pt x="5825" y="2692"/>
                  </a:lnTo>
                  <a:lnTo>
                    <a:pt x="5807" y="2711"/>
                  </a:lnTo>
                  <a:lnTo>
                    <a:pt x="5788" y="2711"/>
                  </a:lnTo>
                  <a:lnTo>
                    <a:pt x="5788" y="2674"/>
                  </a:lnTo>
                  <a:lnTo>
                    <a:pt x="5733" y="2674"/>
                  </a:lnTo>
                  <a:lnTo>
                    <a:pt x="5715" y="2692"/>
                  </a:lnTo>
                  <a:lnTo>
                    <a:pt x="5715" y="2655"/>
                  </a:lnTo>
                  <a:lnTo>
                    <a:pt x="5715" y="2637"/>
                  </a:lnTo>
                  <a:lnTo>
                    <a:pt x="5696" y="2655"/>
                  </a:lnTo>
                  <a:lnTo>
                    <a:pt x="5696" y="2637"/>
                  </a:lnTo>
                  <a:lnTo>
                    <a:pt x="5678" y="2637"/>
                  </a:lnTo>
                  <a:lnTo>
                    <a:pt x="5659" y="2655"/>
                  </a:lnTo>
                  <a:lnTo>
                    <a:pt x="5641" y="2692"/>
                  </a:lnTo>
                  <a:lnTo>
                    <a:pt x="5641" y="2674"/>
                  </a:lnTo>
                  <a:lnTo>
                    <a:pt x="5623" y="2655"/>
                  </a:lnTo>
                  <a:lnTo>
                    <a:pt x="5641" y="2655"/>
                  </a:lnTo>
                  <a:lnTo>
                    <a:pt x="5659" y="2637"/>
                  </a:lnTo>
                  <a:lnTo>
                    <a:pt x="5678" y="2618"/>
                  </a:lnTo>
                  <a:lnTo>
                    <a:pt x="5641" y="2618"/>
                  </a:lnTo>
                  <a:lnTo>
                    <a:pt x="5641" y="2600"/>
                  </a:lnTo>
                  <a:lnTo>
                    <a:pt x="5604" y="2600"/>
                  </a:lnTo>
                  <a:lnTo>
                    <a:pt x="5604" y="2582"/>
                  </a:lnTo>
                  <a:lnTo>
                    <a:pt x="5567" y="2582"/>
                  </a:lnTo>
                  <a:lnTo>
                    <a:pt x="5530" y="2563"/>
                  </a:lnTo>
                  <a:lnTo>
                    <a:pt x="5493" y="2563"/>
                  </a:lnTo>
                  <a:lnTo>
                    <a:pt x="5457" y="2582"/>
                  </a:lnTo>
                  <a:lnTo>
                    <a:pt x="5438" y="2582"/>
                  </a:lnTo>
                  <a:lnTo>
                    <a:pt x="5457" y="2563"/>
                  </a:lnTo>
                  <a:lnTo>
                    <a:pt x="5438" y="2563"/>
                  </a:lnTo>
                  <a:lnTo>
                    <a:pt x="5457" y="2545"/>
                  </a:lnTo>
                  <a:lnTo>
                    <a:pt x="5457" y="2526"/>
                  </a:lnTo>
                  <a:lnTo>
                    <a:pt x="5438" y="2526"/>
                  </a:lnTo>
                  <a:lnTo>
                    <a:pt x="5420" y="2508"/>
                  </a:lnTo>
                  <a:lnTo>
                    <a:pt x="5401" y="2526"/>
                  </a:lnTo>
                  <a:lnTo>
                    <a:pt x="5383" y="2489"/>
                  </a:lnTo>
                  <a:lnTo>
                    <a:pt x="5364" y="2471"/>
                  </a:lnTo>
                  <a:lnTo>
                    <a:pt x="5364" y="2489"/>
                  </a:lnTo>
                  <a:lnTo>
                    <a:pt x="5364" y="2508"/>
                  </a:lnTo>
                  <a:lnTo>
                    <a:pt x="5364" y="2526"/>
                  </a:lnTo>
                  <a:lnTo>
                    <a:pt x="5346" y="2526"/>
                  </a:lnTo>
                  <a:lnTo>
                    <a:pt x="5346" y="2508"/>
                  </a:lnTo>
                  <a:lnTo>
                    <a:pt x="5364" y="2489"/>
                  </a:lnTo>
                  <a:lnTo>
                    <a:pt x="5346" y="2471"/>
                  </a:lnTo>
                  <a:lnTo>
                    <a:pt x="5346" y="2489"/>
                  </a:lnTo>
                  <a:lnTo>
                    <a:pt x="5328" y="2489"/>
                  </a:lnTo>
                  <a:lnTo>
                    <a:pt x="5328" y="2471"/>
                  </a:lnTo>
                  <a:lnTo>
                    <a:pt x="5328" y="2434"/>
                  </a:lnTo>
                  <a:lnTo>
                    <a:pt x="5309" y="2453"/>
                  </a:lnTo>
                  <a:lnTo>
                    <a:pt x="5309" y="2471"/>
                  </a:lnTo>
                  <a:lnTo>
                    <a:pt x="5272" y="2453"/>
                  </a:lnTo>
                  <a:lnTo>
                    <a:pt x="5291" y="2434"/>
                  </a:lnTo>
                  <a:lnTo>
                    <a:pt x="5254" y="2434"/>
                  </a:lnTo>
                  <a:lnTo>
                    <a:pt x="5235" y="2416"/>
                  </a:lnTo>
                  <a:lnTo>
                    <a:pt x="5217" y="2416"/>
                  </a:lnTo>
                  <a:lnTo>
                    <a:pt x="5217" y="2397"/>
                  </a:lnTo>
                  <a:lnTo>
                    <a:pt x="5180" y="2397"/>
                  </a:lnTo>
                  <a:lnTo>
                    <a:pt x="5162" y="2379"/>
                  </a:lnTo>
                  <a:lnTo>
                    <a:pt x="5143" y="2360"/>
                  </a:lnTo>
                  <a:lnTo>
                    <a:pt x="5088" y="2342"/>
                  </a:lnTo>
                  <a:lnTo>
                    <a:pt x="5070" y="2323"/>
                  </a:lnTo>
                  <a:lnTo>
                    <a:pt x="5033" y="2305"/>
                  </a:lnTo>
                  <a:lnTo>
                    <a:pt x="4959" y="2305"/>
                  </a:lnTo>
                  <a:lnTo>
                    <a:pt x="4959" y="2287"/>
                  </a:lnTo>
                  <a:lnTo>
                    <a:pt x="4959" y="2268"/>
                  </a:lnTo>
                  <a:lnTo>
                    <a:pt x="4904" y="2268"/>
                  </a:lnTo>
                  <a:lnTo>
                    <a:pt x="4885" y="2250"/>
                  </a:lnTo>
                  <a:lnTo>
                    <a:pt x="4830" y="2250"/>
                  </a:lnTo>
                  <a:lnTo>
                    <a:pt x="4811" y="2268"/>
                  </a:lnTo>
                  <a:lnTo>
                    <a:pt x="4830" y="2268"/>
                  </a:lnTo>
                  <a:lnTo>
                    <a:pt x="4830" y="2287"/>
                  </a:lnTo>
                  <a:lnTo>
                    <a:pt x="4811" y="2305"/>
                  </a:lnTo>
                  <a:lnTo>
                    <a:pt x="4793" y="2305"/>
                  </a:lnTo>
                  <a:lnTo>
                    <a:pt x="4793" y="2287"/>
                  </a:lnTo>
                  <a:lnTo>
                    <a:pt x="4811" y="2231"/>
                  </a:lnTo>
                  <a:lnTo>
                    <a:pt x="4793" y="2213"/>
                  </a:lnTo>
                  <a:lnTo>
                    <a:pt x="4775" y="2213"/>
                  </a:lnTo>
                  <a:lnTo>
                    <a:pt x="4775" y="2194"/>
                  </a:lnTo>
                  <a:lnTo>
                    <a:pt x="4719" y="2194"/>
                  </a:lnTo>
                  <a:lnTo>
                    <a:pt x="4701" y="2176"/>
                  </a:lnTo>
                  <a:lnTo>
                    <a:pt x="4682" y="2176"/>
                  </a:lnTo>
                  <a:lnTo>
                    <a:pt x="4664" y="2158"/>
                  </a:lnTo>
                  <a:lnTo>
                    <a:pt x="4646" y="2158"/>
                  </a:lnTo>
                  <a:lnTo>
                    <a:pt x="4646" y="2139"/>
                  </a:lnTo>
                  <a:lnTo>
                    <a:pt x="4646" y="2121"/>
                  </a:lnTo>
                  <a:lnTo>
                    <a:pt x="4627" y="2139"/>
                  </a:lnTo>
                  <a:lnTo>
                    <a:pt x="4609" y="2176"/>
                  </a:lnTo>
                  <a:lnTo>
                    <a:pt x="4609" y="2139"/>
                  </a:lnTo>
                  <a:lnTo>
                    <a:pt x="4572" y="2139"/>
                  </a:lnTo>
                  <a:lnTo>
                    <a:pt x="4553" y="2158"/>
                  </a:lnTo>
                  <a:lnTo>
                    <a:pt x="4553" y="2139"/>
                  </a:lnTo>
                  <a:lnTo>
                    <a:pt x="4535" y="2121"/>
                  </a:lnTo>
                  <a:lnTo>
                    <a:pt x="4535" y="2102"/>
                  </a:lnTo>
                  <a:lnTo>
                    <a:pt x="4535" y="2084"/>
                  </a:lnTo>
                  <a:lnTo>
                    <a:pt x="4517" y="2084"/>
                  </a:lnTo>
                  <a:lnTo>
                    <a:pt x="4517" y="2065"/>
                  </a:lnTo>
                  <a:lnTo>
                    <a:pt x="4498" y="2047"/>
                  </a:lnTo>
                  <a:lnTo>
                    <a:pt x="4480" y="2065"/>
                  </a:lnTo>
                  <a:lnTo>
                    <a:pt x="4480" y="2047"/>
                  </a:lnTo>
                  <a:lnTo>
                    <a:pt x="4461" y="2065"/>
                  </a:lnTo>
                  <a:lnTo>
                    <a:pt x="4443" y="2065"/>
                  </a:lnTo>
                  <a:lnTo>
                    <a:pt x="4443" y="2047"/>
                  </a:lnTo>
                  <a:lnTo>
                    <a:pt x="4443" y="2029"/>
                  </a:lnTo>
                  <a:lnTo>
                    <a:pt x="4424" y="2047"/>
                  </a:lnTo>
                  <a:lnTo>
                    <a:pt x="4406" y="2047"/>
                  </a:lnTo>
                  <a:lnTo>
                    <a:pt x="4424" y="2065"/>
                  </a:lnTo>
                  <a:lnTo>
                    <a:pt x="4406" y="2065"/>
                  </a:lnTo>
                  <a:lnTo>
                    <a:pt x="4406" y="2084"/>
                  </a:lnTo>
                  <a:lnTo>
                    <a:pt x="4387" y="2102"/>
                  </a:lnTo>
                  <a:lnTo>
                    <a:pt x="4387" y="2084"/>
                  </a:lnTo>
                  <a:lnTo>
                    <a:pt x="4387" y="2029"/>
                  </a:lnTo>
                  <a:lnTo>
                    <a:pt x="4369" y="1992"/>
                  </a:lnTo>
                  <a:lnTo>
                    <a:pt x="4351" y="1992"/>
                  </a:lnTo>
                  <a:lnTo>
                    <a:pt x="4351" y="2010"/>
                  </a:lnTo>
                  <a:lnTo>
                    <a:pt x="4332" y="2010"/>
                  </a:lnTo>
                  <a:lnTo>
                    <a:pt x="4314" y="1992"/>
                  </a:lnTo>
                  <a:lnTo>
                    <a:pt x="4332" y="1973"/>
                  </a:lnTo>
                  <a:lnTo>
                    <a:pt x="4332" y="1955"/>
                  </a:lnTo>
                  <a:lnTo>
                    <a:pt x="4314" y="1973"/>
                  </a:lnTo>
                  <a:lnTo>
                    <a:pt x="4277" y="1973"/>
                  </a:lnTo>
                  <a:lnTo>
                    <a:pt x="4277" y="1992"/>
                  </a:lnTo>
                  <a:lnTo>
                    <a:pt x="4258" y="1992"/>
                  </a:lnTo>
                  <a:lnTo>
                    <a:pt x="4277" y="1973"/>
                  </a:lnTo>
                  <a:lnTo>
                    <a:pt x="4277" y="1955"/>
                  </a:lnTo>
                  <a:lnTo>
                    <a:pt x="4258" y="1936"/>
                  </a:lnTo>
                  <a:lnTo>
                    <a:pt x="4240" y="1918"/>
                  </a:lnTo>
                  <a:lnTo>
                    <a:pt x="4240" y="1936"/>
                  </a:lnTo>
                  <a:lnTo>
                    <a:pt x="4222" y="1955"/>
                  </a:lnTo>
                  <a:lnTo>
                    <a:pt x="4222" y="1936"/>
                  </a:lnTo>
                  <a:lnTo>
                    <a:pt x="4222" y="1918"/>
                  </a:lnTo>
                  <a:lnTo>
                    <a:pt x="4185" y="1918"/>
                  </a:lnTo>
                  <a:lnTo>
                    <a:pt x="4185" y="1900"/>
                  </a:lnTo>
                  <a:lnTo>
                    <a:pt x="4148" y="1900"/>
                  </a:lnTo>
                  <a:lnTo>
                    <a:pt x="4129" y="1918"/>
                  </a:lnTo>
                  <a:lnTo>
                    <a:pt x="4129" y="1900"/>
                  </a:lnTo>
                  <a:lnTo>
                    <a:pt x="4111" y="1881"/>
                  </a:lnTo>
                  <a:lnTo>
                    <a:pt x="4093" y="1863"/>
                  </a:lnTo>
                  <a:lnTo>
                    <a:pt x="4056" y="1863"/>
                  </a:lnTo>
                  <a:lnTo>
                    <a:pt x="4037" y="1844"/>
                  </a:lnTo>
                  <a:lnTo>
                    <a:pt x="4019" y="1826"/>
                  </a:lnTo>
                  <a:lnTo>
                    <a:pt x="3982" y="1826"/>
                  </a:lnTo>
                  <a:lnTo>
                    <a:pt x="3945" y="1807"/>
                  </a:lnTo>
                  <a:lnTo>
                    <a:pt x="3927" y="1826"/>
                  </a:lnTo>
                  <a:lnTo>
                    <a:pt x="3927" y="1807"/>
                  </a:lnTo>
                  <a:lnTo>
                    <a:pt x="3927" y="1789"/>
                  </a:lnTo>
                  <a:lnTo>
                    <a:pt x="3853" y="1752"/>
                  </a:lnTo>
                  <a:lnTo>
                    <a:pt x="3742" y="1715"/>
                  </a:lnTo>
                  <a:lnTo>
                    <a:pt x="3724" y="1697"/>
                  </a:lnTo>
                  <a:lnTo>
                    <a:pt x="3705" y="1697"/>
                  </a:lnTo>
                  <a:lnTo>
                    <a:pt x="3687" y="1715"/>
                  </a:lnTo>
                  <a:lnTo>
                    <a:pt x="3669" y="1715"/>
                  </a:lnTo>
                  <a:lnTo>
                    <a:pt x="3669" y="1697"/>
                  </a:lnTo>
                  <a:lnTo>
                    <a:pt x="3669" y="1678"/>
                  </a:lnTo>
                  <a:lnTo>
                    <a:pt x="3669" y="1660"/>
                  </a:lnTo>
                  <a:lnTo>
                    <a:pt x="3632" y="1678"/>
                  </a:lnTo>
                  <a:lnTo>
                    <a:pt x="3613" y="1697"/>
                  </a:lnTo>
                  <a:lnTo>
                    <a:pt x="3613" y="1660"/>
                  </a:lnTo>
                  <a:lnTo>
                    <a:pt x="3595" y="1678"/>
                  </a:lnTo>
                  <a:lnTo>
                    <a:pt x="3576" y="1660"/>
                  </a:lnTo>
                  <a:lnTo>
                    <a:pt x="3576" y="1623"/>
                  </a:lnTo>
                  <a:lnTo>
                    <a:pt x="3558" y="1641"/>
                  </a:lnTo>
                  <a:lnTo>
                    <a:pt x="3540" y="1660"/>
                  </a:lnTo>
                  <a:lnTo>
                    <a:pt x="3540" y="1641"/>
                  </a:lnTo>
                  <a:lnTo>
                    <a:pt x="3521" y="1623"/>
                  </a:lnTo>
                  <a:lnTo>
                    <a:pt x="3503" y="1623"/>
                  </a:lnTo>
                  <a:lnTo>
                    <a:pt x="3484" y="1605"/>
                  </a:lnTo>
                  <a:lnTo>
                    <a:pt x="3466" y="1568"/>
                  </a:lnTo>
                  <a:lnTo>
                    <a:pt x="3447" y="1568"/>
                  </a:lnTo>
                  <a:lnTo>
                    <a:pt x="3429" y="1586"/>
                  </a:lnTo>
                  <a:lnTo>
                    <a:pt x="3411" y="1568"/>
                  </a:lnTo>
                  <a:lnTo>
                    <a:pt x="3392" y="1568"/>
                  </a:lnTo>
                  <a:lnTo>
                    <a:pt x="3263" y="1494"/>
                  </a:lnTo>
                  <a:lnTo>
                    <a:pt x="3134" y="1439"/>
                  </a:lnTo>
                  <a:lnTo>
                    <a:pt x="3116" y="1439"/>
                  </a:lnTo>
                  <a:lnTo>
                    <a:pt x="3116" y="1420"/>
                  </a:lnTo>
                  <a:lnTo>
                    <a:pt x="3097" y="1439"/>
                  </a:lnTo>
                  <a:lnTo>
                    <a:pt x="3079" y="1402"/>
                  </a:lnTo>
                  <a:lnTo>
                    <a:pt x="3060" y="1402"/>
                  </a:lnTo>
                  <a:lnTo>
                    <a:pt x="3023" y="1365"/>
                  </a:lnTo>
                  <a:lnTo>
                    <a:pt x="2987" y="1365"/>
                  </a:lnTo>
                  <a:lnTo>
                    <a:pt x="2931" y="1328"/>
                  </a:lnTo>
                  <a:lnTo>
                    <a:pt x="2913" y="1310"/>
                  </a:lnTo>
                  <a:lnTo>
                    <a:pt x="2913" y="1291"/>
                  </a:lnTo>
                  <a:lnTo>
                    <a:pt x="2894" y="1273"/>
                  </a:lnTo>
                  <a:lnTo>
                    <a:pt x="2894" y="1310"/>
                  </a:lnTo>
                  <a:lnTo>
                    <a:pt x="2839" y="1310"/>
                  </a:lnTo>
                  <a:lnTo>
                    <a:pt x="2839" y="1291"/>
                  </a:lnTo>
                  <a:lnTo>
                    <a:pt x="2821" y="1310"/>
                  </a:lnTo>
                  <a:lnTo>
                    <a:pt x="2821" y="1291"/>
                  </a:lnTo>
                  <a:lnTo>
                    <a:pt x="2821" y="1273"/>
                  </a:lnTo>
                  <a:lnTo>
                    <a:pt x="2784" y="1273"/>
                  </a:lnTo>
                  <a:lnTo>
                    <a:pt x="2765" y="1254"/>
                  </a:lnTo>
                  <a:lnTo>
                    <a:pt x="2747" y="1236"/>
                  </a:lnTo>
                  <a:lnTo>
                    <a:pt x="2728" y="1236"/>
                  </a:lnTo>
                  <a:lnTo>
                    <a:pt x="2728" y="1254"/>
                  </a:lnTo>
                  <a:lnTo>
                    <a:pt x="2710" y="1236"/>
                  </a:lnTo>
                  <a:lnTo>
                    <a:pt x="2692" y="1236"/>
                  </a:lnTo>
                  <a:lnTo>
                    <a:pt x="2692" y="1217"/>
                  </a:lnTo>
                  <a:lnTo>
                    <a:pt x="2692" y="1199"/>
                  </a:lnTo>
                  <a:lnTo>
                    <a:pt x="2673" y="1217"/>
                  </a:lnTo>
                  <a:lnTo>
                    <a:pt x="2655" y="1236"/>
                  </a:lnTo>
                  <a:lnTo>
                    <a:pt x="2655" y="1217"/>
                  </a:lnTo>
                  <a:lnTo>
                    <a:pt x="2655" y="1199"/>
                  </a:lnTo>
                  <a:lnTo>
                    <a:pt x="2636" y="1199"/>
                  </a:lnTo>
                  <a:lnTo>
                    <a:pt x="2581" y="1181"/>
                  </a:lnTo>
                  <a:lnTo>
                    <a:pt x="2563" y="1181"/>
                  </a:lnTo>
                  <a:lnTo>
                    <a:pt x="2581" y="1162"/>
                  </a:lnTo>
                  <a:lnTo>
                    <a:pt x="2526" y="1162"/>
                  </a:lnTo>
                  <a:lnTo>
                    <a:pt x="2526" y="1144"/>
                  </a:lnTo>
                  <a:lnTo>
                    <a:pt x="2507" y="1125"/>
                  </a:lnTo>
                  <a:lnTo>
                    <a:pt x="2489" y="1125"/>
                  </a:lnTo>
                  <a:lnTo>
                    <a:pt x="2489" y="1107"/>
                  </a:lnTo>
                  <a:lnTo>
                    <a:pt x="2470" y="1125"/>
                  </a:lnTo>
                  <a:lnTo>
                    <a:pt x="2452" y="1107"/>
                  </a:lnTo>
                  <a:lnTo>
                    <a:pt x="2452" y="1088"/>
                  </a:lnTo>
                  <a:lnTo>
                    <a:pt x="2415" y="1088"/>
                  </a:lnTo>
                  <a:lnTo>
                    <a:pt x="2397" y="1070"/>
                  </a:lnTo>
                  <a:lnTo>
                    <a:pt x="2360" y="1070"/>
                  </a:lnTo>
                  <a:lnTo>
                    <a:pt x="2341" y="1088"/>
                  </a:lnTo>
                  <a:lnTo>
                    <a:pt x="2323" y="1070"/>
                  </a:lnTo>
                  <a:lnTo>
                    <a:pt x="2341" y="1052"/>
                  </a:lnTo>
                  <a:lnTo>
                    <a:pt x="2323" y="1052"/>
                  </a:lnTo>
                  <a:lnTo>
                    <a:pt x="2305" y="1070"/>
                  </a:lnTo>
                  <a:lnTo>
                    <a:pt x="2268" y="1070"/>
                  </a:lnTo>
                  <a:lnTo>
                    <a:pt x="2268" y="1052"/>
                  </a:lnTo>
                  <a:lnTo>
                    <a:pt x="2268" y="1033"/>
                  </a:lnTo>
                  <a:lnTo>
                    <a:pt x="2231" y="1033"/>
                  </a:lnTo>
                  <a:lnTo>
                    <a:pt x="2212" y="1015"/>
                  </a:lnTo>
                  <a:lnTo>
                    <a:pt x="2194" y="996"/>
                  </a:lnTo>
                  <a:lnTo>
                    <a:pt x="2175" y="996"/>
                  </a:lnTo>
                  <a:lnTo>
                    <a:pt x="2157" y="959"/>
                  </a:lnTo>
                  <a:lnTo>
                    <a:pt x="2139" y="959"/>
                  </a:lnTo>
                  <a:lnTo>
                    <a:pt x="2120" y="978"/>
                  </a:lnTo>
                  <a:lnTo>
                    <a:pt x="2120" y="959"/>
                  </a:lnTo>
                  <a:lnTo>
                    <a:pt x="2120" y="941"/>
                  </a:lnTo>
                  <a:lnTo>
                    <a:pt x="2065" y="941"/>
                  </a:lnTo>
                  <a:lnTo>
                    <a:pt x="2046" y="959"/>
                  </a:lnTo>
                  <a:lnTo>
                    <a:pt x="2046" y="941"/>
                  </a:lnTo>
                  <a:lnTo>
                    <a:pt x="2010" y="941"/>
                  </a:lnTo>
                  <a:lnTo>
                    <a:pt x="2028" y="923"/>
                  </a:lnTo>
                  <a:lnTo>
                    <a:pt x="2046" y="904"/>
                  </a:lnTo>
                  <a:lnTo>
                    <a:pt x="2010" y="923"/>
                  </a:lnTo>
                  <a:lnTo>
                    <a:pt x="2010" y="886"/>
                  </a:lnTo>
                  <a:lnTo>
                    <a:pt x="1917" y="849"/>
                  </a:lnTo>
                  <a:lnTo>
                    <a:pt x="1881" y="849"/>
                  </a:lnTo>
                  <a:lnTo>
                    <a:pt x="1881" y="867"/>
                  </a:lnTo>
                  <a:lnTo>
                    <a:pt x="1862" y="867"/>
                  </a:lnTo>
                  <a:lnTo>
                    <a:pt x="1881" y="849"/>
                  </a:lnTo>
                  <a:lnTo>
                    <a:pt x="1862" y="849"/>
                  </a:lnTo>
                  <a:lnTo>
                    <a:pt x="1862" y="830"/>
                  </a:lnTo>
                  <a:lnTo>
                    <a:pt x="1862" y="812"/>
                  </a:lnTo>
                  <a:lnTo>
                    <a:pt x="1844" y="830"/>
                  </a:lnTo>
                  <a:lnTo>
                    <a:pt x="1825" y="830"/>
                  </a:lnTo>
                  <a:lnTo>
                    <a:pt x="1825" y="812"/>
                  </a:lnTo>
                  <a:lnTo>
                    <a:pt x="1807" y="812"/>
                  </a:lnTo>
                  <a:lnTo>
                    <a:pt x="1770" y="794"/>
                  </a:lnTo>
                  <a:lnTo>
                    <a:pt x="1752" y="794"/>
                  </a:lnTo>
                  <a:lnTo>
                    <a:pt x="1752" y="775"/>
                  </a:lnTo>
                  <a:lnTo>
                    <a:pt x="1733" y="775"/>
                  </a:lnTo>
                  <a:lnTo>
                    <a:pt x="1715" y="757"/>
                  </a:lnTo>
                  <a:lnTo>
                    <a:pt x="1715" y="775"/>
                  </a:lnTo>
                  <a:lnTo>
                    <a:pt x="1715" y="794"/>
                  </a:lnTo>
                  <a:lnTo>
                    <a:pt x="1696" y="775"/>
                  </a:lnTo>
                  <a:lnTo>
                    <a:pt x="1696" y="757"/>
                  </a:lnTo>
                  <a:lnTo>
                    <a:pt x="1678" y="738"/>
                  </a:lnTo>
                  <a:lnTo>
                    <a:pt x="1659" y="720"/>
                  </a:lnTo>
                  <a:lnTo>
                    <a:pt x="1641" y="720"/>
                  </a:lnTo>
                  <a:lnTo>
                    <a:pt x="1622" y="701"/>
                  </a:lnTo>
                  <a:lnTo>
                    <a:pt x="1586" y="701"/>
                  </a:lnTo>
                  <a:lnTo>
                    <a:pt x="1586" y="683"/>
                  </a:lnTo>
                  <a:lnTo>
                    <a:pt x="1549" y="683"/>
                  </a:lnTo>
                  <a:lnTo>
                    <a:pt x="1512" y="664"/>
                  </a:lnTo>
                  <a:lnTo>
                    <a:pt x="1493" y="664"/>
                  </a:lnTo>
                  <a:lnTo>
                    <a:pt x="1475" y="646"/>
                  </a:lnTo>
                  <a:lnTo>
                    <a:pt x="1457" y="646"/>
                  </a:lnTo>
                  <a:lnTo>
                    <a:pt x="1420" y="628"/>
                  </a:lnTo>
                  <a:lnTo>
                    <a:pt x="1383" y="609"/>
                  </a:lnTo>
                  <a:lnTo>
                    <a:pt x="1364" y="609"/>
                  </a:lnTo>
                  <a:lnTo>
                    <a:pt x="1346" y="628"/>
                  </a:lnTo>
                  <a:lnTo>
                    <a:pt x="1346" y="609"/>
                  </a:lnTo>
                  <a:lnTo>
                    <a:pt x="1364" y="591"/>
                  </a:lnTo>
                  <a:lnTo>
                    <a:pt x="1346" y="572"/>
                  </a:lnTo>
                  <a:lnTo>
                    <a:pt x="1328" y="572"/>
                  </a:lnTo>
                  <a:lnTo>
                    <a:pt x="1309" y="554"/>
                  </a:lnTo>
                  <a:lnTo>
                    <a:pt x="1309" y="535"/>
                  </a:lnTo>
                  <a:lnTo>
                    <a:pt x="1272" y="554"/>
                  </a:lnTo>
                  <a:lnTo>
                    <a:pt x="1254" y="535"/>
                  </a:lnTo>
                  <a:lnTo>
                    <a:pt x="1254" y="517"/>
                  </a:lnTo>
                  <a:lnTo>
                    <a:pt x="1180" y="517"/>
                  </a:lnTo>
                  <a:lnTo>
                    <a:pt x="1180" y="499"/>
                  </a:lnTo>
                  <a:lnTo>
                    <a:pt x="1162" y="499"/>
                  </a:lnTo>
                  <a:lnTo>
                    <a:pt x="1125" y="480"/>
                  </a:lnTo>
                  <a:lnTo>
                    <a:pt x="1106" y="480"/>
                  </a:lnTo>
                  <a:lnTo>
                    <a:pt x="1106" y="499"/>
                  </a:lnTo>
                  <a:lnTo>
                    <a:pt x="1088" y="480"/>
                  </a:lnTo>
                  <a:lnTo>
                    <a:pt x="1051" y="443"/>
                  </a:lnTo>
                  <a:lnTo>
                    <a:pt x="1014" y="425"/>
                  </a:lnTo>
                  <a:lnTo>
                    <a:pt x="996" y="443"/>
                  </a:lnTo>
                  <a:lnTo>
                    <a:pt x="977" y="443"/>
                  </a:lnTo>
                  <a:lnTo>
                    <a:pt x="977" y="425"/>
                  </a:lnTo>
                  <a:lnTo>
                    <a:pt x="996" y="406"/>
                  </a:lnTo>
                  <a:lnTo>
                    <a:pt x="996" y="388"/>
                  </a:lnTo>
                  <a:lnTo>
                    <a:pt x="940" y="406"/>
                  </a:lnTo>
                  <a:lnTo>
                    <a:pt x="904" y="406"/>
                  </a:lnTo>
                  <a:lnTo>
                    <a:pt x="904" y="388"/>
                  </a:lnTo>
                  <a:lnTo>
                    <a:pt x="904" y="370"/>
                  </a:lnTo>
                  <a:lnTo>
                    <a:pt x="830" y="351"/>
                  </a:lnTo>
                  <a:lnTo>
                    <a:pt x="775" y="314"/>
                  </a:lnTo>
                  <a:lnTo>
                    <a:pt x="756" y="296"/>
                  </a:lnTo>
                  <a:lnTo>
                    <a:pt x="738" y="277"/>
                  </a:lnTo>
                  <a:lnTo>
                    <a:pt x="719" y="277"/>
                  </a:lnTo>
                  <a:lnTo>
                    <a:pt x="719" y="296"/>
                  </a:lnTo>
                  <a:lnTo>
                    <a:pt x="719" y="314"/>
                  </a:lnTo>
                  <a:lnTo>
                    <a:pt x="701" y="296"/>
                  </a:lnTo>
                  <a:lnTo>
                    <a:pt x="701" y="277"/>
                  </a:lnTo>
                  <a:lnTo>
                    <a:pt x="682" y="259"/>
                  </a:lnTo>
                  <a:lnTo>
                    <a:pt x="646" y="259"/>
                  </a:lnTo>
                  <a:lnTo>
                    <a:pt x="609" y="241"/>
                  </a:lnTo>
                  <a:lnTo>
                    <a:pt x="609" y="222"/>
                  </a:lnTo>
                  <a:lnTo>
                    <a:pt x="572" y="222"/>
                  </a:lnTo>
                  <a:lnTo>
                    <a:pt x="535" y="204"/>
                  </a:lnTo>
                  <a:lnTo>
                    <a:pt x="516" y="185"/>
                  </a:lnTo>
                  <a:lnTo>
                    <a:pt x="498" y="204"/>
                  </a:lnTo>
                  <a:lnTo>
                    <a:pt x="498" y="185"/>
                  </a:lnTo>
                  <a:lnTo>
                    <a:pt x="461" y="167"/>
                  </a:lnTo>
                  <a:lnTo>
                    <a:pt x="387" y="130"/>
                  </a:lnTo>
                  <a:lnTo>
                    <a:pt x="332" y="93"/>
                  </a:lnTo>
                  <a:lnTo>
                    <a:pt x="314" y="75"/>
                  </a:lnTo>
                  <a:lnTo>
                    <a:pt x="258" y="75"/>
                  </a:lnTo>
                  <a:lnTo>
                    <a:pt x="203" y="56"/>
                  </a:lnTo>
                  <a:lnTo>
                    <a:pt x="166" y="38"/>
                  </a:lnTo>
                  <a:lnTo>
                    <a:pt x="148" y="38"/>
                  </a:lnTo>
                  <a:lnTo>
                    <a:pt x="111" y="56"/>
                  </a:lnTo>
                  <a:lnTo>
                    <a:pt x="111" y="38"/>
                  </a:lnTo>
                  <a:lnTo>
                    <a:pt x="111" y="19"/>
                  </a:lnTo>
                  <a:lnTo>
                    <a:pt x="56" y="1"/>
                  </a:lnTo>
                  <a:close/>
                  <a:moveTo>
                    <a:pt x="5899" y="3024"/>
                  </a:moveTo>
                  <a:lnTo>
                    <a:pt x="5899" y="3042"/>
                  </a:lnTo>
                  <a:lnTo>
                    <a:pt x="5917" y="3024"/>
                  </a:lnTo>
                  <a:close/>
                </a:path>
              </a:pathLst>
            </a:custGeom>
            <a:solidFill>
              <a:srgbClr val="021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1609050" y="666675"/>
              <a:ext cx="131350" cy="97275"/>
            </a:xfrm>
            <a:custGeom>
              <a:avLst/>
              <a:gdLst/>
              <a:ahLst/>
              <a:cxnLst/>
              <a:rect l="l" t="t" r="r" b="b"/>
              <a:pathLst>
                <a:path w="5254" h="3891" extrusionOk="0">
                  <a:moveTo>
                    <a:pt x="1235" y="1"/>
                  </a:moveTo>
                  <a:lnTo>
                    <a:pt x="1088" y="38"/>
                  </a:lnTo>
                  <a:lnTo>
                    <a:pt x="959" y="56"/>
                  </a:lnTo>
                  <a:lnTo>
                    <a:pt x="830" y="112"/>
                  </a:lnTo>
                  <a:lnTo>
                    <a:pt x="719" y="167"/>
                  </a:lnTo>
                  <a:lnTo>
                    <a:pt x="608" y="241"/>
                  </a:lnTo>
                  <a:lnTo>
                    <a:pt x="498" y="314"/>
                  </a:lnTo>
                  <a:lnTo>
                    <a:pt x="406" y="407"/>
                  </a:lnTo>
                  <a:lnTo>
                    <a:pt x="313" y="499"/>
                  </a:lnTo>
                  <a:lnTo>
                    <a:pt x="221" y="609"/>
                  </a:lnTo>
                  <a:lnTo>
                    <a:pt x="166" y="720"/>
                  </a:lnTo>
                  <a:lnTo>
                    <a:pt x="111" y="849"/>
                  </a:lnTo>
                  <a:lnTo>
                    <a:pt x="55" y="978"/>
                  </a:lnTo>
                  <a:lnTo>
                    <a:pt x="19" y="1107"/>
                  </a:lnTo>
                  <a:lnTo>
                    <a:pt x="0" y="1236"/>
                  </a:lnTo>
                  <a:lnTo>
                    <a:pt x="0" y="1383"/>
                  </a:lnTo>
                  <a:lnTo>
                    <a:pt x="0" y="3466"/>
                  </a:lnTo>
                  <a:lnTo>
                    <a:pt x="424" y="3780"/>
                  </a:lnTo>
                  <a:lnTo>
                    <a:pt x="479" y="3835"/>
                  </a:lnTo>
                  <a:lnTo>
                    <a:pt x="553" y="3854"/>
                  </a:lnTo>
                  <a:lnTo>
                    <a:pt x="701" y="3890"/>
                  </a:lnTo>
                  <a:lnTo>
                    <a:pt x="830" y="3890"/>
                  </a:lnTo>
                  <a:lnTo>
                    <a:pt x="977" y="3835"/>
                  </a:lnTo>
                  <a:lnTo>
                    <a:pt x="1088" y="3761"/>
                  </a:lnTo>
                  <a:lnTo>
                    <a:pt x="1180" y="3651"/>
                  </a:lnTo>
                  <a:lnTo>
                    <a:pt x="1235" y="3522"/>
                  </a:lnTo>
                  <a:lnTo>
                    <a:pt x="1254" y="3448"/>
                  </a:lnTo>
                  <a:lnTo>
                    <a:pt x="1254" y="3374"/>
                  </a:lnTo>
                  <a:lnTo>
                    <a:pt x="1272" y="2563"/>
                  </a:lnTo>
                  <a:lnTo>
                    <a:pt x="1272" y="2453"/>
                  </a:lnTo>
                  <a:lnTo>
                    <a:pt x="1290" y="2342"/>
                  </a:lnTo>
                  <a:lnTo>
                    <a:pt x="1327" y="2250"/>
                  </a:lnTo>
                  <a:lnTo>
                    <a:pt x="1401" y="2158"/>
                  </a:lnTo>
                  <a:lnTo>
                    <a:pt x="1456" y="2121"/>
                  </a:lnTo>
                  <a:lnTo>
                    <a:pt x="1512" y="2102"/>
                  </a:lnTo>
                  <a:lnTo>
                    <a:pt x="1659" y="2084"/>
                  </a:lnTo>
                  <a:lnTo>
                    <a:pt x="2525" y="2066"/>
                  </a:lnTo>
                  <a:lnTo>
                    <a:pt x="5254" y="2066"/>
                  </a:lnTo>
                  <a:lnTo>
                    <a:pt x="5088" y="1439"/>
                  </a:lnTo>
                  <a:lnTo>
                    <a:pt x="5032" y="1125"/>
                  </a:lnTo>
                  <a:lnTo>
                    <a:pt x="4977" y="978"/>
                  </a:lnTo>
                  <a:lnTo>
                    <a:pt x="4922" y="849"/>
                  </a:lnTo>
                  <a:lnTo>
                    <a:pt x="4848" y="720"/>
                  </a:lnTo>
                  <a:lnTo>
                    <a:pt x="4793" y="609"/>
                  </a:lnTo>
                  <a:lnTo>
                    <a:pt x="4701" y="499"/>
                  </a:lnTo>
                  <a:lnTo>
                    <a:pt x="4608" y="388"/>
                  </a:lnTo>
                  <a:lnTo>
                    <a:pt x="4516" y="314"/>
                  </a:lnTo>
                  <a:lnTo>
                    <a:pt x="4406" y="222"/>
                  </a:lnTo>
                  <a:lnTo>
                    <a:pt x="4313" y="167"/>
                  </a:lnTo>
                  <a:lnTo>
                    <a:pt x="4184" y="112"/>
                  </a:lnTo>
                  <a:lnTo>
                    <a:pt x="4074" y="56"/>
                  </a:lnTo>
                  <a:lnTo>
                    <a:pt x="3945" y="38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1657425" y="666675"/>
              <a:ext cx="110175" cy="52100"/>
            </a:xfrm>
            <a:custGeom>
              <a:avLst/>
              <a:gdLst/>
              <a:ahLst/>
              <a:cxnLst/>
              <a:rect l="l" t="t" r="r" b="b"/>
              <a:pathLst>
                <a:path w="4407" h="2084" extrusionOk="0">
                  <a:moveTo>
                    <a:pt x="1" y="1"/>
                  </a:moveTo>
                  <a:lnTo>
                    <a:pt x="1" y="2084"/>
                  </a:lnTo>
                  <a:lnTo>
                    <a:pt x="3632" y="2084"/>
                  </a:lnTo>
                  <a:lnTo>
                    <a:pt x="3798" y="2066"/>
                  </a:lnTo>
                  <a:lnTo>
                    <a:pt x="3945" y="2010"/>
                  </a:lnTo>
                  <a:lnTo>
                    <a:pt x="4074" y="1955"/>
                  </a:lnTo>
                  <a:lnTo>
                    <a:pt x="4185" y="1844"/>
                  </a:lnTo>
                  <a:lnTo>
                    <a:pt x="4277" y="1734"/>
                  </a:lnTo>
                  <a:lnTo>
                    <a:pt x="4351" y="1605"/>
                  </a:lnTo>
                  <a:lnTo>
                    <a:pt x="4388" y="1457"/>
                  </a:lnTo>
                  <a:lnTo>
                    <a:pt x="4406" y="1310"/>
                  </a:lnTo>
                  <a:lnTo>
                    <a:pt x="4406" y="775"/>
                  </a:lnTo>
                  <a:lnTo>
                    <a:pt x="4388" y="609"/>
                  </a:lnTo>
                  <a:lnTo>
                    <a:pt x="4351" y="480"/>
                  </a:lnTo>
                  <a:lnTo>
                    <a:pt x="4277" y="333"/>
                  </a:lnTo>
                  <a:lnTo>
                    <a:pt x="4185" y="222"/>
                  </a:lnTo>
                  <a:lnTo>
                    <a:pt x="4074" y="130"/>
                  </a:lnTo>
                  <a:lnTo>
                    <a:pt x="3945" y="56"/>
                  </a:lnTo>
                  <a:lnTo>
                    <a:pt x="3798" y="19"/>
                  </a:lnTo>
                  <a:lnTo>
                    <a:pt x="3632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1632550" y="639500"/>
              <a:ext cx="103700" cy="73300"/>
            </a:xfrm>
            <a:custGeom>
              <a:avLst/>
              <a:gdLst/>
              <a:ahLst/>
              <a:cxnLst/>
              <a:rect l="l" t="t" r="r" b="b"/>
              <a:pathLst>
                <a:path w="4148" h="2932" extrusionOk="0">
                  <a:moveTo>
                    <a:pt x="3097" y="0"/>
                  </a:moveTo>
                  <a:lnTo>
                    <a:pt x="2931" y="37"/>
                  </a:lnTo>
                  <a:lnTo>
                    <a:pt x="0" y="1162"/>
                  </a:lnTo>
                  <a:lnTo>
                    <a:pt x="332" y="2931"/>
                  </a:lnTo>
                  <a:lnTo>
                    <a:pt x="3503" y="1862"/>
                  </a:lnTo>
                  <a:lnTo>
                    <a:pt x="3613" y="1825"/>
                  </a:lnTo>
                  <a:lnTo>
                    <a:pt x="3687" y="1770"/>
                  </a:lnTo>
                  <a:lnTo>
                    <a:pt x="3853" y="1641"/>
                  </a:lnTo>
                  <a:lnTo>
                    <a:pt x="3982" y="1494"/>
                  </a:lnTo>
                  <a:lnTo>
                    <a:pt x="4074" y="1328"/>
                  </a:lnTo>
                  <a:lnTo>
                    <a:pt x="4148" y="1143"/>
                  </a:lnTo>
                  <a:lnTo>
                    <a:pt x="4148" y="941"/>
                  </a:lnTo>
                  <a:lnTo>
                    <a:pt x="4129" y="738"/>
                  </a:lnTo>
                  <a:lnTo>
                    <a:pt x="4092" y="627"/>
                  </a:lnTo>
                  <a:lnTo>
                    <a:pt x="4056" y="535"/>
                  </a:lnTo>
                  <a:lnTo>
                    <a:pt x="3963" y="388"/>
                  </a:lnTo>
                  <a:lnTo>
                    <a:pt x="3853" y="258"/>
                  </a:lnTo>
                  <a:lnTo>
                    <a:pt x="3724" y="166"/>
                  </a:lnTo>
                  <a:lnTo>
                    <a:pt x="3595" y="74"/>
                  </a:lnTo>
                  <a:lnTo>
                    <a:pt x="3429" y="19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1851900" y="1145025"/>
              <a:ext cx="142425" cy="69625"/>
            </a:xfrm>
            <a:custGeom>
              <a:avLst/>
              <a:gdLst/>
              <a:ahLst/>
              <a:cxnLst/>
              <a:rect l="l" t="t" r="r" b="b"/>
              <a:pathLst>
                <a:path w="5697" h="2785" extrusionOk="0">
                  <a:moveTo>
                    <a:pt x="5438" y="38"/>
                  </a:moveTo>
                  <a:lnTo>
                    <a:pt x="5438" y="56"/>
                  </a:lnTo>
                  <a:lnTo>
                    <a:pt x="5457" y="38"/>
                  </a:lnTo>
                  <a:close/>
                  <a:moveTo>
                    <a:pt x="4646" y="75"/>
                  </a:moveTo>
                  <a:lnTo>
                    <a:pt x="4664" y="93"/>
                  </a:lnTo>
                  <a:lnTo>
                    <a:pt x="4646" y="111"/>
                  </a:lnTo>
                  <a:lnTo>
                    <a:pt x="4646" y="93"/>
                  </a:lnTo>
                  <a:lnTo>
                    <a:pt x="4646" y="75"/>
                  </a:lnTo>
                  <a:close/>
                  <a:moveTo>
                    <a:pt x="4443" y="75"/>
                  </a:moveTo>
                  <a:lnTo>
                    <a:pt x="4443" y="111"/>
                  </a:lnTo>
                  <a:lnTo>
                    <a:pt x="4443" y="130"/>
                  </a:lnTo>
                  <a:lnTo>
                    <a:pt x="4424" y="93"/>
                  </a:lnTo>
                  <a:lnTo>
                    <a:pt x="4424" y="75"/>
                  </a:lnTo>
                  <a:close/>
                  <a:moveTo>
                    <a:pt x="5549" y="111"/>
                  </a:moveTo>
                  <a:lnTo>
                    <a:pt x="5567" y="130"/>
                  </a:lnTo>
                  <a:lnTo>
                    <a:pt x="5549" y="148"/>
                  </a:lnTo>
                  <a:lnTo>
                    <a:pt x="5530" y="130"/>
                  </a:lnTo>
                  <a:lnTo>
                    <a:pt x="5549" y="111"/>
                  </a:lnTo>
                  <a:close/>
                  <a:moveTo>
                    <a:pt x="4166" y="130"/>
                  </a:moveTo>
                  <a:lnTo>
                    <a:pt x="4166" y="148"/>
                  </a:lnTo>
                  <a:lnTo>
                    <a:pt x="4166" y="167"/>
                  </a:lnTo>
                  <a:lnTo>
                    <a:pt x="4148" y="130"/>
                  </a:lnTo>
                  <a:close/>
                  <a:moveTo>
                    <a:pt x="4388" y="148"/>
                  </a:moveTo>
                  <a:lnTo>
                    <a:pt x="4388" y="167"/>
                  </a:lnTo>
                  <a:lnTo>
                    <a:pt x="4369" y="167"/>
                  </a:lnTo>
                  <a:lnTo>
                    <a:pt x="4369" y="148"/>
                  </a:lnTo>
                  <a:close/>
                  <a:moveTo>
                    <a:pt x="4609" y="111"/>
                  </a:moveTo>
                  <a:lnTo>
                    <a:pt x="4627" y="130"/>
                  </a:lnTo>
                  <a:lnTo>
                    <a:pt x="4646" y="167"/>
                  </a:lnTo>
                  <a:lnTo>
                    <a:pt x="4627" y="167"/>
                  </a:lnTo>
                  <a:lnTo>
                    <a:pt x="4609" y="148"/>
                  </a:lnTo>
                  <a:lnTo>
                    <a:pt x="4609" y="130"/>
                  </a:lnTo>
                  <a:lnTo>
                    <a:pt x="4609" y="111"/>
                  </a:lnTo>
                  <a:close/>
                  <a:moveTo>
                    <a:pt x="5014" y="130"/>
                  </a:moveTo>
                  <a:lnTo>
                    <a:pt x="5033" y="148"/>
                  </a:lnTo>
                  <a:lnTo>
                    <a:pt x="5033" y="167"/>
                  </a:lnTo>
                  <a:lnTo>
                    <a:pt x="5014" y="167"/>
                  </a:lnTo>
                  <a:lnTo>
                    <a:pt x="5014" y="148"/>
                  </a:lnTo>
                  <a:lnTo>
                    <a:pt x="5014" y="130"/>
                  </a:lnTo>
                  <a:close/>
                  <a:moveTo>
                    <a:pt x="5475" y="111"/>
                  </a:moveTo>
                  <a:lnTo>
                    <a:pt x="5475" y="130"/>
                  </a:lnTo>
                  <a:lnTo>
                    <a:pt x="5457" y="167"/>
                  </a:lnTo>
                  <a:lnTo>
                    <a:pt x="5457" y="130"/>
                  </a:lnTo>
                  <a:lnTo>
                    <a:pt x="5438" y="130"/>
                  </a:lnTo>
                  <a:lnTo>
                    <a:pt x="5457" y="111"/>
                  </a:lnTo>
                  <a:close/>
                  <a:moveTo>
                    <a:pt x="4959" y="167"/>
                  </a:moveTo>
                  <a:lnTo>
                    <a:pt x="4959" y="185"/>
                  </a:lnTo>
                  <a:lnTo>
                    <a:pt x="4996" y="185"/>
                  </a:lnTo>
                  <a:lnTo>
                    <a:pt x="4977" y="167"/>
                  </a:lnTo>
                  <a:close/>
                  <a:moveTo>
                    <a:pt x="4222" y="204"/>
                  </a:moveTo>
                  <a:lnTo>
                    <a:pt x="4240" y="222"/>
                  </a:lnTo>
                  <a:lnTo>
                    <a:pt x="4222" y="222"/>
                  </a:lnTo>
                  <a:lnTo>
                    <a:pt x="4222" y="204"/>
                  </a:lnTo>
                  <a:close/>
                  <a:moveTo>
                    <a:pt x="3687" y="222"/>
                  </a:moveTo>
                  <a:lnTo>
                    <a:pt x="3706" y="240"/>
                  </a:lnTo>
                  <a:lnTo>
                    <a:pt x="3706" y="259"/>
                  </a:lnTo>
                  <a:lnTo>
                    <a:pt x="3687" y="259"/>
                  </a:lnTo>
                  <a:lnTo>
                    <a:pt x="3687" y="222"/>
                  </a:lnTo>
                  <a:close/>
                  <a:moveTo>
                    <a:pt x="3650" y="259"/>
                  </a:moveTo>
                  <a:lnTo>
                    <a:pt x="3650" y="277"/>
                  </a:lnTo>
                  <a:lnTo>
                    <a:pt x="3632" y="277"/>
                  </a:lnTo>
                  <a:lnTo>
                    <a:pt x="3632" y="259"/>
                  </a:lnTo>
                  <a:close/>
                  <a:moveTo>
                    <a:pt x="3650" y="314"/>
                  </a:moveTo>
                  <a:lnTo>
                    <a:pt x="3650" y="333"/>
                  </a:lnTo>
                  <a:lnTo>
                    <a:pt x="3669" y="333"/>
                  </a:lnTo>
                  <a:lnTo>
                    <a:pt x="3650" y="314"/>
                  </a:lnTo>
                  <a:close/>
                  <a:moveTo>
                    <a:pt x="5530" y="333"/>
                  </a:moveTo>
                  <a:lnTo>
                    <a:pt x="5549" y="351"/>
                  </a:lnTo>
                  <a:lnTo>
                    <a:pt x="5549" y="333"/>
                  </a:lnTo>
                  <a:close/>
                  <a:moveTo>
                    <a:pt x="3171" y="425"/>
                  </a:moveTo>
                  <a:lnTo>
                    <a:pt x="3189" y="443"/>
                  </a:lnTo>
                  <a:lnTo>
                    <a:pt x="3171" y="443"/>
                  </a:lnTo>
                  <a:lnTo>
                    <a:pt x="3171" y="425"/>
                  </a:lnTo>
                  <a:close/>
                  <a:moveTo>
                    <a:pt x="2987" y="480"/>
                  </a:moveTo>
                  <a:lnTo>
                    <a:pt x="3005" y="498"/>
                  </a:lnTo>
                  <a:lnTo>
                    <a:pt x="3005" y="517"/>
                  </a:lnTo>
                  <a:lnTo>
                    <a:pt x="2987" y="480"/>
                  </a:lnTo>
                  <a:close/>
                  <a:moveTo>
                    <a:pt x="3927" y="498"/>
                  </a:moveTo>
                  <a:lnTo>
                    <a:pt x="3927" y="517"/>
                  </a:lnTo>
                  <a:lnTo>
                    <a:pt x="3945" y="535"/>
                  </a:lnTo>
                  <a:lnTo>
                    <a:pt x="3945" y="535"/>
                  </a:lnTo>
                  <a:lnTo>
                    <a:pt x="3927" y="498"/>
                  </a:lnTo>
                  <a:close/>
                  <a:moveTo>
                    <a:pt x="2784" y="554"/>
                  </a:moveTo>
                  <a:lnTo>
                    <a:pt x="2784" y="572"/>
                  </a:lnTo>
                  <a:lnTo>
                    <a:pt x="2765" y="554"/>
                  </a:lnTo>
                  <a:close/>
                  <a:moveTo>
                    <a:pt x="2305" y="775"/>
                  </a:moveTo>
                  <a:lnTo>
                    <a:pt x="2305" y="793"/>
                  </a:lnTo>
                  <a:lnTo>
                    <a:pt x="2286" y="812"/>
                  </a:lnTo>
                  <a:lnTo>
                    <a:pt x="2286" y="793"/>
                  </a:lnTo>
                  <a:lnTo>
                    <a:pt x="2286" y="775"/>
                  </a:lnTo>
                  <a:close/>
                  <a:moveTo>
                    <a:pt x="2010" y="922"/>
                  </a:moveTo>
                  <a:lnTo>
                    <a:pt x="2028" y="941"/>
                  </a:lnTo>
                  <a:lnTo>
                    <a:pt x="2010" y="941"/>
                  </a:lnTo>
                  <a:lnTo>
                    <a:pt x="2010" y="922"/>
                  </a:lnTo>
                  <a:close/>
                  <a:moveTo>
                    <a:pt x="1438" y="1217"/>
                  </a:moveTo>
                  <a:lnTo>
                    <a:pt x="1438" y="1236"/>
                  </a:lnTo>
                  <a:lnTo>
                    <a:pt x="1420" y="1236"/>
                  </a:lnTo>
                  <a:lnTo>
                    <a:pt x="1420" y="1217"/>
                  </a:lnTo>
                  <a:close/>
                  <a:moveTo>
                    <a:pt x="1365" y="1365"/>
                  </a:moveTo>
                  <a:lnTo>
                    <a:pt x="1365" y="1383"/>
                  </a:lnTo>
                  <a:lnTo>
                    <a:pt x="1346" y="1383"/>
                  </a:lnTo>
                  <a:lnTo>
                    <a:pt x="1346" y="1365"/>
                  </a:lnTo>
                  <a:close/>
                  <a:moveTo>
                    <a:pt x="1180" y="1475"/>
                  </a:moveTo>
                  <a:lnTo>
                    <a:pt x="1199" y="1512"/>
                  </a:lnTo>
                  <a:lnTo>
                    <a:pt x="1180" y="1494"/>
                  </a:lnTo>
                  <a:lnTo>
                    <a:pt x="1180" y="1475"/>
                  </a:lnTo>
                  <a:close/>
                  <a:moveTo>
                    <a:pt x="959" y="1697"/>
                  </a:moveTo>
                  <a:lnTo>
                    <a:pt x="977" y="1715"/>
                  </a:lnTo>
                  <a:lnTo>
                    <a:pt x="959" y="1715"/>
                  </a:lnTo>
                  <a:lnTo>
                    <a:pt x="941" y="1697"/>
                  </a:lnTo>
                  <a:close/>
                  <a:moveTo>
                    <a:pt x="738" y="1844"/>
                  </a:moveTo>
                  <a:lnTo>
                    <a:pt x="756" y="1863"/>
                  </a:lnTo>
                  <a:lnTo>
                    <a:pt x="719" y="1863"/>
                  </a:lnTo>
                  <a:lnTo>
                    <a:pt x="719" y="1844"/>
                  </a:lnTo>
                  <a:close/>
                  <a:moveTo>
                    <a:pt x="812" y="1863"/>
                  </a:moveTo>
                  <a:lnTo>
                    <a:pt x="812" y="1881"/>
                  </a:lnTo>
                  <a:lnTo>
                    <a:pt x="830" y="1881"/>
                  </a:lnTo>
                  <a:lnTo>
                    <a:pt x="812" y="1863"/>
                  </a:lnTo>
                  <a:close/>
                  <a:moveTo>
                    <a:pt x="56" y="2692"/>
                  </a:moveTo>
                  <a:lnTo>
                    <a:pt x="74" y="2710"/>
                  </a:lnTo>
                  <a:lnTo>
                    <a:pt x="56" y="2710"/>
                  </a:lnTo>
                  <a:lnTo>
                    <a:pt x="19" y="2692"/>
                  </a:lnTo>
                  <a:close/>
                  <a:moveTo>
                    <a:pt x="4812" y="1"/>
                  </a:moveTo>
                  <a:lnTo>
                    <a:pt x="4793" y="19"/>
                  </a:lnTo>
                  <a:lnTo>
                    <a:pt x="4793" y="38"/>
                  </a:lnTo>
                  <a:lnTo>
                    <a:pt x="4775" y="38"/>
                  </a:lnTo>
                  <a:lnTo>
                    <a:pt x="4775" y="19"/>
                  </a:lnTo>
                  <a:lnTo>
                    <a:pt x="4719" y="19"/>
                  </a:lnTo>
                  <a:lnTo>
                    <a:pt x="4701" y="38"/>
                  </a:lnTo>
                  <a:lnTo>
                    <a:pt x="4701" y="19"/>
                  </a:lnTo>
                  <a:lnTo>
                    <a:pt x="4609" y="19"/>
                  </a:lnTo>
                  <a:lnTo>
                    <a:pt x="4572" y="38"/>
                  </a:lnTo>
                  <a:lnTo>
                    <a:pt x="4553" y="38"/>
                  </a:lnTo>
                  <a:lnTo>
                    <a:pt x="4535" y="19"/>
                  </a:lnTo>
                  <a:lnTo>
                    <a:pt x="4498" y="19"/>
                  </a:lnTo>
                  <a:lnTo>
                    <a:pt x="4461" y="38"/>
                  </a:lnTo>
                  <a:lnTo>
                    <a:pt x="4443" y="56"/>
                  </a:lnTo>
                  <a:lnTo>
                    <a:pt x="4424" y="56"/>
                  </a:lnTo>
                  <a:lnTo>
                    <a:pt x="4424" y="38"/>
                  </a:lnTo>
                  <a:lnTo>
                    <a:pt x="4388" y="38"/>
                  </a:lnTo>
                  <a:lnTo>
                    <a:pt x="4351" y="56"/>
                  </a:lnTo>
                  <a:lnTo>
                    <a:pt x="4332" y="56"/>
                  </a:lnTo>
                  <a:lnTo>
                    <a:pt x="4314" y="75"/>
                  </a:lnTo>
                  <a:lnTo>
                    <a:pt x="4314" y="56"/>
                  </a:lnTo>
                  <a:lnTo>
                    <a:pt x="4295" y="75"/>
                  </a:lnTo>
                  <a:lnTo>
                    <a:pt x="4295" y="93"/>
                  </a:lnTo>
                  <a:lnTo>
                    <a:pt x="4314" y="111"/>
                  </a:lnTo>
                  <a:lnTo>
                    <a:pt x="4295" y="148"/>
                  </a:lnTo>
                  <a:lnTo>
                    <a:pt x="4277" y="148"/>
                  </a:lnTo>
                  <a:lnTo>
                    <a:pt x="4277" y="130"/>
                  </a:lnTo>
                  <a:lnTo>
                    <a:pt x="4259" y="75"/>
                  </a:lnTo>
                  <a:lnTo>
                    <a:pt x="4240" y="56"/>
                  </a:lnTo>
                  <a:lnTo>
                    <a:pt x="4240" y="75"/>
                  </a:lnTo>
                  <a:lnTo>
                    <a:pt x="4222" y="93"/>
                  </a:lnTo>
                  <a:lnTo>
                    <a:pt x="4222" y="75"/>
                  </a:lnTo>
                  <a:lnTo>
                    <a:pt x="4222" y="56"/>
                  </a:lnTo>
                  <a:lnTo>
                    <a:pt x="4185" y="75"/>
                  </a:lnTo>
                  <a:lnTo>
                    <a:pt x="4166" y="93"/>
                  </a:lnTo>
                  <a:lnTo>
                    <a:pt x="4148" y="75"/>
                  </a:lnTo>
                  <a:lnTo>
                    <a:pt x="4130" y="75"/>
                  </a:lnTo>
                  <a:lnTo>
                    <a:pt x="4130" y="93"/>
                  </a:lnTo>
                  <a:lnTo>
                    <a:pt x="4111" y="93"/>
                  </a:lnTo>
                  <a:lnTo>
                    <a:pt x="4093" y="111"/>
                  </a:lnTo>
                  <a:lnTo>
                    <a:pt x="4074" y="93"/>
                  </a:lnTo>
                  <a:lnTo>
                    <a:pt x="4056" y="130"/>
                  </a:lnTo>
                  <a:lnTo>
                    <a:pt x="4056" y="111"/>
                  </a:lnTo>
                  <a:lnTo>
                    <a:pt x="4056" y="93"/>
                  </a:lnTo>
                  <a:lnTo>
                    <a:pt x="4037" y="93"/>
                  </a:lnTo>
                  <a:lnTo>
                    <a:pt x="4037" y="111"/>
                  </a:lnTo>
                  <a:lnTo>
                    <a:pt x="4019" y="111"/>
                  </a:lnTo>
                  <a:lnTo>
                    <a:pt x="4019" y="130"/>
                  </a:lnTo>
                  <a:lnTo>
                    <a:pt x="4019" y="148"/>
                  </a:lnTo>
                  <a:lnTo>
                    <a:pt x="4000" y="148"/>
                  </a:lnTo>
                  <a:lnTo>
                    <a:pt x="4019" y="111"/>
                  </a:lnTo>
                  <a:lnTo>
                    <a:pt x="4000" y="111"/>
                  </a:lnTo>
                  <a:lnTo>
                    <a:pt x="4000" y="130"/>
                  </a:lnTo>
                  <a:lnTo>
                    <a:pt x="4000" y="148"/>
                  </a:lnTo>
                  <a:lnTo>
                    <a:pt x="3982" y="148"/>
                  </a:lnTo>
                  <a:lnTo>
                    <a:pt x="3964" y="130"/>
                  </a:lnTo>
                  <a:lnTo>
                    <a:pt x="3964" y="111"/>
                  </a:lnTo>
                  <a:lnTo>
                    <a:pt x="3945" y="111"/>
                  </a:lnTo>
                  <a:lnTo>
                    <a:pt x="3927" y="93"/>
                  </a:lnTo>
                  <a:lnTo>
                    <a:pt x="3908" y="93"/>
                  </a:lnTo>
                  <a:lnTo>
                    <a:pt x="3908" y="111"/>
                  </a:lnTo>
                  <a:lnTo>
                    <a:pt x="3890" y="111"/>
                  </a:lnTo>
                  <a:lnTo>
                    <a:pt x="3871" y="130"/>
                  </a:lnTo>
                  <a:lnTo>
                    <a:pt x="3853" y="111"/>
                  </a:lnTo>
                  <a:lnTo>
                    <a:pt x="3835" y="130"/>
                  </a:lnTo>
                  <a:lnTo>
                    <a:pt x="3835" y="148"/>
                  </a:lnTo>
                  <a:lnTo>
                    <a:pt x="3853" y="148"/>
                  </a:lnTo>
                  <a:lnTo>
                    <a:pt x="3853" y="167"/>
                  </a:lnTo>
                  <a:lnTo>
                    <a:pt x="3853" y="185"/>
                  </a:lnTo>
                  <a:lnTo>
                    <a:pt x="3853" y="204"/>
                  </a:lnTo>
                  <a:lnTo>
                    <a:pt x="3835" y="185"/>
                  </a:lnTo>
                  <a:lnTo>
                    <a:pt x="3816" y="148"/>
                  </a:lnTo>
                  <a:lnTo>
                    <a:pt x="3779" y="130"/>
                  </a:lnTo>
                  <a:lnTo>
                    <a:pt x="3761" y="130"/>
                  </a:lnTo>
                  <a:lnTo>
                    <a:pt x="3761" y="148"/>
                  </a:lnTo>
                  <a:lnTo>
                    <a:pt x="3742" y="148"/>
                  </a:lnTo>
                  <a:lnTo>
                    <a:pt x="3724" y="130"/>
                  </a:lnTo>
                  <a:lnTo>
                    <a:pt x="3706" y="148"/>
                  </a:lnTo>
                  <a:lnTo>
                    <a:pt x="3687" y="148"/>
                  </a:lnTo>
                  <a:lnTo>
                    <a:pt x="3706" y="185"/>
                  </a:lnTo>
                  <a:lnTo>
                    <a:pt x="3687" y="185"/>
                  </a:lnTo>
                  <a:lnTo>
                    <a:pt x="3687" y="167"/>
                  </a:lnTo>
                  <a:lnTo>
                    <a:pt x="3669" y="148"/>
                  </a:lnTo>
                  <a:lnTo>
                    <a:pt x="3650" y="148"/>
                  </a:lnTo>
                  <a:lnTo>
                    <a:pt x="3632" y="130"/>
                  </a:lnTo>
                  <a:lnTo>
                    <a:pt x="3632" y="148"/>
                  </a:lnTo>
                  <a:lnTo>
                    <a:pt x="3632" y="185"/>
                  </a:lnTo>
                  <a:lnTo>
                    <a:pt x="3613" y="167"/>
                  </a:lnTo>
                  <a:lnTo>
                    <a:pt x="3613" y="148"/>
                  </a:lnTo>
                  <a:lnTo>
                    <a:pt x="3595" y="167"/>
                  </a:lnTo>
                  <a:lnTo>
                    <a:pt x="3595" y="185"/>
                  </a:lnTo>
                  <a:lnTo>
                    <a:pt x="3577" y="167"/>
                  </a:lnTo>
                  <a:lnTo>
                    <a:pt x="3558" y="167"/>
                  </a:lnTo>
                  <a:lnTo>
                    <a:pt x="3540" y="185"/>
                  </a:lnTo>
                  <a:lnTo>
                    <a:pt x="3540" y="204"/>
                  </a:lnTo>
                  <a:lnTo>
                    <a:pt x="3521" y="204"/>
                  </a:lnTo>
                  <a:lnTo>
                    <a:pt x="3503" y="185"/>
                  </a:lnTo>
                  <a:lnTo>
                    <a:pt x="3484" y="204"/>
                  </a:lnTo>
                  <a:lnTo>
                    <a:pt x="3447" y="222"/>
                  </a:lnTo>
                  <a:lnTo>
                    <a:pt x="3411" y="222"/>
                  </a:lnTo>
                  <a:lnTo>
                    <a:pt x="3392" y="204"/>
                  </a:lnTo>
                  <a:lnTo>
                    <a:pt x="3392" y="222"/>
                  </a:lnTo>
                  <a:lnTo>
                    <a:pt x="3355" y="222"/>
                  </a:lnTo>
                  <a:lnTo>
                    <a:pt x="3337" y="259"/>
                  </a:lnTo>
                  <a:lnTo>
                    <a:pt x="3318" y="277"/>
                  </a:lnTo>
                  <a:lnTo>
                    <a:pt x="3318" y="259"/>
                  </a:lnTo>
                  <a:lnTo>
                    <a:pt x="3300" y="259"/>
                  </a:lnTo>
                  <a:lnTo>
                    <a:pt x="3226" y="277"/>
                  </a:lnTo>
                  <a:lnTo>
                    <a:pt x="3116" y="314"/>
                  </a:lnTo>
                  <a:lnTo>
                    <a:pt x="3097" y="314"/>
                  </a:lnTo>
                  <a:lnTo>
                    <a:pt x="3097" y="333"/>
                  </a:lnTo>
                  <a:lnTo>
                    <a:pt x="3079" y="333"/>
                  </a:lnTo>
                  <a:lnTo>
                    <a:pt x="3079" y="351"/>
                  </a:lnTo>
                  <a:lnTo>
                    <a:pt x="3079" y="369"/>
                  </a:lnTo>
                  <a:lnTo>
                    <a:pt x="3060" y="369"/>
                  </a:lnTo>
                  <a:lnTo>
                    <a:pt x="3042" y="351"/>
                  </a:lnTo>
                  <a:lnTo>
                    <a:pt x="3024" y="333"/>
                  </a:lnTo>
                  <a:lnTo>
                    <a:pt x="3024" y="351"/>
                  </a:lnTo>
                  <a:lnTo>
                    <a:pt x="3024" y="388"/>
                  </a:lnTo>
                  <a:lnTo>
                    <a:pt x="3005" y="369"/>
                  </a:lnTo>
                  <a:lnTo>
                    <a:pt x="2987" y="369"/>
                  </a:lnTo>
                  <a:lnTo>
                    <a:pt x="2987" y="388"/>
                  </a:lnTo>
                  <a:lnTo>
                    <a:pt x="2987" y="406"/>
                  </a:lnTo>
                  <a:lnTo>
                    <a:pt x="2968" y="388"/>
                  </a:lnTo>
                  <a:lnTo>
                    <a:pt x="2950" y="369"/>
                  </a:lnTo>
                  <a:lnTo>
                    <a:pt x="2931" y="388"/>
                  </a:lnTo>
                  <a:lnTo>
                    <a:pt x="2894" y="388"/>
                  </a:lnTo>
                  <a:lnTo>
                    <a:pt x="2894" y="425"/>
                  </a:lnTo>
                  <a:lnTo>
                    <a:pt x="2876" y="425"/>
                  </a:lnTo>
                  <a:lnTo>
                    <a:pt x="2858" y="406"/>
                  </a:lnTo>
                  <a:lnTo>
                    <a:pt x="2821" y="425"/>
                  </a:lnTo>
                  <a:lnTo>
                    <a:pt x="2839" y="425"/>
                  </a:lnTo>
                  <a:lnTo>
                    <a:pt x="2858" y="443"/>
                  </a:lnTo>
                  <a:lnTo>
                    <a:pt x="2839" y="462"/>
                  </a:lnTo>
                  <a:lnTo>
                    <a:pt x="2839" y="443"/>
                  </a:lnTo>
                  <a:lnTo>
                    <a:pt x="2821" y="425"/>
                  </a:lnTo>
                  <a:lnTo>
                    <a:pt x="2802" y="425"/>
                  </a:lnTo>
                  <a:lnTo>
                    <a:pt x="2802" y="443"/>
                  </a:lnTo>
                  <a:lnTo>
                    <a:pt x="2784" y="443"/>
                  </a:lnTo>
                  <a:lnTo>
                    <a:pt x="2765" y="462"/>
                  </a:lnTo>
                  <a:lnTo>
                    <a:pt x="2636" y="498"/>
                  </a:lnTo>
                  <a:lnTo>
                    <a:pt x="2507" y="572"/>
                  </a:lnTo>
                  <a:lnTo>
                    <a:pt x="2471" y="572"/>
                  </a:lnTo>
                  <a:lnTo>
                    <a:pt x="2471" y="591"/>
                  </a:lnTo>
                  <a:lnTo>
                    <a:pt x="2397" y="591"/>
                  </a:lnTo>
                  <a:lnTo>
                    <a:pt x="2378" y="628"/>
                  </a:lnTo>
                  <a:lnTo>
                    <a:pt x="2360" y="628"/>
                  </a:lnTo>
                  <a:lnTo>
                    <a:pt x="2286" y="646"/>
                  </a:lnTo>
                  <a:lnTo>
                    <a:pt x="2268" y="664"/>
                  </a:lnTo>
                  <a:lnTo>
                    <a:pt x="2268" y="646"/>
                  </a:lnTo>
                  <a:lnTo>
                    <a:pt x="2231" y="646"/>
                  </a:lnTo>
                  <a:lnTo>
                    <a:pt x="2249" y="664"/>
                  </a:lnTo>
                  <a:lnTo>
                    <a:pt x="2249" y="683"/>
                  </a:lnTo>
                  <a:lnTo>
                    <a:pt x="2249" y="701"/>
                  </a:lnTo>
                  <a:lnTo>
                    <a:pt x="2231" y="701"/>
                  </a:lnTo>
                  <a:lnTo>
                    <a:pt x="2212" y="683"/>
                  </a:lnTo>
                  <a:lnTo>
                    <a:pt x="2212" y="701"/>
                  </a:lnTo>
                  <a:lnTo>
                    <a:pt x="2212" y="720"/>
                  </a:lnTo>
                  <a:lnTo>
                    <a:pt x="2194" y="720"/>
                  </a:lnTo>
                  <a:lnTo>
                    <a:pt x="2176" y="701"/>
                  </a:lnTo>
                  <a:lnTo>
                    <a:pt x="2157" y="738"/>
                  </a:lnTo>
                  <a:lnTo>
                    <a:pt x="2102" y="738"/>
                  </a:lnTo>
                  <a:lnTo>
                    <a:pt x="2102" y="757"/>
                  </a:lnTo>
                  <a:lnTo>
                    <a:pt x="2083" y="757"/>
                  </a:lnTo>
                  <a:lnTo>
                    <a:pt x="2083" y="775"/>
                  </a:lnTo>
                  <a:lnTo>
                    <a:pt x="2065" y="775"/>
                  </a:lnTo>
                  <a:lnTo>
                    <a:pt x="2047" y="757"/>
                  </a:lnTo>
                  <a:lnTo>
                    <a:pt x="2047" y="793"/>
                  </a:lnTo>
                  <a:lnTo>
                    <a:pt x="2010" y="793"/>
                  </a:lnTo>
                  <a:lnTo>
                    <a:pt x="1973" y="849"/>
                  </a:lnTo>
                  <a:lnTo>
                    <a:pt x="1954" y="830"/>
                  </a:lnTo>
                  <a:lnTo>
                    <a:pt x="1936" y="849"/>
                  </a:lnTo>
                  <a:lnTo>
                    <a:pt x="1918" y="867"/>
                  </a:lnTo>
                  <a:lnTo>
                    <a:pt x="1899" y="867"/>
                  </a:lnTo>
                  <a:lnTo>
                    <a:pt x="1881" y="886"/>
                  </a:lnTo>
                  <a:lnTo>
                    <a:pt x="1862" y="867"/>
                  </a:lnTo>
                  <a:lnTo>
                    <a:pt x="1862" y="886"/>
                  </a:lnTo>
                  <a:lnTo>
                    <a:pt x="1844" y="904"/>
                  </a:lnTo>
                  <a:lnTo>
                    <a:pt x="1825" y="904"/>
                  </a:lnTo>
                  <a:lnTo>
                    <a:pt x="1825" y="922"/>
                  </a:lnTo>
                  <a:lnTo>
                    <a:pt x="1807" y="904"/>
                  </a:lnTo>
                  <a:lnTo>
                    <a:pt x="1770" y="922"/>
                  </a:lnTo>
                  <a:lnTo>
                    <a:pt x="1770" y="941"/>
                  </a:lnTo>
                  <a:lnTo>
                    <a:pt x="1770" y="978"/>
                  </a:lnTo>
                  <a:lnTo>
                    <a:pt x="1752" y="996"/>
                  </a:lnTo>
                  <a:lnTo>
                    <a:pt x="1752" y="978"/>
                  </a:lnTo>
                  <a:lnTo>
                    <a:pt x="1733" y="978"/>
                  </a:lnTo>
                  <a:lnTo>
                    <a:pt x="1733" y="1015"/>
                  </a:lnTo>
                  <a:lnTo>
                    <a:pt x="1715" y="1015"/>
                  </a:lnTo>
                  <a:lnTo>
                    <a:pt x="1715" y="1033"/>
                  </a:lnTo>
                  <a:lnTo>
                    <a:pt x="1696" y="1015"/>
                  </a:lnTo>
                  <a:lnTo>
                    <a:pt x="1678" y="1015"/>
                  </a:lnTo>
                  <a:lnTo>
                    <a:pt x="1678" y="1051"/>
                  </a:lnTo>
                  <a:lnTo>
                    <a:pt x="1623" y="1051"/>
                  </a:lnTo>
                  <a:lnTo>
                    <a:pt x="1623" y="1070"/>
                  </a:lnTo>
                  <a:lnTo>
                    <a:pt x="1604" y="1070"/>
                  </a:lnTo>
                  <a:lnTo>
                    <a:pt x="1604" y="1088"/>
                  </a:lnTo>
                  <a:lnTo>
                    <a:pt x="1567" y="1070"/>
                  </a:lnTo>
                  <a:lnTo>
                    <a:pt x="1549" y="1088"/>
                  </a:lnTo>
                  <a:lnTo>
                    <a:pt x="1567" y="1088"/>
                  </a:lnTo>
                  <a:lnTo>
                    <a:pt x="1567" y="1107"/>
                  </a:lnTo>
                  <a:lnTo>
                    <a:pt x="1512" y="1107"/>
                  </a:lnTo>
                  <a:lnTo>
                    <a:pt x="1512" y="1125"/>
                  </a:lnTo>
                  <a:lnTo>
                    <a:pt x="1494" y="1125"/>
                  </a:lnTo>
                  <a:lnTo>
                    <a:pt x="1512" y="1162"/>
                  </a:lnTo>
                  <a:lnTo>
                    <a:pt x="1475" y="1162"/>
                  </a:lnTo>
                  <a:lnTo>
                    <a:pt x="1457" y="1144"/>
                  </a:lnTo>
                  <a:lnTo>
                    <a:pt x="1457" y="1181"/>
                  </a:lnTo>
                  <a:lnTo>
                    <a:pt x="1438" y="1162"/>
                  </a:lnTo>
                  <a:lnTo>
                    <a:pt x="1346" y="1236"/>
                  </a:lnTo>
                  <a:lnTo>
                    <a:pt x="1328" y="1273"/>
                  </a:lnTo>
                  <a:lnTo>
                    <a:pt x="1346" y="1254"/>
                  </a:lnTo>
                  <a:lnTo>
                    <a:pt x="1346" y="1273"/>
                  </a:lnTo>
                  <a:lnTo>
                    <a:pt x="1309" y="1273"/>
                  </a:lnTo>
                  <a:lnTo>
                    <a:pt x="1291" y="1254"/>
                  </a:lnTo>
                  <a:lnTo>
                    <a:pt x="1309" y="1291"/>
                  </a:lnTo>
                  <a:lnTo>
                    <a:pt x="1272" y="1291"/>
                  </a:lnTo>
                  <a:lnTo>
                    <a:pt x="1272" y="1310"/>
                  </a:lnTo>
                  <a:lnTo>
                    <a:pt x="1254" y="1328"/>
                  </a:lnTo>
                  <a:lnTo>
                    <a:pt x="1235" y="1346"/>
                  </a:lnTo>
                  <a:lnTo>
                    <a:pt x="1199" y="1346"/>
                  </a:lnTo>
                  <a:lnTo>
                    <a:pt x="1217" y="1365"/>
                  </a:lnTo>
                  <a:lnTo>
                    <a:pt x="1180" y="1365"/>
                  </a:lnTo>
                  <a:lnTo>
                    <a:pt x="1199" y="1383"/>
                  </a:lnTo>
                  <a:lnTo>
                    <a:pt x="1162" y="1383"/>
                  </a:lnTo>
                  <a:lnTo>
                    <a:pt x="1143" y="1402"/>
                  </a:lnTo>
                  <a:lnTo>
                    <a:pt x="1125" y="1402"/>
                  </a:lnTo>
                  <a:lnTo>
                    <a:pt x="1106" y="1420"/>
                  </a:lnTo>
                  <a:lnTo>
                    <a:pt x="1088" y="1439"/>
                  </a:lnTo>
                  <a:lnTo>
                    <a:pt x="1070" y="1439"/>
                  </a:lnTo>
                  <a:lnTo>
                    <a:pt x="1088" y="1457"/>
                  </a:lnTo>
                  <a:lnTo>
                    <a:pt x="1051" y="1457"/>
                  </a:lnTo>
                  <a:lnTo>
                    <a:pt x="1051" y="1475"/>
                  </a:lnTo>
                  <a:lnTo>
                    <a:pt x="1033" y="1494"/>
                  </a:lnTo>
                  <a:lnTo>
                    <a:pt x="1014" y="1494"/>
                  </a:lnTo>
                  <a:lnTo>
                    <a:pt x="996" y="1531"/>
                  </a:lnTo>
                  <a:lnTo>
                    <a:pt x="977" y="1531"/>
                  </a:lnTo>
                  <a:lnTo>
                    <a:pt x="977" y="1549"/>
                  </a:lnTo>
                  <a:lnTo>
                    <a:pt x="941" y="1586"/>
                  </a:lnTo>
                  <a:lnTo>
                    <a:pt x="904" y="1604"/>
                  </a:lnTo>
                  <a:lnTo>
                    <a:pt x="904" y="1641"/>
                  </a:lnTo>
                  <a:lnTo>
                    <a:pt x="885" y="1623"/>
                  </a:lnTo>
                  <a:lnTo>
                    <a:pt x="867" y="1641"/>
                  </a:lnTo>
                  <a:lnTo>
                    <a:pt x="830" y="1641"/>
                  </a:lnTo>
                  <a:lnTo>
                    <a:pt x="830" y="1660"/>
                  </a:lnTo>
                  <a:lnTo>
                    <a:pt x="812" y="1678"/>
                  </a:lnTo>
                  <a:lnTo>
                    <a:pt x="793" y="1697"/>
                  </a:lnTo>
                  <a:lnTo>
                    <a:pt x="775" y="1697"/>
                  </a:lnTo>
                  <a:lnTo>
                    <a:pt x="775" y="1715"/>
                  </a:lnTo>
                  <a:lnTo>
                    <a:pt x="775" y="1734"/>
                  </a:lnTo>
                  <a:lnTo>
                    <a:pt x="756" y="1752"/>
                  </a:lnTo>
                  <a:lnTo>
                    <a:pt x="756" y="1770"/>
                  </a:lnTo>
                  <a:lnTo>
                    <a:pt x="738" y="1752"/>
                  </a:lnTo>
                  <a:lnTo>
                    <a:pt x="719" y="1770"/>
                  </a:lnTo>
                  <a:lnTo>
                    <a:pt x="701" y="1807"/>
                  </a:lnTo>
                  <a:lnTo>
                    <a:pt x="719" y="1826"/>
                  </a:lnTo>
                  <a:lnTo>
                    <a:pt x="682" y="1826"/>
                  </a:lnTo>
                  <a:lnTo>
                    <a:pt x="646" y="1863"/>
                  </a:lnTo>
                  <a:lnTo>
                    <a:pt x="627" y="1881"/>
                  </a:lnTo>
                  <a:lnTo>
                    <a:pt x="627" y="1899"/>
                  </a:lnTo>
                  <a:lnTo>
                    <a:pt x="627" y="1936"/>
                  </a:lnTo>
                  <a:lnTo>
                    <a:pt x="609" y="1918"/>
                  </a:lnTo>
                  <a:lnTo>
                    <a:pt x="590" y="1899"/>
                  </a:lnTo>
                  <a:lnTo>
                    <a:pt x="572" y="1899"/>
                  </a:lnTo>
                  <a:lnTo>
                    <a:pt x="572" y="1955"/>
                  </a:lnTo>
                  <a:lnTo>
                    <a:pt x="572" y="1973"/>
                  </a:lnTo>
                  <a:lnTo>
                    <a:pt x="553" y="1973"/>
                  </a:lnTo>
                  <a:lnTo>
                    <a:pt x="535" y="1992"/>
                  </a:lnTo>
                  <a:lnTo>
                    <a:pt x="480" y="2028"/>
                  </a:lnTo>
                  <a:lnTo>
                    <a:pt x="443" y="2084"/>
                  </a:lnTo>
                  <a:lnTo>
                    <a:pt x="406" y="2102"/>
                  </a:lnTo>
                  <a:lnTo>
                    <a:pt x="406" y="2121"/>
                  </a:lnTo>
                  <a:lnTo>
                    <a:pt x="424" y="2139"/>
                  </a:lnTo>
                  <a:lnTo>
                    <a:pt x="369" y="2139"/>
                  </a:lnTo>
                  <a:lnTo>
                    <a:pt x="369" y="2157"/>
                  </a:lnTo>
                  <a:lnTo>
                    <a:pt x="351" y="2194"/>
                  </a:lnTo>
                  <a:lnTo>
                    <a:pt x="332" y="2231"/>
                  </a:lnTo>
                  <a:lnTo>
                    <a:pt x="295" y="2231"/>
                  </a:lnTo>
                  <a:lnTo>
                    <a:pt x="295" y="2250"/>
                  </a:lnTo>
                  <a:lnTo>
                    <a:pt x="295" y="2268"/>
                  </a:lnTo>
                  <a:lnTo>
                    <a:pt x="277" y="2287"/>
                  </a:lnTo>
                  <a:lnTo>
                    <a:pt x="259" y="2305"/>
                  </a:lnTo>
                  <a:lnTo>
                    <a:pt x="259" y="2323"/>
                  </a:lnTo>
                  <a:lnTo>
                    <a:pt x="222" y="2342"/>
                  </a:lnTo>
                  <a:lnTo>
                    <a:pt x="166" y="2397"/>
                  </a:lnTo>
                  <a:lnTo>
                    <a:pt x="129" y="2471"/>
                  </a:lnTo>
                  <a:lnTo>
                    <a:pt x="111" y="2489"/>
                  </a:lnTo>
                  <a:lnTo>
                    <a:pt x="111" y="2508"/>
                  </a:lnTo>
                  <a:lnTo>
                    <a:pt x="111" y="2526"/>
                  </a:lnTo>
                  <a:lnTo>
                    <a:pt x="74" y="2581"/>
                  </a:lnTo>
                  <a:lnTo>
                    <a:pt x="56" y="2618"/>
                  </a:lnTo>
                  <a:lnTo>
                    <a:pt x="56" y="2637"/>
                  </a:lnTo>
                  <a:lnTo>
                    <a:pt x="56" y="2655"/>
                  </a:lnTo>
                  <a:lnTo>
                    <a:pt x="37" y="2674"/>
                  </a:lnTo>
                  <a:lnTo>
                    <a:pt x="0" y="2674"/>
                  </a:lnTo>
                  <a:lnTo>
                    <a:pt x="0" y="2710"/>
                  </a:lnTo>
                  <a:lnTo>
                    <a:pt x="19" y="2729"/>
                  </a:lnTo>
                  <a:lnTo>
                    <a:pt x="37" y="2766"/>
                  </a:lnTo>
                  <a:lnTo>
                    <a:pt x="74" y="2766"/>
                  </a:lnTo>
                  <a:lnTo>
                    <a:pt x="93" y="2784"/>
                  </a:lnTo>
                  <a:lnTo>
                    <a:pt x="148" y="2784"/>
                  </a:lnTo>
                  <a:lnTo>
                    <a:pt x="148" y="2766"/>
                  </a:lnTo>
                  <a:lnTo>
                    <a:pt x="129" y="2747"/>
                  </a:lnTo>
                  <a:lnTo>
                    <a:pt x="129" y="2729"/>
                  </a:lnTo>
                  <a:lnTo>
                    <a:pt x="148" y="2729"/>
                  </a:lnTo>
                  <a:lnTo>
                    <a:pt x="129" y="2710"/>
                  </a:lnTo>
                  <a:lnTo>
                    <a:pt x="166" y="2710"/>
                  </a:lnTo>
                  <a:lnTo>
                    <a:pt x="185" y="2692"/>
                  </a:lnTo>
                  <a:lnTo>
                    <a:pt x="166" y="2692"/>
                  </a:lnTo>
                  <a:lnTo>
                    <a:pt x="166" y="2674"/>
                  </a:lnTo>
                  <a:lnTo>
                    <a:pt x="185" y="2674"/>
                  </a:lnTo>
                  <a:lnTo>
                    <a:pt x="185" y="2655"/>
                  </a:lnTo>
                  <a:lnTo>
                    <a:pt x="185" y="2637"/>
                  </a:lnTo>
                  <a:lnTo>
                    <a:pt x="185" y="2618"/>
                  </a:lnTo>
                  <a:lnTo>
                    <a:pt x="203" y="2637"/>
                  </a:lnTo>
                  <a:lnTo>
                    <a:pt x="222" y="2618"/>
                  </a:lnTo>
                  <a:lnTo>
                    <a:pt x="240" y="2581"/>
                  </a:lnTo>
                  <a:lnTo>
                    <a:pt x="277" y="2526"/>
                  </a:lnTo>
                  <a:lnTo>
                    <a:pt x="314" y="2471"/>
                  </a:lnTo>
                  <a:lnTo>
                    <a:pt x="314" y="2452"/>
                  </a:lnTo>
                  <a:lnTo>
                    <a:pt x="332" y="2434"/>
                  </a:lnTo>
                  <a:lnTo>
                    <a:pt x="351" y="2416"/>
                  </a:lnTo>
                  <a:lnTo>
                    <a:pt x="388" y="2379"/>
                  </a:lnTo>
                  <a:lnTo>
                    <a:pt x="424" y="2360"/>
                  </a:lnTo>
                  <a:lnTo>
                    <a:pt x="406" y="2342"/>
                  </a:lnTo>
                  <a:lnTo>
                    <a:pt x="424" y="2342"/>
                  </a:lnTo>
                  <a:lnTo>
                    <a:pt x="443" y="2323"/>
                  </a:lnTo>
                  <a:lnTo>
                    <a:pt x="461" y="2323"/>
                  </a:lnTo>
                  <a:lnTo>
                    <a:pt x="461" y="2305"/>
                  </a:lnTo>
                  <a:lnTo>
                    <a:pt x="443" y="2287"/>
                  </a:lnTo>
                  <a:lnTo>
                    <a:pt x="461" y="2268"/>
                  </a:lnTo>
                  <a:lnTo>
                    <a:pt x="498" y="2250"/>
                  </a:lnTo>
                  <a:lnTo>
                    <a:pt x="517" y="2213"/>
                  </a:lnTo>
                  <a:lnTo>
                    <a:pt x="517" y="2194"/>
                  </a:lnTo>
                  <a:lnTo>
                    <a:pt x="535" y="2213"/>
                  </a:lnTo>
                  <a:lnTo>
                    <a:pt x="535" y="2194"/>
                  </a:lnTo>
                  <a:lnTo>
                    <a:pt x="535" y="2176"/>
                  </a:lnTo>
                  <a:lnTo>
                    <a:pt x="553" y="2157"/>
                  </a:lnTo>
                  <a:lnTo>
                    <a:pt x="609" y="2102"/>
                  </a:lnTo>
                  <a:lnTo>
                    <a:pt x="682" y="2028"/>
                  </a:lnTo>
                  <a:lnTo>
                    <a:pt x="719" y="2010"/>
                  </a:lnTo>
                  <a:lnTo>
                    <a:pt x="719" y="1992"/>
                  </a:lnTo>
                  <a:lnTo>
                    <a:pt x="719" y="1973"/>
                  </a:lnTo>
                  <a:lnTo>
                    <a:pt x="756" y="1973"/>
                  </a:lnTo>
                  <a:lnTo>
                    <a:pt x="756" y="1955"/>
                  </a:lnTo>
                  <a:lnTo>
                    <a:pt x="775" y="1955"/>
                  </a:lnTo>
                  <a:lnTo>
                    <a:pt x="775" y="1936"/>
                  </a:lnTo>
                  <a:lnTo>
                    <a:pt x="793" y="1936"/>
                  </a:lnTo>
                  <a:lnTo>
                    <a:pt x="812" y="1955"/>
                  </a:lnTo>
                  <a:lnTo>
                    <a:pt x="812" y="1936"/>
                  </a:lnTo>
                  <a:lnTo>
                    <a:pt x="793" y="1899"/>
                  </a:lnTo>
                  <a:lnTo>
                    <a:pt x="812" y="1899"/>
                  </a:lnTo>
                  <a:lnTo>
                    <a:pt x="793" y="1881"/>
                  </a:lnTo>
                  <a:lnTo>
                    <a:pt x="793" y="1863"/>
                  </a:lnTo>
                  <a:lnTo>
                    <a:pt x="812" y="1863"/>
                  </a:lnTo>
                  <a:lnTo>
                    <a:pt x="812" y="1844"/>
                  </a:lnTo>
                  <a:lnTo>
                    <a:pt x="830" y="1844"/>
                  </a:lnTo>
                  <a:lnTo>
                    <a:pt x="867" y="1826"/>
                  </a:lnTo>
                  <a:lnTo>
                    <a:pt x="885" y="1807"/>
                  </a:lnTo>
                  <a:lnTo>
                    <a:pt x="904" y="1807"/>
                  </a:lnTo>
                  <a:lnTo>
                    <a:pt x="959" y="1770"/>
                  </a:lnTo>
                  <a:lnTo>
                    <a:pt x="996" y="1715"/>
                  </a:lnTo>
                  <a:lnTo>
                    <a:pt x="1033" y="1715"/>
                  </a:lnTo>
                  <a:lnTo>
                    <a:pt x="1051" y="1697"/>
                  </a:lnTo>
                  <a:lnTo>
                    <a:pt x="1125" y="1623"/>
                  </a:lnTo>
                  <a:lnTo>
                    <a:pt x="1180" y="1568"/>
                  </a:lnTo>
                  <a:lnTo>
                    <a:pt x="1217" y="1568"/>
                  </a:lnTo>
                  <a:lnTo>
                    <a:pt x="1217" y="1549"/>
                  </a:lnTo>
                  <a:lnTo>
                    <a:pt x="1199" y="1531"/>
                  </a:lnTo>
                  <a:lnTo>
                    <a:pt x="1217" y="1531"/>
                  </a:lnTo>
                  <a:lnTo>
                    <a:pt x="1217" y="1512"/>
                  </a:lnTo>
                  <a:lnTo>
                    <a:pt x="1217" y="1494"/>
                  </a:lnTo>
                  <a:lnTo>
                    <a:pt x="1235" y="1512"/>
                  </a:lnTo>
                  <a:lnTo>
                    <a:pt x="1272" y="1512"/>
                  </a:lnTo>
                  <a:lnTo>
                    <a:pt x="1272" y="1531"/>
                  </a:lnTo>
                  <a:lnTo>
                    <a:pt x="1291" y="1512"/>
                  </a:lnTo>
                  <a:lnTo>
                    <a:pt x="1291" y="1494"/>
                  </a:lnTo>
                  <a:lnTo>
                    <a:pt x="1272" y="1475"/>
                  </a:lnTo>
                  <a:lnTo>
                    <a:pt x="1272" y="1457"/>
                  </a:lnTo>
                  <a:lnTo>
                    <a:pt x="1272" y="1439"/>
                  </a:lnTo>
                  <a:lnTo>
                    <a:pt x="1291" y="1457"/>
                  </a:lnTo>
                  <a:lnTo>
                    <a:pt x="1309" y="1475"/>
                  </a:lnTo>
                  <a:lnTo>
                    <a:pt x="1328" y="1439"/>
                  </a:lnTo>
                  <a:lnTo>
                    <a:pt x="1346" y="1439"/>
                  </a:lnTo>
                  <a:lnTo>
                    <a:pt x="1365" y="1457"/>
                  </a:lnTo>
                  <a:lnTo>
                    <a:pt x="1383" y="1457"/>
                  </a:lnTo>
                  <a:lnTo>
                    <a:pt x="1365" y="1439"/>
                  </a:lnTo>
                  <a:lnTo>
                    <a:pt x="1365" y="1420"/>
                  </a:lnTo>
                  <a:lnTo>
                    <a:pt x="1401" y="1402"/>
                  </a:lnTo>
                  <a:lnTo>
                    <a:pt x="1457" y="1365"/>
                  </a:lnTo>
                  <a:lnTo>
                    <a:pt x="1494" y="1365"/>
                  </a:lnTo>
                  <a:lnTo>
                    <a:pt x="1475" y="1346"/>
                  </a:lnTo>
                  <a:lnTo>
                    <a:pt x="1475" y="1328"/>
                  </a:lnTo>
                  <a:lnTo>
                    <a:pt x="1494" y="1346"/>
                  </a:lnTo>
                  <a:lnTo>
                    <a:pt x="1494" y="1328"/>
                  </a:lnTo>
                  <a:lnTo>
                    <a:pt x="1494" y="1310"/>
                  </a:lnTo>
                  <a:lnTo>
                    <a:pt x="1530" y="1310"/>
                  </a:lnTo>
                  <a:lnTo>
                    <a:pt x="1530" y="1291"/>
                  </a:lnTo>
                  <a:lnTo>
                    <a:pt x="1512" y="1291"/>
                  </a:lnTo>
                  <a:lnTo>
                    <a:pt x="1530" y="1273"/>
                  </a:lnTo>
                  <a:lnTo>
                    <a:pt x="1586" y="1273"/>
                  </a:lnTo>
                  <a:lnTo>
                    <a:pt x="1586" y="1254"/>
                  </a:lnTo>
                  <a:lnTo>
                    <a:pt x="1586" y="1236"/>
                  </a:lnTo>
                  <a:lnTo>
                    <a:pt x="1604" y="1236"/>
                  </a:lnTo>
                  <a:lnTo>
                    <a:pt x="1623" y="1254"/>
                  </a:lnTo>
                  <a:lnTo>
                    <a:pt x="1623" y="1236"/>
                  </a:lnTo>
                  <a:lnTo>
                    <a:pt x="1623" y="1217"/>
                  </a:lnTo>
                  <a:lnTo>
                    <a:pt x="1641" y="1217"/>
                  </a:lnTo>
                  <a:lnTo>
                    <a:pt x="1659" y="1199"/>
                  </a:lnTo>
                  <a:lnTo>
                    <a:pt x="1659" y="1181"/>
                  </a:lnTo>
                  <a:lnTo>
                    <a:pt x="1678" y="1181"/>
                  </a:lnTo>
                  <a:lnTo>
                    <a:pt x="1696" y="1199"/>
                  </a:lnTo>
                  <a:lnTo>
                    <a:pt x="1678" y="1162"/>
                  </a:lnTo>
                  <a:lnTo>
                    <a:pt x="1715" y="1181"/>
                  </a:lnTo>
                  <a:lnTo>
                    <a:pt x="1752" y="1162"/>
                  </a:lnTo>
                  <a:lnTo>
                    <a:pt x="1788" y="1144"/>
                  </a:lnTo>
                  <a:lnTo>
                    <a:pt x="1807" y="1144"/>
                  </a:lnTo>
                  <a:lnTo>
                    <a:pt x="1825" y="1125"/>
                  </a:lnTo>
                  <a:lnTo>
                    <a:pt x="1807" y="1107"/>
                  </a:lnTo>
                  <a:lnTo>
                    <a:pt x="1825" y="1088"/>
                  </a:lnTo>
                  <a:lnTo>
                    <a:pt x="1862" y="1088"/>
                  </a:lnTo>
                  <a:lnTo>
                    <a:pt x="1881" y="1070"/>
                  </a:lnTo>
                  <a:lnTo>
                    <a:pt x="1881" y="1051"/>
                  </a:lnTo>
                  <a:lnTo>
                    <a:pt x="1918" y="1051"/>
                  </a:lnTo>
                  <a:lnTo>
                    <a:pt x="1918" y="1033"/>
                  </a:lnTo>
                  <a:lnTo>
                    <a:pt x="1918" y="1015"/>
                  </a:lnTo>
                  <a:lnTo>
                    <a:pt x="1936" y="1033"/>
                  </a:lnTo>
                  <a:lnTo>
                    <a:pt x="1973" y="1033"/>
                  </a:lnTo>
                  <a:lnTo>
                    <a:pt x="1954" y="1015"/>
                  </a:lnTo>
                  <a:lnTo>
                    <a:pt x="1973" y="1015"/>
                  </a:lnTo>
                  <a:lnTo>
                    <a:pt x="1973" y="996"/>
                  </a:lnTo>
                  <a:lnTo>
                    <a:pt x="1991" y="978"/>
                  </a:lnTo>
                  <a:lnTo>
                    <a:pt x="2010" y="978"/>
                  </a:lnTo>
                  <a:lnTo>
                    <a:pt x="2083" y="941"/>
                  </a:lnTo>
                  <a:lnTo>
                    <a:pt x="2157" y="904"/>
                  </a:lnTo>
                  <a:lnTo>
                    <a:pt x="2157" y="886"/>
                  </a:lnTo>
                  <a:lnTo>
                    <a:pt x="2176" y="904"/>
                  </a:lnTo>
                  <a:lnTo>
                    <a:pt x="2176" y="886"/>
                  </a:lnTo>
                  <a:lnTo>
                    <a:pt x="2194" y="886"/>
                  </a:lnTo>
                  <a:lnTo>
                    <a:pt x="2194" y="904"/>
                  </a:lnTo>
                  <a:lnTo>
                    <a:pt x="2212" y="904"/>
                  </a:lnTo>
                  <a:lnTo>
                    <a:pt x="2231" y="886"/>
                  </a:lnTo>
                  <a:lnTo>
                    <a:pt x="2249" y="867"/>
                  </a:lnTo>
                  <a:lnTo>
                    <a:pt x="2268" y="886"/>
                  </a:lnTo>
                  <a:lnTo>
                    <a:pt x="2268" y="867"/>
                  </a:lnTo>
                  <a:lnTo>
                    <a:pt x="2268" y="849"/>
                  </a:lnTo>
                  <a:lnTo>
                    <a:pt x="2286" y="849"/>
                  </a:lnTo>
                  <a:lnTo>
                    <a:pt x="2305" y="830"/>
                  </a:lnTo>
                  <a:lnTo>
                    <a:pt x="2305" y="812"/>
                  </a:lnTo>
                  <a:lnTo>
                    <a:pt x="2341" y="812"/>
                  </a:lnTo>
                  <a:lnTo>
                    <a:pt x="2360" y="793"/>
                  </a:lnTo>
                  <a:lnTo>
                    <a:pt x="2378" y="775"/>
                  </a:lnTo>
                  <a:lnTo>
                    <a:pt x="2397" y="793"/>
                  </a:lnTo>
                  <a:lnTo>
                    <a:pt x="2415" y="793"/>
                  </a:lnTo>
                  <a:lnTo>
                    <a:pt x="2397" y="775"/>
                  </a:lnTo>
                  <a:lnTo>
                    <a:pt x="2397" y="757"/>
                  </a:lnTo>
                  <a:lnTo>
                    <a:pt x="2415" y="775"/>
                  </a:lnTo>
                  <a:lnTo>
                    <a:pt x="2452" y="757"/>
                  </a:lnTo>
                  <a:lnTo>
                    <a:pt x="2526" y="738"/>
                  </a:lnTo>
                  <a:lnTo>
                    <a:pt x="2526" y="720"/>
                  </a:lnTo>
                  <a:lnTo>
                    <a:pt x="2526" y="701"/>
                  </a:lnTo>
                  <a:lnTo>
                    <a:pt x="2581" y="701"/>
                  </a:lnTo>
                  <a:lnTo>
                    <a:pt x="2600" y="683"/>
                  </a:lnTo>
                  <a:lnTo>
                    <a:pt x="2618" y="664"/>
                  </a:lnTo>
                  <a:lnTo>
                    <a:pt x="2618" y="683"/>
                  </a:lnTo>
                  <a:lnTo>
                    <a:pt x="2636" y="683"/>
                  </a:lnTo>
                  <a:lnTo>
                    <a:pt x="2655" y="664"/>
                  </a:lnTo>
                  <a:lnTo>
                    <a:pt x="2673" y="646"/>
                  </a:lnTo>
                  <a:lnTo>
                    <a:pt x="2692" y="646"/>
                  </a:lnTo>
                  <a:lnTo>
                    <a:pt x="2692" y="628"/>
                  </a:lnTo>
                  <a:lnTo>
                    <a:pt x="2704" y="615"/>
                  </a:lnTo>
                  <a:lnTo>
                    <a:pt x="2704" y="615"/>
                  </a:lnTo>
                  <a:lnTo>
                    <a:pt x="2710" y="628"/>
                  </a:lnTo>
                  <a:lnTo>
                    <a:pt x="2747" y="646"/>
                  </a:lnTo>
                  <a:lnTo>
                    <a:pt x="2747" y="628"/>
                  </a:lnTo>
                  <a:lnTo>
                    <a:pt x="2784" y="628"/>
                  </a:lnTo>
                  <a:lnTo>
                    <a:pt x="2784" y="646"/>
                  </a:lnTo>
                  <a:lnTo>
                    <a:pt x="2802" y="609"/>
                  </a:lnTo>
                  <a:lnTo>
                    <a:pt x="2802" y="591"/>
                  </a:lnTo>
                  <a:lnTo>
                    <a:pt x="2821" y="591"/>
                  </a:lnTo>
                  <a:lnTo>
                    <a:pt x="2821" y="572"/>
                  </a:lnTo>
                  <a:lnTo>
                    <a:pt x="2839" y="572"/>
                  </a:lnTo>
                  <a:lnTo>
                    <a:pt x="2858" y="591"/>
                  </a:lnTo>
                  <a:lnTo>
                    <a:pt x="2876" y="591"/>
                  </a:lnTo>
                  <a:lnTo>
                    <a:pt x="2894" y="572"/>
                  </a:lnTo>
                  <a:lnTo>
                    <a:pt x="2894" y="554"/>
                  </a:lnTo>
                  <a:lnTo>
                    <a:pt x="2950" y="554"/>
                  </a:lnTo>
                  <a:lnTo>
                    <a:pt x="2950" y="535"/>
                  </a:lnTo>
                  <a:lnTo>
                    <a:pt x="2987" y="535"/>
                  </a:lnTo>
                  <a:lnTo>
                    <a:pt x="2968" y="517"/>
                  </a:lnTo>
                  <a:lnTo>
                    <a:pt x="2968" y="498"/>
                  </a:lnTo>
                  <a:lnTo>
                    <a:pt x="2987" y="517"/>
                  </a:lnTo>
                  <a:lnTo>
                    <a:pt x="3024" y="535"/>
                  </a:lnTo>
                  <a:lnTo>
                    <a:pt x="3042" y="517"/>
                  </a:lnTo>
                  <a:lnTo>
                    <a:pt x="3060" y="498"/>
                  </a:lnTo>
                  <a:lnTo>
                    <a:pt x="3079" y="517"/>
                  </a:lnTo>
                  <a:lnTo>
                    <a:pt x="3097" y="517"/>
                  </a:lnTo>
                  <a:lnTo>
                    <a:pt x="3097" y="498"/>
                  </a:lnTo>
                  <a:lnTo>
                    <a:pt x="3116" y="480"/>
                  </a:lnTo>
                  <a:lnTo>
                    <a:pt x="3153" y="498"/>
                  </a:lnTo>
                  <a:lnTo>
                    <a:pt x="3153" y="480"/>
                  </a:lnTo>
                  <a:lnTo>
                    <a:pt x="3153" y="462"/>
                  </a:lnTo>
                  <a:lnTo>
                    <a:pt x="3171" y="480"/>
                  </a:lnTo>
                  <a:lnTo>
                    <a:pt x="3189" y="462"/>
                  </a:lnTo>
                  <a:lnTo>
                    <a:pt x="3208" y="443"/>
                  </a:lnTo>
                  <a:lnTo>
                    <a:pt x="3208" y="425"/>
                  </a:lnTo>
                  <a:lnTo>
                    <a:pt x="3208" y="406"/>
                  </a:lnTo>
                  <a:lnTo>
                    <a:pt x="3226" y="425"/>
                  </a:lnTo>
                  <a:lnTo>
                    <a:pt x="3245" y="443"/>
                  </a:lnTo>
                  <a:lnTo>
                    <a:pt x="3300" y="425"/>
                  </a:lnTo>
                  <a:lnTo>
                    <a:pt x="3374" y="406"/>
                  </a:lnTo>
                  <a:lnTo>
                    <a:pt x="3374" y="388"/>
                  </a:lnTo>
                  <a:lnTo>
                    <a:pt x="3374" y="369"/>
                  </a:lnTo>
                  <a:lnTo>
                    <a:pt x="3392" y="369"/>
                  </a:lnTo>
                  <a:lnTo>
                    <a:pt x="3392" y="388"/>
                  </a:lnTo>
                  <a:lnTo>
                    <a:pt x="3411" y="369"/>
                  </a:lnTo>
                  <a:lnTo>
                    <a:pt x="3429" y="369"/>
                  </a:lnTo>
                  <a:lnTo>
                    <a:pt x="3429" y="388"/>
                  </a:lnTo>
                  <a:lnTo>
                    <a:pt x="3447" y="388"/>
                  </a:lnTo>
                  <a:lnTo>
                    <a:pt x="3484" y="369"/>
                  </a:lnTo>
                  <a:lnTo>
                    <a:pt x="3484" y="351"/>
                  </a:lnTo>
                  <a:lnTo>
                    <a:pt x="3503" y="351"/>
                  </a:lnTo>
                  <a:lnTo>
                    <a:pt x="3521" y="369"/>
                  </a:lnTo>
                  <a:lnTo>
                    <a:pt x="3521" y="314"/>
                  </a:lnTo>
                  <a:lnTo>
                    <a:pt x="3558" y="351"/>
                  </a:lnTo>
                  <a:lnTo>
                    <a:pt x="3558" y="333"/>
                  </a:lnTo>
                  <a:lnTo>
                    <a:pt x="3577" y="351"/>
                  </a:lnTo>
                  <a:lnTo>
                    <a:pt x="3613" y="351"/>
                  </a:lnTo>
                  <a:lnTo>
                    <a:pt x="3613" y="333"/>
                  </a:lnTo>
                  <a:lnTo>
                    <a:pt x="3613" y="314"/>
                  </a:lnTo>
                  <a:lnTo>
                    <a:pt x="3613" y="296"/>
                  </a:lnTo>
                  <a:lnTo>
                    <a:pt x="3632" y="314"/>
                  </a:lnTo>
                  <a:lnTo>
                    <a:pt x="3632" y="333"/>
                  </a:lnTo>
                  <a:lnTo>
                    <a:pt x="3650" y="314"/>
                  </a:lnTo>
                  <a:lnTo>
                    <a:pt x="3687" y="296"/>
                  </a:lnTo>
                  <a:lnTo>
                    <a:pt x="3687" y="314"/>
                  </a:lnTo>
                  <a:lnTo>
                    <a:pt x="3706" y="314"/>
                  </a:lnTo>
                  <a:lnTo>
                    <a:pt x="3706" y="277"/>
                  </a:lnTo>
                  <a:lnTo>
                    <a:pt x="3724" y="296"/>
                  </a:lnTo>
                  <a:lnTo>
                    <a:pt x="3724" y="314"/>
                  </a:lnTo>
                  <a:lnTo>
                    <a:pt x="3742" y="277"/>
                  </a:lnTo>
                  <a:lnTo>
                    <a:pt x="3742" y="296"/>
                  </a:lnTo>
                  <a:lnTo>
                    <a:pt x="3761" y="296"/>
                  </a:lnTo>
                  <a:lnTo>
                    <a:pt x="3779" y="277"/>
                  </a:lnTo>
                  <a:lnTo>
                    <a:pt x="3798" y="277"/>
                  </a:lnTo>
                  <a:lnTo>
                    <a:pt x="3798" y="296"/>
                  </a:lnTo>
                  <a:lnTo>
                    <a:pt x="3816" y="296"/>
                  </a:lnTo>
                  <a:lnTo>
                    <a:pt x="3835" y="259"/>
                  </a:lnTo>
                  <a:lnTo>
                    <a:pt x="3816" y="259"/>
                  </a:lnTo>
                  <a:lnTo>
                    <a:pt x="3835" y="240"/>
                  </a:lnTo>
                  <a:lnTo>
                    <a:pt x="3835" y="259"/>
                  </a:lnTo>
                  <a:lnTo>
                    <a:pt x="3853" y="259"/>
                  </a:lnTo>
                  <a:lnTo>
                    <a:pt x="3871" y="277"/>
                  </a:lnTo>
                  <a:lnTo>
                    <a:pt x="3871" y="259"/>
                  </a:lnTo>
                  <a:lnTo>
                    <a:pt x="3871" y="240"/>
                  </a:lnTo>
                  <a:lnTo>
                    <a:pt x="3890" y="259"/>
                  </a:lnTo>
                  <a:lnTo>
                    <a:pt x="3908" y="259"/>
                  </a:lnTo>
                  <a:lnTo>
                    <a:pt x="3945" y="277"/>
                  </a:lnTo>
                  <a:lnTo>
                    <a:pt x="3945" y="259"/>
                  </a:lnTo>
                  <a:lnTo>
                    <a:pt x="3964" y="277"/>
                  </a:lnTo>
                  <a:lnTo>
                    <a:pt x="3964" y="240"/>
                  </a:lnTo>
                  <a:lnTo>
                    <a:pt x="3964" y="222"/>
                  </a:lnTo>
                  <a:lnTo>
                    <a:pt x="3964" y="204"/>
                  </a:lnTo>
                  <a:lnTo>
                    <a:pt x="3982" y="222"/>
                  </a:lnTo>
                  <a:lnTo>
                    <a:pt x="3964" y="240"/>
                  </a:lnTo>
                  <a:lnTo>
                    <a:pt x="3982" y="259"/>
                  </a:lnTo>
                  <a:lnTo>
                    <a:pt x="4000" y="240"/>
                  </a:lnTo>
                  <a:lnTo>
                    <a:pt x="4019" y="259"/>
                  </a:lnTo>
                  <a:lnTo>
                    <a:pt x="4056" y="259"/>
                  </a:lnTo>
                  <a:lnTo>
                    <a:pt x="4074" y="240"/>
                  </a:lnTo>
                  <a:lnTo>
                    <a:pt x="4111" y="259"/>
                  </a:lnTo>
                  <a:lnTo>
                    <a:pt x="4130" y="259"/>
                  </a:lnTo>
                  <a:lnTo>
                    <a:pt x="4148" y="240"/>
                  </a:lnTo>
                  <a:lnTo>
                    <a:pt x="4130" y="222"/>
                  </a:lnTo>
                  <a:lnTo>
                    <a:pt x="4148" y="222"/>
                  </a:lnTo>
                  <a:lnTo>
                    <a:pt x="4166" y="259"/>
                  </a:lnTo>
                  <a:lnTo>
                    <a:pt x="4185" y="259"/>
                  </a:lnTo>
                  <a:lnTo>
                    <a:pt x="4185" y="240"/>
                  </a:lnTo>
                  <a:lnTo>
                    <a:pt x="4203" y="222"/>
                  </a:lnTo>
                  <a:lnTo>
                    <a:pt x="4222" y="240"/>
                  </a:lnTo>
                  <a:lnTo>
                    <a:pt x="4259" y="240"/>
                  </a:lnTo>
                  <a:lnTo>
                    <a:pt x="4277" y="222"/>
                  </a:lnTo>
                  <a:lnTo>
                    <a:pt x="4295" y="240"/>
                  </a:lnTo>
                  <a:lnTo>
                    <a:pt x="4351" y="240"/>
                  </a:lnTo>
                  <a:lnTo>
                    <a:pt x="4332" y="222"/>
                  </a:lnTo>
                  <a:lnTo>
                    <a:pt x="4314" y="204"/>
                  </a:lnTo>
                  <a:lnTo>
                    <a:pt x="4369" y="222"/>
                  </a:lnTo>
                  <a:lnTo>
                    <a:pt x="4388" y="240"/>
                  </a:lnTo>
                  <a:lnTo>
                    <a:pt x="4424" y="204"/>
                  </a:lnTo>
                  <a:lnTo>
                    <a:pt x="4424" y="167"/>
                  </a:lnTo>
                  <a:lnTo>
                    <a:pt x="4443" y="204"/>
                  </a:lnTo>
                  <a:lnTo>
                    <a:pt x="4443" y="222"/>
                  </a:lnTo>
                  <a:lnTo>
                    <a:pt x="4461" y="204"/>
                  </a:lnTo>
                  <a:lnTo>
                    <a:pt x="4461" y="185"/>
                  </a:lnTo>
                  <a:lnTo>
                    <a:pt x="4461" y="148"/>
                  </a:lnTo>
                  <a:lnTo>
                    <a:pt x="4498" y="185"/>
                  </a:lnTo>
                  <a:lnTo>
                    <a:pt x="4517" y="167"/>
                  </a:lnTo>
                  <a:lnTo>
                    <a:pt x="4517" y="185"/>
                  </a:lnTo>
                  <a:lnTo>
                    <a:pt x="4535" y="204"/>
                  </a:lnTo>
                  <a:lnTo>
                    <a:pt x="4535" y="185"/>
                  </a:lnTo>
                  <a:lnTo>
                    <a:pt x="4553" y="148"/>
                  </a:lnTo>
                  <a:lnTo>
                    <a:pt x="4553" y="167"/>
                  </a:lnTo>
                  <a:lnTo>
                    <a:pt x="4553" y="204"/>
                  </a:lnTo>
                  <a:lnTo>
                    <a:pt x="4572" y="185"/>
                  </a:lnTo>
                  <a:lnTo>
                    <a:pt x="4572" y="204"/>
                  </a:lnTo>
                  <a:lnTo>
                    <a:pt x="4627" y="185"/>
                  </a:lnTo>
                  <a:lnTo>
                    <a:pt x="4701" y="185"/>
                  </a:lnTo>
                  <a:lnTo>
                    <a:pt x="4701" y="167"/>
                  </a:lnTo>
                  <a:lnTo>
                    <a:pt x="4719" y="167"/>
                  </a:lnTo>
                  <a:lnTo>
                    <a:pt x="4738" y="185"/>
                  </a:lnTo>
                  <a:lnTo>
                    <a:pt x="4756" y="167"/>
                  </a:lnTo>
                  <a:lnTo>
                    <a:pt x="4756" y="185"/>
                  </a:lnTo>
                  <a:lnTo>
                    <a:pt x="4775" y="204"/>
                  </a:lnTo>
                  <a:lnTo>
                    <a:pt x="4793" y="185"/>
                  </a:lnTo>
                  <a:lnTo>
                    <a:pt x="4793" y="167"/>
                  </a:lnTo>
                  <a:lnTo>
                    <a:pt x="4812" y="185"/>
                  </a:lnTo>
                  <a:lnTo>
                    <a:pt x="4830" y="185"/>
                  </a:lnTo>
                  <a:lnTo>
                    <a:pt x="4867" y="167"/>
                  </a:lnTo>
                  <a:lnTo>
                    <a:pt x="4867" y="185"/>
                  </a:lnTo>
                  <a:lnTo>
                    <a:pt x="4867" y="204"/>
                  </a:lnTo>
                  <a:lnTo>
                    <a:pt x="4885" y="185"/>
                  </a:lnTo>
                  <a:lnTo>
                    <a:pt x="4922" y="185"/>
                  </a:lnTo>
                  <a:lnTo>
                    <a:pt x="4941" y="167"/>
                  </a:lnTo>
                  <a:lnTo>
                    <a:pt x="4959" y="148"/>
                  </a:lnTo>
                  <a:lnTo>
                    <a:pt x="4959" y="130"/>
                  </a:lnTo>
                  <a:lnTo>
                    <a:pt x="4996" y="130"/>
                  </a:lnTo>
                  <a:lnTo>
                    <a:pt x="4996" y="167"/>
                  </a:lnTo>
                  <a:lnTo>
                    <a:pt x="4996" y="185"/>
                  </a:lnTo>
                  <a:lnTo>
                    <a:pt x="5033" y="185"/>
                  </a:lnTo>
                  <a:lnTo>
                    <a:pt x="5051" y="204"/>
                  </a:lnTo>
                  <a:lnTo>
                    <a:pt x="5070" y="204"/>
                  </a:lnTo>
                  <a:lnTo>
                    <a:pt x="5088" y="185"/>
                  </a:lnTo>
                  <a:lnTo>
                    <a:pt x="5088" y="167"/>
                  </a:lnTo>
                  <a:lnTo>
                    <a:pt x="5106" y="167"/>
                  </a:lnTo>
                  <a:lnTo>
                    <a:pt x="5106" y="185"/>
                  </a:lnTo>
                  <a:lnTo>
                    <a:pt x="5125" y="204"/>
                  </a:lnTo>
                  <a:lnTo>
                    <a:pt x="5125" y="185"/>
                  </a:lnTo>
                  <a:lnTo>
                    <a:pt x="5125" y="167"/>
                  </a:lnTo>
                  <a:lnTo>
                    <a:pt x="5162" y="167"/>
                  </a:lnTo>
                  <a:lnTo>
                    <a:pt x="5162" y="148"/>
                  </a:lnTo>
                  <a:lnTo>
                    <a:pt x="5199" y="185"/>
                  </a:lnTo>
                  <a:lnTo>
                    <a:pt x="5309" y="185"/>
                  </a:lnTo>
                  <a:lnTo>
                    <a:pt x="5309" y="167"/>
                  </a:lnTo>
                  <a:lnTo>
                    <a:pt x="5309" y="148"/>
                  </a:lnTo>
                  <a:lnTo>
                    <a:pt x="5328" y="167"/>
                  </a:lnTo>
                  <a:lnTo>
                    <a:pt x="5328" y="148"/>
                  </a:lnTo>
                  <a:lnTo>
                    <a:pt x="5346" y="148"/>
                  </a:lnTo>
                  <a:lnTo>
                    <a:pt x="5365" y="204"/>
                  </a:lnTo>
                  <a:lnTo>
                    <a:pt x="5383" y="204"/>
                  </a:lnTo>
                  <a:lnTo>
                    <a:pt x="5383" y="185"/>
                  </a:lnTo>
                  <a:lnTo>
                    <a:pt x="5401" y="222"/>
                  </a:lnTo>
                  <a:lnTo>
                    <a:pt x="5401" y="167"/>
                  </a:lnTo>
                  <a:lnTo>
                    <a:pt x="5401" y="148"/>
                  </a:lnTo>
                  <a:lnTo>
                    <a:pt x="5420" y="148"/>
                  </a:lnTo>
                  <a:lnTo>
                    <a:pt x="5420" y="167"/>
                  </a:lnTo>
                  <a:lnTo>
                    <a:pt x="5420" y="185"/>
                  </a:lnTo>
                  <a:lnTo>
                    <a:pt x="5438" y="185"/>
                  </a:lnTo>
                  <a:lnTo>
                    <a:pt x="5420" y="204"/>
                  </a:lnTo>
                  <a:lnTo>
                    <a:pt x="5420" y="222"/>
                  </a:lnTo>
                  <a:lnTo>
                    <a:pt x="5438" y="222"/>
                  </a:lnTo>
                  <a:lnTo>
                    <a:pt x="5475" y="204"/>
                  </a:lnTo>
                  <a:lnTo>
                    <a:pt x="5512" y="204"/>
                  </a:lnTo>
                  <a:lnTo>
                    <a:pt x="5530" y="167"/>
                  </a:lnTo>
                  <a:lnTo>
                    <a:pt x="5530" y="185"/>
                  </a:lnTo>
                  <a:lnTo>
                    <a:pt x="5530" y="222"/>
                  </a:lnTo>
                  <a:lnTo>
                    <a:pt x="5549" y="222"/>
                  </a:lnTo>
                  <a:lnTo>
                    <a:pt x="5567" y="204"/>
                  </a:lnTo>
                  <a:lnTo>
                    <a:pt x="5567" y="222"/>
                  </a:lnTo>
                  <a:lnTo>
                    <a:pt x="5567" y="240"/>
                  </a:lnTo>
                  <a:lnTo>
                    <a:pt x="5586" y="240"/>
                  </a:lnTo>
                  <a:lnTo>
                    <a:pt x="5604" y="204"/>
                  </a:lnTo>
                  <a:lnTo>
                    <a:pt x="5604" y="222"/>
                  </a:lnTo>
                  <a:lnTo>
                    <a:pt x="5604" y="240"/>
                  </a:lnTo>
                  <a:lnTo>
                    <a:pt x="5623" y="204"/>
                  </a:lnTo>
                  <a:lnTo>
                    <a:pt x="5623" y="185"/>
                  </a:lnTo>
                  <a:lnTo>
                    <a:pt x="5641" y="185"/>
                  </a:lnTo>
                  <a:lnTo>
                    <a:pt x="5641" y="167"/>
                  </a:lnTo>
                  <a:lnTo>
                    <a:pt x="5659" y="148"/>
                  </a:lnTo>
                  <a:lnTo>
                    <a:pt x="5659" y="185"/>
                  </a:lnTo>
                  <a:lnTo>
                    <a:pt x="5659" y="222"/>
                  </a:lnTo>
                  <a:lnTo>
                    <a:pt x="5678" y="185"/>
                  </a:lnTo>
                  <a:lnTo>
                    <a:pt x="5678" y="167"/>
                  </a:lnTo>
                  <a:lnTo>
                    <a:pt x="5696" y="167"/>
                  </a:lnTo>
                  <a:lnTo>
                    <a:pt x="5678" y="148"/>
                  </a:lnTo>
                  <a:lnTo>
                    <a:pt x="5659" y="130"/>
                  </a:lnTo>
                  <a:lnTo>
                    <a:pt x="5641" y="130"/>
                  </a:lnTo>
                  <a:lnTo>
                    <a:pt x="5641" y="111"/>
                  </a:lnTo>
                  <a:lnTo>
                    <a:pt x="5659" y="93"/>
                  </a:lnTo>
                  <a:lnTo>
                    <a:pt x="5659" y="75"/>
                  </a:lnTo>
                  <a:lnTo>
                    <a:pt x="5659" y="56"/>
                  </a:lnTo>
                  <a:lnTo>
                    <a:pt x="5641" y="75"/>
                  </a:lnTo>
                  <a:lnTo>
                    <a:pt x="5549" y="75"/>
                  </a:lnTo>
                  <a:lnTo>
                    <a:pt x="5549" y="56"/>
                  </a:lnTo>
                  <a:lnTo>
                    <a:pt x="5549" y="38"/>
                  </a:lnTo>
                  <a:lnTo>
                    <a:pt x="5530" y="75"/>
                  </a:lnTo>
                  <a:lnTo>
                    <a:pt x="5512" y="56"/>
                  </a:lnTo>
                  <a:lnTo>
                    <a:pt x="5512" y="75"/>
                  </a:lnTo>
                  <a:lnTo>
                    <a:pt x="5494" y="75"/>
                  </a:lnTo>
                  <a:lnTo>
                    <a:pt x="5494" y="56"/>
                  </a:lnTo>
                  <a:lnTo>
                    <a:pt x="5494" y="38"/>
                  </a:lnTo>
                  <a:lnTo>
                    <a:pt x="5475" y="56"/>
                  </a:lnTo>
                  <a:lnTo>
                    <a:pt x="5475" y="75"/>
                  </a:lnTo>
                  <a:lnTo>
                    <a:pt x="5457" y="75"/>
                  </a:lnTo>
                  <a:lnTo>
                    <a:pt x="5420" y="111"/>
                  </a:lnTo>
                  <a:lnTo>
                    <a:pt x="5401" y="111"/>
                  </a:lnTo>
                  <a:lnTo>
                    <a:pt x="5401" y="93"/>
                  </a:lnTo>
                  <a:lnTo>
                    <a:pt x="5401" y="75"/>
                  </a:lnTo>
                  <a:lnTo>
                    <a:pt x="5401" y="56"/>
                  </a:lnTo>
                  <a:lnTo>
                    <a:pt x="5401" y="38"/>
                  </a:lnTo>
                  <a:lnTo>
                    <a:pt x="5365" y="38"/>
                  </a:lnTo>
                  <a:lnTo>
                    <a:pt x="5346" y="56"/>
                  </a:lnTo>
                  <a:lnTo>
                    <a:pt x="5328" y="19"/>
                  </a:lnTo>
                  <a:lnTo>
                    <a:pt x="5309" y="19"/>
                  </a:lnTo>
                  <a:lnTo>
                    <a:pt x="5272" y="38"/>
                  </a:lnTo>
                  <a:lnTo>
                    <a:pt x="5272" y="56"/>
                  </a:lnTo>
                  <a:lnTo>
                    <a:pt x="5254" y="38"/>
                  </a:lnTo>
                  <a:lnTo>
                    <a:pt x="5254" y="19"/>
                  </a:lnTo>
                  <a:lnTo>
                    <a:pt x="5235" y="19"/>
                  </a:lnTo>
                  <a:lnTo>
                    <a:pt x="5217" y="38"/>
                  </a:lnTo>
                  <a:lnTo>
                    <a:pt x="5217" y="19"/>
                  </a:lnTo>
                  <a:lnTo>
                    <a:pt x="5199" y="56"/>
                  </a:lnTo>
                  <a:lnTo>
                    <a:pt x="5199" y="93"/>
                  </a:lnTo>
                  <a:lnTo>
                    <a:pt x="5199" y="111"/>
                  </a:lnTo>
                  <a:lnTo>
                    <a:pt x="5180" y="93"/>
                  </a:lnTo>
                  <a:lnTo>
                    <a:pt x="5162" y="75"/>
                  </a:lnTo>
                  <a:lnTo>
                    <a:pt x="5180" y="56"/>
                  </a:lnTo>
                  <a:lnTo>
                    <a:pt x="5199" y="38"/>
                  </a:lnTo>
                  <a:lnTo>
                    <a:pt x="5199" y="1"/>
                  </a:lnTo>
                  <a:lnTo>
                    <a:pt x="5180" y="19"/>
                  </a:lnTo>
                  <a:lnTo>
                    <a:pt x="5180" y="38"/>
                  </a:lnTo>
                  <a:lnTo>
                    <a:pt x="5162" y="19"/>
                  </a:lnTo>
                  <a:lnTo>
                    <a:pt x="5125" y="19"/>
                  </a:lnTo>
                  <a:lnTo>
                    <a:pt x="5106" y="1"/>
                  </a:lnTo>
                  <a:lnTo>
                    <a:pt x="5070" y="19"/>
                  </a:lnTo>
                  <a:lnTo>
                    <a:pt x="5051" y="19"/>
                  </a:lnTo>
                  <a:lnTo>
                    <a:pt x="5014" y="38"/>
                  </a:lnTo>
                  <a:lnTo>
                    <a:pt x="4996" y="56"/>
                  </a:lnTo>
                  <a:lnTo>
                    <a:pt x="4959" y="93"/>
                  </a:lnTo>
                  <a:lnTo>
                    <a:pt x="4959" y="75"/>
                  </a:lnTo>
                  <a:lnTo>
                    <a:pt x="4977" y="56"/>
                  </a:lnTo>
                  <a:lnTo>
                    <a:pt x="4959" y="56"/>
                  </a:lnTo>
                  <a:lnTo>
                    <a:pt x="4959" y="38"/>
                  </a:lnTo>
                  <a:lnTo>
                    <a:pt x="4959" y="19"/>
                  </a:lnTo>
                  <a:lnTo>
                    <a:pt x="4922" y="19"/>
                  </a:lnTo>
                  <a:lnTo>
                    <a:pt x="4904" y="38"/>
                  </a:lnTo>
                  <a:lnTo>
                    <a:pt x="4904" y="56"/>
                  </a:lnTo>
                  <a:lnTo>
                    <a:pt x="4885" y="19"/>
                  </a:lnTo>
                  <a:lnTo>
                    <a:pt x="4867" y="1"/>
                  </a:lnTo>
                  <a:lnTo>
                    <a:pt x="4867" y="19"/>
                  </a:lnTo>
                  <a:lnTo>
                    <a:pt x="4867" y="38"/>
                  </a:lnTo>
                  <a:lnTo>
                    <a:pt x="4885" y="56"/>
                  </a:lnTo>
                  <a:lnTo>
                    <a:pt x="4867" y="75"/>
                  </a:lnTo>
                  <a:lnTo>
                    <a:pt x="4848" y="75"/>
                  </a:lnTo>
                  <a:lnTo>
                    <a:pt x="4867" y="38"/>
                  </a:lnTo>
                  <a:lnTo>
                    <a:pt x="4848" y="19"/>
                  </a:lnTo>
                  <a:lnTo>
                    <a:pt x="4830" y="1"/>
                  </a:lnTo>
                  <a:lnTo>
                    <a:pt x="4830" y="19"/>
                  </a:lnTo>
                  <a:lnTo>
                    <a:pt x="4848" y="38"/>
                  </a:lnTo>
                  <a:lnTo>
                    <a:pt x="4830" y="56"/>
                  </a:lnTo>
                  <a:lnTo>
                    <a:pt x="4812" y="19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1786450" y="907700"/>
              <a:ext cx="199575" cy="202800"/>
            </a:xfrm>
            <a:custGeom>
              <a:avLst/>
              <a:gdLst/>
              <a:ahLst/>
              <a:cxnLst/>
              <a:rect l="l" t="t" r="r" b="b"/>
              <a:pathLst>
                <a:path w="7983" h="8112" extrusionOk="0">
                  <a:moveTo>
                    <a:pt x="5494" y="130"/>
                  </a:moveTo>
                  <a:lnTo>
                    <a:pt x="5494" y="148"/>
                  </a:lnTo>
                  <a:lnTo>
                    <a:pt x="5476" y="167"/>
                  </a:lnTo>
                  <a:lnTo>
                    <a:pt x="5457" y="185"/>
                  </a:lnTo>
                  <a:lnTo>
                    <a:pt x="5439" y="167"/>
                  </a:lnTo>
                  <a:lnTo>
                    <a:pt x="5420" y="167"/>
                  </a:lnTo>
                  <a:lnTo>
                    <a:pt x="5457" y="148"/>
                  </a:lnTo>
                  <a:lnTo>
                    <a:pt x="5494" y="130"/>
                  </a:lnTo>
                  <a:close/>
                  <a:moveTo>
                    <a:pt x="3227" y="2010"/>
                  </a:moveTo>
                  <a:lnTo>
                    <a:pt x="3245" y="2028"/>
                  </a:lnTo>
                  <a:lnTo>
                    <a:pt x="3227" y="2047"/>
                  </a:lnTo>
                  <a:lnTo>
                    <a:pt x="3190" y="2028"/>
                  </a:lnTo>
                  <a:lnTo>
                    <a:pt x="3208" y="2010"/>
                  </a:lnTo>
                  <a:close/>
                  <a:moveTo>
                    <a:pt x="2563" y="2249"/>
                  </a:moveTo>
                  <a:lnTo>
                    <a:pt x="2582" y="2268"/>
                  </a:lnTo>
                  <a:lnTo>
                    <a:pt x="2545" y="2268"/>
                  </a:lnTo>
                  <a:lnTo>
                    <a:pt x="2545" y="2249"/>
                  </a:lnTo>
                  <a:close/>
                  <a:moveTo>
                    <a:pt x="1844" y="2618"/>
                  </a:moveTo>
                  <a:lnTo>
                    <a:pt x="1863" y="2637"/>
                  </a:lnTo>
                  <a:lnTo>
                    <a:pt x="1844" y="2655"/>
                  </a:lnTo>
                  <a:lnTo>
                    <a:pt x="1826" y="2655"/>
                  </a:lnTo>
                  <a:lnTo>
                    <a:pt x="1826" y="2637"/>
                  </a:lnTo>
                  <a:lnTo>
                    <a:pt x="1844" y="2618"/>
                  </a:lnTo>
                  <a:close/>
                  <a:moveTo>
                    <a:pt x="1678" y="2710"/>
                  </a:moveTo>
                  <a:lnTo>
                    <a:pt x="1678" y="2729"/>
                  </a:lnTo>
                  <a:lnTo>
                    <a:pt x="1660" y="2729"/>
                  </a:lnTo>
                  <a:lnTo>
                    <a:pt x="1678" y="2710"/>
                  </a:lnTo>
                  <a:close/>
                  <a:moveTo>
                    <a:pt x="1402" y="2821"/>
                  </a:moveTo>
                  <a:lnTo>
                    <a:pt x="1402" y="2839"/>
                  </a:lnTo>
                  <a:lnTo>
                    <a:pt x="1420" y="2839"/>
                  </a:lnTo>
                  <a:lnTo>
                    <a:pt x="1402" y="2821"/>
                  </a:lnTo>
                  <a:close/>
                  <a:moveTo>
                    <a:pt x="1512" y="2839"/>
                  </a:moveTo>
                  <a:lnTo>
                    <a:pt x="1494" y="2858"/>
                  </a:lnTo>
                  <a:lnTo>
                    <a:pt x="1476" y="2876"/>
                  </a:lnTo>
                  <a:lnTo>
                    <a:pt x="1494" y="2839"/>
                  </a:lnTo>
                  <a:close/>
                  <a:moveTo>
                    <a:pt x="1383" y="2913"/>
                  </a:moveTo>
                  <a:lnTo>
                    <a:pt x="1402" y="2932"/>
                  </a:lnTo>
                  <a:lnTo>
                    <a:pt x="1402" y="2950"/>
                  </a:lnTo>
                  <a:lnTo>
                    <a:pt x="1347" y="2950"/>
                  </a:lnTo>
                  <a:lnTo>
                    <a:pt x="1383" y="2932"/>
                  </a:lnTo>
                  <a:lnTo>
                    <a:pt x="1383" y="2913"/>
                  </a:lnTo>
                  <a:close/>
                  <a:moveTo>
                    <a:pt x="1337" y="3107"/>
                  </a:moveTo>
                  <a:lnTo>
                    <a:pt x="1328" y="3116"/>
                  </a:lnTo>
                  <a:lnTo>
                    <a:pt x="1347" y="3116"/>
                  </a:lnTo>
                  <a:lnTo>
                    <a:pt x="1337" y="3107"/>
                  </a:lnTo>
                  <a:close/>
                  <a:moveTo>
                    <a:pt x="1144" y="3245"/>
                  </a:moveTo>
                  <a:lnTo>
                    <a:pt x="1144" y="3263"/>
                  </a:lnTo>
                  <a:lnTo>
                    <a:pt x="1125" y="3282"/>
                  </a:lnTo>
                  <a:lnTo>
                    <a:pt x="1125" y="3245"/>
                  </a:lnTo>
                  <a:close/>
                  <a:moveTo>
                    <a:pt x="204" y="4627"/>
                  </a:moveTo>
                  <a:lnTo>
                    <a:pt x="204" y="4646"/>
                  </a:lnTo>
                  <a:lnTo>
                    <a:pt x="167" y="4646"/>
                  </a:lnTo>
                  <a:lnTo>
                    <a:pt x="167" y="4627"/>
                  </a:lnTo>
                  <a:close/>
                  <a:moveTo>
                    <a:pt x="75" y="5420"/>
                  </a:moveTo>
                  <a:lnTo>
                    <a:pt x="75" y="5457"/>
                  </a:lnTo>
                  <a:lnTo>
                    <a:pt x="75" y="5475"/>
                  </a:lnTo>
                  <a:lnTo>
                    <a:pt x="56" y="5475"/>
                  </a:lnTo>
                  <a:lnTo>
                    <a:pt x="56" y="5438"/>
                  </a:lnTo>
                  <a:lnTo>
                    <a:pt x="75" y="5420"/>
                  </a:lnTo>
                  <a:close/>
                  <a:moveTo>
                    <a:pt x="480" y="6766"/>
                  </a:moveTo>
                  <a:lnTo>
                    <a:pt x="480" y="6784"/>
                  </a:lnTo>
                  <a:lnTo>
                    <a:pt x="480" y="6803"/>
                  </a:lnTo>
                  <a:lnTo>
                    <a:pt x="462" y="6803"/>
                  </a:lnTo>
                  <a:lnTo>
                    <a:pt x="462" y="6784"/>
                  </a:lnTo>
                  <a:lnTo>
                    <a:pt x="480" y="6766"/>
                  </a:lnTo>
                  <a:close/>
                  <a:moveTo>
                    <a:pt x="683" y="6913"/>
                  </a:moveTo>
                  <a:lnTo>
                    <a:pt x="701" y="6932"/>
                  </a:lnTo>
                  <a:lnTo>
                    <a:pt x="701" y="6950"/>
                  </a:lnTo>
                  <a:lnTo>
                    <a:pt x="701" y="6968"/>
                  </a:lnTo>
                  <a:lnTo>
                    <a:pt x="683" y="6950"/>
                  </a:lnTo>
                  <a:lnTo>
                    <a:pt x="683" y="6932"/>
                  </a:lnTo>
                  <a:lnTo>
                    <a:pt x="683" y="6913"/>
                  </a:lnTo>
                  <a:close/>
                  <a:moveTo>
                    <a:pt x="7374" y="7042"/>
                  </a:moveTo>
                  <a:lnTo>
                    <a:pt x="7374" y="7061"/>
                  </a:lnTo>
                  <a:lnTo>
                    <a:pt x="7356" y="7079"/>
                  </a:lnTo>
                  <a:lnTo>
                    <a:pt x="7319" y="7097"/>
                  </a:lnTo>
                  <a:lnTo>
                    <a:pt x="7319" y="7061"/>
                  </a:lnTo>
                  <a:lnTo>
                    <a:pt x="7337" y="7042"/>
                  </a:lnTo>
                  <a:close/>
                  <a:moveTo>
                    <a:pt x="7614" y="7061"/>
                  </a:moveTo>
                  <a:lnTo>
                    <a:pt x="7614" y="7079"/>
                  </a:lnTo>
                  <a:lnTo>
                    <a:pt x="7595" y="7097"/>
                  </a:lnTo>
                  <a:lnTo>
                    <a:pt x="7559" y="7079"/>
                  </a:lnTo>
                  <a:lnTo>
                    <a:pt x="7559" y="7061"/>
                  </a:lnTo>
                  <a:close/>
                  <a:moveTo>
                    <a:pt x="6176" y="7153"/>
                  </a:moveTo>
                  <a:lnTo>
                    <a:pt x="6195" y="7171"/>
                  </a:lnTo>
                  <a:lnTo>
                    <a:pt x="6158" y="7171"/>
                  </a:lnTo>
                  <a:lnTo>
                    <a:pt x="6121" y="7153"/>
                  </a:lnTo>
                  <a:close/>
                  <a:moveTo>
                    <a:pt x="6065" y="7190"/>
                  </a:moveTo>
                  <a:lnTo>
                    <a:pt x="6010" y="7208"/>
                  </a:lnTo>
                  <a:lnTo>
                    <a:pt x="5992" y="7208"/>
                  </a:lnTo>
                  <a:lnTo>
                    <a:pt x="5973" y="7226"/>
                  </a:lnTo>
                  <a:lnTo>
                    <a:pt x="6029" y="7226"/>
                  </a:lnTo>
                  <a:lnTo>
                    <a:pt x="6065" y="7208"/>
                  </a:lnTo>
                  <a:lnTo>
                    <a:pt x="6084" y="7208"/>
                  </a:lnTo>
                  <a:lnTo>
                    <a:pt x="6065" y="7190"/>
                  </a:lnTo>
                  <a:close/>
                  <a:moveTo>
                    <a:pt x="849" y="7226"/>
                  </a:moveTo>
                  <a:lnTo>
                    <a:pt x="867" y="7245"/>
                  </a:lnTo>
                  <a:lnTo>
                    <a:pt x="849" y="7263"/>
                  </a:lnTo>
                  <a:lnTo>
                    <a:pt x="830" y="7263"/>
                  </a:lnTo>
                  <a:lnTo>
                    <a:pt x="849" y="7226"/>
                  </a:lnTo>
                  <a:close/>
                  <a:moveTo>
                    <a:pt x="5199" y="7300"/>
                  </a:moveTo>
                  <a:lnTo>
                    <a:pt x="5181" y="7319"/>
                  </a:lnTo>
                  <a:lnTo>
                    <a:pt x="5144" y="7319"/>
                  </a:lnTo>
                  <a:lnTo>
                    <a:pt x="5144" y="7300"/>
                  </a:lnTo>
                  <a:close/>
                  <a:moveTo>
                    <a:pt x="7595" y="7282"/>
                  </a:moveTo>
                  <a:lnTo>
                    <a:pt x="7595" y="7300"/>
                  </a:lnTo>
                  <a:lnTo>
                    <a:pt x="7614" y="7319"/>
                  </a:lnTo>
                  <a:lnTo>
                    <a:pt x="7614" y="7300"/>
                  </a:lnTo>
                  <a:lnTo>
                    <a:pt x="7614" y="7282"/>
                  </a:lnTo>
                  <a:close/>
                  <a:moveTo>
                    <a:pt x="5052" y="7356"/>
                  </a:moveTo>
                  <a:lnTo>
                    <a:pt x="5107" y="7374"/>
                  </a:lnTo>
                  <a:lnTo>
                    <a:pt x="5144" y="7392"/>
                  </a:lnTo>
                  <a:lnTo>
                    <a:pt x="5107" y="7411"/>
                  </a:lnTo>
                  <a:lnTo>
                    <a:pt x="5070" y="7392"/>
                  </a:lnTo>
                  <a:lnTo>
                    <a:pt x="5052" y="7374"/>
                  </a:lnTo>
                  <a:lnTo>
                    <a:pt x="5052" y="7356"/>
                  </a:lnTo>
                  <a:close/>
                  <a:moveTo>
                    <a:pt x="4628" y="7429"/>
                  </a:moveTo>
                  <a:lnTo>
                    <a:pt x="4665" y="7466"/>
                  </a:lnTo>
                  <a:lnTo>
                    <a:pt x="4646" y="7466"/>
                  </a:lnTo>
                  <a:lnTo>
                    <a:pt x="4609" y="7448"/>
                  </a:lnTo>
                  <a:lnTo>
                    <a:pt x="4591" y="7429"/>
                  </a:lnTo>
                  <a:close/>
                  <a:moveTo>
                    <a:pt x="4185" y="7485"/>
                  </a:moveTo>
                  <a:lnTo>
                    <a:pt x="4204" y="7521"/>
                  </a:lnTo>
                  <a:lnTo>
                    <a:pt x="4204" y="7503"/>
                  </a:lnTo>
                  <a:lnTo>
                    <a:pt x="4185" y="7485"/>
                  </a:lnTo>
                  <a:close/>
                  <a:moveTo>
                    <a:pt x="1236" y="7503"/>
                  </a:moveTo>
                  <a:lnTo>
                    <a:pt x="1254" y="7521"/>
                  </a:lnTo>
                  <a:lnTo>
                    <a:pt x="1273" y="7540"/>
                  </a:lnTo>
                  <a:lnTo>
                    <a:pt x="1236" y="7540"/>
                  </a:lnTo>
                  <a:lnTo>
                    <a:pt x="1236" y="7521"/>
                  </a:lnTo>
                  <a:lnTo>
                    <a:pt x="1236" y="7503"/>
                  </a:lnTo>
                  <a:close/>
                  <a:moveTo>
                    <a:pt x="4499" y="7540"/>
                  </a:moveTo>
                  <a:lnTo>
                    <a:pt x="4499" y="7558"/>
                  </a:lnTo>
                  <a:lnTo>
                    <a:pt x="4462" y="7558"/>
                  </a:lnTo>
                  <a:lnTo>
                    <a:pt x="4462" y="7540"/>
                  </a:lnTo>
                  <a:close/>
                  <a:moveTo>
                    <a:pt x="3116" y="7614"/>
                  </a:moveTo>
                  <a:lnTo>
                    <a:pt x="3116" y="7632"/>
                  </a:lnTo>
                  <a:lnTo>
                    <a:pt x="3153" y="7632"/>
                  </a:lnTo>
                  <a:lnTo>
                    <a:pt x="3171" y="7614"/>
                  </a:lnTo>
                  <a:close/>
                  <a:moveTo>
                    <a:pt x="3927" y="7632"/>
                  </a:moveTo>
                  <a:lnTo>
                    <a:pt x="3946" y="7650"/>
                  </a:lnTo>
                  <a:lnTo>
                    <a:pt x="3890" y="7669"/>
                  </a:lnTo>
                  <a:lnTo>
                    <a:pt x="3890" y="7650"/>
                  </a:lnTo>
                  <a:lnTo>
                    <a:pt x="3890" y="7632"/>
                  </a:lnTo>
                  <a:close/>
                  <a:moveTo>
                    <a:pt x="3485" y="7669"/>
                  </a:moveTo>
                  <a:lnTo>
                    <a:pt x="3485" y="7687"/>
                  </a:lnTo>
                  <a:lnTo>
                    <a:pt x="3522" y="7687"/>
                  </a:lnTo>
                  <a:lnTo>
                    <a:pt x="3522" y="7669"/>
                  </a:lnTo>
                  <a:close/>
                  <a:moveTo>
                    <a:pt x="3761" y="7669"/>
                  </a:moveTo>
                  <a:lnTo>
                    <a:pt x="3743" y="7687"/>
                  </a:lnTo>
                  <a:lnTo>
                    <a:pt x="3724" y="7687"/>
                  </a:lnTo>
                  <a:lnTo>
                    <a:pt x="3724" y="7669"/>
                  </a:lnTo>
                  <a:close/>
                  <a:moveTo>
                    <a:pt x="3411" y="7761"/>
                  </a:moveTo>
                  <a:lnTo>
                    <a:pt x="3430" y="7779"/>
                  </a:lnTo>
                  <a:lnTo>
                    <a:pt x="3374" y="7798"/>
                  </a:lnTo>
                  <a:lnTo>
                    <a:pt x="3356" y="7798"/>
                  </a:lnTo>
                  <a:lnTo>
                    <a:pt x="3356" y="7779"/>
                  </a:lnTo>
                  <a:lnTo>
                    <a:pt x="3374" y="7779"/>
                  </a:lnTo>
                  <a:lnTo>
                    <a:pt x="3393" y="7761"/>
                  </a:lnTo>
                  <a:close/>
                  <a:moveTo>
                    <a:pt x="2526" y="7798"/>
                  </a:moveTo>
                  <a:lnTo>
                    <a:pt x="2545" y="7816"/>
                  </a:lnTo>
                  <a:lnTo>
                    <a:pt x="2508" y="7816"/>
                  </a:lnTo>
                  <a:lnTo>
                    <a:pt x="2508" y="7798"/>
                  </a:lnTo>
                  <a:close/>
                  <a:moveTo>
                    <a:pt x="2674" y="7779"/>
                  </a:moveTo>
                  <a:lnTo>
                    <a:pt x="2692" y="7798"/>
                  </a:lnTo>
                  <a:lnTo>
                    <a:pt x="2674" y="7816"/>
                  </a:lnTo>
                  <a:lnTo>
                    <a:pt x="2655" y="7816"/>
                  </a:lnTo>
                  <a:lnTo>
                    <a:pt x="2674" y="7779"/>
                  </a:lnTo>
                  <a:close/>
                  <a:moveTo>
                    <a:pt x="3042" y="7816"/>
                  </a:moveTo>
                  <a:lnTo>
                    <a:pt x="3006" y="7835"/>
                  </a:lnTo>
                  <a:lnTo>
                    <a:pt x="2987" y="7835"/>
                  </a:lnTo>
                  <a:lnTo>
                    <a:pt x="2987" y="7816"/>
                  </a:lnTo>
                  <a:close/>
                  <a:moveTo>
                    <a:pt x="5402" y="1"/>
                  </a:moveTo>
                  <a:lnTo>
                    <a:pt x="5402" y="37"/>
                  </a:lnTo>
                  <a:lnTo>
                    <a:pt x="5365" y="37"/>
                  </a:lnTo>
                  <a:lnTo>
                    <a:pt x="5365" y="56"/>
                  </a:lnTo>
                  <a:lnTo>
                    <a:pt x="5347" y="93"/>
                  </a:lnTo>
                  <a:lnTo>
                    <a:pt x="5328" y="93"/>
                  </a:lnTo>
                  <a:lnTo>
                    <a:pt x="5310" y="111"/>
                  </a:lnTo>
                  <a:lnTo>
                    <a:pt x="5310" y="130"/>
                  </a:lnTo>
                  <a:lnTo>
                    <a:pt x="5328" y="130"/>
                  </a:lnTo>
                  <a:lnTo>
                    <a:pt x="5365" y="148"/>
                  </a:lnTo>
                  <a:lnTo>
                    <a:pt x="5347" y="167"/>
                  </a:lnTo>
                  <a:lnTo>
                    <a:pt x="5347" y="185"/>
                  </a:lnTo>
                  <a:lnTo>
                    <a:pt x="5347" y="222"/>
                  </a:lnTo>
                  <a:lnTo>
                    <a:pt x="5291" y="259"/>
                  </a:lnTo>
                  <a:lnTo>
                    <a:pt x="5291" y="296"/>
                  </a:lnTo>
                  <a:lnTo>
                    <a:pt x="5291" y="314"/>
                  </a:lnTo>
                  <a:lnTo>
                    <a:pt x="5273" y="332"/>
                  </a:lnTo>
                  <a:lnTo>
                    <a:pt x="5254" y="369"/>
                  </a:lnTo>
                  <a:lnTo>
                    <a:pt x="5236" y="406"/>
                  </a:lnTo>
                  <a:lnTo>
                    <a:pt x="5236" y="425"/>
                  </a:lnTo>
                  <a:lnTo>
                    <a:pt x="5236" y="461"/>
                  </a:lnTo>
                  <a:lnTo>
                    <a:pt x="5199" y="480"/>
                  </a:lnTo>
                  <a:lnTo>
                    <a:pt x="5162" y="517"/>
                  </a:lnTo>
                  <a:lnTo>
                    <a:pt x="5107" y="590"/>
                  </a:lnTo>
                  <a:lnTo>
                    <a:pt x="4996" y="756"/>
                  </a:lnTo>
                  <a:lnTo>
                    <a:pt x="4886" y="885"/>
                  </a:lnTo>
                  <a:lnTo>
                    <a:pt x="4849" y="922"/>
                  </a:lnTo>
                  <a:lnTo>
                    <a:pt x="4849" y="941"/>
                  </a:lnTo>
                  <a:lnTo>
                    <a:pt x="4830" y="959"/>
                  </a:lnTo>
                  <a:lnTo>
                    <a:pt x="4757" y="1014"/>
                  </a:lnTo>
                  <a:lnTo>
                    <a:pt x="4646" y="1107"/>
                  </a:lnTo>
                  <a:lnTo>
                    <a:pt x="4554" y="1162"/>
                  </a:lnTo>
                  <a:lnTo>
                    <a:pt x="4554" y="1180"/>
                  </a:lnTo>
                  <a:lnTo>
                    <a:pt x="4536" y="1199"/>
                  </a:lnTo>
                  <a:lnTo>
                    <a:pt x="4480" y="1217"/>
                  </a:lnTo>
                  <a:lnTo>
                    <a:pt x="4443" y="1254"/>
                  </a:lnTo>
                  <a:lnTo>
                    <a:pt x="4425" y="1291"/>
                  </a:lnTo>
                  <a:lnTo>
                    <a:pt x="4425" y="1309"/>
                  </a:lnTo>
                  <a:lnTo>
                    <a:pt x="4406" y="1309"/>
                  </a:lnTo>
                  <a:lnTo>
                    <a:pt x="4370" y="1328"/>
                  </a:lnTo>
                  <a:lnTo>
                    <a:pt x="4277" y="1383"/>
                  </a:lnTo>
                  <a:lnTo>
                    <a:pt x="4204" y="1438"/>
                  </a:lnTo>
                  <a:lnTo>
                    <a:pt x="4185" y="1475"/>
                  </a:lnTo>
                  <a:lnTo>
                    <a:pt x="4130" y="1475"/>
                  </a:lnTo>
                  <a:lnTo>
                    <a:pt x="4130" y="1494"/>
                  </a:lnTo>
                  <a:lnTo>
                    <a:pt x="4093" y="1531"/>
                  </a:lnTo>
                  <a:lnTo>
                    <a:pt x="4019" y="1549"/>
                  </a:lnTo>
                  <a:lnTo>
                    <a:pt x="3817" y="1660"/>
                  </a:lnTo>
                  <a:lnTo>
                    <a:pt x="3614" y="1752"/>
                  </a:lnTo>
                  <a:lnTo>
                    <a:pt x="3503" y="1789"/>
                  </a:lnTo>
                  <a:lnTo>
                    <a:pt x="3466" y="1826"/>
                  </a:lnTo>
                  <a:lnTo>
                    <a:pt x="3448" y="1844"/>
                  </a:lnTo>
                  <a:lnTo>
                    <a:pt x="3411" y="1862"/>
                  </a:lnTo>
                  <a:lnTo>
                    <a:pt x="3374" y="1862"/>
                  </a:lnTo>
                  <a:lnTo>
                    <a:pt x="3356" y="1881"/>
                  </a:lnTo>
                  <a:lnTo>
                    <a:pt x="3300" y="1881"/>
                  </a:lnTo>
                  <a:lnTo>
                    <a:pt x="3282" y="1899"/>
                  </a:lnTo>
                  <a:lnTo>
                    <a:pt x="3264" y="1918"/>
                  </a:lnTo>
                  <a:lnTo>
                    <a:pt x="3227" y="1918"/>
                  </a:lnTo>
                  <a:lnTo>
                    <a:pt x="3190" y="1899"/>
                  </a:lnTo>
                  <a:lnTo>
                    <a:pt x="3190" y="1936"/>
                  </a:lnTo>
                  <a:lnTo>
                    <a:pt x="3190" y="1955"/>
                  </a:lnTo>
                  <a:lnTo>
                    <a:pt x="3171" y="1955"/>
                  </a:lnTo>
                  <a:lnTo>
                    <a:pt x="3171" y="1973"/>
                  </a:lnTo>
                  <a:lnTo>
                    <a:pt x="3153" y="1955"/>
                  </a:lnTo>
                  <a:lnTo>
                    <a:pt x="3135" y="1973"/>
                  </a:lnTo>
                  <a:lnTo>
                    <a:pt x="3153" y="1991"/>
                  </a:lnTo>
                  <a:lnTo>
                    <a:pt x="3153" y="2010"/>
                  </a:lnTo>
                  <a:lnTo>
                    <a:pt x="3098" y="2010"/>
                  </a:lnTo>
                  <a:lnTo>
                    <a:pt x="3098" y="1991"/>
                  </a:lnTo>
                  <a:lnTo>
                    <a:pt x="3061" y="1991"/>
                  </a:lnTo>
                  <a:lnTo>
                    <a:pt x="3042" y="2010"/>
                  </a:lnTo>
                  <a:lnTo>
                    <a:pt x="3042" y="2028"/>
                  </a:lnTo>
                  <a:lnTo>
                    <a:pt x="3061" y="2047"/>
                  </a:lnTo>
                  <a:lnTo>
                    <a:pt x="3024" y="2047"/>
                  </a:lnTo>
                  <a:lnTo>
                    <a:pt x="2932" y="2065"/>
                  </a:lnTo>
                  <a:lnTo>
                    <a:pt x="2877" y="2102"/>
                  </a:lnTo>
                  <a:lnTo>
                    <a:pt x="2803" y="2120"/>
                  </a:lnTo>
                  <a:lnTo>
                    <a:pt x="2637" y="2176"/>
                  </a:lnTo>
                  <a:lnTo>
                    <a:pt x="2489" y="2249"/>
                  </a:lnTo>
                  <a:lnTo>
                    <a:pt x="2434" y="2268"/>
                  </a:lnTo>
                  <a:lnTo>
                    <a:pt x="2434" y="2249"/>
                  </a:lnTo>
                  <a:lnTo>
                    <a:pt x="2416" y="2268"/>
                  </a:lnTo>
                  <a:lnTo>
                    <a:pt x="2360" y="2305"/>
                  </a:lnTo>
                  <a:lnTo>
                    <a:pt x="2084" y="2434"/>
                  </a:lnTo>
                  <a:lnTo>
                    <a:pt x="1863" y="2544"/>
                  </a:lnTo>
                  <a:lnTo>
                    <a:pt x="1826" y="2544"/>
                  </a:lnTo>
                  <a:lnTo>
                    <a:pt x="1826" y="2563"/>
                  </a:lnTo>
                  <a:lnTo>
                    <a:pt x="1826" y="2581"/>
                  </a:lnTo>
                  <a:lnTo>
                    <a:pt x="1844" y="2600"/>
                  </a:lnTo>
                  <a:lnTo>
                    <a:pt x="1826" y="2600"/>
                  </a:lnTo>
                  <a:lnTo>
                    <a:pt x="1789" y="2637"/>
                  </a:lnTo>
                  <a:lnTo>
                    <a:pt x="1771" y="2655"/>
                  </a:lnTo>
                  <a:lnTo>
                    <a:pt x="1715" y="2655"/>
                  </a:lnTo>
                  <a:lnTo>
                    <a:pt x="1697" y="2673"/>
                  </a:lnTo>
                  <a:lnTo>
                    <a:pt x="1660" y="2673"/>
                  </a:lnTo>
                  <a:lnTo>
                    <a:pt x="1660" y="2655"/>
                  </a:lnTo>
                  <a:lnTo>
                    <a:pt x="1641" y="2673"/>
                  </a:lnTo>
                  <a:lnTo>
                    <a:pt x="1623" y="2692"/>
                  </a:lnTo>
                  <a:lnTo>
                    <a:pt x="1623" y="2710"/>
                  </a:lnTo>
                  <a:lnTo>
                    <a:pt x="1623" y="2729"/>
                  </a:lnTo>
                  <a:lnTo>
                    <a:pt x="1623" y="2747"/>
                  </a:lnTo>
                  <a:lnTo>
                    <a:pt x="1586" y="2784"/>
                  </a:lnTo>
                  <a:lnTo>
                    <a:pt x="1568" y="2784"/>
                  </a:lnTo>
                  <a:lnTo>
                    <a:pt x="1568" y="2766"/>
                  </a:lnTo>
                  <a:lnTo>
                    <a:pt x="1605" y="2747"/>
                  </a:lnTo>
                  <a:lnTo>
                    <a:pt x="1549" y="2766"/>
                  </a:lnTo>
                  <a:lnTo>
                    <a:pt x="1494" y="2802"/>
                  </a:lnTo>
                  <a:lnTo>
                    <a:pt x="1439" y="2839"/>
                  </a:lnTo>
                  <a:lnTo>
                    <a:pt x="1420" y="2839"/>
                  </a:lnTo>
                  <a:lnTo>
                    <a:pt x="1383" y="2895"/>
                  </a:lnTo>
                  <a:lnTo>
                    <a:pt x="1310" y="2950"/>
                  </a:lnTo>
                  <a:lnTo>
                    <a:pt x="1162" y="3061"/>
                  </a:lnTo>
                  <a:lnTo>
                    <a:pt x="1088" y="3097"/>
                  </a:lnTo>
                  <a:lnTo>
                    <a:pt x="1125" y="3097"/>
                  </a:lnTo>
                  <a:lnTo>
                    <a:pt x="1125" y="3116"/>
                  </a:lnTo>
                  <a:lnTo>
                    <a:pt x="1088" y="3134"/>
                  </a:lnTo>
                  <a:lnTo>
                    <a:pt x="1070" y="3153"/>
                  </a:lnTo>
                  <a:lnTo>
                    <a:pt x="1070" y="3171"/>
                  </a:lnTo>
                  <a:lnTo>
                    <a:pt x="1088" y="3190"/>
                  </a:lnTo>
                  <a:lnTo>
                    <a:pt x="1015" y="3190"/>
                  </a:lnTo>
                  <a:lnTo>
                    <a:pt x="978" y="3226"/>
                  </a:lnTo>
                  <a:lnTo>
                    <a:pt x="978" y="3263"/>
                  </a:lnTo>
                  <a:lnTo>
                    <a:pt x="996" y="3245"/>
                  </a:lnTo>
                  <a:lnTo>
                    <a:pt x="978" y="3282"/>
                  </a:lnTo>
                  <a:lnTo>
                    <a:pt x="941" y="3300"/>
                  </a:lnTo>
                  <a:lnTo>
                    <a:pt x="923" y="3319"/>
                  </a:lnTo>
                  <a:lnTo>
                    <a:pt x="904" y="3337"/>
                  </a:lnTo>
                  <a:lnTo>
                    <a:pt x="886" y="3337"/>
                  </a:lnTo>
                  <a:lnTo>
                    <a:pt x="849" y="3355"/>
                  </a:lnTo>
                  <a:lnTo>
                    <a:pt x="849" y="3374"/>
                  </a:lnTo>
                  <a:lnTo>
                    <a:pt x="849" y="3411"/>
                  </a:lnTo>
                  <a:lnTo>
                    <a:pt x="830" y="3429"/>
                  </a:lnTo>
                  <a:lnTo>
                    <a:pt x="812" y="3448"/>
                  </a:lnTo>
                  <a:lnTo>
                    <a:pt x="812" y="3429"/>
                  </a:lnTo>
                  <a:lnTo>
                    <a:pt x="794" y="3448"/>
                  </a:lnTo>
                  <a:lnTo>
                    <a:pt x="775" y="3485"/>
                  </a:lnTo>
                  <a:lnTo>
                    <a:pt x="757" y="3503"/>
                  </a:lnTo>
                  <a:lnTo>
                    <a:pt x="738" y="3521"/>
                  </a:lnTo>
                  <a:lnTo>
                    <a:pt x="720" y="3558"/>
                  </a:lnTo>
                  <a:lnTo>
                    <a:pt x="701" y="3614"/>
                  </a:lnTo>
                  <a:lnTo>
                    <a:pt x="646" y="3614"/>
                  </a:lnTo>
                  <a:lnTo>
                    <a:pt x="665" y="3650"/>
                  </a:lnTo>
                  <a:lnTo>
                    <a:pt x="683" y="3669"/>
                  </a:lnTo>
                  <a:lnTo>
                    <a:pt x="646" y="3669"/>
                  </a:lnTo>
                  <a:lnTo>
                    <a:pt x="591" y="3706"/>
                  </a:lnTo>
                  <a:lnTo>
                    <a:pt x="517" y="3779"/>
                  </a:lnTo>
                  <a:lnTo>
                    <a:pt x="462" y="3872"/>
                  </a:lnTo>
                  <a:lnTo>
                    <a:pt x="425" y="3927"/>
                  </a:lnTo>
                  <a:lnTo>
                    <a:pt x="406" y="3964"/>
                  </a:lnTo>
                  <a:lnTo>
                    <a:pt x="425" y="3964"/>
                  </a:lnTo>
                  <a:lnTo>
                    <a:pt x="425" y="3982"/>
                  </a:lnTo>
                  <a:lnTo>
                    <a:pt x="406" y="4019"/>
                  </a:lnTo>
                  <a:lnTo>
                    <a:pt x="406" y="4038"/>
                  </a:lnTo>
                  <a:lnTo>
                    <a:pt x="351" y="4111"/>
                  </a:lnTo>
                  <a:lnTo>
                    <a:pt x="333" y="4148"/>
                  </a:lnTo>
                  <a:lnTo>
                    <a:pt x="333" y="4167"/>
                  </a:lnTo>
                  <a:lnTo>
                    <a:pt x="333" y="4185"/>
                  </a:lnTo>
                  <a:lnTo>
                    <a:pt x="314" y="4203"/>
                  </a:lnTo>
                  <a:lnTo>
                    <a:pt x="296" y="4240"/>
                  </a:lnTo>
                  <a:lnTo>
                    <a:pt x="277" y="4259"/>
                  </a:lnTo>
                  <a:lnTo>
                    <a:pt x="259" y="4259"/>
                  </a:lnTo>
                  <a:lnTo>
                    <a:pt x="259" y="4296"/>
                  </a:lnTo>
                  <a:lnTo>
                    <a:pt x="277" y="4314"/>
                  </a:lnTo>
                  <a:lnTo>
                    <a:pt x="259" y="4314"/>
                  </a:lnTo>
                  <a:lnTo>
                    <a:pt x="241" y="4332"/>
                  </a:lnTo>
                  <a:lnTo>
                    <a:pt x="241" y="4351"/>
                  </a:lnTo>
                  <a:lnTo>
                    <a:pt x="222" y="4388"/>
                  </a:lnTo>
                  <a:lnTo>
                    <a:pt x="222" y="4406"/>
                  </a:lnTo>
                  <a:lnTo>
                    <a:pt x="222" y="4425"/>
                  </a:lnTo>
                  <a:lnTo>
                    <a:pt x="204" y="4461"/>
                  </a:lnTo>
                  <a:lnTo>
                    <a:pt x="204" y="4498"/>
                  </a:lnTo>
                  <a:lnTo>
                    <a:pt x="204" y="4517"/>
                  </a:lnTo>
                  <a:lnTo>
                    <a:pt x="185" y="4535"/>
                  </a:lnTo>
                  <a:lnTo>
                    <a:pt x="167" y="4572"/>
                  </a:lnTo>
                  <a:lnTo>
                    <a:pt x="112" y="4738"/>
                  </a:lnTo>
                  <a:lnTo>
                    <a:pt x="56" y="4959"/>
                  </a:lnTo>
                  <a:lnTo>
                    <a:pt x="75" y="5014"/>
                  </a:lnTo>
                  <a:lnTo>
                    <a:pt x="56" y="5033"/>
                  </a:lnTo>
                  <a:lnTo>
                    <a:pt x="38" y="5051"/>
                  </a:lnTo>
                  <a:lnTo>
                    <a:pt x="56" y="5070"/>
                  </a:lnTo>
                  <a:lnTo>
                    <a:pt x="38" y="5070"/>
                  </a:lnTo>
                  <a:lnTo>
                    <a:pt x="19" y="5107"/>
                  </a:lnTo>
                  <a:lnTo>
                    <a:pt x="38" y="5180"/>
                  </a:lnTo>
                  <a:lnTo>
                    <a:pt x="19" y="5254"/>
                  </a:lnTo>
                  <a:lnTo>
                    <a:pt x="1" y="5273"/>
                  </a:lnTo>
                  <a:lnTo>
                    <a:pt x="19" y="5291"/>
                  </a:lnTo>
                  <a:lnTo>
                    <a:pt x="19" y="5309"/>
                  </a:lnTo>
                  <a:lnTo>
                    <a:pt x="19" y="5346"/>
                  </a:lnTo>
                  <a:lnTo>
                    <a:pt x="19" y="5365"/>
                  </a:lnTo>
                  <a:lnTo>
                    <a:pt x="19" y="5420"/>
                  </a:lnTo>
                  <a:lnTo>
                    <a:pt x="38" y="5420"/>
                  </a:lnTo>
                  <a:lnTo>
                    <a:pt x="38" y="5457"/>
                  </a:lnTo>
                  <a:lnTo>
                    <a:pt x="38" y="5531"/>
                  </a:lnTo>
                  <a:lnTo>
                    <a:pt x="56" y="5623"/>
                  </a:lnTo>
                  <a:lnTo>
                    <a:pt x="56" y="5660"/>
                  </a:lnTo>
                  <a:lnTo>
                    <a:pt x="56" y="5678"/>
                  </a:lnTo>
                  <a:lnTo>
                    <a:pt x="38" y="5678"/>
                  </a:lnTo>
                  <a:lnTo>
                    <a:pt x="38" y="5697"/>
                  </a:lnTo>
                  <a:lnTo>
                    <a:pt x="38" y="5733"/>
                  </a:lnTo>
                  <a:lnTo>
                    <a:pt x="56" y="5715"/>
                  </a:lnTo>
                  <a:lnTo>
                    <a:pt x="56" y="5733"/>
                  </a:lnTo>
                  <a:lnTo>
                    <a:pt x="56" y="5789"/>
                  </a:lnTo>
                  <a:lnTo>
                    <a:pt x="75" y="5881"/>
                  </a:lnTo>
                  <a:lnTo>
                    <a:pt x="93" y="6047"/>
                  </a:lnTo>
                  <a:lnTo>
                    <a:pt x="112" y="6084"/>
                  </a:lnTo>
                  <a:lnTo>
                    <a:pt x="130" y="6102"/>
                  </a:lnTo>
                  <a:lnTo>
                    <a:pt x="130" y="6157"/>
                  </a:lnTo>
                  <a:lnTo>
                    <a:pt x="148" y="6231"/>
                  </a:lnTo>
                  <a:lnTo>
                    <a:pt x="185" y="6305"/>
                  </a:lnTo>
                  <a:lnTo>
                    <a:pt x="222" y="6360"/>
                  </a:lnTo>
                  <a:lnTo>
                    <a:pt x="204" y="6360"/>
                  </a:lnTo>
                  <a:lnTo>
                    <a:pt x="204" y="6379"/>
                  </a:lnTo>
                  <a:lnTo>
                    <a:pt x="241" y="6434"/>
                  </a:lnTo>
                  <a:lnTo>
                    <a:pt x="277" y="6508"/>
                  </a:lnTo>
                  <a:lnTo>
                    <a:pt x="296" y="6544"/>
                  </a:lnTo>
                  <a:lnTo>
                    <a:pt x="314" y="6581"/>
                  </a:lnTo>
                  <a:lnTo>
                    <a:pt x="333" y="6581"/>
                  </a:lnTo>
                  <a:lnTo>
                    <a:pt x="345" y="6569"/>
                  </a:lnTo>
                  <a:lnTo>
                    <a:pt x="351" y="6581"/>
                  </a:lnTo>
                  <a:lnTo>
                    <a:pt x="351" y="6600"/>
                  </a:lnTo>
                  <a:lnTo>
                    <a:pt x="333" y="6618"/>
                  </a:lnTo>
                  <a:lnTo>
                    <a:pt x="333" y="6600"/>
                  </a:lnTo>
                  <a:lnTo>
                    <a:pt x="314" y="6618"/>
                  </a:lnTo>
                  <a:lnTo>
                    <a:pt x="333" y="6655"/>
                  </a:lnTo>
                  <a:lnTo>
                    <a:pt x="351" y="6692"/>
                  </a:lnTo>
                  <a:lnTo>
                    <a:pt x="370" y="6747"/>
                  </a:lnTo>
                  <a:lnTo>
                    <a:pt x="388" y="6784"/>
                  </a:lnTo>
                  <a:lnTo>
                    <a:pt x="406" y="6803"/>
                  </a:lnTo>
                  <a:lnTo>
                    <a:pt x="443" y="6821"/>
                  </a:lnTo>
                  <a:lnTo>
                    <a:pt x="462" y="6839"/>
                  </a:lnTo>
                  <a:lnTo>
                    <a:pt x="462" y="6876"/>
                  </a:lnTo>
                  <a:lnTo>
                    <a:pt x="480" y="6876"/>
                  </a:lnTo>
                  <a:lnTo>
                    <a:pt x="517" y="6895"/>
                  </a:lnTo>
                  <a:lnTo>
                    <a:pt x="499" y="6913"/>
                  </a:lnTo>
                  <a:lnTo>
                    <a:pt x="517" y="6950"/>
                  </a:lnTo>
                  <a:lnTo>
                    <a:pt x="535" y="6987"/>
                  </a:lnTo>
                  <a:lnTo>
                    <a:pt x="572" y="7024"/>
                  </a:lnTo>
                  <a:lnTo>
                    <a:pt x="609" y="7042"/>
                  </a:lnTo>
                  <a:lnTo>
                    <a:pt x="628" y="7079"/>
                  </a:lnTo>
                  <a:lnTo>
                    <a:pt x="665" y="7116"/>
                  </a:lnTo>
                  <a:lnTo>
                    <a:pt x="701" y="7153"/>
                  </a:lnTo>
                  <a:lnTo>
                    <a:pt x="738" y="7171"/>
                  </a:lnTo>
                  <a:lnTo>
                    <a:pt x="738" y="7190"/>
                  </a:lnTo>
                  <a:lnTo>
                    <a:pt x="757" y="7208"/>
                  </a:lnTo>
                  <a:lnTo>
                    <a:pt x="775" y="7190"/>
                  </a:lnTo>
                  <a:lnTo>
                    <a:pt x="794" y="7208"/>
                  </a:lnTo>
                  <a:lnTo>
                    <a:pt x="794" y="7226"/>
                  </a:lnTo>
                  <a:lnTo>
                    <a:pt x="812" y="7263"/>
                  </a:lnTo>
                  <a:lnTo>
                    <a:pt x="830" y="7300"/>
                  </a:lnTo>
                  <a:lnTo>
                    <a:pt x="849" y="7337"/>
                  </a:lnTo>
                  <a:lnTo>
                    <a:pt x="849" y="7319"/>
                  </a:lnTo>
                  <a:lnTo>
                    <a:pt x="867" y="7319"/>
                  </a:lnTo>
                  <a:lnTo>
                    <a:pt x="904" y="7337"/>
                  </a:lnTo>
                  <a:lnTo>
                    <a:pt x="959" y="7374"/>
                  </a:lnTo>
                  <a:lnTo>
                    <a:pt x="978" y="7411"/>
                  </a:lnTo>
                  <a:lnTo>
                    <a:pt x="996" y="7429"/>
                  </a:lnTo>
                  <a:lnTo>
                    <a:pt x="1033" y="7429"/>
                  </a:lnTo>
                  <a:lnTo>
                    <a:pt x="1070" y="7448"/>
                  </a:lnTo>
                  <a:lnTo>
                    <a:pt x="1125" y="7503"/>
                  </a:lnTo>
                  <a:lnTo>
                    <a:pt x="1125" y="7521"/>
                  </a:lnTo>
                  <a:lnTo>
                    <a:pt x="1181" y="7521"/>
                  </a:lnTo>
                  <a:lnTo>
                    <a:pt x="1199" y="7540"/>
                  </a:lnTo>
                  <a:lnTo>
                    <a:pt x="1254" y="7558"/>
                  </a:lnTo>
                  <a:lnTo>
                    <a:pt x="1291" y="7577"/>
                  </a:lnTo>
                  <a:lnTo>
                    <a:pt x="1310" y="7577"/>
                  </a:lnTo>
                  <a:lnTo>
                    <a:pt x="1328" y="7595"/>
                  </a:lnTo>
                  <a:lnTo>
                    <a:pt x="1347" y="7577"/>
                  </a:lnTo>
                  <a:lnTo>
                    <a:pt x="1365" y="7558"/>
                  </a:lnTo>
                  <a:lnTo>
                    <a:pt x="1383" y="7595"/>
                  </a:lnTo>
                  <a:lnTo>
                    <a:pt x="1383" y="7614"/>
                  </a:lnTo>
                  <a:lnTo>
                    <a:pt x="1402" y="7632"/>
                  </a:lnTo>
                  <a:lnTo>
                    <a:pt x="1549" y="7687"/>
                  </a:lnTo>
                  <a:lnTo>
                    <a:pt x="1715" y="7743"/>
                  </a:lnTo>
                  <a:lnTo>
                    <a:pt x="1752" y="7743"/>
                  </a:lnTo>
                  <a:lnTo>
                    <a:pt x="1752" y="7724"/>
                  </a:lnTo>
                  <a:lnTo>
                    <a:pt x="1807" y="7743"/>
                  </a:lnTo>
                  <a:lnTo>
                    <a:pt x="1789" y="7761"/>
                  </a:lnTo>
                  <a:lnTo>
                    <a:pt x="1807" y="7779"/>
                  </a:lnTo>
                  <a:lnTo>
                    <a:pt x="1844" y="7761"/>
                  </a:lnTo>
                  <a:lnTo>
                    <a:pt x="1881" y="7779"/>
                  </a:lnTo>
                  <a:lnTo>
                    <a:pt x="1881" y="7798"/>
                  </a:lnTo>
                  <a:lnTo>
                    <a:pt x="1955" y="7798"/>
                  </a:lnTo>
                  <a:lnTo>
                    <a:pt x="2010" y="7816"/>
                  </a:lnTo>
                  <a:lnTo>
                    <a:pt x="2029" y="7798"/>
                  </a:lnTo>
                  <a:lnTo>
                    <a:pt x="2047" y="7798"/>
                  </a:lnTo>
                  <a:lnTo>
                    <a:pt x="2084" y="7816"/>
                  </a:lnTo>
                  <a:lnTo>
                    <a:pt x="2121" y="7835"/>
                  </a:lnTo>
                  <a:lnTo>
                    <a:pt x="2158" y="7798"/>
                  </a:lnTo>
                  <a:lnTo>
                    <a:pt x="2158" y="7761"/>
                  </a:lnTo>
                  <a:lnTo>
                    <a:pt x="2176" y="7798"/>
                  </a:lnTo>
                  <a:lnTo>
                    <a:pt x="2213" y="7853"/>
                  </a:lnTo>
                  <a:lnTo>
                    <a:pt x="2231" y="7853"/>
                  </a:lnTo>
                  <a:lnTo>
                    <a:pt x="2250" y="7835"/>
                  </a:lnTo>
                  <a:lnTo>
                    <a:pt x="2305" y="7853"/>
                  </a:lnTo>
                  <a:lnTo>
                    <a:pt x="2360" y="7872"/>
                  </a:lnTo>
                  <a:lnTo>
                    <a:pt x="2379" y="7872"/>
                  </a:lnTo>
                  <a:lnTo>
                    <a:pt x="2379" y="7853"/>
                  </a:lnTo>
                  <a:lnTo>
                    <a:pt x="2397" y="7853"/>
                  </a:lnTo>
                  <a:lnTo>
                    <a:pt x="2416" y="7835"/>
                  </a:lnTo>
                  <a:lnTo>
                    <a:pt x="2416" y="7816"/>
                  </a:lnTo>
                  <a:lnTo>
                    <a:pt x="2434" y="7835"/>
                  </a:lnTo>
                  <a:lnTo>
                    <a:pt x="2434" y="7853"/>
                  </a:lnTo>
                  <a:lnTo>
                    <a:pt x="2471" y="7853"/>
                  </a:lnTo>
                  <a:lnTo>
                    <a:pt x="2508" y="7872"/>
                  </a:lnTo>
                  <a:lnTo>
                    <a:pt x="2508" y="7890"/>
                  </a:lnTo>
                  <a:lnTo>
                    <a:pt x="2526" y="7872"/>
                  </a:lnTo>
                  <a:lnTo>
                    <a:pt x="2563" y="7872"/>
                  </a:lnTo>
                  <a:lnTo>
                    <a:pt x="2582" y="7853"/>
                  </a:lnTo>
                  <a:lnTo>
                    <a:pt x="2600" y="7835"/>
                  </a:lnTo>
                  <a:lnTo>
                    <a:pt x="2600" y="7872"/>
                  </a:lnTo>
                  <a:lnTo>
                    <a:pt x="2618" y="7872"/>
                  </a:lnTo>
                  <a:lnTo>
                    <a:pt x="2637" y="7853"/>
                  </a:lnTo>
                  <a:lnTo>
                    <a:pt x="2674" y="7835"/>
                  </a:lnTo>
                  <a:lnTo>
                    <a:pt x="2692" y="7835"/>
                  </a:lnTo>
                  <a:lnTo>
                    <a:pt x="2692" y="7853"/>
                  </a:lnTo>
                  <a:lnTo>
                    <a:pt x="2692" y="7872"/>
                  </a:lnTo>
                  <a:lnTo>
                    <a:pt x="2711" y="7872"/>
                  </a:lnTo>
                  <a:lnTo>
                    <a:pt x="2729" y="7853"/>
                  </a:lnTo>
                  <a:lnTo>
                    <a:pt x="2747" y="7835"/>
                  </a:lnTo>
                  <a:lnTo>
                    <a:pt x="2766" y="7853"/>
                  </a:lnTo>
                  <a:lnTo>
                    <a:pt x="2950" y="7853"/>
                  </a:lnTo>
                  <a:lnTo>
                    <a:pt x="3042" y="7835"/>
                  </a:lnTo>
                  <a:lnTo>
                    <a:pt x="3079" y="7835"/>
                  </a:lnTo>
                  <a:lnTo>
                    <a:pt x="3116" y="7853"/>
                  </a:lnTo>
                  <a:lnTo>
                    <a:pt x="3135" y="7835"/>
                  </a:lnTo>
                  <a:lnTo>
                    <a:pt x="3135" y="7798"/>
                  </a:lnTo>
                  <a:lnTo>
                    <a:pt x="3153" y="7816"/>
                  </a:lnTo>
                  <a:lnTo>
                    <a:pt x="3208" y="7835"/>
                  </a:lnTo>
                  <a:lnTo>
                    <a:pt x="3208" y="7816"/>
                  </a:lnTo>
                  <a:lnTo>
                    <a:pt x="3227" y="7816"/>
                  </a:lnTo>
                  <a:lnTo>
                    <a:pt x="3282" y="7835"/>
                  </a:lnTo>
                  <a:lnTo>
                    <a:pt x="3300" y="7853"/>
                  </a:lnTo>
                  <a:lnTo>
                    <a:pt x="3300" y="7835"/>
                  </a:lnTo>
                  <a:lnTo>
                    <a:pt x="3319" y="7816"/>
                  </a:lnTo>
                  <a:lnTo>
                    <a:pt x="3337" y="7835"/>
                  </a:lnTo>
                  <a:lnTo>
                    <a:pt x="3374" y="7853"/>
                  </a:lnTo>
                  <a:lnTo>
                    <a:pt x="3374" y="7835"/>
                  </a:lnTo>
                  <a:lnTo>
                    <a:pt x="3393" y="7798"/>
                  </a:lnTo>
                  <a:lnTo>
                    <a:pt x="3411" y="7816"/>
                  </a:lnTo>
                  <a:lnTo>
                    <a:pt x="3448" y="7798"/>
                  </a:lnTo>
                  <a:lnTo>
                    <a:pt x="3485" y="7816"/>
                  </a:lnTo>
                  <a:lnTo>
                    <a:pt x="3559" y="7816"/>
                  </a:lnTo>
                  <a:lnTo>
                    <a:pt x="3595" y="7798"/>
                  </a:lnTo>
                  <a:lnTo>
                    <a:pt x="3669" y="7779"/>
                  </a:lnTo>
                  <a:lnTo>
                    <a:pt x="3798" y="7779"/>
                  </a:lnTo>
                  <a:lnTo>
                    <a:pt x="3835" y="7761"/>
                  </a:lnTo>
                  <a:lnTo>
                    <a:pt x="3835" y="7743"/>
                  </a:lnTo>
                  <a:lnTo>
                    <a:pt x="3817" y="7743"/>
                  </a:lnTo>
                  <a:lnTo>
                    <a:pt x="3817" y="7724"/>
                  </a:lnTo>
                  <a:lnTo>
                    <a:pt x="3853" y="7724"/>
                  </a:lnTo>
                  <a:lnTo>
                    <a:pt x="3890" y="7743"/>
                  </a:lnTo>
                  <a:lnTo>
                    <a:pt x="3927" y="7761"/>
                  </a:lnTo>
                  <a:lnTo>
                    <a:pt x="3964" y="7743"/>
                  </a:lnTo>
                  <a:lnTo>
                    <a:pt x="3983" y="7706"/>
                  </a:lnTo>
                  <a:lnTo>
                    <a:pt x="4167" y="7706"/>
                  </a:lnTo>
                  <a:lnTo>
                    <a:pt x="4204" y="7669"/>
                  </a:lnTo>
                  <a:lnTo>
                    <a:pt x="4204" y="7687"/>
                  </a:lnTo>
                  <a:lnTo>
                    <a:pt x="4241" y="7687"/>
                  </a:lnTo>
                  <a:lnTo>
                    <a:pt x="4351" y="7650"/>
                  </a:lnTo>
                  <a:lnTo>
                    <a:pt x="4333" y="7650"/>
                  </a:lnTo>
                  <a:lnTo>
                    <a:pt x="4314" y="7632"/>
                  </a:lnTo>
                  <a:lnTo>
                    <a:pt x="4425" y="7614"/>
                  </a:lnTo>
                  <a:lnTo>
                    <a:pt x="4462" y="7632"/>
                  </a:lnTo>
                  <a:lnTo>
                    <a:pt x="4499" y="7614"/>
                  </a:lnTo>
                  <a:lnTo>
                    <a:pt x="4536" y="7595"/>
                  </a:lnTo>
                  <a:lnTo>
                    <a:pt x="4572" y="7558"/>
                  </a:lnTo>
                  <a:lnTo>
                    <a:pt x="4609" y="7540"/>
                  </a:lnTo>
                  <a:lnTo>
                    <a:pt x="4609" y="7558"/>
                  </a:lnTo>
                  <a:lnTo>
                    <a:pt x="4628" y="7577"/>
                  </a:lnTo>
                  <a:lnTo>
                    <a:pt x="4646" y="7577"/>
                  </a:lnTo>
                  <a:lnTo>
                    <a:pt x="4665" y="7558"/>
                  </a:lnTo>
                  <a:lnTo>
                    <a:pt x="4665" y="7521"/>
                  </a:lnTo>
                  <a:lnTo>
                    <a:pt x="4665" y="7485"/>
                  </a:lnTo>
                  <a:lnTo>
                    <a:pt x="4738" y="7485"/>
                  </a:lnTo>
                  <a:lnTo>
                    <a:pt x="4775" y="7503"/>
                  </a:lnTo>
                  <a:lnTo>
                    <a:pt x="4794" y="7521"/>
                  </a:lnTo>
                  <a:lnTo>
                    <a:pt x="4794" y="7503"/>
                  </a:lnTo>
                  <a:lnTo>
                    <a:pt x="4812" y="7466"/>
                  </a:lnTo>
                  <a:lnTo>
                    <a:pt x="4849" y="7485"/>
                  </a:lnTo>
                  <a:lnTo>
                    <a:pt x="4886" y="7503"/>
                  </a:lnTo>
                  <a:lnTo>
                    <a:pt x="4886" y="7485"/>
                  </a:lnTo>
                  <a:lnTo>
                    <a:pt x="4904" y="7448"/>
                  </a:lnTo>
                  <a:lnTo>
                    <a:pt x="4923" y="7429"/>
                  </a:lnTo>
                  <a:lnTo>
                    <a:pt x="4941" y="7429"/>
                  </a:lnTo>
                  <a:lnTo>
                    <a:pt x="4941" y="7448"/>
                  </a:lnTo>
                  <a:lnTo>
                    <a:pt x="4923" y="7448"/>
                  </a:lnTo>
                  <a:lnTo>
                    <a:pt x="4904" y="7466"/>
                  </a:lnTo>
                  <a:lnTo>
                    <a:pt x="4923" y="7485"/>
                  </a:lnTo>
                  <a:lnTo>
                    <a:pt x="4941" y="7485"/>
                  </a:lnTo>
                  <a:lnTo>
                    <a:pt x="4959" y="7466"/>
                  </a:lnTo>
                  <a:lnTo>
                    <a:pt x="4996" y="7466"/>
                  </a:lnTo>
                  <a:lnTo>
                    <a:pt x="5125" y="7411"/>
                  </a:lnTo>
                  <a:lnTo>
                    <a:pt x="5273" y="7392"/>
                  </a:lnTo>
                  <a:lnTo>
                    <a:pt x="5310" y="7374"/>
                  </a:lnTo>
                  <a:lnTo>
                    <a:pt x="5310" y="7356"/>
                  </a:lnTo>
                  <a:lnTo>
                    <a:pt x="5347" y="7337"/>
                  </a:lnTo>
                  <a:lnTo>
                    <a:pt x="5365" y="7356"/>
                  </a:lnTo>
                  <a:lnTo>
                    <a:pt x="5420" y="7356"/>
                  </a:lnTo>
                  <a:lnTo>
                    <a:pt x="5439" y="7337"/>
                  </a:lnTo>
                  <a:lnTo>
                    <a:pt x="5457" y="7337"/>
                  </a:lnTo>
                  <a:lnTo>
                    <a:pt x="5512" y="7356"/>
                  </a:lnTo>
                  <a:lnTo>
                    <a:pt x="5531" y="7337"/>
                  </a:lnTo>
                  <a:lnTo>
                    <a:pt x="5531" y="7319"/>
                  </a:lnTo>
                  <a:lnTo>
                    <a:pt x="5531" y="7300"/>
                  </a:lnTo>
                  <a:lnTo>
                    <a:pt x="5660" y="7300"/>
                  </a:lnTo>
                  <a:lnTo>
                    <a:pt x="5734" y="7263"/>
                  </a:lnTo>
                  <a:lnTo>
                    <a:pt x="5752" y="7282"/>
                  </a:lnTo>
                  <a:lnTo>
                    <a:pt x="5771" y="7300"/>
                  </a:lnTo>
                  <a:lnTo>
                    <a:pt x="5789" y="7300"/>
                  </a:lnTo>
                  <a:lnTo>
                    <a:pt x="5807" y="7282"/>
                  </a:lnTo>
                  <a:lnTo>
                    <a:pt x="5863" y="7263"/>
                  </a:lnTo>
                  <a:lnTo>
                    <a:pt x="5900" y="7245"/>
                  </a:lnTo>
                  <a:lnTo>
                    <a:pt x="5918" y="7226"/>
                  </a:lnTo>
                  <a:lnTo>
                    <a:pt x="5936" y="7226"/>
                  </a:lnTo>
                  <a:lnTo>
                    <a:pt x="5955" y="7208"/>
                  </a:lnTo>
                  <a:lnTo>
                    <a:pt x="5992" y="7190"/>
                  </a:lnTo>
                  <a:lnTo>
                    <a:pt x="6010" y="7171"/>
                  </a:lnTo>
                  <a:lnTo>
                    <a:pt x="6084" y="7171"/>
                  </a:lnTo>
                  <a:lnTo>
                    <a:pt x="6102" y="7190"/>
                  </a:lnTo>
                  <a:lnTo>
                    <a:pt x="6121" y="7208"/>
                  </a:lnTo>
                  <a:lnTo>
                    <a:pt x="6158" y="7208"/>
                  </a:lnTo>
                  <a:lnTo>
                    <a:pt x="6231" y="7190"/>
                  </a:lnTo>
                  <a:lnTo>
                    <a:pt x="6324" y="7190"/>
                  </a:lnTo>
                  <a:lnTo>
                    <a:pt x="6324" y="7171"/>
                  </a:lnTo>
                  <a:lnTo>
                    <a:pt x="6342" y="7153"/>
                  </a:lnTo>
                  <a:lnTo>
                    <a:pt x="6360" y="7134"/>
                  </a:lnTo>
                  <a:lnTo>
                    <a:pt x="6379" y="7134"/>
                  </a:lnTo>
                  <a:lnTo>
                    <a:pt x="6416" y="7153"/>
                  </a:lnTo>
                  <a:lnTo>
                    <a:pt x="6453" y="7171"/>
                  </a:lnTo>
                  <a:lnTo>
                    <a:pt x="6434" y="7153"/>
                  </a:lnTo>
                  <a:lnTo>
                    <a:pt x="6434" y="7134"/>
                  </a:lnTo>
                  <a:lnTo>
                    <a:pt x="6489" y="7134"/>
                  </a:lnTo>
                  <a:lnTo>
                    <a:pt x="6545" y="7116"/>
                  </a:lnTo>
                  <a:lnTo>
                    <a:pt x="6545" y="7097"/>
                  </a:lnTo>
                  <a:lnTo>
                    <a:pt x="6637" y="7134"/>
                  </a:lnTo>
                  <a:lnTo>
                    <a:pt x="6674" y="7134"/>
                  </a:lnTo>
                  <a:lnTo>
                    <a:pt x="6711" y="7116"/>
                  </a:lnTo>
                  <a:lnTo>
                    <a:pt x="6932" y="7116"/>
                  </a:lnTo>
                  <a:lnTo>
                    <a:pt x="6932" y="7097"/>
                  </a:lnTo>
                  <a:lnTo>
                    <a:pt x="6950" y="7097"/>
                  </a:lnTo>
                  <a:lnTo>
                    <a:pt x="6950" y="7079"/>
                  </a:lnTo>
                  <a:lnTo>
                    <a:pt x="6987" y="7097"/>
                  </a:lnTo>
                  <a:lnTo>
                    <a:pt x="7006" y="7097"/>
                  </a:lnTo>
                  <a:lnTo>
                    <a:pt x="7006" y="7079"/>
                  </a:lnTo>
                  <a:lnTo>
                    <a:pt x="7006" y="7061"/>
                  </a:lnTo>
                  <a:lnTo>
                    <a:pt x="7042" y="7061"/>
                  </a:lnTo>
                  <a:lnTo>
                    <a:pt x="7042" y="7079"/>
                  </a:lnTo>
                  <a:lnTo>
                    <a:pt x="7061" y="7097"/>
                  </a:lnTo>
                  <a:lnTo>
                    <a:pt x="7098" y="7116"/>
                  </a:lnTo>
                  <a:lnTo>
                    <a:pt x="7135" y="7134"/>
                  </a:lnTo>
                  <a:lnTo>
                    <a:pt x="7153" y="7116"/>
                  </a:lnTo>
                  <a:lnTo>
                    <a:pt x="7171" y="7134"/>
                  </a:lnTo>
                  <a:lnTo>
                    <a:pt x="7190" y="7134"/>
                  </a:lnTo>
                  <a:lnTo>
                    <a:pt x="7208" y="7116"/>
                  </a:lnTo>
                  <a:lnTo>
                    <a:pt x="7190" y="7097"/>
                  </a:lnTo>
                  <a:lnTo>
                    <a:pt x="7190" y="7061"/>
                  </a:lnTo>
                  <a:lnTo>
                    <a:pt x="7227" y="7079"/>
                  </a:lnTo>
                  <a:lnTo>
                    <a:pt x="7245" y="7079"/>
                  </a:lnTo>
                  <a:lnTo>
                    <a:pt x="7245" y="7097"/>
                  </a:lnTo>
                  <a:lnTo>
                    <a:pt x="7282" y="7097"/>
                  </a:lnTo>
                  <a:lnTo>
                    <a:pt x="7245" y="7116"/>
                  </a:lnTo>
                  <a:lnTo>
                    <a:pt x="7264" y="7134"/>
                  </a:lnTo>
                  <a:lnTo>
                    <a:pt x="7282" y="7153"/>
                  </a:lnTo>
                  <a:lnTo>
                    <a:pt x="7319" y="7153"/>
                  </a:lnTo>
                  <a:lnTo>
                    <a:pt x="7374" y="7134"/>
                  </a:lnTo>
                  <a:lnTo>
                    <a:pt x="7393" y="7134"/>
                  </a:lnTo>
                  <a:lnTo>
                    <a:pt x="7393" y="7116"/>
                  </a:lnTo>
                  <a:lnTo>
                    <a:pt x="7430" y="7134"/>
                  </a:lnTo>
                  <a:lnTo>
                    <a:pt x="7466" y="7153"/>
                  </a:lnTo>
                  <a:lnTo>
                    <a:pt x="7485" y="7153"/>
                  </a:lnTo>
                  <a:lnTo>
                    <a:pt x="7503" y="7134"/>
                  </a:lnTo>
                  <a:lnTo>
                    <a:pt x="7522" y="7116"/>
                  </a:lnTo>
                  <a:lnTo>
                    <a:pt x="7540" y="7097"/>
                  </a:lnTo>
                  <a:lnTo>
                    <a:pt x="7540" y="7134"/>
                  </a:lnTo>
                  <a:lnTo>
                    <a:pt x="7540" y="7153"/>
                  </a:lnTo>
                  <a:lnTo>
                    <a:pt x="7559" y="7153"/>
                  </a:lnTo>
                  <a:lnTo>
                    <a:pt x="7614" y="7171"/>
                  </a:lnTo>
                  <a:lnTo>
                    <a:pt x="7632" y="7153"/>
                  </a:lnTo>
                  <a:lnTo>
                    <a:pt x="7669" y="7153"/>
                  </a:lnTo>
                  <a:lnTo>
                    <a:pt x="7669" y="7171"/>
                  </a:lnTo>
                  <a:lnTo>
                    <a:pt x="7669" y="7208"/>
                  </a:lnTo>
                  <a:lnTo>
                    <a:pt x="7688" y="7190"/>
                  </a:lnTo>
                  <a:lnTo>
                    <a:pt x="7724" y="7171"/>
                  </a:lnTo>
                  <a:lnTo>
                    <a:pt x="7743" y="7190"/>
                  </a:lnTo>
                  <a:lnTo>
                    <a:pt x="7724" y="7190"/>
                  </a:lnTo>
                  <a:lnTo>
                    <a:pt x="7724" y="7208"/>
                  </a:lnTo>
                  <a:lnTo>
                    <a:pt x="7780" y="7208"/>
                  </a:lnTo>
                  <a:lnTo>
                    <a:pt x="7798" y="7190"/>
                  </a:lnTo>
                  <a:lnTo>
                    <a:pt x="7798" y="7171"/>
                  </a:lnTo>
                  <a:lnTo>
                    <a:pt x="7817" y="7190"/>
                  </a:lnTo>
                  <a:lnTo>
                    <a:pt x="7835" y="7190"/>
                  </a:lnTo>
                  <a:lnTo>
                    <a:pt x="7853" y="7171"/>
                  </a:lnTo>
                  <a:lnTo>
                    <a:pt x="7890" y="7153"/>
                  </a:lnTo>
                  <a:lnTo>
                    <a:pt x="7872" y="7190"/>
                  </a:lnTo>
                  <a:lnTo>
                    <a:pt x="7872" y="7208"/>
                  </a:lnTo>
                  <a:lnTo>
                    <a:pt x="7890" y="7226"/>
                  </a:lnTo>
                  <a:lnTo>
                    <a:pt x="7909" y="7208"/>
                  </a:lnTo>
                  <a:lnTo>
                    <a:pt x="7927" y="7190"/>
                  </a:lnTo>
                  <a:lnTo>
                    <a:pt x="7983" y="7190"/>
                  </a:lnTo>
                  <a:lnTo>
                    <a:pt x="7964" y="7171"/>
                  </a:lnTo>
                  <a:lnTo>
                    <a:pt x="7946" y="7153"/>
                  </a:lnTo>
                  <a:lnTo>
                    <a:pt x="7872" y="7116"/>
                  </a:lnTo>
                  <a:lnTo>
                    <a:pt x="7835" y="7116"/>
                  </a:lnTo>
                  <a:lnTo>
                    <a:pt x="7835" y="7097"/>
                  </a:lnTo>
                  <a:lnTo>
                    <a:pt x="7872" y="7097"/>
                  </a:lnTo>
                  <a:lnTo>
                    <a:pt x="7890" y="7061"/>
                  </a:lnTo>
                  <a:lnTo>
                    <a:pt x="7798" y="7061"/>
                  </a:lnTo>
                  <a:lnTo>
                    <a:pt x="7780" y="7042"/>
                  </a:lnTo>
                  <a:lnTo>
                    <a:pt x="7761" y="7024"/>
                  </a:lnTo>
                  <a:lnTo>
                    <a:pt x="7761" y="7042"/>
                  </a:lnTo>
                  <a:lnTo>
                    <a:pt x="7688" y="7042"/>
                  </a:lnTo>
                  <a:lnTo>
                    <a:pt x="7651" y="7024"/>
                  </a:lnTo>
                  <a:lnTo>
                    <a:pt x="7595" y="7024"/>
                  </a:lnTo>
                  <a:lnTo>
                    <a:pt x="7595" y="7005"/>
                  </a:lnTo>
                  <a:lnTo>
                    <a:pt x="7595" y="6987"/>
                  </a:lnTo>
                  <a:lnTo>
                    <a:pt x="7559" y="7005"/>
                  </a:lnTo>
                  <a:lnTo>
                    <a:pt x="7540" y="7005"/>
                  </a:lnTo>
                  <a:lnTo>
                    <a:pt x="7522" y="7024"/>
                  </a:lnTo>
                  <a:lnTo>
                    <a:pt x="7522" y="7005"/>
                  </a:lnTo>
                  <a:lnTo>
                    <a:pt x="7485" y="6987"/>
                  </a:lnTo>
                  <a:lnTo>
                    <a:pt x="7448" y="7005"/>
                  </a:lnTo>
                  <a:lnTo>
                    <a:pt x="7430" y="7005"/>
                  </a:lnTo>
                  <a:lnTo>
                    <a:pt x="7430" y="6987"/>
                  </a:lnTo>
                  <a:lnTo>
                    <a:pt x="7430" y="6968"/>
                  </a:lnTo>
                  <a:lnTo>
                    <a:pt x="7393" y="6968"/>
                  </a:lnTo>
                  <a:lnTo>
                    <a:pt x="7393" y="6987"/>
                  </a:lnTo>
                  <a:lnTo>
                    <a:pt x="7356" y="6987"/>
                  </a:lnTo>
                  <a:lnTo>
                    <a:pt x="7356" y="6968"/>
                  </a:lnTo>
                  <a:lnTo>
                    <a:pt x="7301" y="6987"/>
                  </a:lnTo>
                  <a:lnTo>
                    <a:pt x="7264" y="7005"/>
                  </a:lnTo>
                  <a:lnTo>
                    <a:pt x="7227" y="7024"/>
                  </a:lnTo>
                  <a:lnTo>
                    <a:pt x="7171" y="7024"/>
                  </a:lnTo>
                  <a:lnTo>
                    <a:pt x="7171" y="7005"/>
                  </a:lnTo>
                  <a:lnTo>
                    <a:pt x="7190" y="7005"/>
                  </a:lnTo>
                  <a:lnTo>
                    <a:pt x="7153" y="6968"/>
                  </a:lnTo>
                  <a:lnTo>
                    <a:pt x="7171" y="6950"/>
                  </a:lnTo>
                  <a:lnTo>
                    <a:pt x="7135" y="6950"/>
                  </a:lnTo>
                  <a:lnTo>
                    <a:pt x="7116" y="6968"/>
                  </a:lnTo>
                  <a:lnTo>
                    <a:pt x="7079" y="6950"/>
                  </a:lnTo>
                  <a:lnTo>
                    <a:pt x="7042" y="6968"/>
                  </a:lnTo>
                  <a:lnTo>
                    <a:pt x="6969" y="6968"/>
                  </a:lnTo>
                  <a:lnTo>
                    <a:pt x="6969" y="6950"/>
                  </a:lnTo>
                  <a:lnTo>
                    <a:pt x="6877" y="6950"/>
                  </a:lnTo>
                  <a:lnTo>
                    <a:pt x="6840" y="6968"/>
                  </a:lnTo>
                  <a:lnTo>
                    <a:pt x="6803" y="6987"/>
                  </a:lnTo>
                  <a:lnTo>
                    <a:pt x="6766" y="6968"/>
                  </a:lnTo>
                  <a:lnTo>
                    <a:pt x="6748" y="6950"/>
                  </a:lnTo>
                  <a:lnTo>
                    <a:pt x="6729" y="6968"/>
                  </a:lnTo>
                  <a:lnTo>
                    <a:pt x="6692" y="6987"/>
                  </a:lnTo>
                  <a:lnTo>
                    <a:pt x="6674" y="6968"/>
                  </a:lnTo>
                  <a:lnTo>
                    <a:pt x="6655" y="6968"/>
                  </a:lnTo>
                  <a:lnTo>
                    <a:pt x="6618" y="6987"/>
                  </a:lnTo>
                  <a:lnTo>
                    <a:pt x="6600" y="7005"/>
                  </a:lnTo>
                  <a:lnTo>
                    <a:pt x="6600" y="7024"/>
                  </a:lnTo>
                  <a:lnTo>
                    <a:pt x="6618" y="7042"/>
                  </a:lnTo>
                  <a:lnTo>
                    <a:pt x="6637" y="7061"/>
                  </a:lnTo>
                  <a:lnTo>
                    <a:pt x="6600" y="7061"/>
                  </a:lnTo>
                  <a:lnTo>
                    <a:pt x="6582" y="7042"/>
                  </a:lnTo>
                  <a:lnTo>
                    <a:pt x="6545" y="7042"/>
                  </a:lnTo>
                  <a:lnTo>
                    <a:pt x="6471" y="7024"/>
                  </a:lnTo>
                  <a:lnTo>
                    <a:pt x="6545" y="7024"/>
                  </a:lnTo>
                  <a:lnTo>
                    <a:pt x="6582" y="7005"/>
                  </a:lnTo>
                  <a:lnTo>
                    <a:pt x="6600" y="6987"/>
                  </a:lnTo>
                  <a:lnTo>
                    <a:pt x="6618" y="6950"/>
                  </a:lnTo>
                  <a:lnTo>
                    <a:pt x="6582" y="6968"/>
                  </a:lnTo>
                  <a:lnTo>
                    <a:pt x="6545" y="6987"/>
                  </a:lnTo>
                  <a:lnTo>
                    <a:pt x="6508" y="6987"/>
                  </a:lnTo>
                  <a:lnTo>
                    <a:pt x="6489" y="6968"/>
                  </a:lnTo>
                  <a:lnTo>
                    <a:pt x="6453" y="6987"/>
                  </a:lnTo>
                  <a:lnTo>
                    <a:pt x="6342" y="6987"/>
                  </a:lnTo>
                  <a:lnTo>
                    <a:pt x="6287" y="7005"/>
                  </a:lnTo>
                  <a:lnTo>
                    <a:pt x="6213" y="7024"/>
                  </a:lnTo>
                  <a:lnTo>
                    <a:pt x="6121" y="7042"/>
                  </a:lnTo>
                  <a:lnTo>
                    <a:pt x="6065" y="7097"/>
                  </a:lnTo>
                  <a:lnTo>
                    <a:pt x="6010" y="7134"/>
                  </a:lnTo>
                  <a:lnTo>
                    <a:pt x="6010" y="7116"/>
                  </a:lnTo>
                  <a:lnTo>
                    <a:pt x="6029" y="7097"/>
                  </a:lnTo>
                  <a:lnTo>
                    <a:pt x="5992" y="7097"/>
                  </a:lnTo>
                  <a:lnTo>
                    <a:pt x="5992" y="7079"/>
                  </a:lnTo>
                  <a:lnTo>
                    <a:pt x="5973" y="7061"/>
                  </a:lnTo>
                  <a:lnTo>
                    <a:pt x="5936" y="7079"/>
                  </a:lnTo>
                  <a:lnTo>
                    <a:pt x="5881" y="7079"/>
                  </a:lnTo>
                  <a:lnTo>
                    <a:pt x="5844" y="7097"/>
                  </a:lnTo>
                  <a:lnTo>
                    <a:pt x="5844" y="7116"/>
                  </a:lnTo>
                  <a:lnTo>
                    <a:pt x="5826" y="7097"/>
                  </a:lnTo>
                  <a:lnTo>
                    <a:pt x="5715" y="7097"/>
                  </a:lnTo>
                  <a:lnTo>
                    <a:pt x="5734" y="7116"/>
                  </a:lnTo>
                  <a:lnTo>
                    <a:pt x="5752" y="7134"/>
                  </a:lnTo>
                  <a:lnTo>
                    <a:pt x="5771" y="7153"/>
                  </a:lnTo>
                  <a:lnTo>
                    <a:pt x="5734" y="7171"/>
                  </a:lnTo>
                  <a:lnTo>
                    <a:pt x="5715" y="7171"/>
                  </a:lnTo>
                  <a:lnTo>
                    <a:pt x="5715" y="7134"/>
                  </a:lnTo>
                  <a:lnTo>
                    <a:pt x="5697" y="7116"/>
                  </a:lnTo>
                  <a:lnTo>
                    <a:pt x="5623" y="7116"/>
                  </a:lnTo>
                  <a:lnTo>
                    <a:pt x="5623" y="7134"/>
                  </a:lnTo>
                  <a:lnTo>
                    <a:pt x="5642" y="7134"/>
                  </a:lnTo>
                  <a:lnTo>
                    <a:pt x="5660" y="7153"/>
                  </a:lnTo>
                  <a:lnTo>
                    <a:pt x="5605" y="7153"/>
                  </a:lnTo>
                  <a:lnTo>
                    <a:pt x="5568" y="7134"/>
                  </a:lnTo>
                  <a:lnTo>
                    <a:pt x="5549" y="7116"/>
                  </a:lnTo>
                  <a:lnTo>
                    <a:pt x="5549" y="7134"/>
                  </a:lnTo>
                  <a:lnTo>
                    <a:pt x="5549" y="7171"/>
                  </a:lnTo>
                  <a:lnTo>
                    <a:pt x="5494" y="7171"/>
                  </a:lnTo>
                  <a:lnTo>
                    <a:pt x="5476" y="7153"/>
                  </a:lnTo>
                  <a:lnTo>
                    <a:pt x="5420" y="7171"/>
                  </a:lnTo>
                  <a:lnTo>
                    <a:pt x="5328" y="7208"/>
                  </a:lnTo>
                  <a:lnTo>
                    <a:pt x="5291" y="7226"/>
                  </a:lnTo>
                  <a:lnTo>
                    <a:pt x="5273" y="7208"/>
                  </a:lnTo>
                  <a:lnTo>
                    <a:pt x="5236" y="7208"/>
                  </a:lnTo>
                  <a:lnTo>
                    <a:pt x="5199" y="7226"/>
                  </a:lnTo>
                  <a:lnTo>
                    <a:pt x="5125" y="7245"/>
                  </a:lnTo>
                  <a:lnTo>
                    <a:pt x="5052" y="7263"/>
                  </a:lnTo>
                  <a:lnTo>
                    <a:pt x="4959" y="7300"/>
                  </a:lnTo>
                  <a:lnTo>
                    <a:pt x="4904" y="7319"/>
                  </a:lnTo>
                  <a:lnTo>
                    <a:pt x="4849" y="7319"/>
                  </a:lnTo>
                  <a:lnTo>
                    <a:pt x="4757" y="7337"/>
                  </a:lnTo>
                  <a:lnTo>
                    <a:pt x="4665" y="7374"/>
                  </a:lnTo>
                  <a:lnTo>
                    <a:pt x="4609" y="7411"/>
                  </a:lnTo>
                  <a:lnTo>
                    <a:pt x="4591" y="7392"/>
                  </a:lnTo>
                  <a:lnTo>
                    <a:pt x="4572" y="7392"/>
                  </a:lnTo>
                  <a:lnTo>
                    <a:pt x="4536" y="7411"/>
                  </a:lnTo>
                  <a:lnTo>
                    <a:pt x="4480" y="7429"/>
                  </a:lnTo>
                  <a:lnTo>
                    <a:pt x="4406" y="7448"/>
                  </a:lnTo>
                  <a:lnTo>
                    <a:pt x="4351" y="7466"/>
                  </a:lnTo>
                  <a:lnTo>
                    <a:pt x="4314" y="7485"/>
                  </a:lnTo>
                  <a:lnTo>
                    <a:pt x="4296" y="7485"/>
                  </a:lnTo>
                  <a:lnTo>
                    <a:pt x="4277" y="7503"/>
                  </a:lnTo>
                  <a:lnTo>
                    <a:pt x="4241" y="7521"/>
                  </a:lnTo>
                  <a:lnTo>
                    <a:pt x="4241" y="7540"/>
                  </a:lnTo>
                  <a:lnTo>
                    <a:pt x="4259" y="7540"/>
                  </a:lnTo>
                  <a:lnTo>
                    <a:pt x="4277" y="7521"/>
                  </a:lnTo>
                  <a:lnTo>
                    <a:pt x="4296" y="7540"/>
                  </a:lnTo>
                  <a:lnTo>
                    <a:pt x="4277" y="7558"/>
                  </a:lnTo>
                  <a:lnTo>
                    <a:pt x="4259" y="7577"/>
                  </a:lnTo>
                  <a:lnTo>
                    <a:pt x="4222" y="7595"/>
                  </a:lnTo>
                  <a:lnTo>
                    <a:pt x="4222" y="7577"/>
                  </a:lnTo>
                  <a:lnTo>
                    <a:pt x="4204" y="7540"/>
                  </a:lnTo>
                  <a:lnTo>
                    <a:pt x="4185" y="7521"/>
                  </a:lnTo>
                  <a:lnTo>
                    <a:pt x="4093" y="7521"/>
                  </a:lnTo>
                  <a:lnTo>
                    <a:pt x="4093" y="7558"/>
                  </a:lnTo>
                  <a:lnTo>
                    <a:pt x="4075" y="7540"/>
                  </a:lnTo>
                  <a:lnTo>
                    <a:pt x="4075" y="7521"/>
                  </a:lnTo>
                  <a:lnTo>
                    <a:pt x="4056" y="7521"/>
                  </a:lnTo>
                  <a:lnTo>
                    <a:pt x="3983" y="7558"/>
                  </a:lnTo>
                  <a:lnTo>
                    <a:pt x="3909" y="7577"/>
                  </a:lnTo>
                  <a:lnTo>
                    <a:pt x="3872" y="7577"/>
                  </a:lnTo>
                  <a:lnTo>
                    <a:pt x="3835" y="7595"/>
                  </a:lnTo>
                  <a:lnTo>
                    <a:pt x="3817" y="7614"/>
                  </a:lnTo>
                  <a:lnTo>
                    <a:pt x="3761" y="7614"/>
                  </a:lnTo>
                  <a:lnTo>
                    <a:pt x="3724" y="7632"/>
                  </a:lnTo>
                  <a:lnTo>
                    <a:pt x="3706" y="7614"/>
                  </a:lnTo>
                  <a:lnTo>
                    <a:pt x="3688" y="7595"/>
                  </a:lnTo>
                  <a:lnTo>
                    <a:pt x="3688" y="7614"/>
                  </a:lnTo>
                  <a:lnTo>
                    <a:pt x="3669" y="7650"/>
                  </a:lnTo>
                  <a:lnTo>
                    <a:pt x="3651" y="7669"/>
                  </a:lnTo>
                  <a:lnTo>
                    <a:pt x="3651" y="7632"/>
                  </a:lnTo>
                  <a:lnTo>
                    <a:pt x="3614" y="7632"/>
                  </a:lnTo>
                  <a:lnTo>
                    <a:pt x="3577" y="7650"/>
                  </a:lnTo>
                  <a:lnTo>
                    <a:pt x="3559" y="7650"/>
                  </a:lnTo>
                  <a:lnTo>
                    <a:pt x="3540" y="7669"/>
                  </a:lnTo>
                  <a:lnTo>
                    <a:pt x="3522" y="7706"/>
                  </a:lnTo>
                  <a:lnTo>
                    <a:pt x="3485" y="7687"/>
                  </a:lnTo>
                  <a:lnTo>
                    <a:pt x="3448" y="7687"/>
                  </a:lnTo>
                  <a:lnTo>
                    <a:pt x="3430" y="7669"/>
                  </a:lnTo>
                  <a:lnTo>
                    <a:pt x="3337" y="7669"/>
                  </a:lnTo>
                  <a:lnTo>
                    <a:pt x="3319" y="7650"/>
                  </a:lnTo>
                  <a:lnTo>
                    <a:pt x="3282" y="7650"/>
                  </a:lnTo>
                  <a:lnTo>
                    <a:pt x="3245" y="7669"/>
                  </a:lnTo>
                  <a:lnTo>
                    <a:pt x="3208" y="7669"/>
                  </a:lnTo>
                  <a:lnTo>
                    <a:pt x="3190" y="7687"/>
                  </a:lnTo>
                  <a:lnTo>
                    <a:pt x="3171" y="7706"/>
                  </a:lnTo>
                  <a:lnTo>
                    <a:pt x="3153" y="7706"/>
                  </a:lnTo>
                  <a:lnTo>
                    <a:pt x="3116" y="7687"/>
                  </a:lnTo>
                  <a:lnTo>
                    <a:pt x="3079" y="7706"/>
                  </a:lnTo>
                  <a:lnTo>
                    <a:pt x="3079" y="7724"/>
                  </a:lnTo>
                  <a:lnTo>
                    <a:pt x="3135" y="7724"/>
                  </a:lnTo>
                  <a:lnTo>
                    <a:pt x="3098" y="7743"/>
                  </a:lnTo>
                  <a:lnTo>
                    <a:pt x="3079" y="7761"/>
                  </a:lnTo>
                  <a:lnTo>
                    <a:pt x="3061" y="7743"/>
                  </a:lnTo>
                  <a:lnTo>
                    <a:pt x="3006" y="7706"/>
                  </a:lnTo>
                  <a:lnTo>
                    <a:pt x="2969" y="7687"/>
                  </a:lnTo>
                  <a:lnTo>
                    <a:pt x="2895" y="7687"/>
                  </a:lnTo>
                  <a:lnTo>
                    <a:pt x="2877" y="7706"/>
                  </a:lnTo>
                  <a:lnTo>
                    <a:pt x="2877" y="7724"/>
                  </a:lnTo>
                  <a:lnTo>
                    <a:pt x="2803" y="7724"/>
                  </a:lnTo>
                  <a:lnTo>
                    <a:pt x="2803" y="7687"/>
                  </a:lnTo>
                  <a:lnTo>
                    <a:pt x="2803" y="7669"/>
                  </a:lnTo>
                  <a:lnTo>
                    <a:pt x="2784" y="7687"/>
                  </a:lnTo>
                  <a:lnTo>
                    <a:pt x="2766" y="7706"/>
                  </a:lnTo>
                  <a:lnTo>
                    <a:pt x="2692" y="7706"/>
                  </a:lnTo>
                  <a:lnTo>
                    <a:pt x="2711" y="7724"/>
                  </a:lnTo>
                  <a:lnTo>
                    <a:pt x="2711" y="7743"/>
                  </a:lnTo>
                  <a:lnTo>
                    <a:pt x="2674" y="7743"/>
                  </a:lnTo>
                  <a:lnTo>
                    <a:pt x="2674" y="7724"/>
                  </a:lnTo>
                  <a:lnTo>
                    <a:pt x="2655" y="7706"/>
                  </a:lnTo>
                  <a:lnTo>
                    <a:pt x="2600" y="7706"/>
                  </a:lnTo>
                  <a:lnTo>
                    <a:pt x="2563" y="7687"/>
                  </a:lnTo>
                  <a:lnTo>
                    <a:pt x="2563" y="7669"/>
                  </a:lnTo>
                  <a:lnTo>
                    <a:pt x="2545" y="7706"/>
                  </a:lnTo>
                  <a:lnTo>
                    <a:pt x="2526" y="7724"/>
                  </a:lnTo>
                  <a:lnTo>
                    <a:pt x="2508" y="7724"/>
                  </a:lnTo>
                  <a:lnTo>
                    <a:pt x="2508" y="7706"/>
                  </a:lnTo>
                  <a:lnTo>
                    <a:pt x="2489" y="7687"/>
                  </a:lnTo>
                  <a:lnTo>
                    <a:pt x="2471" y="7687"/>
                  </a:lnTo>
                  <a:lnTo>
                    <a:pt x="2453" y="7706"/>
                  </a:lnTo>
                  <a:lnTo>
                    <a:pt x="2434" y="7687"/>
                  </a:lnTo>
                  <a:lnTo>
                    <a:pt x="2397" y="7687"/>
                  </a:lnTo>
                  <a:lnTo>
                    <a:pt x="2324" y="7706"/>
                  </a:lnTo>
                  <a:lnTo>
                    <a:pt x="2305" y="7706"/>
                  </a:lnTo>
                  <a:lnTo>
                    <a:pt x="2268" y="7687"/>
                  </a:lnTo>
                  <a:lnTo>
                    <a:pt x="2231" y="7669"/>
                  </a:lnTo>
                  <a:lnTo>
                    <a:pt x="2065" y="7669"/>
                  </a:lnTo>
                  <a:lnTo>
                    <a:pt x="2010" y="7650"/>
                  </a:lnTo>
                  <a:lnTo>
                    <a:pt x="1973" y="7614"/>
                  </a:lnTo>
                  <a:lnTo>
                    <a:pt x="1955" y="7614"/>
                  </a:lnTo>
                  <a:lnTo>
                    <a:pt x="1918" y="7632"/>
                  </a:lnTo>
                  <a:lnTo>
                    <a:pt x="1863" y="7614"/>
                  </a:lnTo>
                  <a:lnTo>
                    <a:pt x="1771" y="7595"/>
                  </a:lnTo>
                  <a:lnTo>
                    <a:pt x="1734" y="7614"/>
                  </a:lnTo>
                  <a:lnTo>
                    <a:pt x="1734" y="7595"/>
                  </a:lnTo>
                  <a:lnTo>
                    <a:pt x="1734" y="7577"/>
                  </a:lnTo>
                  <a:lnTo>
                    <a:pt x="1715" y="7577"/>
                  </a:lnTo>
                  <a:lnTo>
                    <a:pt x="1531" y="7503"/>
                  </a:lnTo>
                  <a:lnTo>
                    <a:pt x="1365" y="7429"/>
                  </a:lnTo>
                  <a:lnTo>
                    <a:pt x="1273" y="7392"/>
                  </a:lnTo>
                  <a:lnTo>
                    <a:pt x="1291" y="7392"/>
                  </a:lnTo>
                  <a:lnTo>
                    <a:pt x="1254" y="7374"/>
                  </a:lnTo>
                  <a:lnTo>
                    <a:pt x="1218" y="7374"/>
                  </a:lnTo>
                  <a:lnTo>
                    <a:pt x="1218" y="7356"/>
                  </a:lnTo>
                  <a:lnTo>
                    <a:pt x="1162" y="7356"/>
                  </a:lnTo>
                  <a:lnTo>
                    <a:pt x="1125" y="7337"/>
                  </a:lnTo>
                  <a:lnTo>
                    <a:pt x="1107" y="7319"/>
                  </a:lnTo>
                  <a:lnTo>
                    <a:pt x="1088" y="7282"/>
                  </a:lnTo>
                  <a:lnTo>
                    <a:pt x="1088" y="7263"/>
                  </a:lnTo>
                  <a:lnTo>
                    <a:pt x="1015" y="7263"/>
                  </a:lnTo>
                  <a:lnTo>
                    <a:pt x="996" y="7226"/>
                  </a:lnTo>
                  <a:lnTo>
                    <a:pt x="996" y="7208"/>
                  </a:lnTo>
                  <a:lnTo>
                    <a:pt x="941" y="7208"/>
                  </a:lnTo>
                  <a:lnTo>
                    <a:pt x="941" y="7190"/>
                  </a:lnTo>
                  <a:lnTo>
                    <a:pt x="923" y="7134"/>
                  </a:lnTo>
                  <a:lnTo>
                    <a:pt x="904" y="7116"/>
                  </a:lnTo>
                  <a:lnTo>
                    <a:pt x="886" y="7134"/>
                  </a:lnTo>
                  <a:lnTo>
                    <a:pt x="867" y="7134"/>
                  </a:lnTo>
                  <a:lnTo>
                    <a:pt x="867" y="7097"/>
                  </a:lnTo>
                  <a:lnTo>
                    <a:pt x="830" y="7042"/>
                  </a:lnTo>
                  <a:lnTo>
                    <a:pt x="775" y="7042"/>
                  </a:lnTo>
                  <a:lnTo>
                    <a:pt x="757" y="7024"/>
                  </a:lnTo>
                  <a:lnTo>
                    <a:pt x="757" y="6987"/>
                  </a:lnTo>
                  <a:lnTo>
                    <a:pt x="701" y="6913"/>
                  </a:lnTo>
                  <a:lnTo>
                    <a:pt x="683" y="6876"/>
                  </a:lnTo>
                  <a:lnTo>
                    <a:pt x="646" y="6876"/>
                  </a:lnTo>
                  <a:lnTo>
                    <a:pt x="628" y="6821"/>
                  </a:lnTo>
                  <a:lnTo>
                    <a:pt x="591" y="6784"/>
                  </a:lnTo>
                  <a:lnTo>
                    <a:pt x="535" y="6692"/>
                  </a:lnTo>
                  <a:lnTo>
                    <a:pt x="425" y="6508"/>
                  </a:lnTo>
                  <a:lnTo>
                    <a:pt x="333" y="6286"/>
                  </a:lnTo>
                  <a:lnTo>
                    <a:pt x="296" y="6176"/>
                  </a:lnTo>
                  <a:lnTo>
                    <a:pt x="277" y="6139"/>
                  </a:lnTo>
                  <a:lnTo>
                    <a:pt x="277" y="6120"/>
                  </a:lnTo>
                  <a:lnTo>
                    <a:pt x="277" y="6084"/>
                  </a:lnTo>
                  <a:lnTo>
                    <a:pt x="259" y="6084"/>
                  </a:lnTo>
                  <a:lnTo>
                    <a:pt x="259" y="6028"/>
                  </a:lnTo>
                  <a:lnTo>
                    <a:pt x="259" y="6010"/>
                  </a:lnTo>
                  <a:lnTo>
                    <a:pt x="241" y="5991"/>
                  </a:lnTo>
                  <a:lnTo>
                    <a:pt x="241" y="5955"/>
                  </a:lnTo>
                  <a:lnTo>
                    <a:pt x="241" y="5862"/>
                  </a:lnTo>
                  <a:lnTo>
                    <a:pt x="222" y="5826"/>
                  </a:lnTo>
                  <a:lnTo>
                    <a:pt x="204" y="5752"/>
                  </a:lnTo>
                  <a:lnTo>
                    <a:pt x="204" y="5604"/>
                  </a:lnTo>
                  <a:lnTo>
                    <a:pt x="204" y="5549"/>
                  </a:lnTo>
                  <a:lnTo>
                    <a:pt x="204" y="5531"/>
                  </a:lnTo>
                  <a:lnTo>
                    <a:pt x="222" y="5494"/>
                  </a:lnTo>
                  <a:lnTo>
                    <a:pt x="185" y="5494"/>
                  </a:lnTo>
                  <a:lnTo>
                    <a:pt x="167" y="5457"/>
                  </a:lnTo>
                  <a:lnTo>
                    <a:pt x="185" y="5383"/>
                  </a:lnTo>
                  <a:lnTo>
                    <a:pt x="204" y="5383"/>
                  </a:lnTo>
                  <a:lnTo>
                    <a:pt x="185" y="5365"/>
                  </a:lnTo>
                  <a:lnTo>
                    <a:pt x="167" y="5365"/>
                  </a:lnTo>
                  <a:lnTo>
                    <a:pt x="185" y="5328"/>
                  </a:lnTo>
                  <a:lnTo>
                    <a:pt x="204" y="5291"/>
                  </a:lnTo>
                  <a:lnTo>
                    <a:pt x="185" y="5217"/>
                  </a:lnTo>
                  <a:lnTo>
                    <a:pt x="185" y="5162"/>
                  </a:lnTo>
                  <a:lnTo>
                    <a:pt x="204" y="5125"/>
                  </a:lnTo>
                  <a:lnTo>
                    <a:pt x="204" y="5088"/>
                  </a:lnTo>
                  <a:lnTo>
                    <a:pt x="204" y="5070"/>
                  </a:lnTo>
                  <a:lnTo>
                    <a:pt x="222" y="5014"/>
                  </a:lnTo>
                  <a:lnTo>
                    <a:pt x="204" y="5014"/>
                  </a:lnTo>
                  <a:lnTo>
                    <a:pt x="204" y="4996"/>
                  </a:lnTo>
                  <a:lnTo>
                    <a:pt x="222" y="4978"/>
                  </a:lnTo>
                  <a:lnTo>
                    <a:pt x="241" y="4959"/>
                  </a:lnTo>
                  <a:lnTo>
                    <a:pt x="222" y="4904"/>
                  </a:lnTo>
                  <a:lnTo>
                    <a:pt x="204" y="4885"/>
                  </a:lnTo>
                  <a:lnTo>
                    <a:pt x="241" y="4885"/>
                  </a:lnTo>
                  <a:lnTo>
                    <a:pt x="259" y="4812"/>
                  </a:lnTo>
                  <a:lnTo>
                    <a:pt x="277" y="4683"/>
                  </a:lnTo>
                  <a:lnTo>
                    <a:pt x="277" y="4664"/>
                  </a:lnTo>
                  <a:lnTo>
                    <a:pt x="296" y="4683"/>
                  </a:lnTo>
                  <a:lnTo>
                    <a:pt x="314" y="4627"/>
                  </a:lnTo>
                  <a:lnTo>
                    <a:pt x="333" y="4535"/>
                  </a:lnTo>
                  <a:lnTo>
                    <a:pt x="333" y="4517"/>
                  </a:lnTo>
                  <a:lnTo>
                    <a:pt x="351" y="4517"/>
                  </a:lnTo>
                  <a:lnTo>
                    <a:pt x="351" y="4480"/>
                  </a:lnTo>
                  <a:lnTo>
                    <a:pt x="370" y="4461"/>
                  </a:lnTo>
                  <a:lnTo>
                    <a:pt x="388" y="4461"/>
                  </a:lnTo>
                  <a:lnTo>
                    <a:pt x="406" y="4443"/>
                  </a:lnTo>
                  <a:lnTo>
                    <a:pt x="388" y="4443"/>
                  </a:lnTo>
                  <a:lnTo>
                    <a:pt x="388" y="4425"/>
                  </a:lnTo>
                  <a:lnTo>
                    <a:pt x="406" y="4369"/>
                  </a:lnTo>
                  <a:lnTo>
                    <a:pt x="425" y="4351"/>
                  </a:lnTo>
                  <a:lnTo>
                    <a:pt x="443" y="4332"/>
                  </a:lnTo>
                  <a:lnTo>
                    <a:pt x="443" y="4296"/>
                  </a:lnTo>
                  <a:lnTo>
                    <a:pt x="462" y="4277"/>
                  </a:lnTo>
                  <a:lnTo>
                    <a:pt x="499" y="4203"/>
                  </a:lnTo>
                  <a:lnTo>
                    <a:pt x="499" y="4167"/>
                  </a:lnTo>
                  <a:lnTo>
                    <a:pt x="517" y="4148"/>
                  </a:lnTo>
                  <a:lnTo>
                    <a:pt x="499" y="4130"/>
                  </a:lnTo>
                  <a:lnTo>
                    <a:pt x="499" y="4111"/>
                  </a:lnTo>
                  <a:lnTo>
                    <a:pt x="517" y="4074"/>
                  </a:lnTo>
                  <a:lnTo>
                    <a:pt x="554" y="4074"/>
                  </a:lnTo>
                  <a:lnTo>
                    <a:pt x="554" y="4093"/>
                  </a:lnTo>
                  <a:lnTo>
                    <a:pt x="572" y="4074"/>
                  </a:lnTo>
                  <a:lnTo>
                    <a:pt x="554" y="4056"/>
                  </a:lnTo>
                  <a:lnTo>
                    <a:pt x="535" y="4038"/>
                  </a:lnTo>
                  <a:lnTo>
                    <a:pt x="554" y="4019"/>
                  </a:lnTo>
                  <a:lnTo>
                    <a:pt x="572" y="3982"/>
                  </a:lnTo>
                  <a:lnTo>
                    <a:pt x="591" y="3964"/>
                  </a:lnTo>
                  <a:lnTo>
                    <a:pt x="572" y="3964"/>
                  </a:lnTo>
                  <a:lnTo>
                    <a:pt x="572" y="3945"/>
                  </a:lnTo>
                  <a:lnTo>
                    <a:pt x="609" y="3927"/>
                  </a:lnTo>
                  <a:lnTo>
                    <a:pt x="646" y="3908"/>
                  </a:lnTo>
                  <a:lnTo>
                    <a:pt x="646" y="3890"/>
                  </a:lnTo>
                  <a:lnTo>
                    <a:pt x="646" y="3853"/>
                  </a:lnTo>
                  <a:lnTo>
                    <a:pt x="665" y="3816"/>
                  </a:lnTo>
                  <a:lnTo>
                    <a:pt x="701" y="3798"/>
                  </a:lnTo>
                  <a:lnTo>
                    <a:pt x="738" y="3761"/>
                  </a:lnTo>
                  <a:lnTo>
                    <a:pt x="738" y="3743"/>
                  </a:lnTo>
                  <a:lnTo>
                    <a:pt x="757" y="3724"/>
                  </a:lnTo>
                  <a:lnTo>
                    <a:pt x="757" y="3706"/>
                  </a:lnTo>
                  <a:lnTo>
                    <a:pt x="757" y="3687"/>
                  </a:lnTo>
                  <a:lnTo>
                    <a:pt x="812" y="3687"/>
                  </a:lnTo>
                  <a:lnTo>
                    <a:pt x="830" y="3650"/>
                  </a:lnTo>
                  <a:lnTo>
                    <a:pt x="849" y="3632"/>
                  </a:lnTo>
                  <a:lnTo>
                    <a:pt x="849" y="3614"/>
                  </a:lnTo>
                  <a:lnTo>
                    <a:pt x="830" y="3614"/>
                  </a:lnTo>
                  <a:lnTo>
                    <a:pt x="886" y="3577"/>
                  </a:lnTo>
                  <a:lnTo>
                    <a:pt x="923" y="3558"/>
                  </a:lnTo>
                  <a:lnTo>
                    <a:pt x="941" y="3540"/>
                  </a:lnTo>
                  <a:lnTo>
                    <a:pt x="941" y="3503"/>
                  </a:lnTo>
                  <a:lnTo>
                    <a:pt x="959" y="3485"/>
                  </a:lnTo>
                  <a:lnTo>
                    <a:pt x="959" y="3466"/>
                  </a:lnTo>
                  <a:lnTo>
                    <a:pt x="959" y="3448"/>
                  </a:lnTo>
                  <a:lnTo>
                    <a:pt x="978" y="3448"/>
                  </a:lnTo>
                  <a:lnTo>
                    <a:pt x="996" y="3429"/>
                  </a:lnTo>
                  <a:lnTo>
                    <a:pt x="996" y="3411"/>
                  </a:lnTo>
                  <a:lnTo>
                    <a:pt x="1015" y="3374"/>
                  </a:lnTo>
                  <a:lnTo>
                    <a:pt x="1015" y="3392"/>
                  </a:lnTo>
                  <a:lnTo>
                    <a:pt x="1033" y="3429"/>
                  </a:lnTo>
                  <a:lnTo>
                    <a:pt x="1052" y="3411"/>
                  </a:lnTo>
                  <a:lnTo>
                    <a:pt x="1052" y="3392"/>
                  </a:lnTo>
                  <a:lnTo>
                    <a:pt x="1052" y="3374"/>
                  </a:lnTo>
                  <a:lnTo>
                    <a:pt x="1052" y="3355"/>
                  </a:lnTo>
                  <a:lnTo>
                    <a:pt x="1107" y="3355"/>
                  </a:lnTo>
                  <a:lnTo>
                    <a:pt x="1273" y="3171"/>
                  </a:lnTo>
                  <a:lnTo>
                    <a:pt x="1328" y="3116"/>
                  </a:lnTo>
                  <a:lnTo>
                    <a:pt x="1291" y="3116"/>
                  </a:lnTo>
                  <a:lnTo>
                    <a:pt x="1310" y="3097"/>
                  </a:lnTo>
                  <a:lnTo>
                    <a:pt x="1328" y="3097"/>
                  </a:lnTo>
                  <a:lnTo>
                    <a:pt x="1337" y="3107"/>
                  </a:lnTo>
                  <a:lnTo>
                    <a:pt x="1337" y="3107"/>
                  </a:lnTo>
                  <a:lnTo>
                    <a:pt x="1347" y="3097"/>
                  </a:lnTo>
                  <a:lnTo>
                    <a:pt x="1402" y="3079"/>
                  </a:lnTo>
                  <a:lnTo>
                    <a:pt x="1402" y="3061"/>
                  </a:lnTo>
                  <a:lnTo>
                    <a:pt x="1420" y="3024"/>
                  </a:lnTo>
                  <a:lnTo>
                    <a:pt x="1476" y="3024"/>
                  </a:lnTo>
                  <a:lnTo>
                    <a:pt x="1476" y="3005"/>
                  </a:lnTo>
                  <a:lnTo>
                    <a:pt x="1494" y="2987"/>
                  </a:lnTo>
                  <a:lnTo>
                    <a:pt x="1549" y="2932"/>
                  </a:lnTo>
                  <a:lnTo>
                    <a:pt x="1605" y="2895"/>
                  </a:lnTo>
                  <a:lnTo>
                    <a:pt x="1641" y="2895"/>
                  </a:lnTo>
                  <a:lnTo>
                    <a:pt x="1660" y="2876"/>
                  </a:lnTo>
                  <a:lnTo>
                    <a:pt x="1605" y="2876"/>
                  </a:lnTo>
                  <a:lnTo>
                    <a:pt x="1660" y="2858"/>
                  </a:lnTo>
                  <a:lnTo>
                    <a:pt x="1734" y="2839"/>
                  </a:lnTo>
                  <a:lnTo>
                    <a:pt x="1734" y="2821"/>
                  </a:lnTo>
                  <a:lnTo>
                    <a:pt x="1697" y="2821"/>
                  </a:lnTo>
                  <a:lnTo>
                    <a:pt x="1734" y="2802"/>
                  </a:lnTo>
                  <a:lnTo>
                    <a:pt x="1771" y="2802"/>
                  </a:lnTo>
                  <a:lnTo>
                    <a:pt x="1789" y="2784"/>
                  </a:lnTo>
                  <a:lnTo>
                    <a:pt x="1826" y="2766"/>
                  </a:lnTo>
                  <a:lnTo>
                    <a:pt x="1844" y="2766"/>
                  </a:lnTo>
                  <a:lnTo>
                    <a:pt x="1863" y="2747"/>
                  </a:lnTo>
                  <a:lnTo>
                    <a:pt x="1900" y="2729"/>
                  </a:lnTo>
                  <a:lnTo>
                    <a:pt x="1973" y="2692"/>
                  </a:lnTo>
                  <a:lnTo>
                    <a:pt x="1992" y="2673"/>
                  </a:lnTo>
                  <a:lnTo>
                    <a:pt x="1992" y="2655"/>
                  </a:lnTo>
                  <a:lnTo>
                    <a:pt x="2029" y="2673"/>
                  </a:lnTo>
                  <a:lnTo>
                    <a:pt x="2047" y="2655"/>
                  </a:lnTo>
                  <a:lnTo>
                    <a:pt x="2065" y="2637"/>
                  </a:lnTo>
                  <a:lnTo>
                    <a:pt x="2084" y="2618"/>
                  </a:lnTo>
                  <a:lnTo>
                    <a:pt x="2121" y="2600"/>
                  </a:lnTo>
                  <a:lnTo>
                    <a:pt x="2194" y="2563"/>
                  </a:lnTo>
                  <a:lnTo>
                    <a:pt x="2250" y="2526"/>
                  </a:lnTo>
                  <a:lnTo>
                    <a:pt x="2250" y="2508"/>
                  </a:lnTo>
                  <a:lnTo>
                    <a:pt x="2305" y="2508"/>
                  </a:lnTo>
                  <a:lnTo>
                    <a:pt x="2342" y="2489"/>
                  </a:lnTo>
                  <a:lnTo>
                    <a:pt x="2434" y="2434"/>
                  </a:lnTo>
                  <a:lnTo>
                    <a:pt x="2526" y="2379"/>
                  </a:lnTo>
                  <a:lnTo>
                    <a:pt x="2563" y="2360"/>
                  </a:lnTo>
                  <a:lnTo>
                    <a:pt x="2563" y="2342"/>
                  </a:lnTo>
                  <a:lnTo>
                    <a:pt x="2582" y="2342"/>
                  </a:lnTo>
                  <a:lnTo>
                    <a:pt x="2582" y="2360"/>
                  </a:lnTo>
                  <a:lnTo>
                    <a:pt x="2582" y="2379"/>
                  </a:lnTo>
                  <a:lnTo>
                    <a:pt x="2600" y="2379"/>
                  </a:lnTo>
                  <a:lnTo>
                    <a:pt x="2655" y="2342"/>
                  </a:lnTo>
                  <a:lnTo>
                    <a:pt x="2692" y="2342"/>
                  </a:lnTo>
                  <a:lnTo>
                    <a:pt x="2729" y="2323"/>
                  </a:lnTo>
                  <a:lnTo>
                    <a:pt x="2766" y="2305"/>
                  </a:lnTo>
                  <a:lnTo>
                    <a:pt x="2821" y="2268"/>
                  </a:lnTo>
                  <a:lnTo>
                    <a:pt x="2858" y="2249"/>
                  </a:lnTo>
                  <a:lnTo>
                    <a:pt x="2913" y="2249"/>
                  </a:lnTo>
                  <a:lnTo>
                    <a:pt x="2950" y="2231"/>
                  </a:lnTo>
                  <a:lnTo>
                    <a:pt x="2969" y="2213"/>
                  </a:lnTo>
                  <a:lnTo>
                    <a:pt x="3024" y="2176"/>
                  </a:lnTo>
                  <a:lnTo>
                    <a:pt x="3061" y="2157"/>
                  </a:lnTo>
                  <a:lnTo>
                    <a:pt x="3079" y="2157"/>
                  </a:lnTo>
                  <a:lnTo>
                    <a:pt x="3135" y="2139"/>
                  </a:lnTo>
                  <a:lnTo>
                    <a:pt x="3208" y="2102"/>
                  </a:lnTo>
                  <a:lnTo>
                    <a:pt x="3227" y="2084"/>
                  </a:lnTo>
                  <a:lnTo>
                    <a:pt x="3227" y="2065"/>
                  </a:lnTo>
                  <a:lnTo>
                    <a:pt x="3282" y="2065"/>
                  </a:lnTo>
                  <a:lnTo>
                    <a:pt x="3393" y="2028"/>
                  </a:lnTo>
                  <a:lnTo>
                    <a:pt x="3485" y="1973"/>
                  </a:lnTo>
                  <a:lnTo>
                    <a:pt x="3540" y="1936"/>
                  </a:lnTo>
                  <a:lnTo>
                    <a:pt x="3559" y="1918"/>
                  </a:lnTo>
                  <a:lnTo>
                    <a:pt x="3577" y="1918"/>
                  </a:lnTo>
                  <a:lnTo>
                    <a:pt x="3577" y="1936"/>
                  </a:lnTo>
                  <a:lnTo>
                    <a:pt x="3559" y="1955"/>
                  </a:lnTo>
                  <a:lnTo>
                    <a:pt x="3595" y="1955"/>
                  </a:lnTo>
                  <a:lnTo>
                    <a:pt x="3688" y="1862"/>
                  </a:lnTo>
                  <a:lnTo>
                    <a:pt x="3743" y="1826"/>
                  </a:lnTo>
                  <a:lnTo>
                    <a:pt x="3817" y="1826"/>
                  </a:lnTo>
                  <a:lnTo>
                    <a:pt x="4001" y="1733"/>
                  </a:lnTo>
                  <a:lnTo>
                    <a:pt x="4148" y="1641"/>
                  </a:lnTo>
                  <a:lnTo>
                    <a:pt x="4222" y="1604"/>
                  </a:lnTo>
                  <a:lnTo>
                    <a:pt x="4259" y="1586"/>
                  </a:lnTo>
                  <a:lnTo>
                    <a:pt x="4296" y="1567"/>
                  </a:lnTo>
                  <a:lnTo>
                    <a:pt x="4277" y="1567"/>
                  </a:lnTo>
                  <a:lnTo>
                    <a:pt x="4259" y="1531"/>
                  </a:lnTo>
                  <a:lnTo>
                    <a:pt x="4351" y="1531"/>
                  </a:lnTo>
                  <a:lnTo>
                    <a:pt x="4370" y="1512"/>
                  </a:lnTo>
                  <a:lnTo>
                    <a:pt x="4554" y="1365"/>
                  </a:lnTo>
                  <a:lnTo>
                    <a:pt x="4572" y="1365"/>
                  </a:lnTo>
                  <a:lnTo>
                    <a:pt x="4609" y="1346"/>
                  </a:lnTo>
                  <a:lnTo>
                    <a:pt x="4646" y="1309"/>
                  </a:lnTo>
                  <a:lnTo>
                    <a:pt x="4665" y="1291"/>
                  </a:lnTo>
                  <a:lnTo>
                    <a:pt x="4738" y="1236"/>
                  </a:lnTo>
                  <a:lnTo>
                    <a:pt x="4775" y="1199"/>
                  </a:lnTo>
                  <a:lnTo>
                    <a:pt x="4794" y="1180"/>
                  </a:lnTo>
                  <a:lnTo>
                    <a:pt x="4812" y="1143"/>
                  </a:lnTo>
                  <a:lnTo>
                    <a:pt x="4904" y="1088"/>
                  </a:lnTo>
                  <a:lnTo>
                    <a:pt x="5052" y="941"/>
                  </a:lnTo>
                  <a:lnTo>
                    <a:pt x="5181" y="775"/>
                  </a:lnTo>
                  <a:lnTo>
                    <a:pt x="5236" y="720"/>
                  </a:lnTo>
                  <a:lnTo>
                    <a:pt x="5254" y="664"/>
                  </a:lnTo>
                  <a:lnTo>
                    <a:pt x="5273" y="609"/>
                  </a:lnTo>
                  <a:lnTo>
                    <a:pt x="5365" y="480"/>
                  </a:lnTo>
                  <a:lnTo>
                    <a:pt x="5420" y="351"/>
                  </a:lnTo>
                  <a:lnTo>
                    <a:pt x="5439" y="314"/>
                  </a:lnTo>
                  <a:lnTo>
                    <a:pt x="5439" y="296"/>
                  </a:lnTo>
                  <a:lnTo>
                    <a:pt x="5439" y="240"/>
                  </a:lnTo>
                  <a:lnTo>
                    <a:pt x="5476" y="203"/>
                  </a:lnTo>
                  <a:lnTo>
                    <a:pt x="5494" y="203"/>
                  </a:lnTo>
                  <a:lnTo>
                    <a:pt x="5494" y="167"/>
                  </a:lnTo>
                  <a:lnTo>
                    <a:pt x="5531" y="56"/>
                  </a:lnTo>
                  <a:lnTo>
                    <a:pt x="5512" y="19"/>
                  </a:lnTo>
                  <a:lnTo>
                    <a:pt x="5476" y="1"/>
                  </a:lnTo>
                  <a:lnTo>
                    <a:pt x="5457" y="1"/>
                  </a:lnTo>
                  <a:lnTo>
                    <a:pt x="5439" y="19"/>
                  </a:lnTo>
                  <a:lnTo>
                    <a:pt x="5420" y="1"/>
                  </a:lnTo>
                  <a:close/>
                  <a:moveTo>
                    <a:pt x="3153" y="8074"/>
                  </a:moveTo>
                  <a:lnTo>
                    <a:pt x="3153" y="8093"/>
                  </a:lnTo>
                  <a:lnTo>
                    <a:pt x="3171" y="8111"/>
                  </a:lnTo>
                  <a:lnTo>
                    <a:pt x="3190" y="8111"/>
                  </a:lnTo>
                  <a:lnTo>
                    <a:pt x="3171" y="8093"/>
                  </a:lnTo>
                  <a:lnTo>
                    <a:pt x="3171" y="8074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1620100" y="880050"/>
              <a:ext cx="193575" cy="332300"/>
            </a:xfrm>
            <a:custGeom>
              <a:avLst/>
              <a:gdLst/>
              <a:ahLst/>
              <a:cxnLst/>
              <a:rect l="l" t="t" r="r" b="b"/>
              <a:pathLst>
                <a:path w="7743" h="13292" extrusionOk="0">
                  <a:moveTo>
                    <a:pt x="7742" y="369"/>
                  </a:moveTo>
                  <a:lnTo>
                    <a:pt x="7724" y="388"/>
                  </a:lnTo>
                  <a:lnTo>
                    <a:pt x="7706" y="388"/>
                  </a:lnTo>
                  <a:lnTo>
                    <a:pt x="7706" y="425"/>
                  </a:lnTo>
                  <a:lnTo>
                    <a:pt x="7724" y="425"/>
                  </a:lnTo>
                  <a:lnTo>
                    <a:pt x="7742" y="406"/>
                  </a:lnTo>
                  <a:lnTo>
                    <a:pt x="7742" y="369"/>
                  </a:lnTo>
                  <a:close/>
                  <a:moveTo>
                    <a:pt x="7503" y="369"/>
                  </a:moveTo>
                  <a:lnTo>
                    <a:pt x="7521" y="406"/>
                  </a:lnTo>
                  <a:lnTo>
                    <a:pt x="7503" y="443"/>
                  </a:lnTo>
                  <a:lnTo>
                    <a:pt x="7484" y="443"/>
                  </a:lnTo>
                  <a:lnTo>
                    <a:pt x="7484" y="425"/>
                  </a:lnTo>
                  <a:lnTo>
                    <a:pt x="7503" y="388"/>
                  </a:lnTo>
                  <a:lnTo>
                    <a:pt x="7503" y="369"/>
                  </a:lnTo>
                  <a:close/>
                  <a:moveTo>
                    <a:pt x="7429" y="664"/>
                  </a:moveTo>
                  <a:lnTo>
                    <a:pt x="7441" y="677"/>
                  </a:lnTo>
                  <a:lnTo>
                    <a:pt x="7441" y="677"/>
                  </a:lnTo>
                  <a:lnTo>
                    <a:pt x="7448" y="664"/>
                  </a:lnTo>
                  <a:close/>
                  <a:moveTo>
                    <a:pt x="7448" y="609"/>
                  </a:moveTo>
                  <a:lnTo>
                    <a:pt x="7466" y="627"/>
                  </a:lnTo>
                  <a:lnTo>
                    <a:pt x="7484" y="646"/>
                  </a:lnTo>
                  <a:lnTo>
                    <a:pt x="7484" y="683"/>
                  </a:lnTo>
                  <a:lnTo>
                    <a:pt x="7448" y="683"/>
                  </a:lnTo>
                  <a:lnTo>
                    <a:pt x="7441" y="677"/>
                  </a:lnTo>
                  <a:lnTo>
                    <a:pt x="7441" y="677"/>
                  </a:lnTo>
                  <a:lnTo>
                    <a:pt x="7429" y="701"/>
                  </a:lnTo>
                  <a:lnTo>
                    <a:pt x="7429" y="683"/>
                  </a:lnTo>
                  <a:lnTo>
                    <a:pt x="7429" y="646"/>
                  </a:lnTo>
                  <a:lnTo>
                    <a:pt x="7448" y="609"/>
                  </a:lnTo>
                  <a:close/>
                  <a:moveTo>
                    <a:pt x="7355" y="701"/>
                  </a:moveTo>
                  <a:lnTo>
                    <a:pt x="7337" y="720"/>
                  </a:lnTo>
                  <a:lnTo>
                    <a:pt x="7355" y="720"/>
                  </a:lnTo>
                  <a:lnTo>
                    <a:pt x="7355" y="701"/>
                  </a:lnTo>
                  <a:close/>
                  <a:moveTo>
                    <a:pt x="7116" y="1807"/>
                  </a:moveTo>
                  <a:lnTo>
                    <a:pt x="7097" y="1844"/>
                  </a:lnTo>
                  <a:lnTo>
                    <a:pt x="7060" y="1862"/>
                  </a:lnTo>
                  <a:lnTo>
                    <a:pt x="7060" y="1844"/>
                  </a:lnTo>
                  <a:lnTo>
                    <a:pt x="7097" y="1807"/>
                  </a:lnTo>
                  <a:close/>
                  <a:moveTo>
                    <a:pt x="7079" y="1918"/>
                  </a:moveTo>
                  <a:lnTo>
                    <a:pt x="7060" y="1936"/>
                  </a:lnTo>
                  <a:lnTo>
                    <a:pt x="7042" y="1973"/>
                  </a:lnTo>
                  <a:lnTo>
                    <a:pt x="7024" y="2010"/>
                  </a:lnTo>
                  <a:lnTo>
                    <a:pt x="7024" y="2028"/>
                  </a:lnTo>
                  <a:lnTo>
                    <a:pt x="7060" y="1991"/>
                  </a:lnTo>
                  <a:lnTo>
                    <a:pt x="7079" y="1955"/>
                  </a:lnTo>
                  <a:lnTo>
                    <a:pt x="7079" y="1918"/>
                  </a:lnTo>
                  <a:close/>
                  <a:moveTo>
                    <a:pt x="6563" y="2710"/>
                  </a:moveTo>
                  <a:lnTo>
                    <a:pt x="6563" y="2729"/>
                  </a:lnTo>
                  <a:lnTo>
                    <a:pt x="6544" y="2747"/>
                  </a:lnTo>
                  <a:lnTo>
                    <a:pt x="6526" y="2747"/>
                  </a:lnTo>
                  <a:lnTo>
                    <a:pt x="6544" y="2710"/>
                  </a:lnTo>
                  <a:close/>
                  <a:moveTo>
                    <a:pt x="6581" y="2802"/>
                  </a:moveTo>
                  <a:lnTo>
                    <a:pt x="6563" y="2839"/>
                  </a:lnTo>
                  <a:lnTo>
                    <a:pt x="6526" y="2858"/>
                  </a:lnTo>
                  <a:lnTo>
                    <a:pt x="6507" y="2858"/>
                  </a:lnTo>
                  <a:lnTo>
                    <a:pt x="6489" y="2839"/>
                  </a:lnTo>
                  <a:lnTo>
                    <a:pt x="6544" y="2821"/>
                  </a:lnTo>
                  <a:lnTo>
                    <a:pt x="6581" y="2802"/>
                  </a:lnTo>
                  <a:close/>
                  <a:moveTo>
                    <a:pt x="6249" y="3208"/>
                  </a:moveTo>
                  <a:lnTo>
                    <a:pt x="6213" y="3226"/>
                  </a:lnTo>
                  <a:lnTo>
                    <a:pt x="6176" y="3226"/>
                  </a:lnTo>
                  <a:lnTo>
                    <a:pt x="6213" y="3208"/>
                  </a:lnTo>
                  <a:close/>
                  <a:moveTo>
                    <a:pt x="6194" y="3374"/>
                  </a:moveTo>
                  <a:lnTo>
                    <a:pt x="6176" y="3392"/>
                  </a:lnTo>
                  <a:lnTo>
                    <a:pt x="6157" y="3411"/>
                  </a:lnTo>
                  <a:lnTo>
                    <a:pt x="6139" y="3392"/>
                  </a:lnTo>
                  <a:lnTo>
                    <a:pt x="6157" y="3374"/>
                  </a:lnTo>
                  <a:close/>
                  <a:moveTo>
                    <a:pt x="5752" y="3816"/>
                  </a:moveTo>
                  <a:lnTo>
                    <a:pt x="5770" y="3835"/>
                  </a:lnTo>
                  <a:lnTo>
                    <a:pt x="5752" y="3853"/>
                  </a:lnTo>
                  <a:lnTo>
                    <a:pt x="5715" y="3853"/>
                  </a:lnTo>
                  <a:lnTo>
                    <a:pt x="5733" y="3835"/>
                  </a:lnTo>
                  <a:lnTo>
                    <a:pt x="5752" y="3816"/>
                  </a:lnTo>
                  <a:close/>
                  <a:moveTo>
                    <a:pt x="5623" y="3982"/>
                  </a:moveTo>
                  <a:lnTo>
                    <a:pt x="5604" y="4001"/>
                  </a:lnTo>
                  <a:lnTo>
                    <a:pt x="5604" y="3982"/>
                  </a:lnTo>
                  <a:close/>
                  <a:moveTo>
                    <a:pt x="5420" y="4111"/>
                  </a:moveTo>
                  <a:lnTo>
                    <a:pt x="5420" y="4130"/>
                  </a:lnTo>
                  <a:lnTo>
                    <a:pt x="5420" y="4148"/>
                  </a:lnTo>
                  <a:lnTo>
                    <a:pt x="5438" y="4130"/>
                  </a:lnTo>
                  <a:lnTo>
                    <a:pt x="5438" y="4111"/>
                  </a:lnTo>
                  <a:close/>
                  <a:moveTo>
                    <a:pt x="5107" y="4296"/>
                  </a:moveTo>
                  <a:lnTo>
                    <a:pt x="5070" y="4314"/>
                  </a:lnTo>
                  <a:lnTo>
                    <a:pt x="5070" y="4332"/>
                  </a:lnTo>
                  <a:lnTo>
                    <a:pt x="5070" y="4351"/>
                  </a:lnTo>
                  <a:lnTo>
                    <a:pt x="5107" y="4314"/>
                  </a:lnTo>
                  <a:lnTo>
                    <a:pt x="5107" y="4296"/>
                  </a:lnTo>
                  <a:close/>
                  <a:moveTo>
                    <a:pt x="5383" y="4664"/>
                  </a:moveTo>
                  <a:lnTo>
                    <a:pt x="5365" y="4683"/>
                  </a:lnTo>
                  <a:lnTo>
                    <a:pt x="5383" y="4701"/>
                  </a:lnTo>
                  <a:lnTo>
                    <a:pt x="5420" y="4683"/>
                  </a:lnTo>
                  <a:lnTo>
                    <a:pt x="5401" y="4664"/>
                  </a:lnTo>
                  <a:close/>
                  <a:moveTo>
                    <a:pt x="4812" y="4756"/>
                  </a:moveTo>
                  <a:lnTo>
                    <a:pt x="4812" y="4793"/>
                  </a:lnTo>
                  <a:lnTo>
                    <a:pt x="4793" y="4812"/>
                  </a:lnTo>
                  <a:lnTo>
                    <a:pt x="4793" y="4793"/>
                  </a:lnTo>
                  <a:lnTo>
                    <a:pt x="4793" y="4756"/>
                  </a:lnTo>
                  <a:close/>
                  <a:moveTo>
                    <a:pt x="4701" y="4867"/>
                  </a:moveTo>
                  <a:lnTo>
                    <a:pt x="4701" y="4904"/>
                  </a:lnTo>
                  <a:lnTo>
                    <a:pt x="4683" y="4904"/>
                  </a:lnTo>
                  <a:lnTo>
                    <a:pt x="4664" y="4885"/>
                  </a:lnTo>
                  <a:lnTo>
                    <a:pt x="4683" y="4867"/>
                  </a:lnTo>
                  <a:close/>
                  <a:moveTo>
                    <a:pt x="3521" y="5660"/>
                  </a:moveTo>
                  <a:lnTo>
                    <a:pt x="3540" y="5678"/>
                  </a:lnTo>
                  <a:lnTo>
                    <a:pt x="3521" y="5697"/>
                  </a:lnTo>
                  <a:lnTo>
                    <a:pt x="3503" y="5697"/>
                  </a:lnTo>
                  <a:lnTo>
                    <a:pt x="3503" y="5678"/>
                  </a:lnTo>
                  <a:lnTo>
                    <a:pt x="3521" y="5660"/>
                  </a:lnTo>
                  <a:close/>
                  <a:moveTo>
                    <a:pt x="3042" y="5881"/>
                  </a:moveTo>
                  <a:lnTo>
                    <a:pt x="3060" y="5918"/>
                  </a:lnTo>
                  <a:lnTo>
                    <a:pt x="3024" y="5918"/>
                  </a:lnTo>
                  <a:lnTo>
                    <a:pt x="3024" y="5899"/>
                  </a:lnTo>
                  <a:lnTo>
                    <a:pt x="3042" y="5881"/>
                  </a:lnTo>
                  <a:close/>
                  <a:moveTo>
                    <a:pt x="2673" y="5955"/>
                  </a:moveTo>
                  <a:lnTo>
                    <a:pt x="2692" y="5973"/>
                  </a:lnTo>
                  <a:lnTo>
                    <a:pt x="2673" y="5991"/>
                  </a:lnTo>
                  <a:lnTo>
                    <a:pt x="2655" y="5991"/>
                  </a:lnTo>
                  <a:lnTo>
                    <a:pt x="2636" y="5973"/>
                  </a:lnTo>
                  <a:lnTo>
                    <a:pt x="2655" y="5955"/>
                  </a:lnTo>
                  <a:close/>
                  <a:moveTo>
                    <a:pt x="2471" y="6157"/>
                  </a:moveTo>
                  <a:lnTo>
                    <a:pt x="2452" y="6176"/>
                  </a:lnTo>
                  <a:lnTo>
                    <a:pt x="2415" y="6176"/>
                  </a:lnTo>
                  <a:lnTo>
                    <a:pt x="2434" y="6157"/>
                  </a:lnTo>
                  <a:close/>
                  <a:moveTo>
                    <a:pt x="1143" y="6950"/>
                  </a:moveTo>
                  <a:lnTo>
                    <a:pt x="1143" y="6968"/>
                  </a:lnTo>
                  <a:lnTo>
                    <a:pt x="1125" y="6987"/>
                  </a:lnTo>
                  <a:lnTo>
                    <a:pt x="1088" y="7005"/>
                  </a:lnTo>
                  <a:lnTo>
                    <a:pt x="1088" y="6987"/>
                  </a:lnTo>
                  <a:lnTo>
                    <a:pt x="1106" y="6968"/>
                  </a:lnTo>
                  <a:lnTo>
                    <a:pt x="1143" y="6950"/>
                  </a:lnTo>
                  <a:close/>
                  <a:moveTo>
                    <a:pt x="517" y="7632"/>
                  </a:moveTo>
                  <a:lnTo>
                    <a:pt x="517" y="7650"/>
                  </a:lnTo>
                  <a:lnTo>
                    <a:pt x="498" y="7669"/>
                  </a:lnTo>
                  <a:lnTo>
                    <a:pt x="480" y="7650"/>
                  </a:lnTo>
                  <a:lnTo>
                    <a:pt x="480" y="7632"/>
                  </a:lnTo>
                  <a:close/>
                  <a:moveTo>
                    <a:pt x="148" y="9457"/>
                  </a:moveTo>
                  <a:lnTo>
                    <a:pt x="166" y="9475"/>
                  </a:lnTo>
                  <a:lnTo>
                    <a:pt x="166" y="9494"/>
                  </a:lnTo>
                  <a:lnTo>
                    <a:pt x="148" y="9494"/>
                  </a:lnTo>
                  <a:lnTo>
                    <a:pt x="148" y="9475"/>
                  </a:lnTo>
                  <a:lnTo>
                    <a:pt x="130" y="9475"/>
                  </a:lnTo>
                  <a:lnTo>
                    <a:pt x="148" y="9457"/>
                  </a:lnTo>
                  <a:close/>
                  <a:moveTo>
                    <a:pt x="406" y="9826"/>
                  </a:moveTo>
                  <a:lnTo>
                    <a:pt x="424" y="9862"/>
                  </a:lnTo>
                  <a:lnTo>
                    <a:pt x="424" y="9881"/>
                  </a:lnTo>
                  <a:lnTo>
                    <a:pt x="406" y="9881"/>
                  </a:lnTo>
                  <a:lnTo>
                    <a:pt x="406" y="9844"/>
                  </a:lnTo>
                  <a:lnTo>
                    <a:pt x="406" y="9826"/>
                  </a:lnTo>
                  <a:close/>
                  <a:moveTo>
                    <a:pt x="517" y="9899"/>
                  </a:moveTo>
                  <a:lnTo>
                    <a:pt x="498" y="9918"/>
                  </a:lnTo>
                  <a:lnTo>
                    <a:pt x="535" y="9899"/>
                  </a:lnTo>
                  <a:close/>
                  <a:moveTo>
                    <a:pt x="498" y="9991"/>
                  </a:moveTo>
                  <a:lnTo>
                    <a:pt x="517" y="10010"/>
                  </a:lnTo>
                  <a:lnTo>
                    <a:pt x="498" y="10010"/>
                  </a:lnTo>
                  <a:lnTo>
                    <a:pt x="498" y="9991"/>
                  </a:lnTo>
                  <a:close/>
                  <a:moveTo>
                    <a:pt x="756" y="10342"/>
                  </a:moveTo>
                  <a:lnTo>
                    <a:pt x="775" y="10360"/>
                  </a:lnTo>
                  <a:lnTo>
                    <a:pt x="775" y="10379"/>
                  </a:lnTo>
                  <a:lnTo>
                    <a:pt x="738" y="10379"/>
                  </a:lnTo>
                  <a:lnTo>
                    <a:pt x="738" y="10360"/>
                  </a:lnTo>
                  <a:lnTo>
                    <a:pt x="756" y="10342"/>
                  </a:lnTo>
                  <a:close/>
                  <a:moveTo>
                    <a:pt x="1438" y="10913"/>
                  </a:moveTo>
                  <a:lnTo>
                    <a:pt x="1438" y="10932"/>
                  </a:lnTo>
                  <a:lnTo>
                    <a:pt x="1457" y="10968"/>
                  </a:lnTo>
                  <a:lnTo>
                    <a:pt x="1438" y="10968"/>
                  </a:lnTo>
                  <a:lnTo>
                    <a:pt x="1420" y="10932"/>
                  </a:lnTo>
                  <a:lnTo>
                    <a:pt x="1420" y="10913"/>
                  </a:lnTo>
                  <a:close/>
                  <a:moveTo>
                    <a:pt x="2047" y="11337"/>
                  </a:moveTo>
                  <a:lnTo>
                    <a:pt x="2083" y="11356"/>
                  </a:lnTo>
                  <a:lnTo>
                    <a:pt x="2083" y="11392"/>
                  </a:lnTo>
                  <a:lnTo>
                    <a:pt x="2047" y="11392"/>
                  </a:lnTo>
                  <a:lnTo>
                    <a:pt x="2047" y="11374"/>
                  </a:lnTo>
                  <a:lnTo>
                    <a:pt x="2028" y="11356"/>
                  </a:lnTo>
                  <a:lnTo>
                    <a:pt x="2047" y="11337"/>
                  </a:lnTo>
                  <a:close/>
                  <a:moveTo>
                    <a:pt x="4130" y="13125"/>
                  </a:moveTo>
                  <a:lnTo>
                    <a:pt x="4111" y="13144"/>
                  </a:lnTo>
                  <a:lnTo>
                    <a:pt x="4074" y="13162"/>
                  </a:lnTo>
                  <a:lnTo>
                    <a:pt x="4074" y="13144"/>
                  </a:lnTo>
                  <a:lnTo>
                    <a:pt x="4093" y="13125"/>
                  </a:lnTo>
                  <a:close/>
                  <a:moveTo>
                    <a:pt x="7613" y="1"/>
                  </a:moveTo>
                  <a:lnTo>
                    <a:pt x="7577" y="37"/>
                  </a:lnTo>
                  <a:lnTo>
                    <a:pt x="7540" y="111"/>
                  </a:lnTo>
                  <a:lnTo>
                    <a:pt x="7540" y="167"/>
                  </a:lnTo>
                  <a:lnTo>
                    <a:pt x="7521" y="148"/>
                  </a:lnTo>
                  <a:lnTo>
                    <a:pt x="7521" y="130"/>
                  </a:lnTo>
                  <a:lnTo>
                    <a:pt x="7521" y="111"/>
                  </a:lnTo>
                  <a:lnTo>
                    <a:pt x="7484" y="111"/>
                  </a:lnTo>
                  <a:lnTo>
                    <a:pt x="7466" y="130"/>
                  </a:lnTo>
                  <a:lnTo>
                    <a:pt x="7484" y="148"/>
                  </a:lnTo>
                  <a:lnTo>
                    <a:pt x="7484" y="185"/>
                  </a:lnTo>
                  <a:lnTo>
                    <a:pt x="7466" y="222"/>
                  </a:lnTo>
                  <a:lnTo>
                    <a:pt x="7448" y="222"/>
                  </a:lnTo>
                  <a:lnTo>
                    <a:pt x="7466" y="240"/>
                  </a:lnTo>
                  <a:lnTo>
                    <a:pt x="7466" y="259"/>
                  </a:lnTo>
                  <a:lnTo>
                    <a:pt x="7466" y="296"/>
                  </a:lnTo>
                  <a:lnTo>
                    <a:pt x="7448" y="351"/>
                  </a:lnTo>
                  <a:lnTo>
                    <a:pt x="7448" y="369"/>
                  </a:lnTo>
                  <a:lnTo>
                    <a:pt x="7466" y="388"/>
                  </a:lnTo>
                  <a:lnTo>
                    <a:pt x="7429" y="406"/>
                  </a:lnTo>
                  <a:lnTo>
                    <a:pt x="7411" y="406"/>
                  </a:lnTo>
                  <a:lnTo>
                    <a:pt x="7429" y="425"/>
                  </a:lnTo>
                  <a:lnTo>
                    <a:pt x="7429" y="443"/>
                  </a:lnTo>
                  <a:lnTo>
                    <a:pt x="7448" y="480"/>
                  </a:lnTo>
                  <a:lnTo>
                    <a:pt x="7429" y="461"/>
                  </a:lnTo>
                  <a:lnTo>
                    <a:pt x="7411" y="498"/>
                  </a:lnTo>
                  <a:lnTo>
                    <a:pt x="7411" y="535"/>
                  </a:lnTo>
                  <a:lnTo>
                    <a:pt x="7429" y="554"/>
                  </a:lnTo>
                  <a:lnTo>
                    <a:pt x="7374" y="554"/>
                  </a:lnTo>
                  <a:lnTo>
                    <a:pt x="7374" y="572"/>
                  </a:lnTo>
                  <a:lnTo>
                    <a:pt x="7374" y="590"/>
                  </a:lnTo>
                  <a:lnTo>
                    <a:pt x="7392" y="590"/>
                  </a:lnTo>
                  <a:lnTo>
                    <a:pt x="7392" y="609"/>
                  </a:lnTo>
                  <a:lnTo>
                    <a:pt x="7392" y="646"/>
                  </a:lnTo>
                  <a:lnTo>
                    <a:pt x="7355" y="627"/>
                  </a:lnTo>
                  <a:lnTo>
                    <a:pt x="7374" y="683"/>
                  </a:lnTo>
                  <a:lnTo>
                    <a:pt x="7392" y="720"/>
                  </a:lnTo>
                  <a:lnTo>
                    <a:pt x="7392" y="775"/>
                  </a:lnTo>
                  <a:lnTo>
                    <a:pt x="7392" y="812"/>
                  </a:lnTo>
                  <a:lnTo>
                    <a:pt x="7374" y="812"/>
                  </a:lnTo>
                  <a:lnTo>
                    <a:pt x="7374" y="793"/>
                  </a:lnTo>
                  <a:lnTo>
                    <a:pt x="7337" y="812"/>
                  </a:lnTo>
                  <a:lnTo>
                    <a:pt x="7319" y="812"/>
                  </a:lnTo>
                  <a:lnTo>
                    <a:pt x="7300" y="849"/>
                  </a:lnTo>
                  <a:lnTo>
                    <a:pt x="7319" y="867"/>
                  </a:lnTo>
                  <a:lnTo>
                    <a:pt x="7300" y="885"/>
                  </a:lnTo>
                  <a:lnTo>
                    <a:pt x="7300" y="922"/>
                  </a:lnTo>
                  <a:lnTo>
                    <a:pt x="7300" y="978"/>
                  </a:lnTo>
                  <a:lnTo>
                    <a:pt x="7282" y="996"/>
                  </a:lnTo>
                  <a:lnTo>
                    <a:pt x="7263" y="996"/>
                  </a:lnTo>
                  <a:lnTo>
                    <a:pt x="7245" y="1051"/>
                  </a:lnTo>
                  <a:lnTo>
                    <a:pt x="7226" y="1088"/>
                  </a:lnTo>
                  <a:lnTo>
                    <a:pt x="7226" y="1125"/>
                  </a:lnTo>
                  <a:lnTo>
                    <a:pt x="7245" y="1162"/>
                  </a:lnTo>
                  <a:lnTo>
                    <a:pt x="7208" y="1199"/>
                  </a:lnTo>
                  <a:lnTo>
                    <a:pt x="7189" y="1217"/>
                  </a:lnTo>
                  <a:lnTo>
                    <a:pt x="7189" y="1273"/>
                  </a:lnTo>
                  <a:lnTo>
                    <a:pt x="7171" y="1273"/>
                  </a:lnTo>
                  <a:lnTo>
                    <a:pt x="7171" y="1291"/>
                  </a:lnTo>
                  <a:lnTo>
                    <a:pt x="7171" y="1365"/>
                  </a:lnTo>
                  <a:lnTo>
                    <a:pt x="7189" y="1365"/>
                  </a:lnTo>
                  <a:lnTo>
                    <a:pt x="7226" y="1346"/>
                  </a:lnTo>
                  <a:lnTo>
                    <a:pt x="7245" y="1365"/>
                  </a:lnTo>
                  <a:lnTo>
                    <a:pt x="7226" y="1383"/>
                  </a:lnTo>
                  <a:lnTo>
                    <a:pt x="7189" y="1383"/>
                  </a:lnTo>
                  <a:lnTo>
                    <a:pt x="7171" y="1420"/>
                  </a:lnTo>
                  <a:lnTo>
                    <a:pt x="7134" y="1475"/>
                  </a:lnTo>
                  <a:lnTo>
                    <a:pt x="7153" y="1420"/>
                  </a:lnTo>
                  <a:lnTo>
                    <a:pt x="7171" y="1383"/>
                  </a:lnTo>
                  <a:lnTo>
                    <a:pt x="7153" y="1346"/>
                  </a:lnTo>
                  <a:lnTo>
                    <a:pt x="7134" y="1328"/>
                  </a:lnTo>
                  <a:lnTo>
                    <a:pt x="7134" y="1365"/>
                  </a:lnTo>
                  <a:lnTo>
                    <a:pt x="7134" y="1402"/>
                  </a:lnTo>
                  <a:lnTo>
                    <a:pt x="7116" y="1420"/>
                  </a:lnTo>
                  <a:lnTo>
                    <a:pt x="7097" y="1438"/>
                  </a:lnTo>
                  <a:lnTo>
                    <a:pt x="7097" y="1494"/>
                  </a:lnTo>
                  <a:lnTo>
                    <a:pt x="7079" y="1531"/>
                  </a:lnTo>
                  <a:lnTo>
                    <a:pt x="7060" y="1531"/>
                  </a:lnTo>
                  <a:lnTo>
                    <a:pt x="7042" y="1586"/>
                  </a:lnTo>
                  <a:lnTo>
                    <a:pt x="7024" y="1641"/>
                  </a:lnTo>
                  <a:lnTo>
                    <a:pt x="7005" y="1715"/>
                  </a:lnTo>
                  <a:lnTo>
                    <a:pt x="6968" y="1807"/>
                  </a:lnTo>
                  <a:lnTo>
                    <a:pt x="6968" y="1881"/>
                  </a:lnTo>
                  <a:lnTo>
                    <a:pt x="6968" y="1955"/>
                  </a:lnTo>
                  <a:lnTo>
                    <a:pt x="6950" y="1936"/>
                  </a:lnTo>
                  <a:lnTo>
                    <a:pt x="6950" y="1918"/>
                  </a:lnTo>
                  <a:lnTo>
                    <a:pt x="6931" y="1936"/>
                  </a:lnTo>
                  <a:lnTo>
                    <a:pt x="6895" y="1936"/>
                  </a:lnTo>
                  <a:lnTo>
                    <a:pt x="6876" y="1973"/>
                  </a:lnTo>
                  <a:lnTo>
                    <a:pt x="6858" y="2028"/>
                  </a:lnTo>
                  <a:lnTo>
                    <a:pt x="6858" y="2065"/>
                  </a:lnTo>
                  <a:lnTo>
                    <a:pt x="6876" y="2065"/>
                  </a:lnTo>
                  <a:lnTo>
                    <a:pt x="6802" y="2120"/>
                  </a:lnTo>
                  <a:lnTo>
                    <a:pt x="6784" y="2176"/>
                  </a:lnTo>
                  <a:lnTo>
                    <a:pt x="6802" y="2176"/>
                  </a:lnTo>
                  <a:lnTo>
                    <a:pt x="6802" y="2157"/>
                  </a:lnTo>
                  <a:lnTo>
                    <a:pt x="6839" y="2157"/>
                  </a:lnTo>
                  <a:lnTo>
                    <a:pt x="6839" y="2194"/>
                  </a:lnTo>
                  <a:lnTo>
                    <a:pt x="6821" y="2231"/>
                  </a:lnTo>
                  <a:lnTo>
                    <a:pt x="6821" y="2213"/>
                  </a:lnTo>
                  <a:lnTo>
                    <a:pt x="6802" y="2194"/>
                  </a:lnTo>
                  <a:lnTo>
                    <a:pt x="6784" y="2194"/>
                  </a:lnTo>
                  <a:lnTo>
                    <a:pt x="6747" y="2231"/>
                  </a:lnTo>
                  <a:lnTo>
                    <a:pt x="6710" y="2249"/>
                  </a:lnTo>
                  <a:lnTo>
                    <a:pt x="6747" y="2268"/>
                  </a:lnTo>
                  <a:lnTo>
                    <a:pt x="6747" y="2249"/>
                  </a:lnTo>
                  <a:lnTo>
                    <a:pt x="6766" y="2231"/>
                  </a:lnTo>
                  <a:lnTo>
                    <a:pt x="6766" y="2268"/>
                  </a:lnTo>
                  <a:lnTo>
                    <a:pt x="6729" y="2286"/>
                  </a:lnTo>
                  <a:lnTo>
                    <a:pt x="6692" y="2286"/>
                  </a:lnTo>
                  <a:lnTo>
                    <a:pt x="6692" y="2305"/>
                  </a:lnTo>
                  <a:lnTo>
                    <a:pt x="6673" y="2323"/>
                  </a:lnTo>
                  <a:lnTo>
                    <a:pt x="6692" y="2323"/>
                  </a:lnTo>
                  <a:lnTo>
                    <a:pt x="6710" y="2342"/>
                  </a:lnTo>
                  <a:lnTo>
                    <a:pt x="6673" y="2397"/>
                  </a:lnTo>
                  <a:lnTo>
                    <a:pt x="6655" y="2397"/>
                  </a:lnTo>
                  <a:lnTo>
                    <a:pt x="6636" y="2452"/>
                  </a:lnTo>
                  <a:lnTo>
                    <a:pt x="6581" y="2544"/>
                  </a:lnTo>
                  <a:lnTo>
                    <a:pt x="6581" y="2581"/>
                  </a:lnTo>
                  <a:lnTo>
                    <a:pt x="6544" y="2581"/>
                  </a:lnTo>
                  <a:lnTo>
                    <a:pt x="6526" y="2618"/>
                  </a:lnTo>
                  <a:lnTo>
                    <a:pt x="6507" y="2655"/>
                  </a:lnTo>
                  <a:lnTo>
                    <a:pt x="6471" y="2710"/>
                  </a:lnTo>
                  <a:lnTo>
                    <a:pt x="6415" y="2784"/>
                  </a:lnTo>
                  <a:lnTo>
                    <a:pt x="6378" y="2876"/>
                  </a:lnTo>
                  <a:lnTo>
                    <a:pt x="6360" y="2913"/>
                  </a:lnTo>
                  <a:lnTo>
                    <a:pt x="6305" y="2950"/>
                  </a:lnTo>
                  <a:lnTo>
                    <a:pt x="6249" y="3042"/>
                  </a:lnTo>
                  <a:lnTo>
                    <a:pt x="6194" y="3134"/>
                  </a:lnTo>
                  <a:lnTo>
                    <a:pt x="6194" y="3190"/>
                  </a:lnTo>
                  <a:lnTo>
                    <a:pt x="6194" y="3208"/>
                  </a:lnTo>
                  <a:lnTo>
                    <a:pt x="6139" y="3208"/>
                  </a:lnTo>
                  <a:lnTo>
                    <a:pt x="6120" y="3245"/>
                  </a:lnTo>
                  <a:lnTo>
                    <a:pt x="6083" y="3300"/>
                  </a:lnTo>
                  <a:lnTo>
                    <a:pt x="6047" y="3355"/>
                  </a:lnTo>
                  <a:lnTo>
                    <a:pt x="6010" y="3411"/>
                  </a:lnTo>
                  <a:lnTo>
                    <a:pt x="5991" y="3448"/>
                  </a:lnTo>
                  <a:lnTo>
                    <a:pt x="5973" y="3448"/>
                  </a:lnTo>
                  <a:lnTo>
                    <a:pt x="5973" y="3485"/>
                  </a:lnTo>
                  <a:lnTo>
                    <a:pt x="5954" y="3521"/>
                  </a:lnTo>
                  <a:lnTo>
                    <a:pt x="5973" y="3540"/>
                  </a:lnTo>
                  <a:lnTo>
                    <a:pt x="5973" y="3521"/>
                  </a:lnTo>
                  <a:lnTo>
                    <a:pt x="5991" y="3503"/>
                  </a:lnTo>
                  <a:lnTo>
                    <a:pt x="6010" y="3503"/>
                  </a:lnTo>
                  <a:lnTo>
                    <a:pt x="6010" y="3540"/>
                  </a:lnTo>
                  <a:lnTo>
                    <a:pt x="5991" y="3558"/>
                  </a:lnTo>
                  <a:lnTo>
                    <a:pt x="5973" y="3595"/>
                  </a:lnTo>
                  <a:lnTo>
                    <a:pt x="5954" y="3595"/>
                  </a:lnTo>
                  <a:lnTo>
                    <a:pt x="5936" y="3577"/>
                  </a:lnTo>
                  <a:lnTo>
                    <a:pt x="5899" y="3577"/>
                  </a:lnTo>
                  <a:lnTo>
                    <a:pt x="5862" y="3595"/>
                  </a:lnTo>
                  <a:lnTo>
                    <a:pt x="5844" y="3632"/>
                  </a:lnTo>
                  <a:lnTo>
                    <a:pt x="5844" y="3650"/>
                  </a:lnTo>
                  <a:lnTo>
                    <a:pt x="5825" y="3650"/>
                  </a:lnTo>
                  <a:lnTo>
                    <a:pt x="5807" y="3632"/>
                  </a:lnTo>
                  <a:lnTo>
                    <a:pt x="5752" y="3724"/>
                  </a:lnTo>
                  <a:lnTo>
                    <a:pt x="5715" y="3779"/>
                  </a:lnTo>
                  <a:lnTo>
                    <a:pt x="5678" y="3816"/>
                  </a:lnTo>
                  <a:lnTo>
                    <a:pt x="5660" y="3835"/>
                  </a:lnTo>
                  <a:lnTo>
                    <a:pt x="5641" y="3872"/>
                  </a:lnTo>
                  <a:lnTo>
                    <a:pt x="5604" y="3908"/>
                  </a:lnTo>
                  <a:lnTo>
                    <a:pt x="5586" y="3945"/>
                  </a:lnTo>
                  <a:lnTo>
                    <a:pt x="5549" y="3945"/>
                  </a:lnTo>
                  <a:lnTo>
                    <a:pt x="5549" y="3964"/>
                  </a:lnTo>
                  <a:lnTo>
                    <a:pt x="5549" y="4001"/>
                  </a:lnTo>
                  <a:lnTo>
                    <a:pt x="5549" y="4019"/>
                  </a:lnTo>
                  <a:lnTo>
                    <a:pt x="5530" y="4001"/>
                  </a:lnTo>
                  <a:lnTo>
                    <a:pt x="5512" y="4001"/>
                  </a:lnTo>
                  <a:lnTo>
                    <a:pt x="5494" y="4019"/>
                  </a:lnTo>
                  <a:lnTo>
                    <a:pt x="5475" y="4056"/>
                  </a:lnTo>
                  <a:lnTo>
                    <a:pt x="5457" y="4074"/>
                  </a:lnTo>
                  <a:lnTo>
                    <a:pt x="5457" y="4093"/>
                  </a:lnTo>
                  <a:lnTo>
                    <a:pt x="5457" y="4130"/>
                  </a:lnTo>
                  <a:lnTo>
                    <a:pt x="5420" y="4148"/>
                  </a:lnTo>
                  <a:lnTo>
                    <a:pt x="5383" y="4185"/>
                  </a:lnTo>
                  <a:lnTo>
                    <a:pt x="5346" y="4185"/>
                  </a:lnTo>
                  <a:lnTo>
                    <a:pt x="5328" y="4203"/>
                  </a:lnTo>
                  <a:lnTo>
                    <a:pt x="5309" y="4222"/>
                  </a:lnTo>
                  <a:lnTo>
                    <a:pt x="5254" y="4222"/>
                  </a:lnTo>
                  <a:lnTo>
                    <a:pt x="5217" y="4259"/>
                  </a:lnTo>
                  <a:lnTo>
                    <a:pt x="5199" y="4296"/>
                  </a:lnTo>
                  <a:lnTo>
                    <a:pt x="5180" y="4314"/>
                  </a:lnTo>
                  <a:lnTo>
                    <a:pt x="5162" y="4351"/>
                  </a:lnTo>
                  <a:lnTo>
                    <a:pt x="5162" y="4369"/>
                  </a:lnTo>
                  <a:lnTo>
                    <a:pt x="5143" y="4388"/>
                  </a:lnTo>
                  <a:lnTo>
                    <a:pt x="5107" y="4388"/>
                  </a:lnTo>
                  <a:lnTo>
                    <a:pt x="5088" y="4425"/>
                  </a:lnTo>
                  <a:lnTo>
                    <a:pt x="5107" y="4443"/>
                  </a:lnTo>
                  <a:lnTo>
                    <a:pt x="5125" y="4425"/>
                  </a:lnTo>
                  <a:lnTo>
                    <a:pt x="5143" y="4425"/>
                  </a:lnTo>
                  <a:lnTo>
                    <a:pt x="5125" y="4443"/>
                  </a:lnTo>
                  <a:lnTo>
                    <a:pt x="5125" y="4461"/>
                  </a:lnTo>
                  <a:lnTo>
                    <a:pt x="5125" y="4480"/>
                  </a:lnTo>
                  <a:lnTo>
                    <a:pt x="5033" y="4480"/>
                  </a:lnTo>
                  <a:lnTo>
                    <a:pt x="4941" y="4517"/>
                  </a:lnTo>
                  <a:lnTo>
                    <a:pt x="4922" y="4554"/>
                  </a:lnTo>
                  <a:lnTo>
                    <a:pt x="4922" y="4572"/>
                  </a:lnTo>
                  <a:lnTo>
                    <a:pt x="4904" y="4591"/>
                  </a:lnTo>
                  <a:lnTo>
                    <a:pt x="4867" y="4627"/>
                  </a:lnTo>
                  <a:lnTo>
                    <a:pt x="4848" y="4609"/>
                  </a:lnTo>
                  <a:lnTo>
                    <a:pt x="4830" y="4591"/>
                  </a:lnTo>
                  <a:lnTo>
                    <a:pt x="4830" y="4609"/>
                  </a:lnTo>
                  <a:lnTo>
                    <a:pt x="4812" y="4646"/>
                  </a:lnTo>
                  <a:lnTo>
                    <a:pt x="4793" y="4664"/>
                  </a:lnTo>
                  <a:lnTo>
                    <a:pt x="4756" y="4701"/>
                  </a:lnTo>
                  <a:lnTo>
                    <a:pt x="4793" y="4701"/>
                  </a:lnTo>
                  <a:lnTo>
                    <a:pt x="4775" y="4720"/>
                  </a:lnTo>
                  <a:lnTo>
                    <a:pt x="4719" y="4720"/>
                  </a:lnTo>
                  <a:lnTo>
                    <a:pt x="4701" y="4738"/>
                  </a:lnTo>
                  <a:lnTo>
                    <a:pt x="4683" y="4756"/>
                  </a:lnTo>
                  <a:lnTo>
                    <a:pt x="4627" y="4756"/>
                  </a:lnTo>
                  <a:lnTo>
                    <a:pt x="4627" y="4793"/>
                  </a:lnTo>
                  <a:lnTo>
                    <a:pt x="4627" y="4830"/>
                  </a:lnTo>
                  <a:lnTo>
                    <a:pt x="4609" y="4830"/>
                  </a:lnTo>
                  <a:lnTo>
                    <a:pt x="4590" y="4812"/>
                  </a:lnTo>
                  <a:lnTo>
                    <a:pt x="4572" y="4830"/>
                  </a:lnTo>
                  <a:lnTo>
                    <a:pt x="4554" y="4867"/>
                  </a:lnTo>
                  <a:lnTo>
                    <a:pt x="4535" y="4867"/>
                  </a:lnTo>
                  <a:lnTo>
                    <a:pt x="4498" y="4885"/>
                  </a:lnTo>
                  <a:lnTo>
                    <a:pt x="4461" y="4941"/>
                  </a:lnTo>
                  <a:lnTo>
                    <a:pt x="4443" y="4959"/>
                  </a:lnTo>
                  <a:lnTo>
                    <a:pt x="4406" y="4978"/>
                  </a:lnTo>
                  <a:lnTo>
                    <a:pt x="4351" y="4996"/>
                  </a:lnTo>
                  <a:lnTo>
                    <a:pt x="4314" y="5033"/>
                  </a:lnTo>
                  <a:lnTo>
                    <a:pt x="4203" y="5107"/>
                  </a:lnTo>
                  <a:lnTo>
                    <a:pt x="4148" y="5144"/>
                  </a:lnTo>
                  <a:lnTo>
                    <a:pt x="4111" y="5144"/>
                  </a:lnTo>
                  <a:lnTo>
                    <a:pt x="4093" y="5162"/>
                  </a:lnTo>
                  <a:lnTo>
                    <a:pt x="4074" y="5180"/>
                  </a:lnTo>
                  <a:lnTo>
                    <a:pt x="4019" y="5217"/>
                  </a:lnTo>
                  <a:lnTo>
                    <a:pt x="3945" y="5291"/>
                  </a:lnTo>
                  <a:lnTo>
                    <a:pt x="3945" y="5309"/>
                  </a:lnTo>
                  <a:lnTo>
                    <a:pt x="3927" y="5328"/>
                  </a:lnTo>
                  <a:lnTo>
                    <a:pt x="3908" y="5328"/>
                  </a:lnTo>
                  <a:lnTo>
                    <a:pt x="3908" y="5309"/>
                  </a:lnTo>
                  <a:lnTo>
                    <a:pt x="3871" y="5328"/>
                  </a:lnTo>
                  <a:lnTo>
                    <a:pt x="3687" y="5438"/>
                  </a:lnTo>
                  <a:lnTo>
                    <a:pt x="3429" y="5586"/>
                  </a:lnTo>
                  <a:lnTo>
                    <a:pt x="3411" y="5586"/>
                  </a:lnTo>
                  <a:lnTo>
                    <a:pt x="3374" y="5604"/>
                  </a:lnTo>
                  <a:lnTo>
                    <a:pt x="3374" y="5623"/>
                  </a:lnTo>
                  <a:lnTo>
                    <a:pt x="3355" y="5623"/>
                  </a:lnTo>
                  <a:lnTo>
                    <a:pt x="3337" y="5641"/>
                  </a:lnTo>
                  <a:lnTo>
                    <a:pt x="3318" y="5660"/>
                  </a:lnTo>
                  <a:lnTo>
                    <a:pt x="3282" y="5678"/>
                  </a:lnTo>
                  <a:lnTo>
                    <a:pt x="3245" y="5697"/>
                  </a:lnTo>
                  <a:lnTo>
                    <a:pt x="3189" y="5697"/>
                  </a:lnTo>
                  <a:lnTo>
                    <a:pt x="3153" y="5733"/>
                  </a:lnTo>
                  <a:lnTo>
                    <a:pt x="3134" y="5752"/>
                  </a:lnTo>
                  <a:lnTo>
                    <a:pt x="3079" y="5752"/>
                  </a:lnTo>
                  <a:lnTo>
                    <a:pt x="3060" y="5789"/>
                  </a:lnTo>
                  <a:lnTo>
                    <a:pt x="3042" y="5807"/>
                  </a:lnTo>
                  <a:lnTo>
                    <a:pt x="3024" y="5807"/>
                  </a:lnTo>
                  <a:lnTo>
                    <a:pt x="2987" y="5789"/>
                  </a:lnTo>
                  <a:lnTo>
                    <a:pt x="2950" y="5807"/>
                  </a:lnTo>
                  <a:lnTo>
                    <a:pt x="2931" y="5807"/>
                  </a:lnTo>
                  <a:lnTo>
                    <a:pt x="2931" y="5826"/>
                  </a:lnTo>
                  <a:lnTo>
                    <a:pt x="2950" y="5844"/>
                  </a:lnTo>
                  <a:lnTo>
                    <a:pt x="2931" y="5862"/>
                  </a:lnTo>
                  <a:lnTo>
                    <a:pt x="2895" y="5844"/>
                  </a:lnTo>
                  <a:lnTo>
                    <a:pt x="2839" y="5862"/>
                  </a:lnTo>
                  <a:lnTo>
                    <a:pt x="2802" y="5881"/>
                  </a:lnTo>
                  <a:lnTo>
                    <a:pt x="2802" y="5899"/>
                  </a:lnTo>
                  <a:lnTo>
                    <a:pt x="2784" y="5918"/>
                  </a:lnTo>
                  <a:lnTo>
                    <a:pt x="2747" y="5918"/>
                  </a:lnTo>
                  <a:lnTo>
                    <a:pt x="2636" y="5955"/>
                  </a:lnTo>
                  <a:lnTo>
                    <a:pt x="2600" y="5973"/>
                  </a:lnTo>
                  <a:lnTo>
                    <a:pt x="2581" y="5991"/>
                  </a:lnTo>
                  <a:lnTo>
                    <a:pt x="2526" y="6028"/>
                  </a:lnTo>
                  <a:lnTo>
                    <a:pt x="2471" y="6047"/>
                  </a:lnTo>
                  <a:lnTo>
                    <a:pt x="2360" y="6102"/>
                  </a:lnTo>
                  <a:lnTo>
                    <a:pt x="2120" y="6213"/>
                  </a:lnTo>
                  <a:lnTo>
                    <a:pt x="1881" y="6342"/>
                  </a:lnTo>
                  <a:lnTo>
                    <a:pt x="1770" y="6415"/>
                  </a:lnTo>
                  <a:lnTo>
                    <a:pt x="1733" y="6434"/>
                  </a:lnTo>
                  <a:lnTo>
                    <a:pt x="1696" y="6434"/>
                  </a:lnTo>
                  <a:lnTo>
                    <a:pt x="1678" y="6452"/>
                  </a:lnTo>
                  <a:lnTo>
                    <a:pt x="1678" y="6471"/>
                  </a:lnTo>
                  <a:lnTo>
                    <a:pt x="1604" y="6489"/>
                  </a:lnTo>
                  <a:lnTo>
                    <a:pt x="1586" y="6508"/>
                  </a:lnTo>
                  <a:lnTo>
                    <a:pt x="1567" y="6526"/>
                  </a:lnTo>
                  <a:lnTo>
                    <a:pt x="1530" y="6544"/>
                  </a:lnTo>
                  <a:lnTo>
                    <a:pt x="1438" y="6581"/>
                  </a:lnTo>
                  <a:lnTo>
                    <a:pt x="1401" y="6618"/>
                  </a:lnTo>
                  <a:lnTo>
                    <a:pt x="1346" y="6655"/>
                  </a:lnTo>
                  <a:lnTo>
                    <a:pt x="1180" y="6766"/>
                  </a:lnTo>
                  <a:lnTo>
                    <a:pt x="1125" y="6803"/>
                  </a:lnTo>
                  <a:lnTo>
                    <a:pt x="1106" y="6803"/>
                  </a:lnTo>
                  <a:lnTo>
                    <a:pt x="1051" y="6821"/>
                  </a:lnTo>
                  <a:lnTo>
                    <a:pt x="1070" y="6839"/>
                  </a:lnTo>
                  <a:lnTo>
                    <a:pt x="1088" y="6858"/>
                  </a:lnTo>
                  <a:lnTo>
                    <a:pt x="1051" y="6895"/>
                  </a:lnTo>
                  <a:lnTo>
                    <a:pt x="996" y="6932"/>
                  </a:lnTo>
                  <a:lnTo>
                    <a:pt x="977" y="6932"/>
                  </a:lnTo>
                  <a:lnTo>
                    <a:pt x="977" y="6950"/>
                  </a:lnTo>
                  <a:lnTo>
                    <a:pt x="996" y="6968"/>
                  </a:lnTo>
                  <a:lnTo>
                    <a:pt x="941" y="6968"/>
                  </a:lnTo>
                  <a:lnTo>
                    <a:pt x="904" y="7005"/>
                  </a:lnTo>
                  <a:lnTo>
                    <a:pt x="848" y="7079"/>
                  </a:lnTo>
                  <a:lnTo>
                    <a:pt x="793" y="7116"/>
                  </a:lnTo>
                  <a:lnTo>
                    <a:pt x="756" y="7153"/>
                  </a:lnTo>
                  <a:lnTo>
                    <a:pt x="719" y="7171"/>
                  </a:lnTo>
                  <a:lnTo>
                    <a:pt x="738" y="7190"/>
                  </a:lnTo>
                  <a:lnTo>
                    <a:pt x="719" y="7208"/>
                  </a:lnTo>
                  <a:lnTo>
                    <a:pt x="683" y="7245"/>
                  </a:lnTo>
                  <a:lnTo>
                    <a:pt x="664" y="7263"/>
                  </a:lnTo>
                  <a:lnTo>
                    <a:pt x="627" y="7282"/>
                  </a:lnTo>
                  <a:lnTo>
                    <a:pt x="609" y="7282"/>
                  </a:lnTo>
                  <a:lnTo>
                    <a:pt x="590" y="7337"/>
                  </a:lnTo>
                  <a:lnTo>
                    <a:pt x="590" y="7356"/>
                  </a:lnTo>
                  <a:lnTo>
                    <a:pt x="572" y="7356"/>
                  </a:lnTo>
                  <a:lnTo>
                    <a:pt x="517" y="7429"/>
                  </a:lnTo>
                  <a:lnTo>
                    <a:pt x="461" y="7503"/>
                  </a:lnTo>
                  <a:lnTo>
                    <a:pt x="424" y="7577"/>
                  </a:lnTo>
                  <a:lnTo>
                    <a:pt x="415" y="7586"/>
                  </a:lnTo>
                  <a:lnTo>
                    <a:pt x="406" y="7577"/>
                  </a:lnTo>
                  <a:lnTo>
                    <a:pt x="388" y="7614"/>
                  </a:lnTo>
                  <a:lnTo>
                    <a:pt x="332" y="7724"/>
                  </a:lnTo>
                  <a:lnTo>
                    <a:pt x="314" y="7743"/>
                  </a:lnTo>
                  <a:lnTo>
                    <a:pt x="277" y="7779"/>
                  </a:lnTo>
                  <a:lnTo>
                    <a:pt x="277" y="7816"/>
                  </a:lnTo>
                  <a:lnTo>
                    <a:pt x="259" y="7816"/>
                  </a:lnTo>
                  <a:lnTo>
                    <a:pt x="240" y="7835"/>
                  </a:lnTo>
                  <a:lnTo>
                    <a:pt x="240" y="7853"/>
                  </a:lnTo>
                  <a:lnTo>
                    <a:pt x="222" y="7909"/>
                  </a:lnTo>
                  <a:lnTo>
                    <a:pt x="185" y="7945"/>
                  </a:lnTo>
                  <a:lnTo>
                    <a:pt x="185" y="7964"/>
                  </a:lnTo>
                  <a:lnTo>
                    <a:pt x="185" y="8001"/>
                  </a:lnTo>
                  <a:lnTo>
                    <a:pt x="148" y="8038"/>
                  </a:lnTo>
                  <a:lnTo>
                    <a:pt x="111" y="8130"/>
                  </a:lnTo>
                  <a:lnTo>
                    <a:pt x="111" y="8167"/>
                  </a:lnTo>
                  <a:lnTo>
                    <a:pt x="111" y="8185"/>
                  </a:lnTo>
                  <a:lnTo>
                    <a:pt x="111" y="8222"/>
                  </a:lnTo>
                  <a:lnTo>
                    <a:pt x="130" y="8240"/>
                  </a:lnTo>
                  <a:lnTo>
                    <a:pt x="111" y="8277"/>
                  </a:lnTo>
                  <a:lnTo>
                    <a:pt x="93" y="8296"/>
                  </a:lnTo>
                  <a:lnTo>
                    <a:pt x="74" y="8277"/>
                  </a:lnTo>
                  <a:lnTo>
                    <a:pt x="56" y="8296"/>
                  </a:lnTo>
                  <a:lnTo>
                    <a:pt x="74" y="8314"/>
                  </a:lnTo>
                  <a:lnTo>
                    <a:pt x="93" y="8332"/>
                  </a:lnTo>
                  <a:lnTo>
                    <a:pt x="93" y="8369"/>
                  </a:lnTo>
                  <a:lnTo>
                    <a:pt x="74" y="8406"/>
                  </a:lnTo>
                  <a:lnTo>
                    <a:pt x="56" y="8425"/>
                  </a:lnTo>
                  <a:lnTo>
                    <a:pt x="74" y="8425"/>
                  </a:lnTo>
                  <a:lnTo>
                    <a:pt x="93" y="8443"/>
                  </a:lnTo>
                  <a:lnTo>
                    <a:pt x="56" y="8480"/>
                  </a:lnTo>
                  <a:lnTo>
                    <a:pt x="37" y="8517"/>
                  </a:lnTo>
                  <a:lnTo>
                    <a:pt x="56" y="8554"/>
                  </a:lnTo>
                  <a:lnTo>
                    <a:pt x="56" y="8591"/>
                  </a:lnTo>
                  <a:lnTo>
                    <a:pt x="37" y="8627"/>
                  </a:lnTo>
                  <a:lnTo>
                    <a:pt x="37" y="8664"/>
                  </a:lnTo>
                  <a:lnTo>
                    <a:pt x="19" y="8738"/>
                  </a:lnTo>
                  <a:lnTo>
                    <a:pt x="19" y="8756"/>
                  </a:lnTo>
                  <a:lnTo>
                    <a:pt x="19" y="8775"/>
                  </a:lnTo>
                  <a:lnTo>
                    <a:pt x="19" y="8793"/>
                  </a:lnTo>
                  <a:lnTo>
                    <a:pt x="37" y="8812"/>
                  </a:lnTo>
                  <a:lnTo>
                    <a:pt x="19" y="8830"/>
                  </a:lnTo>
                  <a:lnTo>
                    <a:pt x="0" y="8867"/>
                  </a:lnTo>
                  <a:lnTo>
                    <a:pt x="0" y="8904"/>
                  </a:lnTo>
                  <a:lnTo>
                    <a:pt x="0" y="8941"/>
                  </a:lnTo>
                  <a:lnTo>
                    <a:pt x="0" y="8959"/>
                  </a:lnTo>
                  <a:lnTo>
                    <a:pt x="19" y="8959"/>
                  </a:lnTo>
                  <a:lnTo>
                    <a:pt x="37" y="8941"/>
                  </a:lnTo>
                  <a:lnTo>
                    <a:pt x="37" y="8959"/>
                  </a:lnTo>
                  <a:lnTo>
                    <a:pt x="19" y="9015"/>
                  </a:lnTo>
                  <a:lnTo>
                    <a:pt x="0" y="9070"/>
                  </a:lnTo>
                  <a:lnTo>
                    <a:pt x="19" y="9088"/>
                  </a:lnTo>
                  <a:lnTo>
                    <a:pt x="37" y="9144"/>
                  </a:lnTo>
                  <a:lnTo>
                    <a:pt x="37" y="9162"/>
                  </a:lnTo>
                  <a:lnTo>
                    <a:pt x="56" y="9180"/>
                  </a:lnTo>
                  <a:lnTo>
                    <a:pt x="74" y="9199"/>
                  </a:lnTo>
                  <a:lnTo>
                    <a:pt x="56" y="9217"/>
                  </a:lnTo>
                  <a:lnTo>
                    <a:pt x="56" y="9236"/>
                  </a:lnTo>
                  <a:lnTo>
                    <a:pt x="74" y="9254"/>
                  </a:lnTo>
                  <a:lnTo>
                    <a:pt x="111" y="9291"/>
                  </a:lnTo>
                  <a:lnTo>
                    <a:pt x="74" y="9273"/>
                  </a:lnTo>
                  <a:lnTo>
                    <a:pt x="56" y="9273"/>
                  </a:lnTo>
                  <a:lnTo>
                    <a:pt x="56" y="9291"/>
                  </a:lnTo>
                  <a:lnTo>
                    <a:pt x="56" y="9309"/>
                  </a:lnTo>
                  <a:lnTo>
                    <a:pt x="93" y="9328"/>
                  </a:lnTo>
                  <a:lnTo>
                    <a:pt x="111" y="9346"/>
                  </a:lnTo>
                  <a:lnTo>
                    <a:pt x="93" y="9346"/>
                  </a:lnTo>
                  <a:lnTo>
                    <a:pt x="93" y="9365"/>
                  </a:lnTo>
                  <a:lnTo>
                    <a:pt x="93" y="9402"/>
                  </a:lnTo>
                  <a:lnTo>
                    <a:pt x="130" y="9549"/>
                  </a:lnTo>
                  <a:lnTo>
                    <a:pt x="185" y="9678"/>
                  </a:lnTo>
                  <a:lnTo>
                    <a:pt x="240" y="9770"/>
                  </a:lnTo>
                  <a:lnTo>
                    <a:pt x="240" y="9752"/>
                  </a:lnTo>
                  <a:lnTo>
                    <a:pt x="240" y="9715"/>
                  </a:lnTo>
                  <a:lnTo>
                    <a:pt x="259" y="9733"/>
                  </a:lnTo>
                  <a:lnTo>
                    <a:pt x="259" y="9752"/>
                  </a:lnTo>
                  <a:lnTo>
                    <a:pt x="240" y="9770"/>
                  </a:lnTo>
                  <a:lnTo>
                    <a:pt x="259" y="9789"/>
                  </a:lnTo>
                  <a:lnTo>
                    <a:pt x="259" y="9844"/>
                  </a:lnTo>
                  <a:lnTo>
                    <a:pt x="259" y="9862"/>
                  </a:lnTo>
                  <a:lnTo>
                    <a:pt x="295" y="9862"/>
                  </a:lnTo>
                  <a:lnTo>
                    <a:pt x="314" y="9881"/>
                  </a:lnTo>
                  <a:lnTo>
                    <a:pt x="332" y="9918"/>
                  </a:lnTo>
                  <a:lnTo>
                    <a:pt x="314" y="9936"/>
                  </a:lnTo>
                  <a:lnTo>
                    <a:pt x="332" y="9936"/>
                  </a:lnTo>
                  <a:lnTo>
                    <a:pt x="351" y="9955"/>
                  </a:lnTo>
                  <a:lnTo>
                    <a:pt x="351" y="9991"/>
                  </a:lnTo>
                  <a:lnTo>
                    <a:pt x="406" y="10047"/>
                  </a:lnTo>
                  <a:lnTo>
                    <a:pt x="443" y="10121"/>
                  </a:lnTo>
                  <a:lnTo>
                    <a:pt x="461" y="10139"/>
                  </a:lnTo>
                  <a:lnTo>
                    <a:pt x="461" y="10157"/>
                  </a:lnTo>
                  <a:lnTo>
                    <a:pt x="480" y="10176"/>
                  </a:lnTo>
                  <a:lnTo>
                    <a:pt x="480" y="10157"/>
                  </a:lnTo>
                  <a:lnTo>
                    <a:pt x="480" y="10121"/>
                  </a:lnTo>
                  <a:lnTo>
                    <a:pt x="498" y="10176"/>
                  </a:lnTo>
                  <a:lnTo>
                    <a:pt x="535" y="10250"/>
                  </a:lnTo>
                  <a:lnTo>
                    <a:pt x="535" y="10213"/>
                  </a:lnTo>
                  <a:lnTo>
                    <a:pt x="553" y="10268"/>
                  </a:lnTo>
                  <a:lnTo>
                    <a:pt x="572" y="10305"/>
                  </a:lnTo>
                  <a:lnTo>
                    <a:pt x="590" y="10323"/>
                  </a:lnTo>
                  <a:lnTo>
                    <a:pt x="609" y="10360"/>
                  </a:lnTo>
                  <a:lnTo>
                    <a:pt x="627" y="10379"/>
                  </a:lnTo>
                  <a:lnTo>
                    <a:pt x="646" y="10397"/>
                  </a:lnTo>
                  <a:lnTo>
                    <a:pt x="683" y="10434"/>
                  </a:lnTo>
                  <a:lnTo>
                    <a:pt x="738" y="10508"/>
                  </a:lnTo>
                  <a:lnTo>
                    <a:pt x="756" y="10526"/>
                  </a:lnTo>
                  <a:lnTo>
                    <a:pt x="775" y="10526"/>
                  </a:lnTo>
                  <a:lnTo>
                    <a:pt x="793" y="10563"/>
                  </a:lnTo>
                  <a:lnTo>
                    <a:pt x="812" y="10581"/>
                  </a:lnTo>
                  <a:lnTo>
                    <a:pt x="830" y="10600"/>
                  </a:lnTo>
                  <a:lnTo>
                    <a:pt x="867" y="10618"/>
                  </a:lnTo>
                  <a:lnTo>
                    <a:pt x="904" y="10637"/>
                  </a:lnTo>
                  <a:lnTo>
                    <a:pt x="959" y="10710"/>
                  </a:lnTo>
                  <a:lnTo>
                    <a:pt x="1014" y="10747"/>
                  </a:lnTo>
                  <a:lnTo>
                    <a:pt x="1033" y="10747"/>
                  </a:lnTo>
                  <a:lnTo>
                    <a:pt x="1051" y="10784"/>
                  </a:lnTo>
                  <a:lnTo>
                    <a:pt x="1070" y="10803"/>
                  </a:lnTo>
                  <a:lnTo>
                    <a:pt x="1106" y="10839"/>
                  </a:lnTo>
                  <a:lnTo>
                    <a:pt x="1217" y="10913"/>
                  </a:lnTo>
                  <a:lnTo>
                    <a:pt x="1309" y="10968"/>
                  </a:lnTo>
                  <a:lnTo>
                    <a:pt x="1346" y="10987"/>
                  </a:lnTo>
                  <a:lnTo>
                    <a:pt x="1365" y="10968"/>
                  </a:lnTo>
                  <a:lnTo>
                    <a:pt x="1365" y="10987"/>
                  </a:lnTo>
                  <a:lnTo>
                    <a:pt x="1365" y="11005"/>
                  </a:lnTo>
                  <a:lnTo>
                    <a:pt x="1346" y="11024"/>
                  </a:lnTo>
                  <a:lnTo>
                    <a:pt x="1365" y="11024"/>
                  </a:lnTo>
                  <a:lnTo>
                    <a:pt x="1420" y="11061"/>
                  </a:lnTo>
                  <a:lnTo>
                    <a:pt x="1457" y="11097"/>
                  </a:lnTo>
                  <a:lnTo>
                    <a:pt x="1475" y="11116"/>
                  </a:lnTo>
                  <a:lnTo>
                    <a:pt x="1512" y="11153"/>
                  </a:lnTo>
                  <a:lnTo>
                    <a:pt x="1586" y="11171"/>
                  </a:lnTo>
                  <a:lnTo>
                    <a:pt x="1641" y="11208"/>
                  </a:lnTo>
                  <a:lnTo>
                    <a:pt x="1678" y="11245"/>
                  </a:lnTo>
                  <a:lnTo>
                    <a:pt x="1715" y="11263"/>
                  </a:lnTo>
                  <a:lnTo>
                    <a:pt x="1733" y="11263"/>
                  </a:lnTo>
                  <a:lnTo>
                    <a:pt x="1807" y="11282"/>
                  </a:lnTo>
                  <a:lnTo>
                    <a:pt x="1844" y="11300"/>
                  </a:lnTo>
                  <a:lnTo>
                    <a:pt x="1862" y="11337"/>
                  </a:lnTo>
                  <a:lnTo>
                    <a:pt x="1918" y="11356"/>
                  </a:lnTo>
                  <a:lnTo>
                    <a:pt x="1991" y="11411"/>
                  </a:lnTo>
                  <a:lnTo>
                    <a:pt x="2028" y="11411"/>
                  </a:lnTo>
                  <a:lnTo>
                    <a:pt x="2028" y="11392"/>
                  </a:lnTo>
                  <a:lnTo>
                    <a:pt x="2083" y="11429"/>
                  </a:lnTo>
                  <a:lnTo>
                    <a:pt x="2176" y="11503"/>
                  </a:lnTo>
                  <a:lnTo>
                    <a:pt x="2286" y="11558"/>
                  </a:lnTo>
                  <a:lnTo>
                    <a:pt x="2378" y="11558"/>
                  </a:lnTo>
                  <a:lnTo>
                    <a:pt x="2378" y="11577"/>
                  </a:lnTo>
                  <a:lnTo>
                    <a:pt x="2360" y="11595"/>
                  </a:lnTo>
                  <a:lnTo>
                    <a:pt x="2342" y="11595"/>
                  </a:lnTo>
                  <a:lnTo>
                    <a:pt x="2378" y="11614"/>
                  </a:lnTo>
                  <a:lnTo>
                    <a:pt x="2489" y="11632"/>
                  </a:lnTo>
                  <a:lnTo>
                    <a:pt x="2563" y="11669"/>
                  </a:lnTo>
                  <a:lnTo>
                    <a:pt x="2581" y="11687"/>
                  </a:lnTo>
                  <a:lnTo>
                    <a:pt x="2618" y="11724"/>
                  </a:lnTo>
                  <a:lnTo>
                    <a:pt x="2802" y="11798"/>
                  </a:lnTo>
                  <a:lnTo>
                    <a:pt x="2968" y="11890"/>
                  </a:lnTo>
                  <a:lnTo>
                    <a:pt x="3042" y="11927"/>
                  </a:lnTo>
                  <a:lnTo>
                    <a:pt x="3079" y="11945"/>
                  </a:lnTo>
                  <a:lnTo>
                    <a:pt x="3116" y="11964"/>
                  </a:lnTo>
                  <a:lnTo>
                    <a:pt x="3097" y="11945"/>
                  </a:lnTo>
                  <a:lnTo>
                    <a:pt x="3116" y="11927"/>
                  </a:lnTo>
                  <a:lnTo>
                    <a:pt x="3134" y="11945"/>
                  </a:lnTo>
                  <a:lnTo>
                    <a:pt x="3134" y="11964"/>
                  </a:lnTo>
                  <a:lnTo>
                    <a:pt x="3153" y="12001"/>
                  </a:lnTo>
                  <a:lnTo>
                    <a:pt x="3189" y="12019"/>
                  </a:lnTo>
                  <a:lnTo>
                    <a:pt x="3318" y="12056"/>
                  </a:lnTo>
                  <a:lnTo>
                    <a:pt x="3411" y="12111"/>
                  </a:lnTo>
                  <a:lnTo>
                    <a:pt x="3411" y="12130"/>
                  </a:lnTo>
                  <a:lnTo>
                    <a:pt x="3448" y="12148"/>
                  </a:lnTo>
                  <a:lnTo>
                    <a:pt x="3484" y="12167"/>
                  </a:lnTo>
                  <a:lnTo>
                    <a:pt x="3503" y="12167"/>
                  </a:lnTo>
                  <a:lnTo>
                    <a:pt x="3521" y="12185"/>
                  </a:lnTo>
                  <a:lnTo>
                    <a:pt x="3577" y="12222"/>
                  </a:lnTo>
                  <a:lnTo>
                    <a:pt x="3613" y="12259"/>
                  </a:lnTo>
                  <a:lnTo>
                    <a:pt x="3650" y="12259"/>
                  </a:lnTo>
                  <a:lnTo>
                    <a:pt x="3669" y="12296"/>
                  </a:lnTo>
                  <a:lnTo>
                    <a:pt x="3724" y="12351"/>
                  </a:lnTo>
                  <a:lnTo>
                    <a:pt x="3853" y="12480"/>
                  </a:lnTo>
                  <a:lnTo>
                    <a:pt x="3908" y="12554"/>
                  </a:lnTo>
                  <a:lnTo>
                    <a:pt x="3945" y="12609"/>
                  </a:lnTo>
                  <a:lnTo>
                    <a:pt x="3982" y="12683"/>
                  </a:lnTo>
                  <a:lnTo>
                    <a:pt x="4001" y="12720"/>
                  </a:lnTo>
                  <a:lnTo>
                    <a:pt x="4037" y="12756"/>
                  </a:lnTo>
                  <a:lnTo>
                    <a:pt x="4056" y="12886"/>
                  </a:lnTo>
                  <a:lnTo>
                    <a:pt x="4074" y="12996"/>
                  </a:lnTo>
                  <a:lnTo>
                    <a:pt x="4093" y="13033"/>
                  </a:lnTo>
                  <a:lnTo>
                    <a:pt x="4093" y="13070"/>
                  </a:lnTo>
                  <a:lnTo>
                    <a:pt x="4074" y="13107"/>
                  </a:lnTo>
                  <a:lnTo>
                    <a:pt x="4056" y="13107"/>
                  </a:lnTo>
                  <a:lnTo>
                    <a:pt x="4056" y="13125"/>
                  </a:lnTo>
                  <a:lnTo>
                    <a:pt x="4037" y="13217"/>
                  </a:lnTo>
                  <a:lnTo>
                    <a:pt x="4056" y="13254"/>
                  </a:lnTo>
                  <a:lnTo>
                    <a:pt x="4074" y="13273"/>
                  </a:lnTo>
                  <a:lnTo>
                    <a:pt x="4130" y="13273"/>
                  </a:lnTo>
                  <a:lnTo>
                    <a:pt x="4148" y="13291"/>
                  </a:lnTo>
                  <a:lnTo>
                    <a:pt x="4166" y="13254"/>
                  </a:lnTo>
                  <a:lnTo>
                    <a:pt x="4185" y="13254"/>
                  </a:lnTo>
                  <a:lnTo>
                    <a:pt x="4185" y="13236"/>
                  </a:lnTo>
                  <a:lnTo>
                    <a:pt x="4203" y="13236"/>
                  </a:lnTo>
                  <a:lnTo>
                    <a:pt x="4203" y="13199"/>
                  </a:lnTo>
                  <a:lnTo>
                    <a:pt x="4240" y="13199"/>
                  </a:lnTo>
                  <a:lnTo>
                    <a:pt x="4240" y="13180"/>
                  </a:lnTo>
                  <a:lnTo>
                    <a:pt x="4240" y="13162"/>
                  </a:lnTo>
                  <a:lnTo>
                    <a:pt x="4222" y="13144"/>
                  </a:lnTo>
                  <a:lnTo>
                    <a:pt x="4203" y="13144"/>
                  </a:lnTo>
                  <a:lnTo>
                    <a:pt x="4203" y="13125"/>
                  </a:lnTo>
                  <a:lnTo>
                    <a:pt x="4203" y="13088"/>
                  </a:lnTo>
                  <a:lnTo>
                    <a:pt x="4203" y="13070"/>
                  </a:lnTo>
                  <a:lnTo>
                    <a:pt x="4222" y="13033"/>
                  </a:lnTo>
                  <a:lnTo>
                    <a:pt x="4222" y="13015"/>
                  </a:lnTo>
                  <a:lnTo>
                    <a:pt x="4222" y="12978"/>
                  </a:lnTo>
                  <a:lnTo>
                    <a:pt x="4222" y="12959"/>
                  </a:lnTo>
                  <a:lnTo>
                    <a:pt x="4203" y="12959"/>
                  </a:lnTo>
                  <a:lnTo>
                    <a:pt x="4222" y="12941"/>
                  </a:lnTo>
                  <a:lnTo>
                    <a:pt x="4222" y="12886"/>
                  </a:lnTo>
                  <a:lnTo>
                    <a:pt x="4203" y="12849"/>
                  </a:lnTo>
                  <a:lnTo>
                    <a:pt x="4185" y="12830"/>
                  </a:lnTo>
                  <a:lnTo>
                    <a:pt x="4166" y="12812"/>
                  </a:lnTo>
                  <a:lnTo>
                    <a:pt x="4185" y="12775"/>
                  </a:lnTo>
                  <a:lnTo>
                    <a:pt x="4185" y="12720"/>
                  </a:lnTo>
                  <a:lnTo>
                    <a:pt x="4130" y="12627"/>
                  </a:lnTo>
                  <a:lnTo>
                    <a:pt x="4037" y="12462"/>
                  </a:lnTo>
                  <a:lnTo>
                    <a:pt x="3927" y="12333"/>
                  </a:lnTo>
                  <a:lnTo>
                    <a:pt x="3871" y="12277"/>
                  </a:lnTo>
                  <a:lnTo>
                    <a:pt x="3853" y="12277"/>
                  </a:lnTo>
                  <a:lnTo>
                    <a:pt x="3835" y="12240"/>
                  </a:lnTo>
                  <a:lnTo>
                    <a:pt x="3798" y="12203"/>
                  </a:lnTo>
                  <a:lnTo>
                    <a:pt x="3669" y="12111"/>
                  </a:lnTo>
                  <a:lnTo>
                    <a:pt x="3595" y="12038"/>
                  </a:lnTo>
                  <a:lnTo>
                    <a:pt x="3540" y="12038"/>
                  </a:lnTo>
                  <a:lnTo>
                    <a:pt x="3503" y="11982"/>
                  </a:lnTo>
                  <a:lnTo>
                    <a:pt x="3466" y="11964"/>
                  </a:lnTo>
                  <a:lnTo>
                    <a:pt x="3429" y="11945"/>
                  </a:lnTo>
                  <a:lnTo>
                    <a:pt x="3411" y="11964"/>
                  </a:lnTo>
                  <a:lnTo>
                    <a:pt x="3411" y="11982"/>
                  </a:lnTo>
                  <a:lnTo>
                    <a:pt x="3392" y="11964"/>
                  </a:lnTo>
                  <a:lnTo>
                    <a:pt x="3355" y="11927"/>
                  </a:lnTo>
                  <a:lnTo>
                    <a:pt x="3263" y="11872"/>
                  </a:lnTo>
                  <a:lnTo>
                    <a:pt x="3171" y="11835"/>
                  </a:lnTo>
                  <a:lnTo>
                    <a:pt x="3134" y="11835"/>
                  </a:lnTo>
                  <a:lnTo>
                    <a:pt x="3116" y="11816"/>
                  </a:lnTo>
                  <a:lnTo>
                    <a:pt x="3097" y="11780"/>
                  </a:lnTo>
                  <a:lnTo>
                    <a:pt x="3042" y="11780"/>
                  </a:lnTo>
                  <a:lnTo>
                    <a:pt x="2968" y="11724"/>
                  </a:lnTo>
                  <a:lnTo>
                    <a:pt x="2747" y="11614"/>
                  </a:lnTo>
                  <a:lnTo>
                    <a:pt x="2544" y="11521"/>
                  </a:lnTo>
                  <a:lnTo>
                    <a:pt x="2434" y="11466"/>
                  </a:lnTo>
                  <a:lnTo>
                    <a:pt x="2397" y="11429"/>
                  </a:lnTo>
                  <a:lnTo>
                    <a:pt x="2323" y="11429"/>
                  </a:lnTo>
                  <a:lnTo>
                    <a:pt x="2323" y="11411"/>
                  </a:lnTo>
                  <a:lnTo>
                    <a:pt x="2286" y="11374"/>
                  </a:lnTo>
                  <a:lnTo>
                    <a:pt x="2249" y="11374"/>
                  </a:lnTo>
                  <a:lnTo>
                    <a:pt x="2231" y="11337"/>
                  </a:lnTo>
                  <a:lnTo>
                    <a:pt x="2176" y="11337"/>
                  </a:lnTo>
                  <a:lnTo>
                    <a:pt x="2157" y="11300"/>
                  </a:lnTo>
                  <a:lnTo>
                    <a:pt x="2139" y="11263"/>
                  </a:lnTo>
                  <a:lnTo>
                    <a:pt x="2120" y="11263"/>
                  </a:lnTo>
                  <a:lnTo>
                    <a:pt x="2120" y="11282"/>
                  </a:lnTo>
                  <a:lnTo>
                    <a:pt x="2102" y="11300"/>
                  </a:lnTo>
                  <a:lnTo>
                    <a:pt x="2083" y="11300"/>
                  </a:lnTo>
                  <a:lnTo>
                    <a:pt x="2065" y="11282"/>
                  </a:lnTo>
                  <a:lnTo>
                    <a:pt x="2065" y="11263"/>
                  </a:lnTo>
                  <a:lnTo>
                    <a:pt x="2047" y="11263"/>
                  </a:lnTo>
                  <a:lnTo>
                    <a:pt x="2028" y="11282"/>
                  </a:lnTo>
                  <a:lnTo>
                    <a:pt x="2028" y="11300"/>
                  </a:lnTo>
                  <a:lnTo>
                    <a:pt x="2010" y="11282"/>
                  </a:lnTo>
                  <a:lnTo>
                    <a:pt x="1991" y="11282"/>
                  </a:lnTo>
                  <a:lnTo>
                    <a:pt x="1991" y="11263"/>
                  </a:lnTo>
                  <a:lnTo>
                    <a:pt x="1991" y="11245"/>
                  </a:lnTo>
                  <a:lnTo>
                    <a:pt x="1973" y="11208"/>
                  </a:lnTo>
                  <a:lnTo>
                    <a:pt x="1954" y="11208"/>
                  </a:lnTo>
                  <a:lnTo>
                    <a:pt x="1936" y="11227"/>
                  </a:lnTo>
                  <a:lnTo>
                    <a:pt x="1936" y="11245"/>
                  </a:lnTo>
                  <a:lnTo>
                    <a:pt x="1918" y="11227"/>
                  </a:lnTo>
                  <a:lnTo>
                    <a:pt x="1825" y="11153"/>
                  </a:lnTo>
                  <a:lnTo>
                    <a:pt x="1770" y="11116"/>
                  </a:lnTo>
                  <a:lnTo>
                    <a:pt x="1715" y="11079"/>
                  </a:lnTo>
                  <a:lnTo>
                    <a:pt x="1549" y="10968"/>
                  </a:lnTo>
                  <a:lnTo>
                    <a:pt x="1420" y="10876"/>
                  </a:lnTo>
                  <a:lnTo>
                    <a:pt x="1365" y="10821"/>
                  </a:lnTo>
                  <a:lnTo>
                    <a:pt x="1346" y="10803"/>
                  </a:lnTo>
                  <a:lnTo>
                    <a:pt x="1291" y="10766"/>
                  </a:lnTo>
                  <a:lnTo>
                    <a:pt x="1033" y="10563"/>
                  </a:lnTo>
                  <a:lnTo>
                    <a:pt x="904" y="10434"/>
                  </a:lnTo>
                  <a:lnTo>
                    <a:pt x="848" y="10360"/>
                  </a:lnTo>
                  <a:lnTo>
                    <a:pt x="848" y="10342"/>
                  </a:lnTo>
                  <a:lnTo>
                    <a:pt x="812" y="10342"/>
                  </a:lnTo>
                  <a:lnTo>
                    <a:pt x="812" y="10360"/>
                  </a:lnTo>
                  <a:lnTo>
                    <a:pt x="793" y="10342"/>
                  </a:lnTo>
                  <a:lnTo>
                    <a:pt x="756" y="10305"/>
                  </a:lnTo>
                  <a:lnTo>
                    <a:pt x="738" y="10286"/>
                  </a:lnTo>
                  <a:lnTo>
                    <a:pt x="738" y="10268"/>
                  </a:lnTo>
                  <a:lnTo>
                    <a:pt x="719" y="10231"/>
                  </a:lnTo>
                  <a:lnTo>
                    <a:pt x="701" y="10213"/>
                  </a:lnTo>
                  <a:lnTo>
                    <a:pt x="683" y="10194"/>
                  </a:lnTo>
                  <a:lnTo>
                    <a:pt x="701" y="10176"/>
                  </a:lnTo>
                  <a:lnTo>
                    <a:pt x="701" y="10157"/>
                  </a:lnTo>
                  <a:lnTo>
                    <a:pt x="664" y="10139"/>
                  </a:lnTo>
                  <a:lnTo>
                    <a:pt x="609" y="10139"/>
                  </a:lnTo>
                  <a:lnTo>
                    <a:pt x="572" y="10102"/>
                  </a:lnTo>
                  <a:lnTo>
                    <a:pt x="572" y="10084"/>
                  </a:lnTo>
                  <a:lnTo>
                    <a:pt x="609" y="10102"/>
                  </a:lnTo>
                  <a:lnTo>
                    <a:pt x="590" y="10065"/>
                  </a:lnTo>
                  <a:lnTo>
                    <a:pt x="535" y="9991"/>
                  </a:lnTo>
                  <a:lnTo>
                    <a:pt x="498" y="9936"/>
                  </a:lnTo>
                  <a:lnTo>
                    <a:pt x="498" y="9918"/>
                  </a:lnTo>
                  <a:lnTo>
                    <a:pt x="461" y="9881"/>
                  </a:lnTo>
                  <a:lnTo>
                    <a:pt x="406" y="9789"/>
                  </a:lnTo>
                  <a:lnTo>
                    <a:pt x="332" y="9604"/>
                  </a:lnTo>
                  <a:lnTo>
                    <a:pt x="332" y="9531"/>
                  </a:lnTo>
                  <a:lnTo>
                    <a:pt x="314" y="9531"/>
                  </a:lnTo>
                  <a:lnTo>
                    <a:pt x="314" y="9549"/>
                  </a:lnTo>
                  <a:lnTo>
                    <a:pt x="295" y="9531"/>
                  </a:lnTo>
                  <a:lnTo>
                    <a:pt x="295" y="9512"/>
                  </a:lnTo>
                  <a:lnTo>
                    <a:pt x="295" y="9494"/>
                  </a:lnTo>
                  <a:lnTo>
                    <a:pt x="295" y="9475"/>
                  </a:lnTo>
                  <a:lnTo>
                    <a:pt x="259" y="9457"/>
                  </a:lnTo>
                  <a:lnTo>
                    <a:pt x="240" y="9475"/>
                  </a:lnTo>
                  <a:lnTo>
                    <a:pt x="259" y="9438"/>
                  </a:lnTo>
                  <a:lnTo>
                    <a:pt x="259" y="9402"/>
                  </a:lnTo>
                  <a:lnTo>
                    <a:pt x="240" y="9346"/>
                  </a:lnTo>
                  <a:lnTo>
                    <a:pt x="222" y="9328"/>
                  </a:lnTo>
                  <a:lnTo>
                    <a:pt x="222" y="9365"/>
                  </a:lnTo>
                  <a:lnTo>
                    <a:pt x="203" y="9309"/>
                  </a:lnTo>
                  <a:lnTo>
                    <a:pt x="203" y="9291"/>
                  </a:lnTo>
                  <a:lnTo>
                    <a:pt x="203" y="9254"/>
                  </a:lnTo>
                  <a:lnTo>
                    <a:pt x="203" y="9217"/>
                  </a:lnTo>
                  <a:lnTo>
                    <a:pt x="203" y="9199"/>
                  </a:lnTo>
                  <a:lnTo>
                    <a:pt x="203" y="9162"/>
                  </a:lnTo>
                  <a:lnTo>
                    <a:pt x="203" y="9144"/>
                  </a:lnTo>
                  <a:lnTo>
                    <a:pt x="166" y="9125"/>
                  </a:lnTo>
                  <a:lnTo>
                    <a:pt x="166" y="9088"/>
                  </a:lnTo>
                  <a:lnTo>
                    <a:pt x="166" y="9070"/>
                  </a:lnTo>
                  <a:lnTo>
                    <a:pt x="185" y="9070"/>
                  </a:lnTo>
                  <a:lnTo>
                    <a:pt x="185" y="9051"/>
                  </a:lnTo>
                  <a:lnTo>
                    <a:pt x="166" y="9015"/>
                  </a:lnTo>
                  <a:lnTo>
                    <a:pt x="166" y="8978"/>
                  </a:lnTo>
                  <a:lnTo>
                    <a:pt x="166" y="8941"/>
                  </a:lnTo>
                  <a:lnTo>
                    <a:pt x="148" y="8904"/>
                  </a:lnTo>
                  <a:lnTo>
                    <a:pt x="148" y="8849"/>
                  </a:lnTo>
                  <a:lnTo>
                    <a:pt x="148" y="8830"/>
                  </a:lnTo>
                  <a:lnTo>
                    <a:pt x="166" y="8830"/>
                  </a:lnTo>
                  <a:lnTo>
                    <a:pt x="185" y="8812"/>
                  </a:lnTo>
                  <a:lnTo>
                    <a:pt x="130" y="8793"/>
                  </a:lnTo>
                  <a:lnTo>
                    <a:pt x="111" y="8793"/>
                  </a:lnTo>
                  <a:lnTo>
                    <a:pt x="130" y="8756"/>
                  </a:lnTo>
                  <a:lnTo>
                    <a:pt x="166" y="8701"/>
                  </a:lnTo>
                  <a:lnTo>
                    <a:pt x="185" y="8591"/>
                  </a:lnTo>
                  <a:lnTo>
                    <a:pt x="203" y="8480"/>
                  </a:lnTo>
                  <a:lnTo>
                    <a:pt x="240" y="8425"/>
                  </a:lnTo>
                  <a:lnTo>
                    <a:pt x="240" y="8369"/>
                  </a:lnTo>
                  <a:lnTo>
                    <a:pt x="222" y="8369"/>
                  </a:lnTo>
                  <a:lnTo>
                    <a:pt x="222" y="8351"/>
                  </a:lnTo>
                  <a:lnTo>
                    <a:pt x="240" y="8314"/>
                  </a:lnTo>
                  <a:lnTo>
                    <a:pt x="222" y="8296"/>
                  </a:lnTo>
                  <a:lnTo>
                    <a:pt x="222" y="8277"/>
                  </a:lnTo>
                  <a:lnTo>
                    <a:pt x="277" y="8203"/>
                  </a:lnTo>
                  <a:lnTo>
                    <a:pt x="295" y="8130"/>
                  </a:lnTo>
                  <a:lnTo>
                    <a:pt x="277" y="8111"/>
                  </a:lnTo>
                  <a:lnTo>
                    <a:pt x="295" y="8093"/>
                  </a:lnTo>
                  <a:lnTo>
                    <a:pt x="332" y="8056"/>
                  </a:lnTo>
                  <a:lnTo>
                    <a:pt x="351" y="8038"/>
                  </a:lnTo>
                  <a:lnTo>
                    <a:pt x="351" y="8019"/>
                  </a:lnTo>
                  <a:lnTo>
                    <a:pt x="351" y="8001"/>
                  </a:lnTo>
                  <a:lnTo>
                    <a:pt x="332" y="7982"/>
                  </a:lnTo>
                  <a:lnTo>
                    <a:pt x="369" y="7964"/>
                  </a:lnTo>
                  <a:lnTo>
                    <a:pt x="388" y="7945"/>
                  </a:lnTo>
                  <a:lnTo>
                    <a:pt x="388" y="7927"/>
                  </a:lnTo>
                  <a:lnTo>
                    <a:pt x="406" y="7890"/>
                  </a:lnTo>
                  <a:lnTo>
                    <a:pt x="424" y="7853"/>
                  </a:lnTo>
                  <a:lnTo>
                    <a:pt x="443" y="7816"/>
                  </a:lnTo>
                  <a:lnTo>
                    <a:pt x="443" y="7779"/>
                  </a:lnTo>
                  <a:lnTo>
                    <a:pt x="443" y="7761"/>
                  </a:lnTo>
                  <a:lnTo>
                    <a:pt x="461" y="7743"/>
                  </a:lnTo>
                  <a:lnTo>
                    <a:pt x="480" y="7743"/>
                  </a:lnTo>
                  <a:lnTo>
                    <a:pt x="498" y="7706"/>
                  </a:lnTo>
                  <a:lnTo>
                    <a:pt x="609" y="7558"/>
                  </a:lnTo>
                  <a:lnTo>
                    <a:pt x="719" y="7429"/>
                  </a:lnTo>
                  <a:lnTo>
                    <a:pt x="775" y="7374"/>
                  </a:lnTo>
                  <a:lnTo>
                    <a:pt x="793" y="7337"/>
                  </a:lnTo>
                  <a:lnTo>
                    <a:pt x="793" y="7319"/>
                  </a:lnTo>
                  <a:lnTo>
                    <a:pt x="830" y="7319"/>
                  </a:lnTo>
                  <a:lnTo>
                    <a:pt x="830" y="7282"/>
                  </a:lnTo>
                  <a:lnTo>
                    <a:pt x="848" y="7300"/>
                  </a:lnTo>
                  <a:lnTo>
                    <a:pt x="867" y="7282"/>
                  </a:lnTo>
                  <a:lnTo>
                    <a:pt x="885" y="7263"/>
                  </a:lnTo>
                  <a:lnTo>
                    <a:pt x="941" y="7208"/>
                  </a:lnTo>
                  <a:lnTo>
                    <a:pt x="996" y="7153"/>
                  </a:lnTo>
                  <a:lnTo>
                    <a:pt x="1014" y="7153"/>
                  </a:lnTo>
                  <a:lnTo>
                    <a:pt x="1033" y="7134"/>
                  </a:lnTo>
                  <a:lnTo>
                    <a:pt x="1014" y="7116"/>
                  </a:lnTo>
                  <a:lnTo>
                    <a:pt x="1033" y="7097"/>
                  </a:lnTo>
                  <a:lnTo>
                    <a:pt x="1070" y="7097"/>
                  </a:lnTo>
                  <a:lnTo>
                    <a:pt x="1088" y="7079"/>
                  </a:lnTo>
                  <a:lnTo>
                    <a:pt x="1125" y="7024"/>
                  </a:lnTo>
                  <a:lnTo>
                    <a:pt x="1125" y="7005"/>
                  </a:lnTo>
                  <a:lnTo>
                    <a:pt x="1143" y="6987"/>
                  </a:lnTo>
                  <a:lnTo>
                    <a:pt x="1217" y="6950"/>
                  </a:lnTo>
                  <a:lnTo>
                    <a:pt x="1272" y="6876"/>
                  </a:lnTo>
                  <a:lnTo>
                    <a:pt x="1309" y="6839"/>
                  </a:lnTo>
                  <a:lnTo>
                    <a:pt x="1328" y="6839"/>
                  </a:lnTo>
                  <a:lnTo>
                    <a:pt x="1346" y="6858"/>
                  </a:lnTo>
                  <a:lnTo>
                    <a:pt x="1365" y="6858"/>
                  </a:lnTo>
                  <a:lnTo>
                    <a:pt x="1383" y="6839"/>
                  </a:lnTo>
                  <a:lnTo>
                    <a:pt x="1383" y="6821"/>
                  </a:lnTo>
                  <a:lnTo>
                    <a:pt x="1365" y="6821"/>
                  </a:lnTo>
                  <a:lnTo>
                    <a:pt x="1383" y="6803"/>
                  </a:lnTo>
                  <a:lnTo>
                    <a:pt x="1420" y="6784"/>
                  </a:lnTo>
                  <a:lnTo>
                    <a:pt x="1512" y="6729"/>
                  </a:lnTo>
                  <a:lnTo>
                    <a:pt x="1678" y="6637"/>
                  </a:lnTo>
                  <a:lnTo>
                    <a:pt x="1715" y="6618"/>
                  </a:lnTo>
                  <a:lnTo>
                    <a:pt x="1733" y="6600"/>
                  </a:lnTo>
                  <a:lnTo>
                    <a:pt x="1715" y="6581"/>
                  </a:lnTo>
                  <a:lnTo>
                    <a:pt x="1770" y="6581"/>
                  </a:lnTo>
                  <a:lnTo>
                    <a:pt x="1844" y="6526"/>
                  </a:lnTo>
                  <a:lnTo>
                    <a:pt x="1936" y="6489"/>
                  </a:lnTo>
                  <a:lnTo>
                    <a:pt x="1973" y="6452"/>
                  </a:lnTo>
                  <a:lnTo>
                    <a:pt x="1991" y="6452"/>
                  </a:lnTo>
                  <a:lnTo>
                    <a:pt x="2047" y="6415"/>
                  </a:lnTo>
                  <a:lnTo>
                    <a:pt x="2120" y="6379"/>
                  </a:lnTo>
                  <a:lnTo>
                    <a:pt x="2176" y="6360"/>
                  </a:lnTo>
                  <a:lnTo>
                    <a:pt x="2194" y="6323"/>
                  </a:lnTo>
                  <a:lnTo>
                    <a:pt x="2212" y="6305"/>
                  </a:lnTo>
                  <a:lnTo>
                    <a:pt x="2176" y="6305"/>
                  </a:lnTo>
                  <a:lnTo>
                    <a:pt x="2212" y="6286"/>
                  </a:lnTo>
                  <a:lnTo>
                    <a:pt x="2231" y="6286"/>
                  </a:lnTo>
                  <a:lnTo>
                    <a:pt x="2249" y="6305"/>
                  </a:lnTo>
                  <a:lnTo>
                    <a:pt x="2231" y="6305"/>
                  </a:lnTo>
                  <a:lnTo>
                    <a:pt x="2249" y="6323"/>
                  </a:lnTo>
                  <a:lnTo>
                    <a:pt x="2286" y="6305"/>
                  </a:lnTo>
                  <a:lnTo>
                    <a:pt x="2342" y="6286"/>
                  </a:lnTo>
                  <a:lnTo>
                    <a:pt x="2397" y="6268"/>
                  </a:lnTo>
                  <a:lnTo>
                    <a:pt x="2434" y="6268"/>
                  </a:lnTo>
                  <a:lnTo>
                    <a:pt x="2452" y="6231"/>
                  </a:lnTo>
                  <a:lnTo>
                    <a:pt x="2471" y="6194"/>
                  </a:lnTo>
                  <a:lnTo>
                    <a:pt x="2526" y="6194"/>
                  </a:lnTo>
                  <a:lnTo>
                    <a:pt x="2544" y="6176"/>
                  </a:lnTo>
                  <a:lnTo>
                    <a:pt x="2563" y="6139"/>
                  </a:lnTo>
                  <a:lnTo>
                    <a:pt x="2581" y="6157"/>
                  </a:lnTo>
                  <a:lnTo>
                    <a:pt x="2618" y="6157"/>
                  </a:lnTo>
                  <a:lnTo>
                    <a:pt x="2673" y="6139"/>
                  </a:lnTo>
                  <a:lnTo>
                    <a:pt x="2710" y="6102"/>
                  </a:lnTo>
                  <a:lnTo>
                    <a:pt x="2747" y="6084"/>
                  </a:lnTo>
                  <a:lnTo>
                    <a:pt x="2784" y="6065"/>
                  </a:lnTo>
                  <a:lnTo>
                    <a:pt x="2839" y="6047"/>
                  </a:lnTo>
                  <a:lnTo>
                    <a:pt x="2895" y="6010"/>
                  </a:lnTo>
                  <a:lnTo>
                    <a:pt x="2913" y="5991"/>
                  </a:lnTo>
                  <a:lnTo>
                    <a:pt x="2968" y="5991"/>
                  </a:lnTo>
                  <a:lnTo>
                    <a:pt x="2950" y="5955"/>
                  </a:lnTo>
                  <a:lnTo>
                    <a:pt x="2987" y="5936"/>
                  </a:lnTo>
                  <a:lnTo>
                    <a:pt x="3005" y="5955"/>
                  </a:lnTo>
                  <a:lnTo>
                    <a:pt x="3079" y="5955"/>
                  </a:lnTo>
                  <a:lnTo>
                    <a:pt x="3116" y="5936"/>
                  </a:lnTo>
                  <a:lnTo>
                    <a:pt x="3116" y="5918"/>
                  </a:lnTo>
                  <a:lnTo>
                    <a:pt x="3171" y="5899"/>
                  </a:lnTo>
                  <a:lnTo>
                    <a:pt x="3226" y="5862"/>
                  </a:lnTo>
                  <a:lnTo>
                    <a:pt x="3245" y="5862"/>
                  </a:lnTo>
                  <a:lnTo>
                    <a:pt x="3282" y="5844"/>
                  </a:lnTo>
                  <a:lnTo>
                    <a:pt x="3300" y="5826"/>
                  </a:lnTo>
                  <a:lnTo>
                    <a:pt x="3337" y="5807"/>
                  </a:lnTo>
                  <a:lnTo>
                    <a:pt x="3429" y="5770"/>
                  </a:lnTo>
                  <a:lnTo>
                    <a:pt x="3448" y="5770"/>
                  </a:lnTo>
                  <a:lnTo>
                    <a:pt x="3466" y="5752"/>
                  </a:lnTo>
                  <a:lnTo>
                    <a:pt x="3466" y="5715"/>
                  </a:lnTo>
                  <a:lnTo>
                    <a:pt x="3484" y="5733"/>
                  </a:lnTo>
                  <a:lnTo>
                    <a:pt x="3503" y="5733"/>
                  </a:lnTo>
                  <a:lnTo>
                    <a:pt x="3558" y="5697"/>
                  </a:lnTo>
                  <a:lnTo>
                    <a:pt x="3577" y="5660"/>
                  </a:lnTo>
                  <a:lnTo>
                    <a:pt x="3613" y="5660"/>
                  </a:lnTo>
                  <a:lnTo>
                    <a:pt x="3613" y="5641"/>
                  </a:lnTo>
                  <a:lnTo>
                    <a:pt x="3613" y="5623"/>
                  </a:lnTo>
                  <a:lnTo>
                    <a:pt x="3613" y="5604"/>
                  </a:lnTo>
                  <a:lnTo>
                    <a:pt x="3650" y="5604"/>
                  </a:lnTo>
                  <a:lnTo>
                    <a:pt x="3669" y="5623"/>
                  </a:lnTo>
                  <a:lnTo>
                    <a:pt x="3706" y="5604"/>
                  </a:lnTo>
                  <a:lnTo>
                    <a:pt x="3853" y="5512"/>
                  </a:lnTo>
                  <a:lnTo>
                    <a:pt x="4001" y="5438"/>
                  </a:lnTo>
                  <a:lnTo>
                    <a:pt x="4037" y="5402"/>
                  </a:lnTo>
                  <a:lnTo>
                    <a:pt x="4037" y="5383"/>
                  </a:lnTo>
                  <a:lnTo>
                    <a:pt x="4074" y="5365"/>
                  </a:lnTo>
                  <a:lnTo>
                    <a:pt x="4074" y="5383"/>
                  </a:lnTo>
                  <a:lnTo>
                    <a:pt x="4093" y="5383"/>
                  </a:lnTo>
                  <a:lnTo>
                    <a:pt x="4111" y="5365"/>
                  </a:lnTo>
                  <a:lnTo>
                    <a:pt x="4111" y="5346"/>
                  </a:lnTo>
                  <a:lnTo>
                    <a:pt x="4148" y="5328"/>
                  </a:lnTo>
                  <a:lnTo>
                    <a:pt x="4166" y="5328"/>
                  </a:lnTo>
                  <a:lnTo>
                    <a:pt x="4222" y="5291"/>
                  </a:lnTo>
                  <a:lnTo>
                    <a:pt x="4277" y="5254"/>
                  </a:lnTo>
                  <a:lnTo>
                    <a:pt x="4295" y="5236"/>
                  </a:lnTo>
                  <a:lnTo>
                    <a:pt x="4295" y="5217"/>
                  </a:lnTo>
                  <a:lnTo>
                    <a:pt x="4332" y="5199"/>
                  </a:lnTo>
                  <a:lnTo>
                    <a:pt x="4388" y="5180"/>
                  </a:lnTo>
                  <a:lnTo>
                    <a:pt x="4388" y="5162"/>
                  </a:lnTo>
                  <a:lnTo>
                    <a:pt x="4388" y="5125"/>
                  </a:lnTo>
                  <a:lnTo>
                    <a:pt x="4351" y="5088"/>
                  </a:lnTo>
                  <a:lnTo>
                    <a:pt x="4406" y="5125"/>
                  </a:lnTo>
                  <a:lnTo>
                    <a:pt x="4480" y="5125"/>
                  </a:lnTo>
                  <a:lnTo>
                    <a:pt x="4480" y="5107"/>
                  </a:lnTo>
                  <a:lnTo>
                    <a:pt x="4480" y="5088"/>
                  </a:lnTo>
                  <a:lnTo>
                    <a:pt x="4535" y="5070"/>
                  </a:lnTo>
                  <a:lnTo>
                    <a:pt x="4590" y="5051"/>
                  </a:lnTo>
                  <a:lnTo>
                    <a:pt x="4609" y="5033"/>
                  </a:lnTo>
                  <a:lnTo>
                    <a:pt x="4609" y="5014"/>
                  </a:lnTo>
                  <a:lnTo>
                    <a:pt x="4590" y="5014"/>
                  </a:lnTo>
                  <a:lnTo>
                    <a:pt x="4609" y="4996"/>
                  </a:lnTo>
                  <a:lnTo>
                    <a:pt x="4627" y="4978"/>
                  </a:lnTo>
                  <a:lnTo>
                    <a:pt x="4609" y="4959"/>
                  </a:lnTo>
                  <a:lnTo>
                    <a:pt x="4627" y="4959"/>
                  </a:lnTo>
                  <a:lnTo>
                    <a:pt x="4646" y="4978"/>
                  </a:lnTo>
                  <a:lnTo>
                    <a:pt x="4664" y="4959"/>
                  </a:lnTo>
                  <a:lnTo>
                    <a:pt x="4701" y="4941"/>
                  </a:lnTo>
                  <a:lnTo>
                    <a:pt x="4719" y="4959"/>
                  </a:lnTo>
                  <a:lnTo>
                    <a:pt x="4738" y="4941"/>
                  </a:lnTo>
                  <a:lnTo>
                    <a:pt x="4719" y="4922"/>
                  </a:lnTo>
                  <a:lnTo>
                    <a:pt x="4756" y="4904"/>
                  </a:lnTo>
                  <a:lnTo>
                    <a:pt x="4756" y="4867"/>
                  </a:lnTo>
                  <a:lnTo>
                    <a:pt x="4812" y="4867"/>
                  </a:lnTo>
                  <a:lnTo>
                    <a:pt x="4812" y="4830"/>
                  </a:lnTo>
                  <a:lnTo>
                    <a:pt x="4830" y="4812"/>
                  </a:lnTo>
                  <a:lnTo>
                    <a:pt x="4848" y="4793"/>
                  </a:lnTo>
                  <a:lnTo>
                    <a:pt x="4848" y="4812"/>
                  </a:lnTo>
                  <a:lnTo>
                    <a:pt x="4867" y="4812"/>
                  </a:lnTo>
                  <a:lnTo>
                    <a:pt x="4867" y="4793"/>
                  </a:lnTo>
                  <a:lnTo>
                    <a:pt x="4885" y="4775"/>
                  </a:lnTo>
                  <a:lnTo>
                    <a:pt x="4885" y="4756"/>
                  </a:lnTo>
                  <a:lnTo>
                    <a:pt x="4922" y="4756"/>
                  </a:lnTo>
                  <a:lnTo>
                    <a:pt x="4941" y="4738"/>
                  </a:lnTo>
                  <a:lnTo>
                    <a:pt x="4977" y="4701"/>
                  </a:lnTo>
                  <a:lnTo>
                    <a:pt x="5014" y="4664"/>
                  </a:lnTo>
                  <a:lnTo>
                    <a:pt x="5033" y="4664"/>
                  </a:lnTo>
                  <a:lnTo>
                    <a:pt x="5070" y="4646"/>
                  </a:lnTo>
                  <a:lnTo>
                    <a:pt x="5125" y="4554"/>
                  </a:lnTo>
                  <a:lnTo>
                    <a:pt x="5107" y="4572"/>
                  </a:lnTo>
                  <a:lnTo>
                    <a:pt x="5088" y="4591"/>
                  </a:lnTo>
                  <a:lnTo>
                    <a:pt x="5088" y="4572"/>
                  </a:lnTo>
                  <a:lnTo>
                    <a:pt x="5088" y="4554"/>
                  </a:lnTo>
                  <a:lnTo>
                    <a:pt x="5125" y="4535"/>
                  </a:lnTo>
                  <a:lnTo>
                    <a:pt x="5125" y="4554"/>
                  </a:lnTo>
                  <a:lnTo>
                    <a:pt x="5143" y="4535"/>
                  </a:lnTo>
                  <a:lnTo>
                    <a:pt x="5162" y="4535"/>
                  </a:lnTo>
                  <a:lnTo>
                    <a:pt x="5199" y="4517"/>
                  </a:lnTo>
                  <a:lnTo>
                    <a:pt x="5199" y="4480"/>
                  </a:lnTo>
                  <a:lnTo>
                    <a:pt x="5199" y="4461"/>
                  </a:lnTo>
                  <a:lnTo>
                    <a:pt x="5217" y="4480"/>
                  </a:lnTo>
                  <a:lnTo>
                    <a:pt x="5272" y="4443"/>
                  </a:lnTo>
                  <a:lnTo>
                    <a:pt x="5254" y="4443"/>
                  </a:lnTo>
                  <a:lnTo>
                    <a:pt x="5272" y="4425"/>
                  </a:lnTo>
                  <a:lnTo>
                    <a:pt x="5346" y="4406"/>
                  </a:lnTo>
                  <a:lnTo>
                    <a:pt x="5346" y="4388"/>
                  </a:lnTo>
                  <a:lnTo>
                    <a:pt x="5365" y="4369"/>
                  </a:lnTo>
                  <a:lnTo>
                    <a:pt x="5383" y="4351"/>
                  </a:lnTo>
                  <a:lnTo>
                    <a:pt x="5420" y="4351"/>
                  </a:lnTo>
                  <a:lnTo>
                    <a:pt x="5401" y="4332"/>
                  </a:lnTo>
                  <a:lnTo>
                    <a:pt x="5401" y="4314"/>
                  </a:lnTo>
                  <a:lnTo>
                    <a:pt x="5365" y="4314"/>
                  </a:lnTo>
                  <a:lnTo>
                    <a:pt x="5365" y="4296"/>
                  </a:lnTo>
                  <a:lnTo>
                    <a:pt x="5383" y="4277"/>
                  </a:lnTo>
                  <a:lnTo>
                    <a:pt x="5401" y="4259"/>
                  </a:lnTo>
                  <a:lnTo>
                    <a:pt x="5420" y="4259"/>
                  </a:lnTo>
                  <a:lnTo>
                    <a:pt x="5401" y="4314"/>
                  </a:lnTo>
                  <a:lnTo>
                    <a:pt x="5438" y="4314"/>
                  </a:lnTo>
                  <a:lnTo>
                    <a:pt x="5438" y="4296"/>
                  </a:lnTo>
                  <a:lnTo>
                    <a:pt x="5457" y="4277"/>
                  </a:lnTo>
                  <a:lnTo>
                    <a:pt x="5494" y="4240"/>
                  </a:lnTo>
                  <a:lnTo>
                    <a:pt x="5549" y="4203"/>
                  </a:lnTo>
                  <a:lnTo>
                    <a:pt x="5586" y="4185"/>
                  </a:lnTo>
                  <a:lnTo>
                    <a:pt x="5623" y="4111"/>
                  </a:lnTo>
                  <a:lnTo>
                    <a:pt x="5678" y="4056"/>
                  </a:lnTo>
                  <a:lnTo>
                    <a:pt x="5715" y="4056"/>
                  </a:lnTo>
                  <a:lnTo>
                    <a:pt x="5733" y="4019"/>
                  </a:lnTo>
                  <a:lnTo>
                    <a:pt x="5752" y="3982"/>
                  </a:lnTo>
                  <a:lnTo>
                    <a:pt x="5733" y="3982"/>
                  </a:lnTo>
                  <a:lnTo>
                    <a:pt x="5733" y="3964"/>
                  </a:lnTo>
                  <a:lnTo>
                    <a:pt x="5752" y="3945"/>
                  </a:lnTo>
                  <a:lnTo>
                    <a:pt x="5789" y="3927"/>
                  </a:lnTo>
                  <a:lnTo>
                    <a:pt x="5825" y="3927"/>
                  </a:lnTo>
                  <a:lnTo>
                    <a:pt x="5844" y="3908"/>
                  </a:lnTo>
                  <a:lnTo>
                    <a:pt x="5844" y="3890"/>
                  </a:lnTo>
                  <a:lnTo>
                    <a:pt x="5844" y="3853"/>
                  </a:lnTo>
                  <a:lnTo>
                    <a:pt x="5881" y="3816"/>
                  </a:lnTo>
                  <a:lnTo>
                    <a:pt x="5918" y="3798"/>
                  </a:lnTo>
                  <a:lnTo>
                    <a:pt x="5936" y="3761"/>
                  </a:lnTo>
                  <a:lnTo>
                    <a:pt x="5918" y="3779"/>
                  </a:lnTo>
                  <a:lnTo>
                    <a:pt x="5899" y="3761"/>
                  </a:lnTo>
                  <a:lnTo>
                    <a:pt x="5936" y="3743"/>
                  </a:lnTo>
                  <a:lnTo>
                    <a:pt x="5936" y="3761"/>
                  </a:lnTo>
                  <a:lnTo>
                    <a:pt x="5973" y="3743"/>
                  </a:lnTo>
                  <a:lnTo>
                    <a:pt x="5991" y="3724"/>
                  </a:lnTo>
                  <a:lnTo>
                    <a:pt x="5991" y="3669"/>
                  </a:lnTo>
                  <a:lnTo>
                    <a:pt x="6028" y="3669"/>
                  </a:lnTo>
                  <a:lnTo>
                    <a:pt x="6047" y="3650"/>
                  </a:lnTo>
                  <a:lnTo>
                    <a:pt x="6120" y="3577"/>
                  </a:lnTo>
                  <a:lnTo>
                    <a:pt x="6139" y="3540"/>
                  </a:lnTo>
                  <a:lnTo>
                    <a:pt x="6139" y="3540"/>
                  </a:lnTo>
                  <a:lnTo>
                    <a:pt x="6102" y="3558"/>
                  </a:lnTo>
                  <a:lnTo>
                    <a:pt x="6083" y="3577"/>
                  </a:lnTo>
                  <a:lnTo>
                    <a:pt x="6083" y="3558"/>
                  </a:lnTo>
                  <a:lnTo>
                    <a:pt x="6157" y="3485"/>
                  </a:lnTo>
                  <a:lnTo>
                    <a:pt x="6194" y="3466"/>
                  </a:lnTo>
                  <a:lnTo>
                    <a:pt x="6231" y="3429"/>
                  </a:lnTo>
                  <a:lnTo>
                    <a:pt x="6249" y="3392"/>
                  </a:lnTo>
                  <a:lnTo>
                    <a:pt x="6249" y="3337"/>
                  </a:lnTo>
                  <a:lnTo>
                    <a:pt x="6268" y="3300"/>
                  </a:lnTo>
                  <a:lnTo>
                    <a:pt x="6286" y="3319"/>
                  </a:lnTo>
                  <a:lnTo>
                    <a:pt x="6305" y="3300"/>
                  </a:lnTo>
                  <a:lnTo>
                    <a:pt x="6323" y="3282"/>
                  </a:lnTo>
                  <a:lnTo>
                    <a:pt x="6305" y="3245"/>
                  </a:lnTo>
                  <a:lnTo>
                    <a:pt x="6286" y="3226"/>
                  </a:lnTo>
                  <a:lnTo>
                    <a:pt x="6286" y="3190"/>
                  </a:lnTo>
                  <a:lnTo>
                    <a:pt x="6323" y="3171"/>
                  </a:lnTo>
                  <a:lnTo>
                    <a:pt x="6378" y="3153"/>
                  </a:lnTo>
                  <a:lnTo>
                    <a:pt x="6397" y="3153"/>
                  </a:lnTo>
                  <a:lnTo>
                    <a:pt x="6378" y="3134"/>
                  </a:lnTo>
                  <a:lnTo>
                    <a:pt x="6378" y="3097"/>
                  </a:lnTo>
                  <a:lnTo>
                    <a:pt x="6415" y="3079"/>
                  </a:lnTo>
                  <a:lnTo>
                    <a:pt x="6452" y="3079"/>
                  </a:lnTo>
                  <a:lnTo>
                    <a:pt x="6452" y="3061"/>
                  </a:lnTo>
                  <a:lnTo>
                    <a:pt x="6434" y="3024"/>
                  </a:lnTo>
                  <a:lnTo>
                    <a:pt x="6434" y="3005"/>
                  </a:lnTo>
                  <a:lnTo>
                    <a:pt x="6452" y="2987"/>
                  </a:lnTo>
                  <a:lnTo>
                    <a:pt x="6471" y="2987"/>
                  </a:lnTo>
                  <a:lnTo>
                    <a:pt x="6452" y="3005"/>
                  </a:lnTo>
                  <a:lnTo>
                    <a:pt x="6452" y="3024"/>
                  </a:lnTo>
                  <a:lnTo>
                    <a:pt x="6489" y="3024"/>
                  </a:lnTo>
                  <a:lnTo>
                    <a:pt x="6489" y="3005"/>
                  </a:lnTo>
                  <a:lnTo>
                    <a:pt x="6526" y="2968"/>
                  </a:lnTo>
                  <a:lnTo>
                    <a:pt x="6581" y="2839"/>
                  </a:lnTo>
                  <a:lnTo>
                    <a:pt x="6673" y="2710"/>
                  </a:lnTo>
                  <a:lnTo>
                    <a:pt x="6692" y="2673"/>
                  </a:lnTo>
                  <a:lnTo>
                    <a:pt x="6692" y="2655"/>
                  </a:lnTo>
                  <a:lnTo>
                    <a:pt x="6692" y="2618"/>
                  </a:lnTo>
                  <a:lnTo>
                    <a:pt x="6729" y="2600"/>
                  </a:lnTo>
                  <a:lnTo>
                    <a:pt x="6747" y="2581"/>
                  </a:lnTo>
                  <a:lnTo>
                    <a:pt x="6766" y="2544"/>
                  </a:lnTo>
                  <a:lnTo>
                    <a:pt x="6784" y="2526"/>
                  </a:lnTo>
                  <a:lnTo>
                    <a:pt x="6821" y="2489"/>
                  </a:lnTo>
                  <a:lnTo>
                    <a:pt x="6821" y="2471"/>
                  </a:lnTo>
                  <a:lnTo>
                    <a:pt x="6821" y="2452"/>
                  </a:lnTo>
                  <a:lnTo>
                    <a:pt x="6802" y="2452"/>
                  </a:lnTo>
                  <a:lnTo>
                    <a:pt x="6821" y="2434"/>
                  </a:lnTo>
                  <a:lnTo>
                    <a:pt x="6839" y="2397"/>
                  </a:lnTo>
                  <a:lnTo>
                    <a:pt x="6876" y="2342"/>
                  </a:lnTo>
                  <a:lnTo>
                    <a:pt x="6913" y="2268"/>
                  </a:lnTo>
                  <a:lnTo>
                    <a:pt x="6931" y="2249"/>
                  </a:lnTo>
                  <a:lnTo>
                    <a:pt x="6950" y="2249"/>
                  </a:lnTo>
                  <a:lnTo>
                    <a:pt x="6968" y="2231"/>
                  </a:lnTo>
                  <a:lnTo>
                    <a:pt x="6968" y="2213"/>
                  </a:lnTo>
                  <a:lnTo>
                    <a:pt x="6987" y="2157"/>
                  </a:lnTo>
                  <a:lnTo>
                    <a:pt x="7005" y="2102"/>
                  </a:lnTo>
                  <a:lnTo>
                    <a:pt x="7005" y="2084"/>
                  </a:lnTo>
                  <a:lnTo>
                    <a:pt x="7005" y="2065"/>
                  </a:lnTo>
                  <a:lnTo>
                    <a:pt x="7005" y="2047"/>
                  </a:lnTo>
                  <a:lnTo>
                    <a:pt x="7024" y="1991"/>
                  </a:lnTo>
                  <a:lnTo>
                    <a:pt x="7005" y="1973"/>
                  </a:lnTo>
                  <a:lnTo>
                    <a:pt x="7024" y="1955"/>
                  </a:lnTo>
                  <a:lnTo>
                    <a:pt x="7042" y="1899"/>
                  </a:lnTo>
                  <a:lnTo>
                    <a:pt x="7097" y="1899"/>
                  </a:lnTo>
                  <a:lnTo>
                    <a:pt x="7116" y="1844"/>
                  </a:lnTo>
                  <a:lnTo>
                    <a:pt x="7153" y="1789"/>
                  </a:lnTo>
                  <a:lnTo>
                    <a:pt x="7189" y="1752"/>
                  </a:lnTo>
                  <a:lnTo>
                    <a:pt x="7208" y="1715"/>
                  </a:lnTo>
                  <a:lnTo>
                    <a:pt x="7189" y="1696"/>
                  </a:lnTo>
                  <a:lnTo>
                    <a:pt x="7189" y="1678"/>
                  </a:lnTo>
                  <a:lnTo>
                    <a:pt x="7171" y="1641"/>
                  </a:lnTo>
                  <a:lnTo>
                    <a:pt x="7189" y="1623"/>
                  </a:lnTo>
                  <a:lnTo>
                    <a:pt x="7208" y="1604"/>
                  </a:lnTo>
                  <a:lnTo>
                    <a:pt x="7245" y="1586"/>
                  </a:lnTo>
                  <a:lnTo>
                    <a:pt x="7226" y="1586"/>
                  </a:lnTo>
                  <a:lnTo>
                    <a:pt x="7208" y="1567"/>
                  </a:lnTo>
                  <a:lnTo>
                    <a:pt x="7226" y="1512"/>
                  </a:lnTo>
                  <a:lnTo>
                    <a:pt x="7245" y="1475"/>
                  </a:lnTo>
                  <a:lnTo>
                    <a:pt x="7245" y="1457"/>
                  </a:lnTo>
                  <a:lnTo>
                    <a:pt x="7300" y="1383"/>
                  </a:lnTo>
                  <a:lnTo>
                    <a:pt x="7319" y="1346"/>
                  </a:lnTo>
                  <a:lnTo>
                    <a:pt x="7337" y="1291"/>
                  </a:lnTo>
                  <a:lnTo>
                    <a:pt x="7355" y="1199"/>
                  </a:lnTo>
                  <a:lnTo>
                    <a:pt x="7392" y="1088"/>
                  </a:lnTo>
                  <a:lnTo>
                    <a:pt x="7392" y="1070"/>
                  </a:lnTo>
                  <a:lnTo>
                    <a:pt x="7374" y="1051"/>
                  </a:lnTo>
                  <a:lnTo>
                    <a:pt x="7392" y="1051"/>
                  </a:lnTo>
                  <a:lnTo>
                    <a:pt x="7411" y="1033"/>
                  </a:lnTo>
                  <a:lnTo>
                    <a:pt x="7411" y="1014"/>
                  </a:lnTo>
                  <a:lnTo>
                    <a:pt x="7392" y="996"/>
                  </a:lnTo>
                  <a:lnTo>
                    <a:pt x="7374" y="996"/>
                  </a:lnTo>
                  <a:lnTo>
                    <a:pt x="7392" y="978"/>
                  </a:lnTo>
                  <a:lnTo>
                    <a:pt x="7392" y="959"/>
                  </a:lnTo>
                  <a:lnTo>
                    <a:pt x="7411" y="959"/>
                  </a:lnTo>
                  <a:lnTo>
                    <a:pt x="7429" y="941"/>
                  </a:lnTo>
                  <a:lnTo>
                    <a:pt x="7466" y="922"/>
                  </a:lnTo>
                  <a:lnTo>
                    <a:pt x="7484" y="885"/>
                  </a:lnTo>
                  <a:lnTo>
                    <a:pt x="7484" y="867"/>
                  </a:lnTo>
                  <a:lnTo>
                    <a:pt x="7466" y="849"/>
                  </a:lnTo>
                  <a:lnTo>
                    <a:pt x="7484" y="849"/>
                  </a:lnTo>
                  <a:lnTo>
                    <a:pt x="7503" y="830"/>
                  </a:lnTo>
                  <a:lnTo>
                    <a:pt x="7484" y="812"/>
                  </a:lnTo>
                  <a:lnTo>
                    <a:pt x="7429" y="812"/>
                  </a:lnTo>
                  <a:lnTo>
                    <a:pt x="7448" y="775"/>
                  </a:lnTo>
                  <a:lnTo>
                    <a:pt x="7466" y="775"/>
                  </a:lnTo>
                  <a:lnTo>
                    <a:pt x="7466" y="756"/>
                  </a:lnTo>
                  <a:lnTo>
                    <a:pt x="7484" y="756"/>
                  </a:lnTo>
                  <a:lnTo>
                    <a:pt x="7484" y="720"/>
                  </a:lnTo>
                  <a:lnTo>
                    <a:pt x="7503" y="756"/>
                  </a:lnTo>
                  <a:lnTo>
                    <a:pt x="7521" y="756"/>
                  </a:lnTo>
                  <a:lnTo>
                    <a:pt x="7521" y="738"/>
                  </a:lnTo>
                  <a:lnTo>
                    <a:pt x="7540" y="701"/>
                  </a:lnTo>
                  <a:lnTo>
                    <a:pt x="7540" y="627"/>
                  </a:lnTo>
                  <a:lnTo>
                    <a:pt x="7540" y="609"/>
                  </a:lnTo>
                  <a:lnTo>
                    <a:pt x="7521" y="609"/>
                  </a:lnTo>
                  <a:lnTo>
                    <a:pt x="7540" y="590"/>
                  </a:lnTo>
                  <a:lnTo>
                    <a:pt x="7558" y="535"/>
                  </a:lnTo>
                  <a:lnTo>
                    <a:pt x="7558" y="517"/>
                  </a:lnTo>
                  <a:lnTo>
                    <a:pt x="7558" y="498"/>
                  </a:lnTo>
                  <a:lnTo>
                    <a:pt x="7540" y="498"/>
                  </a:lnTo>
                  <a:lnTo>
                    <a:pt x="7540" y="461"/>
                  </a:lnTo>
                  <a:lnTo>
                    <a:pt x="7521" y="443"/>
                  </a:lnTo>
                  <a:lnTo>
                    <a:pt x="7558" y="443"/>
                  </a:lnTo>
                  <a:lnTo>
                    <a:pt x="7577" y="461"/>
                  </a:lnTo>
                  <a:lnTo>
                    <a:pt x="7577" y="443"/>
                  </a:lnTo>
                  <a:lnTo>
                    <a:pt x="7595" y="388"/>
                  </a:lnTo>
                  <a:lnTo>
                    <a:pt x="7577" y="369"/>
                  </a:lnTo>
                  <a:lnTo>
                    <a:pt x="7577" y="351"/>
                  </a:lnTo>
                  <a:lnTo>
                    <a:pt x="7595" y="332"/>
                  </a:lnTo>
                  <a:lnTo>
                    <a:pt x="7632" y="332"/>
                  </a:lnTo>
                  <a:lnTo>
                    <a:pt x="7613" y="314"/>
                  </a:lnTo>
                  <a:lnTo>
                    <a:pt x="7613" y="259"/>
                  </a:lnTo>
                  <a:lnTo>
                    <a:pt x="7632" y="259"/>
                  </a:lnTo>
                  <a:lnTo>
                    <a:pt x="7632" y="240"/>
                  </a:lnTo>
                  <a:lnTo>
                    <a:pt x="7632" y="222"/>
                  </a:lnTo>
                  <a:lnTo>
                    <a:pt x="7613" y="203"/>
                  </a:lnTo>
                  <a:lnTo>
                    <a:pt x="7595" y="185"/>
                  </a:lnTo>
                  <a:lnTo>
                    <a:pt x="7613" y="167"/>
                  </a:lnTo>
                  <a:lnTo>
                    <a:pt x="7613" y="148"/>
                  </a:lnTo>
                  <a:lnTo>
                    <a:pt x="7595" y="130"/>
                  </a:lnTo>
                  <a:lnTo>
                    <a:pt x="7577" y="111"/>
                  </a:lnTo>
                  <a:lnTo>
                    <a:pt x="7632" y="111"/>
                  </a:lnTo>
                  <a:lnTo>
                    <a:pt x="7632" y="93"/>
                  </a:lnTo>
                  <a:lnTo>
                    <a:pt x="7632" y="74"/>
                  </a:lnTo>
                  <a:lnTo>
                    <a:pt x="7613" y="56"/>
                  </a:lnTo>
                  <a:lnTo>
                    <a:pt x="7595" y="37"/>
                  </a:lnTo>
                  <a:lnTo>
                    <a:pt x="7613" y="19"/>
                  </a:lnTo>
                  <a:lnTo>
                    <a:pt x="7613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1511350" y="1089725"/>
              <a:ext cx="305550" cy="126750"/>
            </a:xfrm>
            <a:custGeom>
              <a:avLst/>
              <a:gdLst/>
              <a:ahLst/>
              <a:cxnLst/>
              <a:rect l="l" t="t" r="r" b="b"/>
              <a:pathLst>
                <a:path w="12222" h="5070" extrusionOk="0">
                  <a:moveTo>
                    <a:pt x="7318" y="56"/>
                  </a:moveTo>
                  <a:lnTo>
                    <a:pt x="7337" y="75"/>
                  </a:lnTo>
                  <a:lnTo>
                    <a:pt x="7337" y="93"/>
                  </a:lnTo>
                  <a:lnTo>
                    <a:pt x="7318" y="93"/>
                  </a:lnTo>
                  <a:lnTo>
                    <a:pt x="7300" y="75"/>
                  </a:lnTo>
                  <a:lnTo>
                    <a:pt x="7300" y="56"/>
                  </a:lnTo>
                  <a:close/>
                  <a:moveTo>
                    <a:pt x="7060" y="111"/>
                  </a:moveTo>
                  <a:lnTo>
                    <a:pt x="7079" y="130"/>
                  </a:lnTo>
                  <a:lnTo>
                    <a:pt x="7060" y="148"/>
                  </a:lnTo>
                  <a:lnTo>
                    <a:pt x="7042" y="130"/>
                  </a:lnTo>
                  <a:lnTo>
                    <a:pt x="7042" y="111"/>
                  </a:lnTo>
                  <a:close/>
                  <a:moveTo>
                    <a:pt x="5696" y="167"/>
                  </a:moveTo>
                  <a:lnTo>
                    <a:pt x="5696" y="185"/>
                  </a:lnTo>
                  <a:lnTo>
                    <a:pt x="5622" y="185"/>
                  </a:lnTo>
                  <a:lnTo>
                    <a:pt x="5622" y="167"/>
                  </a:lnTo>
                  <a:close/>
                  <a:moveTo>
                    <a:pt x="7650" y="204"/>
                  </a:moveTo>
                  <a:lnTo>
                    <a:pt x="7650" y="222"/>
                  </a:lnTo>
                  <a:lnTo>
                    <a:pt x="7650" y="240"/>
                  </a:lnTo>
                  <a:lnTo>
                    <a:pt x="7632" y="240"/>
                  </a:lnTo>
                  <a:lnTo>
                    <a:pt x="7632" y="222"/>
                  </a:lnTo>
                  <a:lnTo>
                    <a:pt x="7632" y="204"/>
                  </a:lnTo>
                  <a:close/>
                  <a:moveTo>
                    <a:pt x="4867" y="314"/>
                  </a:moveTo>
                  <a:lnTo>
                    <a:pt x="4867" y="333"/>
                  </a:lnTo>
                  <a:lnTo>
                    <a:pt x="4885" y="333"/>
                  </a:lnTo>
                  <a:lnTo>
                    <a:pt x="4867" y="351"/>
                  </a:lnTo>
                  <a:lnTo>
                    <a:pt x="4848" y="351"/>
                  </a:lnTo>
                  <a:lnTo>
                    <a:pt x="4848" y="333"/>
                  </a:lnTo>
                  <a:lnTo>
                    <a:pt x="4867" y="314"/>
                  </a:lnTo>
                  <a:close/>
                  <a:moveTo>
                    <a:pt x="8111" y="314"/>
                  </a:moveTo>
                  <a:lnTo>
                    <a:pt x="8129" y="333"/>
                  </a:lnTo>
                  <a:lnTo>
                    <a:pt x="8111" y="351"/>
                  </a:lnTo>
                  <a:lnTo>
                    <a:pt x="8092" y="333"/>
                  </a:lnTo>
                  <a:lnTo>
                    <a:pt x="8092" y="314"/>
                  </a:lnTo>
                  <a:close/>
                  <a:moveTo>
                    <a:pt x="9309" y="757"/>
                  </a:moveTo>
                  <a:lnTo>
                    <a:pt x="9327" y="775"/>
                  </a:lnTo>
                  <a:lnTo>
                    <a:pt x="9346" y="793"/>
                  </a:lnTo>
                  <a:lnTo>
                    <a:pt x="9327" y="793"/>
                  </a:lnTo>
                  <a:lnTo>
                    <a:pt x="9309" y="775"/>
                  </a:lnTo>
                  <a:lnTo>
                    <a:pt x="9309" y="757"/>
                  </a:lnTo>
                  <a:close/>
                  <a:moveTo>
                    <a:pt x="3300" y="904"/>
                  </a:moveTo>
                  <a:lnTo>
                    <a:pt x="3300" y="922"/>
                  </a:lnTo>
                  <a:lnTo>
                    <a:pt x="3263" y="922"/>
                  </a:lnTo>
                  <a:lnTo>
                    <a:pt x="3263" y="904"/>
                  </a:lnTo>
                  <a:close/>
                  <a:moveTo>
                    <a:pt x="9917" y="959"/>
                  </a:moveTo>
                  <a:lnTo>
                    <a:pt x="9954" y="996"/>
                  </a:lnTo>
                  <a:lnTo>
                    <a:pt x="9973" y="996"/>
                  </a:lnTo>
                  <a:lnTo>
                    <a:pt x="9954" y="959"/>
                  </a:lnTo>
                  <a:close/>
                  <a:moveTo>
                    <a:pt x="3079" y="1015"/>
                  </a:moveTo>
                  <a:lnTo>
                    <a:pt x="3079" y="1033"/>
                  </a:lnTo>
                  <a:lnTo>
                    <a:pt x="3042" y="1033"/>
                  </a:lnTo>
                  <a:lnTo>
                    <a:pt x="3060" y="1015"/>
                  </a:lnTo>
                  <a:close/>
                  <a:moveTo>
                    <a:pt x="3023" y="1181"/>
                  </a:moveTo>
                  <a:lnTo>
                    <a:pt x="2986" y="1199"/>
                  </a:lnTo>
                  <a:lnTo>
                    <a:pt x="2968" y="1199"/>
                  </a:lnTo>
                  <a:lnTo>
                    <a:pt x="2968" y="1181"/>
                  </a:lnTo>
                  <a:close/>
                  <a:moveTo>
                    <a:pt x="2876" y="1273"/>
                  </a:moveTo>
                  <a:lnTo>
                    <a:pt x="2857" y="1291"/>
                  </a:lnTo>
                  <a:lnTo>
                    <a:pt x="2857" y="1273"/>
                  </a:lnTo>
                  <a:close/>
                  <a:moveTo>
                    <a:pt x="10175" y="1254"/>
                  </a:moveTo>
                  <a:lnTo>
                    <a:pt x="10157" y="1273"/>
                  </a:lnTo>
                  <a:lnTo>
                    <a:pt x="10175" y="1291"/>
                  </a:lnTo>
                  <a:lnTo>
                    <a:pt x="10212" y="1273"/>
                  </a:lnTo>
                  <a:lnTo>
                    <a:pt x="10194" y="1273"/>
                  </a:lnTo>
                  <a:lnTo>
                    <a:pt x="10175" y="1254"/>
                  </a:lnTo>
                  <a:close/>
                  <a:moveTo>
                    <a:pt x="9659" y="1328"/>
                  </a:moveTo>
                  <a:lnTo>
                    <a:pt x="9641" y="1346"/>
                  </a:lnTo>
                  <a:lnTo>
                    <a:pt x="9659" y="1365"/>
                  </a:lnTo>
                  <a:lnTo>
                    <a:pt x="9678" y="1365"/>
                  </a:lnTo>
                  <a:lnTo>
                    <a:pt x="9678" y="1346"/>
                  </a:lnTo>
                  <a:lnTo>
                    <a:pt x="9659" y="1328"/>
                  </a:lnTo>
                  <a:close/>
                  <a:moveTo>
                    <a:pt x="2710" y="1383"/>
                  </a:moveTo>
                  <a:lnTo>
                    <a:pt x="2692" y="1402"/>
                  </a:lnTo>
                  <a:lnTo>
                    <a:pt x="2692" y="1383"/>
                  </a:lnTo>
                  <a:close/>
                  <a:moveTo>
                    <a:pt x="10323" y="1439"/>
                  </a:moveTo>
                  <a:lnTo>
                    <a:pt x="10341" y="1457"/>
                  </a:lnTo>
                  <a:lnTo>
                    <a:pt x="10323" y="1457"/>
                  </a:lnTo>
                  <a:lnTo>
                    <a:pt x="10304" y="1439"/>
                  </a:lnTo>
                  <a:close/>
                  <a:moveTo>
                    <a:pt x="2544" y="1475"/>
                  </a:moveTo>
                  <a:lnTo>
                    <a:pt x="2544" y="1494"/>
                  </a:lnTo>
                  <a:lnTo>
                    <a:pt x="2544" y="1512"/>
                  </a:lnTo>
                  <a:lnTo>
                    <a:pt x="2526" y="1512"/>
                  </a:lnTo>
                  <a:lnTo>
                    <a:pt x="2526" y="1494"/>
                  </a:lnTo>
                  <a:lnTo>
                    <a:pt x="2526" y="1475"/>
                  </a:lnTo>
                  <a:close/>
                  <a:moveTo>
                    <a:pt x="10452" y="1549"/>
                  </a:moveTo>
                  <a:lnTo>
                    <a:pt x="10470" y="1568"/>
                  </a:lnTo>
                  <a:lnTo>
                    <a:pt x="10470" y="1586"/>
                  </a:lnTo>
                  <a:lnTo>
                    <a:pt x="10470" y="1604"/>
                  </a:lnTo>
                  <a:lnTo>
                    <a:pt x="10433" y="1568"/>
                  </a:lnTo>
                  <a:lnTo>
                    <a:pt x="10433" y="1549"/>
                  </a:lnTo>
                  <a:close/>
                  <a:moveTo>
                    <a:pt x="10507" y="1715"/>
                  </a:moveTo>
                  <a:lnTo>
                    <a:pt x="10526" y="1752"/>
                  </a:lnTo>
                  <a:lnTo>
                    <a:pt x="10507" y="1734"/>
                  </a:lnTo>
                  <a:lnTo>
                    <a:pt x="10507" y="1715"/>
                  </a:lnTo>
                  <a:close/>
                  <a:moveTo>
                    <a:pt x="10728" y="1715"/>
                  </a:moveTo>
                  <a:lnTo>
                    <a:pt x="10710" y="1752"/>
                  </a:lnTo>
                  <a:lnTo>
                    <a:pt x="10728" y="1734"/>
                  </a:lnTo>
                  <a:lnTo>
                    <a:pt x="10728" y="1715"/>
                  </a:lnTo>
                  <a:close/>
                  <a:moveTo>
                    <a:pt x="1973" y="2010"/>
                  </a:moveTo>
                  <a:lnTo>
                    <a:pt x="1973" y="2028"/>
                  </a:lnTo>
                  <a:lnTo>
                    <a:pt x="1917" y="2028"/>
                  </a:lnTo>
                  <a:lnTo>
                    <a:pt x="1917" y="2010"/>
                  </a:lnTo>
                  <a:close/>
                  <a:moveTo>
                    <a:pt x="10821" y="1973"/>
                  </a:moveTo>
                  <a:lnTo>
                    <a:pt x="10821" y="1992"/>
                  </a:lnTo>
                  <a:lnTo>
                    <a:pt x="10821" y="2010"/>
                  </a:lnTo>
                  <a:lnTo>
                    <a:pt x="10821" y="2028"/>
                  </a:lnTo>
                  <a:lnTo>
                    <a:pt x="10802" y="2010"/>
                  </a:lnTo>
                  <a:lnTo>
                    <a:pt x="10802" y="1992"/>
                  </a:lnTo>
                  <a:lnTo>
                    <a:pt x="10821" y="1973"/>
                  </a:lnTo>
                  <a:close/>
                  <a:moveTo>
                    <a:pt x="10968" y="2047"/>
                  </a:moveTo>
                  <a:lnTo>
                    <a:pt x="10986" y="2084"/>
                  </a:lnTo>
                  <a:lnTo>
                    <a:pt x="10968" y="2121"/>
                  </a:lnTo>
                  <a:lnTo>
                    <a:pt x="10950" y="2121"/>
                  </a:lnTo>
                  <a:lnTo>
                    <a:pt x="10950" y="2065"/>
                  </a:lnTo>
                  <a:lnTo>
                    <a:pt x="10968" y="2047"/>
                  </a:lnTo>
                  <a:close/>
                  <a:moveTo>
                    <a:pt x="11060" y="2342"/>
                  </a:moveTo>
                  <a:lnTo>
                    <a:pt x="11042" y="2379"/>
                  </a:lnTo>
                  <a:lnTo>
                    <a:pt x="11079" y="2379"/>
                  </a:lnTo>
                  <a:lnTo>
                    <a:pt x="11079" y="2360"/>
                  </a:lnTo>
                  <a:lnTo>
                    <a:pt x="11060" y="2342"/>
                  </a:lnTo>
                  <a:close/>
                  <a:moveTo>
                    <a:pt x="1475" y="2471"/>
                  </a:moveTo>
                  <a:lnTo>
                    <a:pt x="1475" y="2489"/>
                  </a:lnTo>
                  <a:lnTo>
                    <a:pt x="1456" y="2508"/>
                  </a:lnTo>
                  <a:lnTo>
                    <a:pt x="1438" y="2508"/>
                  </a:lnTo>
                  <a:lnTo>
                    <a:pt x="1420" y="2489"/>
                  </a:lnTo>
                  <a:lnTo>
                    <a:pt x="1438" y="2471"/>
                  </a:lnTo>
                  <a:close/>
                  <a:moveTo>
                    <a:pt x="11208" y="2434"/>
                  </a:moveTo>
                  <a:lnTo>
                    <a:pt x="11208" y="2489"/>
                  </a:lnTo>
                  <a:lnTo>
                    <a:pt x="11208" y="2526"/>
                  </a:lnTo>
                  <a:lnTo>
                    <a:pt x="11189" y="2508"/>
                  </a:lnTo>
                  <a:lnTo>
                    <a:pt x="11171" y="2452"/>
                  </a:lnTo>
                  <a:lnTo>
                    <a:pt x="11189" y="2452"/>
                  </a:lnTo>
                  <a:lnTo>
                    <a:pt x="11208" y="2434"/>
                  </a:lnTo>
                  <a:close/>
                  <a:moveTo>
                    <a:pt x="11281" y="2508"/>
                  </a:moveTo>
                  <a:lnTo>
                    <a:pt x="11300" y="2526"/>
                  </a:lnTo>
                  <a:lnTo>
                    <a:pt x="11300" y="2545"/>
                  </a:lnTo>
                  <a:lnTo>
                    <a:pt x="11263" y="2545"/>
                  </a:lnTo>
                  <a:lnTo>
                    <a:pt x="11263" y="2508"/>
                  </a:lnTo>
                  <a:close/>
                  <a:moveTo>
                    <a:pt x="11595" y="3245"/>
                  </a:moveTo>
                  <a:lnTo>
                    <a:pt x="11595" y="3282"/>
                  </a:lnTo>
                  <a:lnTo>
                    <a:pt x="11613" y="3337"/>
                  </a:lnTo>
                  <a:lnTo>
                    <a:pt x="11632" y="3337"/>
                  </a:lnTo>
                  <a:lnTo>
                    <a:pt x="11650" y="3319"/>
                  </a:lnTo>
                  <a:lnTo>
                    <a:pt x="11613" y="3282"/>
                  </a:lnTo>
                  <a:lnTo>
                    <a:pt x="11613" y="3263"/>
                  </a:lnTo>
                  <a:lnTo>
                    <a:pt x="11595" y="3245"/>
                  </a:lnTo>
                  <a:close/>
                  <a:moveTo>
                    <a:pt x="11705" y="3374"/>
                  </a:moveTo>
                  <a:lnTo>
                    <a:pt x="11705" y="3411"/>
                  </a:lnTo>
                  <a:lnTo>
                    <a:pt x="11705" y="3448"/>
                  </a:lnTo>
                  <a:lnTo>
                    <a:pt x="11687" y="3411"/>
                  </a:lnTo>
                  <a:lnTo>
                    <a:pt x="11687" y="3374"/>
                  </a:lnTo>
                  <a:close/>
                  <a:moveTo>
                    <a:pt x="12129" y="4369"/>
                  </a:moveTo>
                  <a:lnTo>
                    <a:pt x="12129" y="4388"/>
                  </a:lnTo>
                  <a:lnTo>
                    <a:pt x="12148" y="4406"/>
                  </a:lnTo>
                  <a:lnTo>
                    <a:pt x="12148" y="4388"/>
                  </a:lnTo>
                  <a:lnTo>
                    <a:pt x="12148" y="4369"/>
                  </a:lnTo>
                  <a:close/>
                  <a:moveTo>
                    <a:pt x="12074" y="4425"/>
                  </a:moveTo>
                  <a:lnTo>
                    <a:pt x="12092" y="4443"/>
                  </a:lnTo>
                  <a:lnTo>
                    <a:pt x="12092" y="4462"/>
                  </a:lnTo>
                  <a:lnTo>
                    <a:pt x="12092" y="4499"/>
                  </a:lnTo>
                  <a:lnTo>
                    <a:pt x="12074" y="4499"/>
                  </a:lnTo>
                  <a:lnTo>
                    <a:pt x="12056" y="4480"/>
                  </a:lnTo>
                  <a:lnTo>
                    <a:pt x="12037" y="4462"/>
                  </a:lnTo>
                  <a:lnTo>
                    <a:pt x="12056" y="4443"/>
                  </a:lnTo>
                  <a:lnTo>
                    <a:pt x="12074" y="4462"/>
                  </a:lnTo>
                  <a:lnTo>
                    <a:pt x="12074" y="4443"/>
                  </a:lnTo>
                  <a:lnTo>
                    <a:pt x="12074" y="4425"/>
                  </a:lnTo>
                  <a:close/>
                  <a:moveTo>
                    <a:pt x="12129" y="4664"/>
                  </a:moveTo>
                  <a:lnTo>
                    <a:pt x="12129" y="4683"/>
                  </a:lnTo>
                  <a:lnTo>
                    <a:pt x="12129" y="4720"/>
                  </a:lnTo>
                  <a:lnTo>
                    <a:pt x="12111" y="4701"/>
                  </a:lnTo>
                  <a:lnTo>
                    <a:pt x="12111" y="4664"/>
                  </a:lnTo>
                  <a:close/>
                  <a:moveTo>
                    <a:pt x="11908" y="4757"/>
                  </a:moveTo>
                  <a:lnTo>
                    <a:pt x="11908" y="4775"/>
                  </a:lnTo>
                  <a:lnTo>
                    <a:pt x="11908" y="4793"/>
                  </a:lnTo>
                  <a:lnTo>
                    <a:pt x="11927" y="4775"/>
                  </a:lnTo>
                  <a:lnTo>
                    <a:pt x="11927" y="4757"/>
                  </a:lnTo>
                  <a:close/>
                  <a:moveTo>
                    <a:pt x="92" y="4904"/>
                  </a:moveTo>
                  <a:lnTo>
                    <a:pt x="74" y="4922"/>
                  </a:lnTo>
                  <a:lnTo>
                    <a:pt x="19" y="4941"/>
                  </a:lnTo>
                  <a:lnTo>
                    <a:pt x="19" y="4922"/>
                  </a:lnTo>
                  <a:lnTo>
                    <a:pt x="37" y="4904"/>
                  </a:lnTo>
                  <a:close/>
                  <a:moveTo>
                    <a:pt x="6083" y="1"/>
                  </a:moveTo>
                  <a:lnTo>
                    <a:pt x="6046" y="19"/>
                  </a:lnTo>
                  <a:lnTo>
                    <a:pt x="5973" y="19"/>
                  </a:lnTo>
                  <a:lnTo>
                    <a:pt x="5807" y="38"/>
                  </a:lnTo>
                  <a:lnTo>
                    <a:pt x="5733" y="38"/>
                  </a:lnTo>
                  <a:lnTo>
                    <a:pt x="5678" y="19"/>
                  </a:lnTo>
                  <a:lnTo>
                    <a:pt x="5696" y="56"/>
                  </a:lnTo>
                  <a:lnTo>
                    <a:pt x="5678" y="56"/>
                  </a:lnTo>
                  <a:lnTo>
                    <a:pt x="5659" y="75"/>
                  </a:lnTo>
                  <a:lnTo>
                    <a:pt x="5586" y="75"/>
                  </a:lnTo>
                  <a:lnTo>
                    <a:pt x="5567" y="56"/>
                  </a:lnTo>
                  <a:lnTo>
                    <a:pt x="5567" y="75"/>
                  </a:lnTo>
                  <a:lnTo>
                    <a:pt x="5567" y="93"/>
                  </a:lnTo>
                  <a:lnTo>
                    <a:pt x="5530" y="93"/>
                  </a:lnTo>
                  <a:lnTo>
                    <a:pt x="5493" y="75"/>
                  </a:lnTo>
                  <a:lnTo>
                    <a:pt x="5401" y="111"/>
                  </a:lnTo>
                  <a:lnTo>
                    <a:pt x="5272" y="111"/>
                  </a:lnTo>
                  <a:lnTo>
                    <a:pt x="5272" y="130"/>
                  </a:lnTo>
                  <a:lnTo>
                    <a:pt x="5198" y="130"/>
                  </a:lnTo>
                  <a:lnTo>
                    <a:pt x="5198" y="148"/>
                  </a:lnTo>
                  <a:lnTo>
                    <a:pt x="5125" y="148"/>
                  </a:lnTo>
                  <a:lnTo>
                    <a:pt x="5088" y="167"/>
                  </a:lnTo>
                  <a:lnTo>
                    <a:pt x="5069" y="204"/>
                  </a:lnTo>
                  <a:lnTo>
                    <a:pt x="5069" y="185"/>
                  </a:lnTo>
                  <a:lnTo>
                    <a:pt x="5051" y="167"/>
                  </a:lnTo>
                  <a:lnTo>
                    <a:pt x="4996" y="185"/>
                  </a:lnTo>
                  <a:lnTo>
                    <a:pt x="4848" y="240"/>
                  </a:lnTo>
                  <a:lnTo>
                    <a:pt x="4830" y="240"/>
                  </a:lnTo>
                  <a:lnTo>
                    <a:pt x="4848" y="222"/>
                  </a:lnTo>
                  <a:lnTo>
                    <a:pt x="4848" y="222"/>
                  </a:lnTo>
                  <a:lnTo>
                    <a:pt x="4793" y="240"/>
                  </a:lnTo>
                  <a:lnTo>
                    <a:pt x="4701" y="277"/>
                  </a:lnTo>
                  <a:lnTo>
                    <a:pt x="4645" y="277"/>
                  </a:lnTo>
                  <a:lnTo>
                    <a:pt x="4609" y="296"/>
                  </a:lnTo>
                  <a:lnTo>
                    <a:pt x="4590" y="277"/>
                  </a:lnTo>
                  <a:lnTo>
                    <a:pt x="4572" y="277"/>
                  </a:lnTo>
                  <a:lnTo>
                    <a:pt x="4572" y="296"/>
                  </a:lnTo>
                  <a:lnTo>
                    <a:pt x="4516" y="314"/>
                  </a:lnTo>
                  <a:lnTo>
                    <a:pt x="4480" y="314"/>
                  </a:lnTo>
                  <a:lnTo>
                    <a:pt x="4461" y="333"/>
                  </a:lnTo>
                  <a:lnTo>
                    <a:pt x="4443" y="351"/>
                  </a:lnTo>
                  <a:lnTo>
                    <a:pt x="4406" y="351"/>
                  </a:lnTo>
                  <a:lnTo>
                    <a:pt x="4332" y="369"/>
                  </a:lnTo>
                  <a:lnTo>
                    <a:pt x="4295" y="406"/>
                  </a:lnTo>
                  <a:lnTo>
                    <a:pt x="4277" y="406"/>
                  </a:lnTo>
                  <a:lnTo>
                    <a:pt x="4258" y="425"/>
                  </a:lnTo>
                  <a:lnTo>
                    <a:pt x="4258" y="443"/>
                  </a:lnTo>
                  <a:lnTo>
                    <a:pt x="4221" y="462"/>
                  </a:lnTo>
                  <a:lnTo>
                    <a:pt x="4203" y="443"/>
                  </a:lnTo>
                  <a:lnTo>
                    <a:pt x="4185" y="425"/>
                  </a:lnTo>
                  <a:lnTo>
                    <a:pt x="4185" y="443"/>
                  </a:lnTo>
                  <a:lnTo>
                    <a:pt x="4166" y="462"/>
                  </a:lnTo>
                  <a:lnTo>
                    <a:pt x="4148" y="480"/>
                  </a:lnTo>
                  <a:lnTo>
                    <a:pt x="4111" y="498"/>
                  </a:lnTo>
                  <a:lnTo>
                    <a:pt x="4092" y="498"/>
                  </a:lnTo>
                  <a:lnTo>
                    <a:pt x="4092" y="517"/>
                  </a:lnTo>
                  <a:lnTo>
                    <a:pt x="4019" y="517"/>
                  </a:lnTo>
                  <a:lnTo>
                    <a:pt x="4000" y="535"/>
                  </a:lnTo>
                  <a:lnTo>
                    <a:pt x="3982" y="554"/>
                  </a:lnTo>
                  <a:lnTo>
                    <a:pt x="3945" y="572"/>
                  </a:lnTo>
                  <a:lnTo>
                    <a:pt x="3908" y="572"/>
                  </a:lnTo>
                  <a:lnTo>
                    <a:pt x="3834" y="591"/>
                  </a:lnTo>
                  <a:lnTo>
                    <a:pt x="3834" y="609"/>
                  </a:lnTo>
                  <a:lnTo>
                    <a:pt x="3816" y="609"/>
                  </a:lnTo>
                  <a:lnTo>
                    <a:pt x="3797" y="628"/>
                  </a:lnTo>
                  <a:lnTo>
                    <a:pt x="3797" y="646"/>
                  </a:lnTo>
                  <a:lnTo>
                    <a:pt x="3779" y="628"/>
                  </a:lnTo>
                  <a:lnTo>
                    <a:pt x="3742" y="628"/>
                  </a:lnTo>
                  <a:lnTo>
                    <a:pt x="3705" y="646"/>
                  </a:lnTo>
                  <a:lnTo>
                    <a:pt x="3668" y="646"/>
                  </a:lnTo>
                  <a:lnTo>
                    <a:pt x="3687" y="664"/>
                  </a:lnTo>
                  <a:lnTo>
                    <a:pt x="3687" y="683"/>
                  </a:lnTo>
                  <a:lnTo>
                    <a:pt x="3632" y="701"/>
                  </a:lnTo>
                  <a:lnTo>
                    <a:pt x="3595" y="683"/>
                  </a:lnTo>
                  <a:lnTo>
                    <a:pt x="3558" y="701"/>
                  </a:lnTo>
                  <a:lnTo>
                    <a:pt x="3539" y="738"/>
                  </a:lnTo>
                  <a:lnTo>
                    <a:pt x="3521" y="738"/>
                  </a:lnTo>
                  <a:lnTo>
                    <a:pt x="3503" y="775"/>
                  </a:lnTo>
                  <a:lnTo>
                    <a:pt x="3503" y="793"/>
                  </a:lnTo>
                  <a:lnTo>
                    <a:pt x="3484" y="775"/>
                  </a:lnTo>
                  <a:lnTo>
                    <a:pt x="3466" y="775"/>
                  </a:lnTo>
                  <a:lnTo>
                    <a:pt x="3447" y="793"/>
                  </a:lnTo>
                  <a:lnTo>
                    <a:pt x="3429" y="830"/>
                  </a:lnTo>
                  <a:lnTo>
                    <a:pt x="3429" y="812"/>
                  </a:lnTo>
                  <a:lnTo>
                    <a:pt x="3429" y="793"/>
                  </a:lnTo>
                  <a:lnTo>
                    <a:pt x="3410" y="793"/>
                  </a:lnTo>
                  <a:lnTo>
                    <a:pt x="3392" y="830"/>
                  </a:lnTo>
                  <a:lnTo>
                    <a:pt x="3392" y="849"/>
                  </a:lnTo>
                  <a:lnTo>
                    <a:pt x="3374" y="849"/>
                  </a:lnTo>
                  <a:lnTo>
                    <a:pt x="3355" y="830"/>
                  </a:lnTo>
                  <a:lnTo>
                    <a:pt x="3337" y="830"/>
                  </a:lnTo>
                  <a:lnTo>
                    <a:pt x="3115" y="959"/>
                  </a:lnTo>
                  <a:lnTo>
                    <a:pt x="3023" y="1033"/>
                  </a:lnTo>
                  <a:lnTo>
                    <a:pt x="2986" y="1051"/>
                  </a:lnTo>
                  <a:lnTo>
                    <a:pt x="2968" y="1051"/>
                  </a:lnTo>
                  <a:lnTo>
                    <a:pt x="2986" y="1070"/>
                  </a:lnTo>
                  <a:lnTo>
                    <a:pt x="2950" y="1088"/>
                  </a:lnTo>
                  <a:lnTo>
                    <a:pt x="2931" y="1107"/>
                  </a:lnTo>
                  <a:lnTo>
                    <a:pt x="2913" y="1088"/>
                  </a:lnTo>
                  <a:lnTo>
                    <a:pt x="2894" y="1107"/>
                  </a:lnTo>
                  <a:lnTo>
                    <a:pt x="2894" y="1125"/>
                  </a:lnTo>
                  <a:lnTo>
                    <a:pt x="2876" y="1125"/>
                  </a:lnTo>
                  <a:lnTo>
                    <a:pt x="2802" y="1181"/>
                  </a:lnTo>
                  <a:lnTo>
                    <a:pt x="2765" y="1217"/>
                  </a:lnTo>
                  <a:lnTo>
                    <a:pt x="2747" y="1217"/>
                  </a:lnTo>
                  <a:lnTo>
                    <a:pt x="2728" y="1236"/>
                  </a:lnTo>
                  <a:lnTo>
                    <a:pt x="2765" y="1236"/>
                  </a:lnTo>
                  <a:lnTo>
                    <a:pt x="2710" y="1254"/>
                  </a:lnTo>
                  <a:lnTo>
                    <a:pt x="2636" y="1291"/>
                  </a:lnTo>
                  <a:lnTo>
                    <a:pt x="2673" y="1291"/>
                  </a:lnTo>
                  <a:lnTo>
                    <a:pt x="2673" y="1310"/>
                  </a:lnTo>
                  <a:lnTo>
                    <a:pt x="2636" y="1310"/>
                  </a:lnTo>
                  <a:lnTo>
                    <a:pt x="2599" y="1328"/>
                  </a:lnTo>
                  <a:lnTo>
                    <a:pt x="2581" y="1346"/>
                  </a:lnTo>
                  <a:lnTo>
                    <a:pt x="2544" y="1365"/>
                  </a:lnTo>
                  <a:lnTo>
                    <a:pt x="2526" y="1365"/>
                  </a:lnTo>
                  <a:lnTo>
                    <a:pt x="2507" y="1383"/>
                  </a:lnTo>
                  <a:lnTo>
                    <a:pt x="2470" y="1420"/>
                  </a:lnTo>
                  <a:lnTo>
                    <a:pt x="2415" y="1457"/>
                  </a:lnTo>
                  <a:lnTo>
                    <a:pt x="2378" y="1475"/>
                  </a:lnTo>
                  <a:lnTo>
                    <a:pt x="2378" y="1494"/>
                  </a:lnTo>
                  <a:lnTo>
                    <a:pt x="2360" y="1494"/>
                  </a:lnTo>
                  <a:lnTo>
                    <a:pt x="2323" y="1512"/>
                  </a:lnTo>
                  <a:lnTo>
                    <a:pt x="2304" y="1531"/>
                  </a:lnTo>
                  <a:lnTo>
                    <a:pt x="2304" y="1549"/>
                  </a:lnTo>
                  <a:lnTo>
                    <a:pt x="2268" y="1586"/>
                  </a:lnTo>
                  <a:lnTo>
                    <a:pt x="2212" y="1623"/>
                  </a:lnTo>
                  <a:lnTo>
                    <a:pt x="2175" y="1678"/>
                  </a:lnTo>
                  <a:lnTo>
                    <a:pt x="2157" y="1697"/>
                  </a:lnTo>
                  <a:lnTo>
                    <a:pt x="2139" y="1697"/>
                  </a:lnTo>
                  <a:lnTo>
                    <a:pt x="2120" y="1715"/>
                  </a:lnTo>
                  <a:lnTo>
                    <a:pt x="2083" y="1752"/>
                  </a:lnTo>
                  <a:lnTo>
                    <a:pt x="2009" y="1826"/>
                  </a:lnTo>
                  <a:lnTo>
                    <a:pt x="1936" y="1899"/>
                  </a:lnTo>
                  <a:lnTo>
                    <a:pt x="1917" y="1936"/>
                  </a:lnTo>
                  <a:lnTo>
                    <a:pt x="1899" y="1955"/>
                  </a:lnTo>
                  <a:lnTo>
                    <a:pt x="1880" y="1936"/>
                  </a:lnTo>
                  <a:lnTo>
                    <a:pt x="1844" y="1973"/>
                  </a:lnTo>
                  <a:lnTo>
                    <a:pt x="1807" y="1992"/>
                  </a:lnTo>
                  <a:lnTo>
                    <a:pt x="1770" y="2028"/>
                  </a:lnTo>
                  <a:lnTo>
                    <a:pt x="1733" y="2047"/>
                  </a:lnTo>
                  <a:lnTo>
                    <a:pt x="1715" y="2102"/>
                  </a:lnTo>
                  <a:lnTo>
                    <a:pt x="1678" y="2139"/>
                  </a:lnTo>
                  <a:lnTo>
                    <a:pt x="1622" y="2176"/>
                  </a:lnTo>
                  <a:lnTo>
                    <a:pt x="1604" y="2194"/>
                  </a:lnTo>
                  <a:lnTo>
                    <a:pt x="1604" y="2213"/>
                  </a:lnTo>
                  <a:lnTo>
                    <a:pt x="1567" y="2268"/>
                  </a:lnTo>
                  <a:lnTo>
                    <a:pt x="1549" y="2305"/>
                  </a:lnTo>
                  <a:lnTo>
                    <a:pt x="1512" y="2305"/>
                  </a:lnTo>
                  <a:lnTo>
                    <a:pt x="1475" y="2360"/>
                  </a:lnTo>
                  <a:lnTo>
                    <a:pt x="1420" y="2416"/>
                  </a:lnTo>
                  <a:lnTo>
                    <a:pt x="1420" y="2452"/>
                  </a:lnTo>
                  <a:lnTo>
                    <a:pt x="1438" y="2452"/>
                  </a:lnTo>
                  <a:lnTo>
                    <a:pt x="1383" y="2489"/>
                  </a:lnTo>
                  <a:lnTo>
                    <a:pt x="1309" y="2563"/>
                  </a:lnTo>
                  <a:lnTo>
                    <a:pt x="1235" y="2655"/>
                  </a:lnTo>
                  <a:lnTo>
                    <a:pt x="1217" y="2692"/>
                  </a:lnTo>
                  <a:lnTo>
                    <a:pt x="1217" y="2729"/>
                  </a:lnTo>
                  <a:lnTo>
                    <a:pt x="1198" y="2729"/>
                  </a:lnTo>
                  <a:lnTo>
                    <a:pt x="1180" y="2710"/>
                  </a:lnTo>
                  <a:lnTo>
                    <a:pt x="1180" y="2692"/>
                  </a:lnTo>
                  <a:lnTo>
                    <a:pt x="1162" y="2710"/>
                  </a:lnTo>
                  <a:lnTo>
                    <a:pt x="1125" y="2821"/>
                  </a:lnTo>
                  <a:lnTo>
                    <a:pt x="1088" y="2876"/>
                  </a:lnTo>
                  <a:lnTo>
                    <a:pt x="1069" y="2895"/>
                  </a:lnTo>
                  <a:lnTo>
                    <a:pt x="1033" y="2932"/>
                  </a:lnTo>
                  <a:lnTo>
                    <a:pt x="922" y="3079"/>
                  </a:lnTo>
                  <a:lnTo>
                    <a:pt x="830" y="3227"/>
                  </a:lnTo>
                  <a:lnTo>
                    <a:pt x="774" y="3282"/>
                  </a:lnTo>
                  <a:lnTo>
                    <a:pt x="756" y="3319"/>
                  </a:lnTo>
                  <a:lnTo>
                    <a:pt x="738" y="3337"/>
                  </a:lnTo>
                  <a:lnTo>
                    <a:pt x="756" y="3337"/>
                  </a:lnTo>
                  <a:lnTo>
                    <a:pt x="793" y="3356"/>
                  </a:lnTo>
                  <a:lnTo>
                    <a:pt x="756" y="3374"/>
                  </a:lnTo>
                  <a:lnTo>
                    <a:pt x="738" y="3374"/>
                  </a:lnTo>
                  <a:lnTo>
                    <a:pt x="701" y="3393"/>
                  </a:lnTo>
                  <a:lnTo>
                    <a:pt x="701" y="3411"/>
                  </a:lnTo>
                  <a:lnTo>
                    <a:pt x="645" y="3522"/>
                  </a:lnTo>
                  <a:lnTo>
                    <a:pt x="590" y="3614"/>
                  </a:lnTo>
                  <a:lnTo>
                    <a:pt x="572" y="3614"/>
                  </a:lnTo>
                  <a:lnTo>
                    <a:pt x="553" y="3669"/>
                  </a:lnTo>
                  <a:lnTo>
                    <a:pt x="535" y="3706"/>
                  </a:lnTo>
                  <a:lnTo>
                    <a:pt x="535" y="3724"/>
                  </a:lnTo>
                  <a:lnTo>
                    <a:pt x="480" y="3780"/>
                  </a:lnTo>
                  <a:lnTo>
                    <a:pt x="461" y="3835"/>
                  </a:lnTo>
                  <a:lnTo>
                    <a:pt x="461" y="3872"/>
                  </a:lnTo>
                  <a:lnTo>
                    <a:pt x="443" y="3890"/>
                  </a:lnTo>
                  <a:lnTo>
                    <a:pt x="387" y="3964"/>
                  </a:lnTo>
                  <a:lnTo>
                    <a:pt x="314" y="4148"/>
                  </a:lnTo>
                  <a:lnTo>
                    <a:pt x="221" y="4314"/>
                  </a:lnTo>
                  <a:lnTo>
                    <a:pt x="185" y="4388"/>
                  </a:lnTo>
                  <a:lnTo>
                    <a:pt x="185" y="4425"/>
                  </a:lnTo>
                  <a:lnTo>
                    <a:pt x="166" y="4480"/>
                  </a:lnTo>
                  <a:lnTo>
                    <a:pt x="129" y="4609"/>
                  </a:lnTo>
                  <a:lnTo>
                    <a:pt x="74" y="4738"/>
                  </a:lnTo>
                  <a:lnTo>
                    <a:pt x="74" y="4793"/>
                  </a:lnTo>
                  <a:lnTo>
                    <a:pt x="74" y="4830"/>
                  </a:lnTo>
                  <a:lnTo>
                    <a:pt x="37" y="4867"/>
                  </a:lnTo>
                  <a:lnTo>
                    <a:pt x="19" y="4867"/>
                  </a:lnTo>
                  <a:lnTo>
                    <a:pt x="19" y="4904"/>
                  </a:lnTo>
                  <a:lnTo>
                    <a:pt x="0" y="4996"/>
                  </a:lnTo>
                  <a:lnTo>
                    <a:pt x="0" y="5033"/>
                  </a:lnTo>
                  <a:lnTo>
                    <a:pt x="37" y="5052"/>
                  </a:lnTo>
                  <a:lnTo>
                    <a:pt x="56" y="5070"/>
                  </a:lnTo>
                  <a:lnTo>
                    <a:pt x="74" y="5052"/>
                  </a:lnTo>
                  <a:lnTo>
                    <a:pt x="92" y="5052"/>
                  </a:lnTo>
                  <a:lnTo>
                    <a:pt x="111" y="5070"/>
                  </a:lnTo>
                  <a:lnTo>
                    <a:pt x="111" y="5052"/>
                  </a:lnTo>
                  <a:lnTo>
                    <a:pt x="129" y="5033"/>
                  </a:lnTo>
                  <a:lnTo>
                    <a:pt x="148" y="5015"/>
                  </a:lnTo>
                  <a:lnTo>
                    <a:pt x="166" y="5015"/>
                  </a:lnTo>
                  <a:lnTo>
                    <a:pt x="166" y="4978"/>
                  </a:lnTo>
                  <a:lnTo>
                    <a:pt x="185" y="4978"/>
                  </a:lnTo>
                  <a:lnTo>
                    <a:pt x="203" y="4959"/>
                  </a:lnTo>
                  <a:lnTo>
                    <a:pt x="203" y="4941"/>
                  </a:lnTo>
                  <a:lnTo>
                    <a:pt x="185" y="4941"/>
                  </a:lnTo>
                  <a:lnTo>
                    <a:pt x="166" y="4922"/>
                  </a:lnTo>
                  <a:lnTo>
                    <a:pt x="166" y="4904"/>
                  </a:lnTo>
                  <a:lnTo>
                    <a:pt x="185" y="4886"/>
                  </a:lnTo>
                  <a:lnTo>
                    <a:pt x="166" y="4849"/>
                  </a:lnTo>
                  <a:lnTo>
                    <a:pt x="221" y="4812"/>
                  </a:lnTo>
                  <a:lnTo>
                    <a:pt x="221" y="4775"/>
                  </a:lnTo>
                  <a:lnTo>
                    <a:pt x="221" y="4757"/>
                  </a:lnTo>
                  <a:lnTo>
                    <a:pt x="203" y="4757"/>
                  </a:lnTo>
                  <a:lnTo>
                    <a:pt x="221" y="4738"/>
                  </a:lnTo>
                  <a:lnTo>
                    <a:pt x="240" y="4701"/>
                  </a:lnTo>
                  <a:lnTo>
                    <a:pt x="258" y="4664"/>
                  </a:lnTo>
                  <a:lnTo>
                    <a:pt x="240" y="4646"/>
                  </a:lnTo>
                  <a:lnTo>
                    <a:pt x="258" y="4609"/>
                  </a:lnTo>
                  <a:lnTo>
                    <a:pt x="277" y="4591"/>
                  </a:lnTo>
                  <a:lnTo>
                    <a:pt x="314" y="4554"/>
                  </a:lnTo>
                  <a:lnTo>
                    <a:pt x="332" y="4462"/>
                  </a:lnTo>
                  <a:lnTo>
                    <a:pt x="406" y="4296"/>
                  </a:lnTo>
                  <a:lnTo>
                    <a:pt x="480" y="4148"/>
                  </a:lnTo>
                  <a:lnTo>
                    <a:pt x="498" y="4075"/>
                  </a:lnTo>
                  <a:lnTo>
                    <a:pt x="498" y="4056"/>
                  </a:lnTo>
                  <a:lnTo>
                    <a:pt x="553" y="4001"/>
                  </a:lnTo>
                  <a:lnTo>
                    <a:pt x="609" y="3872"/>
                  </a:lnTo>
                  <a:lnTo>
                    <a:pt x="682" y="3798"/>
                  </a:lnTo>
                  <a:lnTo>
                    <a:pt x="664" y="3780"/>
                  </a:lnTo>
                  <a:lnTo>
                    <a:pt x="682" y="3743"/>
                  </a:lnTo>
                  <a:lnTo>
                    <a:pt x="719" y="3706"/>
                  </a:lnTo>
                  <a:lnTo>
                    <a:pt x="738" y="3669"/>
                  </a:lnTo>
                  <a:lnTo>
                    <a:pt x="756" y="3632"/>
                  </a:lnTo>
                  <a:lnTo>
                    <a:pt x="719" y="3632"/>
                  </a:lnTo>
                  <a:lnTo>
                    <a:pt x="756" y="3614"/>
                  </a:lnTo>
                  <a:lnTo>
                    <a:pt x="774" y="3577"/>
                  </a:lnTo>
                  <a:lnTo>
                    <a:pt x="830" y="3485"/>
                  </a:lnTo>
                  <a:lnTo>
                    <a:pt x="867" y="3411"/>
                  </a:lnTo>
                  <a:lnTo>
                    <a:pt x="885" y="3393"/>
                  </a:lnTo>
                  <a:lnTo>
                    <a:pt x="867" y="3374"/>
                  </a:lnTo>
                  <a:lnTo>
                    <a:pt x="885" y="3374"/>
                  </a:lnTo>
                  <a:lnTo>
                    <a:pt x="922" y="3356"/>
                  </a:lnTo>
                  <a:lnTo>
                    <a:pt x="922" y="3337"/>
                  </a:lnTo>
                  <a:lnTo>
                    <a:pt x="940" y="3300"/>
                  </a:lnTo>
                  <a:lnTo>
                    <a:pt x="959" y="3282"/>
                  </a:lnTo>
                  <a:lnTo>
                    <a:pt x="996" y="3245"/>
                  </a:lnTo>
                  <a:lnTo>
                    <a:pt x="1106" y="3061"/>
                  </a:lnTo>
                  <a:lnTo>
                    <a:pt x="1235" y="2895"/>
                  </a:lnTo>
                  <a:lnTo>
                    <a:pt x="1309" y="2821"/>
                  </a:lnTo>
                  <a:lnTo>
                    <a:pt x="1327" y="2766"/>
                  </a:lnTo>
                  <a:lnTo>
                    <a:pt x="1346" y="2747"/>
                  </a:lnTo>
                  <a:lnTo>
                    <a:pt x="1346" y="2710"/>
                  </a:lnTo>
                  <a:lnTo>
                    <a:pt x="1364" y="2710"/>
                  </a:lnTo>
                  <a:lnTo>
                    <a:pt x="1401" y="2692"/>
                  </a:lnTo>
                  <a:lnTo>
                    <a:pt x="1401" y="2655"/>
                  </a:lnTo>
                  <a:lnTo>
                    <a:pt x="1456" y="2637"/>
                  </a:lnTo>
                  <a:lnTo>
                    <a:pt x="1475" y="2618"/>
                  </a:lnTo>
                  <a:lnTo>
                    <a:pt x="1512" y="2581"/>
                  </a:lnTo>
                  <a:lnTo>
                    <a:pt x="1530" y="2581"/>
                  </a:lnTo>
                  <a:lnTo>
                    <a:pt x="1530" y="2563"/>
                  </a:lnTo>
                  <a:lnTo>
                    <a:pt x="1512" y="2545"/>
                  </a:lnTo>
                  <a:lnTo>
                    <a:pt x="1512" y="2526"/>
                  </a:lnTo>
                  <a:lnTo>
                    <a:pt x="1549" y="2526"/>
                  </a:lnTo>
                  <a:lnTo>
                    <a:pt x="1549" y="2508"/>
                  </a:lnTo>
                  <a:lnTo>
                    <a:pt x="1530" y="2489"/>
                  </a:lnTo>
                  <a:lnTo>
                    <a:pt x="1530" y="2471"/>
                  </a:lnTo>
                  <a:lnTo>
                    <a:pt x="1549" y="2452"/>
                  </a:lnTo>
                  <a:lnTo>
                    <a:pt x="1567" y="2452"/>
                  </a:lnTo>
                  <a:lnTo>
                    <a:pt x="1586" y="2471"/>
                  </a:lnTo>
                  <a:lnTo>
                    <a:pt x="1604" y="2452"/>
                  </a:lnTo>
                  <a:lnTo>
                    <a:pt x="1604" y="2416"/>
                  </a:lnTo>
                  <a:lnTo>
                    <a:pt x="1586" y="2416"/>
                  </a:lnTo>
                  <a:lnTo>
                    <a:pt x="1604" y="2397"/>
                  </a:lnTo>
                  <a:lnTo>
                    <a:pt x="1696" y="2323"/>
                  </a:lnTo>
                  <a:lnTo>
                    <a:pt x="1733" y="2287"/>
                  </a:lnTo>
                  <a:lnTo>
                    <a:pt x="1788" y="2250"/>
                  </a:lnTo>
                  <a:lnTo>
                    <a:pt x="1899" y="2121"/>
                  </a:lnTo>
                  <a:lnTo>
                    <a:pt x="2009" y="2010"/>
                  </a:lnTo>
                  <a:lnTo>
                    <a:pt x="2065" y="1973"/>
                  </a:lnTo>
                  <a:lnTo>
                    <a:pt x="2065" y="1992"/>
                  </a:lnTo>
                  <a:lnTo>
                    <a:pt x="2083" y="1973"/>
                  </a:lnTo>
                  <a:lnTo>
                    <a:pt x="2120" y="1918"/>
                  </a:lnTo>
                  <a:lnTo>
                    <a:pt x="2341" y="1734"/>
                  </a:lnTo>
                  <a:lnTo>
                    <a:pt x="2470" y="1623"/>
                  </a:lnTo>
                  <a:lnTo>
                    <a:pt x="2544" y="1586"/>
                  </a:lnTo>
                  <a:lnTo>
                    <a:pt x="2562" y="1586"/>
                  </a:lnTo>
                  <a:lnTo>
                    <a:pt x="2562" y="1568"/>
                  </a:lnTo>
                  <a:lnTo>
                    <a:pt x="2562" y="1549"/>
                  </a:lnTo>
                  <a:lnTo>
                    <a:pt x="2544" y="1531"/>
                  </a:lnTo>
                  <a:lnTo>
                    <a:pt x="2562" y="1531"/>
                  </a:lnTo>
                  <a:lnTo>
                    <a:pt x="2581" y="1494"/>
                  </a:lnTo>
                  <a:lnTo>
                    <a:pt x="2618" y="1475"/>
                  </a:lnTo>
                  <a:lnTo>
                    <a:pt x="2655" y="1475"/>
                  </a:lnTo>
                  <a:lnTo>
                    <a:pt x="2692" y="1457"/>
                  </a:lnTo>
                  <a:lnTo>
                    <a:pt x="2692" y="1439"/>
                  </a:lnTo>
                  <a:lnTo>
                    <a:pt x="2710" y="1457"/>
                  </a:lnTo>
                  <a:lnTo>
                    <a:pt x="2728" y="1439"/>
                  </a:lnTo>
                  <a:lnTo>
                    <a:pt x="2747" y="1420"/>
                  </a:lnTo>
                  <a:lnTo>
                    <a:pt x="2747" y="1402"/>
                  </a:lnTo>
                  <a:lnTo>
                    <a:pt x="2728" y="1383"/>
                  </a:lnTo>
                  <a:lnTo>
                    <a:pt x="2747" y="1365"/>
                  </a:lnTo>
                  <a:lnTo>
                    <a:pt x="2784" y="1328"/>
                  </a:lnTo>
                  <a:lnTo>
                    <a:pt x="2802" y="1346"/>
                  </a:lnTo>
                  <a:lnTo>
                    <a:pt x="2765" y="1365"/>
                  </a:lnTo>
                  <a:lnTo>
                    <a:pt x="2821" y="1365"/>
                  </a:lnTo>
                  <a:lnTo>
                    <a:pt x="2876" y="1310"/>
                  </a:lnTo>
                  <a:lnTo>
                    <a:pt x="2931" y="1273"/>
                  </a:lnTo>
                  <a:lnTo>
                    <a:pt x="2950" y="1273"/>
                  </a:lnTo>
                  <a:lnTo>
                    <a:pt x="2986" y="1236"/>
                  </a:lnTo>
                  <a:lnTo>
                    <a:pt x="3060" y="1181"/>
                  </a:lnTo>
                  <a:lnTo>
                    <a:pt x="3208" y="1107"/>
                  </a:lnTo>
                  <a:lnTo>
                    <a:pt x="3281" y="1088"/>
                  </a:lnTo>
                  <a:lnTo>
                    <a:pt x="3263" y="1070"/>
                  </a:lnTo>
                  <a:lnTo>
                    <a:pt x="3263" y="1051"/>
                  </a:lnTo>
                  <a:lnTo>
                    <a:pt x="3300" y="1051"/>
                  </a:lnTo>
                  <a:lnTo>
                    <a:pt x="3318" y="1033"/>
                  </a:lnTo>
                  <a:lnTo>
                    <a:pt x="3318" y="1015"/>
                  </a:lnTo>
                  <a:lnTo>
                    <a:pt x="3318" y="996"/>
                  </a:lnTo>
                  <a:lnTo>
                    <a:pt x="3337" y="1015"/>
                  </a:lnTo>
                  <a:lnTo>
                    <a:pt x="3374" y="996"/>
                  </a:lnTo>
                  <a:lnTo>
                    <a:pt x="3410" y="978"/>
                  </a:lnTo>
                  <a:lnTo>
                    <a:pt x="3429" y="959"/>
                  </a:lnTo>
                  <a:lnTo>
                    <a:pt x="3410" y="959"/>
                  </a:lnTo>
                  <a:lnTo>
                    <a:pt x="3429" y="941"/>
                  </a:lnTo>
                  <a:lnTo>
                    <a:pt x="3466" y="941"/>
                  </a:lnTo>
                  <a:lnTo>
                    <a:pt x="3503" y="922"/>
                  </a:lnTo>
                  <a:lnTo>
                    <a:pt x="3521" y="904"/>
                  </a:lnTo>
                  <a:lnTo>
                    <a:pt x="3576" y="904"/>
                  </a:lnTo>
                  <a:lnTo>
                    <a:pt x="3595" y="886"/>
                  </a:lnTo>
                  <a:lnTo>
                    <a:pt x="3595" y="867"/>
                  </a:lnTo>
                  <a:lnTo>
                    <a:pt x="3613" y="849"/>
                  </a:lnTo>
                  <a:lnTo>
                    <a:pt x="3668" y="849"/>
                  </a:lnTo>
                  <a:lnTo>
                    <a:pt x="3687" y="830"/>
                  </a:lnTo>
                  <a:lnTo>
                    <a:pt x="3705" y="812"/>
                  </a:lnTo>
                  <a:lnTo>
                    <a:pt x="3742" y="812"/>
                  </a:lnTo>
                  <a:lnTo>
                    <a:pt x="3779" y="775"/>
                  </a:lnTo>
                  <a:lnTo>
                    <a:pt x="3816" y="738"/>
                  </a:lnTo>
                  <a:lnTo>
                    <a:pt x="3834" y="757"/>
                  </a:lnTo>
                  <a:lnTo>
                    <a:pt x="3853" y="757"/>
                  </a:lnTo>
                  <a:lnTo>
                    <a:pt x="3853" y="720"/>
                  </a:lnTo>
                  <a:lnTo>
                    <a:pt x="3853" y="701"/>
                  </a:lnTo>
                  <a:lnTo>
                    <a:pt x="3871" y="701"/>
                  </a:lnTo>
                  <a:lnTo>
                    <a:pt x="3945" y="720"/>
                  </a:lnTo>
                  <a:lnTo>
                    <a:pt x="4037" y="683"/>
                  </a:lnTo>
                  <a:lnTo>
                    <a:pt x="4129" y="646"/>
                  </a:lnTo>
                  <a:lnTo>
                    <a:pt x="4185" y="628"/>
                  </a:lnTo>
                  <a:lnTo>
                    <a:pt x="4221" y="609"/>
                  </a:lnTo>
                  <a:lnTo>
                    <a:pt x="4221" y="591"/>
                  </a:lnTo>
                  <a:lnTo>
                    <a:pt x="4240" y="591"/>
                  </a:lnTo>
                  <a:lnTo>
                    <a:pt x="4258" y="572"/>
                  </a:lnTo>
                  <a:lnTo>
                    <a:pt x="4277" y="554"/>
                  </a:lnTo>
                  <a:lnTo>
                    <a:pt x="4295" y="554"/>
                  </a:lnTo>
                  <a:lnTo>
                    <a:pt x="4350" y="535"/>
                  </a:lnTo>
                  <a:lnTo>
                    <a:pt x="4424" y="517"/>
                  </a:lnTo>
                  <a:lnTo>
                    <a:pt x="4424" y="498"/>
                  </a:lnTo>
                  <a:lnTo>
                    <a:pt x="4535" y="498"/>
                  </a:lnTo>
                  <a:lnTo>
                    <a:pt x="4553" y="462"/>
                  </a:lnTo>
                  <a:lnTo>
                    <a:pt x="4553" y="443"/>
                  </a:lnTo>
                  <a:lnTo>
                    <a:pt x="4572" y="462"/>
                  </a:lnTo>
                  <a:lnTo>
                    <a:pt x="4609" y="462"/>
                  </a:lnTo>
                  <a:lnTo>
                    <a:pt x="4609" y="443"/>
                  </a:lnTo>
                  <a:lnTo>
                    <a:pt x="4645" y="462"/>
                  </a:lnTo>
                  <a:lnTo>
                    <a:pt x="4664" y="443"/>
                  </a:lnTo>
                  <a:lnTo>
                    <a:pt x="4682" y="425"/>
                  </a:lnTo>
                  <a:lnTo>
                    <a:pt x="4719" y="425"/>
                  </a:lnTo>
                  <a:lnTo>
                    <a:pt x="4738" y="406"/>
                  </a:lnTo>
                  <a:lnTo>
                    <a:pt x="4756" y="388"/>
                  </a:lnTo>
                  <a:lnTo>
                    <a:pt x="4830" y="388"/>
                  </a:lnTo>
                  <a:lnTo>
                    <a:pt x="4996" y="351"/>
                  </a:lnTo>
                  <a:lnTo>
                    <a:pt x="5198" y="296"/>
                  </a:lnTo>
                  <a:lnTo>
                    <a:pt x="5235" y="277"/>
                  </a:lnTo>
                  <a:lnTo>
                    <a:pt x="5254" y="277"/>
                  </a:lnTo>
                  <a:lnTo>
                    <a:pt x="5291" y="296"/>
                  </a:lnTo>
                  <a:lnTo>
                    <a:pt x="5291" y="277"/>
                  </a:lnTo>
                  <a:lnTo>
                    <a:pt x="5309" y="277"/>
                  </a:lnTo>
                  <a:lnTo>
                    <a:pt x="5309" y="296"/>
                  </a:lnTo>
                  <a:lnTo>
                    <a:pt x="5346" y="296"/>
                  </a:lnTo>
                  <a:lnTo>
                    <a:pt x="5401" y="259"/>
                  </a:lnTo>
                  <a:lnTo>
                    <a:pt x="5475" y="259"/>
                  </a:lnTo>
                  <a:lnTo>
                    <a:pt x="5493" y="277"/>
                  </a:lnTo>
                  <a:lnTo>
                    <a:pt x="5512" y="259"/>
                  </a:lnTo>
                  <a:lnTo>
                    <a:pt x="5512" y="240"/>
                  </a:lnTo>
                  <a:lnTo>
                    <a:pt x="5586" y="240"/>
                  </a:lnTo>
                  <a:lnTo>
                    <a:pt x="5641" y="222"/>
                  </a:lnTo>
                  <a:lnTo>
                    <a:pt x="5641" y="204"/>
                  </a:lnTo>
                  <a:lnTo>
                    <a:pt x="5751" y="204"/>
                  </a:lnTo>
                  <a:lnTo>
                    <a:pt x="5825" y="185"/>
                  </a:lnTo>
                  <a:lnTo>
                    <a:pt x="5862" y="167"/>
                  </a:lnTo>
                  <a:lnTo>
                    <a:pt x="5880" y="185"/>
                  </a:lnTo>
                  <a:lnTo>
                    <a:pt x="5899" y="204"/>
                  </a:lnTo>
                  <a:lnTo>
                    <a:pt x="5936" y="204"/>
                  </a:lnTo>
                  <a:lnTo>
                    <a:pt x="5936" y="185"/>
                  </a:lnTo>
                  <a:lnTo>
                    <a:pt x="5936" y="167"/>
                  </a:lnTo>
                  <a:lnTo>
                    <a:pt x="5954" y="167"/>
                  </a:lnTo>
                  <a:lnTo>
                    <a:pt x="5991" y="185"/>
                  </a:lnTo>
                  <a:lnTo>
                    <a:pt x="6083" y="167"/>
                  </a:lnTo>
                  <a:lnTo>
                    <a:pt x="6249" y="185"/>
                  </a:lnTo>
                  <a:lnTo>
                    <a:pt x="6286" y="167"/>
                  </a:lnTo>
                  <a:lnTo>
                    <a:pt x="6304" y="167"/>
                  </a:lnTo>
                  <a:lnTo>
                    <a:pt x="6304" y="148"/>
                  </a:lnTo>
                  <a:lnTo>
                    <a:pt x="6341" y="167"/>
                  </a:lnTo>
                  <a:lnTo>
                    <a:pt x="6433" y="167"/>
                  </a:lnTo>
                  <a:lnTo>
                    <a:pt x="6507" y="148"/>
                  </a:lnTo>
                  <a:lnTo>
                    <a:pt x="6562" y="148"/>
                  </a:lnTo>
                  <a:lnTo>
                    <a:pt x="6581" y="167"/>
                  </a:lnTo>
                  <a:lnTo>
                    <a:pt x="6636" y="148"/>
                  </a:lnTo>
                  <a:lnTo>
                    <a:pt x="6802" y="148"/>
                  </a:lnTo>
                  <a:lnTo>
                    <a:pt x="6821" y="130"/>
                  </a:lnTo>
                  <a:lnTo>
                    <a:pt x="6802" y="111"/>
                  </a:lnTo>
                  <a:lnTo>
                    <a:pt x="6821" y="111"/>
                  </a:lnTo>
                  <a:lnTo>
                    <a:pt x="6821" y="130"/>
                  </a:lnTo>
                  <a:lnTo>
                    <a:pt x="6839" y="148"/>
                  </a:lnTo>
                  <a:lnTo>
                    <a:pt x="6821" y="148"/>
                  </a:lnTo>
                  <a:lnTo>
                    <a:pt x="6839" y="167"/>
                  </a:lnTo>
                  <a:lnTo>
                    <a:pt x="6876" y="167"/>
                  </a:lnTo>
                  <a:lnTo>
                    <a:pt x="6913" y="185"/>
                  </a:lnTo>
                  <a:lnTo>
                    <a:pt x="6968" y="185"/>
                  </a:lnTo>
                  <a:lnTo>
                    <a:pt x="7005" y="204"/>
                  </a:lnTo>
                  <a:lnTo>
                    <a:pt x="7042" y="185"/>
                  </a:lnTo>
                  <a:lnTo>
                    <a:pt x="7060" y="167"/>
                  </a:lnTo>
                  <a:lnTo>
                    <a:pt x="7097" y="167"/>
                  </a:lnTo>
                  <a:lnTo>
                    <a:pt x="7115" y="185"/>
                  </a:lnTo>
                  <a:lnTo>
                    <a:pt x="7134" y="185"/>
                  </a:lnTo>
                  <a:lnTo>
                    <a:pt x="7152" y="167"/>
                  </a:lnTo>
                  <a:lnTo>
                    <a:pt x="7171" y="185"/>
                  </a:lnTo>
                  <a:lnTo>
                    <a:pt x="7208" y="204"/>
                  </a:lnTo>
                  <a:lnTo>
                    <a:pt x="7337" y="204"/>
                  </a:lnTo>
                  <a:lnTo>
                    <a:pt x="7374" y="222"/>
                  </a:lnTo>
                  <a:lnTo>
                    <a:pt x="7429" y="222"/>
                  </a:lnTo>
                  <a:lnTo>
                    <a:pt x="7466" y="240"/>
                  </a:lnTo>
                  <a:lnTo>
                    <a:pt x="7503" y="222"/>
                  </a:lnTo>
                  <a:lnTo>
                    <a:pt x="7521" y="240"/>
                  </a:lnTo>
                  <a:lnTo>
                    <a:pt x="7539" y="240"/>
                  </a:lnTo>
                  <a:lnTo>
                    <a:pt x="7539" y="222"/>
                  </a:lnTo>
                  <a:lnTo>
                    <a:pt x="7558" y="204"/>
                  </a:lnTo>
                  <a:lnTo>
                    <a:pt x="7576" y="222"/>
                  </a:lnTo>
                  <a:lnTo>
                    <a:pt x="7576" y="240"/>
                  </a:lnTo>
                  <a:lnTo>
                    <a:pt x="7613" y="259"/>
                  </a:lnTo>
                  <a:lnTo>
                    <a:pt x="7632" y="277"/>
                  </a:lnTo>
                  <a:lnTo>
                    <a:pt x="7687" y="296"/>
                  </a:lnTo>
                  <a:lnTo>
                    <a:pt x="7687" y="277"/>
                  </a:lnTo>
                  <a:lnTo>
                    <a:pt x="7742" y="277"/>
                  </a:lnTo>
                  <a:lnTo>
                    <a:pt x="7798" y="296"/>
                  </a:lnTo>
                  <a:lnTo>
                    <a:pt x="7816" y="314"/>
                  </a:lnTo>
                  <a:lnTo>
                    <a:pt x="7908" y="314"/>
                  </a:lnTo>
                  <a:lnTo>
                    <a:pt x="7982" y="351"/>
                  </a:lnTo>
                  <a:lnTo>
                    <a:pt x="8000" y="351"/>
                  </a:lnTo>
                  <a:lnTo>
                    <a:pt x="8037" y="333"/>
                  </a:lnTo>
                  <a:lnTo>
                    <a:pt x="8056" y="333"/>
                  </a:lnTo>
                  <a:lnTo>
                    <a:pt x="8056" y="351"/>
                  </a:lnTo>
                  <a:lnTo>
                    <a:pt x="8056" y="369"/>
                  </a:lnTo>
                  <a:lnTo>
                    <a:pt x="8203" y="369"/>
                  </a:lnTo>
                  <a:lnTo>
                    <a:pt x="8221" y="351"/>
                  </a:lnTo>
                  <a:lnTo>
                    <a:pt x="8240" y="369"/>
                  </a:lnTo>
                  <a:lnTo>
                    <a:pt x="8240" y="388"/>
                  </a:lnTo>
                  <a:lnTo>
                    <a:pt x="8277" y="406"/>
                  </a:lnTo>
                  <a:lnTo>
                    <a:pt x="8424" y="462"/>
                  </a:lnTo>
                  <a:lnTo>
                    <a:pt x="8572" y="498"/>
                  </a:lnTo>
                  <a:lnTo>
                    <a:pt x="8627" y="517"/>
                  </a:lnTo>
                  <a:lnTo>
                    <a:pt x="8627" y="498"/>
                  </a:lnTo>
                  <a:lnTo>
                    <a:pt x="8664" y="517"/>
                  </a:lnTo>
                  <a:lnTo>
                    <a:pt x="8645" y="517"/>
                  </a:lnTo>
                  <a:lnTo>
                    <a:pt x="8664" y="535"/>
                  </a:lnTo>
                  <a:lnTo>
                    <a:pt x="8701" y="535"/>
                  </a:lnTo>
                  <a:lnTo>
                    <a:pt x="8738" y="554"/>
                  </a:lnTo>
                  <a:lnTo>
                    <a:pt x="8738" y="572"/>
                  </a:lnTo>
                  <a:lnTo>
                    <a:pt x="8793" y="591"/>
                  </a:lnTo>
                  <a:lnTo>
                    <a:pt x="8848" y="609"/>
                  </a:lnTo>
                  <a:lnTo>
                    <a:pt x="8885" y="609"/>
                  </a:lnTo>
                  <a:lnTo>
                    <a:pt x="8922" y="628"/>
                  </a:lnTo>
                  <a:lnTo>
                    <a:pt x="8959" y="664"/>
                  </a:lnTo>
                  <a:lnTo>
                    <a:pt x="8996" y="628"/>
                  </a:lnTo>
                  <a:lnTo>
                    <a:pt x="9014" y="591"/>
                  </a:lnTo>
                  <a:lnTo>
                    <a:pt x="9014" y="646"/>
                  </a:lnTo>
                  <a:lnTo>
                    <a:pt x="9033" y="701"/>
                  </a:lnTo>
                  <a:lnTo>
                    <a:pt x="9051" y="720"/>
                  </a:lnTo>
                  <a:lnTo>
                    <a:pt x="9051" y="701"/>
                  </a:lnTo>
                  <a:lnTo>
                    <a:pt x="9069" y="683"/>
                  </a:lnTo>
                  <a:lnTo>
                    <a:pt x="9106" y="738"/>
                  </a:lnTo>
                  <a:lnTo>
                    <a:pt x="9143" y="775"/>
                  </a:lnTo>
                  <a:lnTo>
                    <a:pt x="9180" y="775"/>
                  </a:lnTo>
                  <a:lnTo>
                    <a:pt x="9180" y="757"/>
                  </a:lnTo>
                  <a:lnTo>
                    <a:pt x="9217" y="757"/>
                  </a:lnTo>
                  <a:lnTo>
                    <a:pt x="9235" y="738"/>
                  </a:lnTo>
                  <a:lnTo>
                    <a:pt x="9235" y="757"/>
                  </a:lnTo>
                  <a:lnTo>
                    <a:pt x="9235" y="775"/>
                  </a:lnTo>
                  <a:lnTo>
                    <a:pt x="9235" y="793"/>
                  </a:lnTo>
                  <a:lnTo>
                    <a:pt x="9254" y="793"/>
                  </a:lnTo>
                  <a:lnTo>
                    <a:pt x="9291" y="812"/>
                  </a:lnTo>
                  <a:lnTo>
                    <a:pt x="9272" y="830"/>
                  </a:lnTo>
                  <a:lnTo>
                    <a:pt x="9291" y="849"/>
                  </a:lnTo>
                  <a:lnTo>
                    <a:pt x="9309" y="830"/>
                  </a:lnTo>
                  <a:lnTo>
                    <a:pt x="9327" y="849"/>
                  </a:lnTo>
                  <a:lnTo>
                    <a:pt x="9364" y="849"/>
                  </a:lnTo>
                  <a:lnTo>
                    <a:pt x="9364" y="867"/>
                  </a:lnTo>
                  <a:lnTo>
                    <a:pt x="9383" y="886"/>
                  </a:lnTo>
                  <a:lnTo>
                    <a:pt x="9401" y="867"/>
                  </a:lnTo>
                  <a:lnTo>
                    <a:pt x="9438" y="867"/>
                  </a:lnTo>
                  <a:lnTo>
                    <a:pt x="9420" y="849"/>
                  </a:lnTo>
                  <a:lnTo>
                    <a:pt x="9438" y="830"/>
                  </a:lnTo>
                  <a:lnTo>
                    <a:pt x="9475" y="830"/>
                  </a:lnTo>
                  <a:lnTo>
                    <a:pt x="9475" y="849"/>
                  </a:lnTo>
                  <a:lnTo>
                    <a:pt x="9457" y="849"/>
                  </a:lnTo>
                  <a:lnTo>
                    <a:pt x="9438" y="867"/>
                  </a:lnTo>
                  <a:lnTo>
                    <a:pt x="9457" y="886"/>
                  </a:lnTo>
                  <a:lnTo>
                    <a:pt x="9438" y="904"/>
                  </a:lnTo>
                  <a:lnTo>
                    <a:pt x="9457" y="922"/>
                  </a:lnTo>
                  <a:lnTo>
                    <a:pt x="9512" y="922"/>
                  </a:lnTo>
                  <a:lnTo>
                    <a:pt x="9512" y="941"/>
                  </a:lnTo>
                  <a:lnTo>
                    <a:pt x="9530" y="959"/>
                  </a:lnTo>
                  <a:lnTo>
                    <a:pt x="9586" y="978"/>
                  </a:lnTo>
                  <a:lnTo>
                    <a:pt x="9622" y="996"/>
                  </a:lnTo>
                  <a:lnTo>
                    <a:pt x="9604" y="996"/>
                  </a:lnTo>
                  <a:lnTo>
                    <a:pt x="9622" y="1015"/>
                  </a:lnTo>
                  <a:lnTo>
                    <a:pt x="9641" y="1033"/>
                  </a:lnTo>
                  <a:lnTo>
                    <a:pt x="9733" y="1070"/>
                  </a:lnTo>
                  <a:lnTo>
                    <a:pt x="9715" y="1051"/>
                  </a:lnTo>
                  <a:lnTo>
                    <a:pt x="9715" y="1033"/>
                  </a:lnTo>
                  <a:lnTo>
                    <a:pt x="9733" y="1033"/>
                  </a:lnTo>
                  <a:lnTo>
                    <a:pt x="9751" y="1051"/>
                  </a:lnTo>
                  <a:lnTo>
                    <a:pt x="9733" y="1070"/>
                  </a:lnTo>
                  <a:lnTo>
                    <a:pt x="9751" y="1088"/>
                  </a:lnTo>
                  <a:lnTo>
                    <a:pt x="9770" y="1088"/>
                  </a:lnTo>
                  <a:lnTo>
                    <a:pt x="9770" y="1125"/>
                  </a:lnTo>
                  <a:lnTo>
                    <a:pt x="9807" y="1125"/>
                  </a:lnTo>
                  <a:lnTo>
                    <a:pt x="9825" y="1107"/>
                  </a:lnTo>
                  <a:lnTo>
                    <a:pt x="9825" y="1144"/>
                  </a:lnTo>
                  <a:lnTo>
                    <a:pt x="9862" y="1181"/>
                  </a:lnTo>
                  <a:lnTo>
                    <a:pt x="9880" y="1162"/>
                  </a:lnTo>
                  <a:lnTo>
                    <a:pt x="9899" y="1181"/>
                  </a:lnTo>
                  <a:lnTo>
                    <a:pt x="9917" y="1236"/>
                  </a:lnTo>
                  <a:lnTo>
                    <a:pt x="9936" y="1236"/>
                  </a:lnTo>
                  <a:lnTo>
                    <a:pt x="9954" y="1254"/>
                  </a:lnTo>
                  <a:lnTo>
                    <a:pt x="9954" y="1273"/>
                  </a:lnTo>
                  <a:lnTo>
                    <a:pt x="9954" y="1291"/>
                  </a:lnTo>
                  <a:lnTo>
                    <a:pt x="9973" y="1273"/>
                  </a:lnTo>
                  <a:lnTo>
                    <a:pt x="10010" y="1273"/>
                  </a:lnTo>
                  <a:lnTo>
                    <a:pt x="9991" y="1254"/>
                  </a:lnTo>
                  <a:lnTo>
                    <a:pt x="10010" y="1236"/>
                  </a:lnTo>
                  <a:lnTo>
                    <a:pt x="10046" y="1254"/>
                  </a:lnTo>
                  <a:lnTo>
                    <a:pt x="10046" y="1273"/>
                  </a:lnTo>
                  <a:lnTo>
                    <a:pt x="10010" y="1273"/>
                  </a:lnTo>
                  <a:lnTo>
                    <a:pt x="10010" y="1310"/>
                  </a:lnTo>
                  <a:lnTo>
                    <a:pt x="10046" y="1310"/>
                  </a:lnTo>
                  <a:lnTo>
                    <a:pt x="10065" y="1346"/>
                  </a:lnTo>
                  <a:lnTo>
                    <a:pt x="10102" y="1402"/>
                  </a:lnTo>
                  <a:lnTo>
                    <a:pt x="10139" y="1420"/>
                  </a:lnTo>
                  <a:lnTo>
                    <a:pt x="10212" y="1457"/>
                  </a:lnTo>
                  <a:lnTo>
                    <a:pt x="10231" y="1494"/>
                  </a:lnTo>
                  <a:lnTo>
                    <a:pt x="10249" y="1512"/>
                  </a:lnTo>
                  <a:lnTo>
                    <a:pt x="10249" y="1531"/>
                  </a:lnTo>
                  <a:lnTo>
                    <a:pt x="10286" y="1568"/>
                  </a:lnTo>
                  <a:lnTo>
                    <a:pt x="10323" y="1568"/>
                  </a:lnTo>
                  <a:lnTo>
                    <a:pt x="10323" y="1549"/>
                  </a:lnTo>
                  <a:lnTo>
                    <a:pt x="10341" y="1549"/>
                  </a:lnTo>
                  <a:lnTo>
                    <a:pt x="10360" y="1568"/>
                  </a:lnTo>
                  <a:lnTo>
                    <a:pt x="10360" y="1604"/>
                  </a:lnTo>
                  <a:lnTo>
                    <a:pt x="10360" y="1641"/>
                  </a:lnTo>
                  <a:lnTo>
                    <a:pt x="10378" y="1660"/>
                  </a:lnTo>
                  <a:lnTo>
                    <a:pt x="10433" y="1660"/>
                  </a:lnTo>
                  <a:lnTo>
                    <a:pt x="10452" y="1678"/>
                  </a:lnTo>
                  <a:lnTo>
                    <a:pt x="10470" y="1734"/>
                  </a:lnTo>
                  <a:lnTo>
                    <a:pt x="10507" y="1752"/>
                  </a:lnTo>
                  <a:lnTo>
                    <a:pt x="10526" y="1789"/>
                  </a:lnTo>
                  <a:lnTo>
                    <a:pt x="10544" y="1807"/>
                  </a:lnTo>
                  <a:lnTo>
                    <a:pt x="10581" y="1807"/>
                  </a:lnTo>
                  <a:lnTo>
                    <a:pt x="10581" y="1844"/>
                  </a:lnTo>
                  <a:lnTo>
                    <a:pt x="10599" y="1863"/>
                  </a:lnTo>
                  <a:lnTo>
                    <a:pt x="10655" y="1936"/>
                  </a:lnTo>
                  <a:lnTo>
                    <a:pt x="10673" y="1955"/>
                  </a:lnTo>
                  <a:lnTo>
                    <a:pt x="10673" y="1918"/>
                  </a:lnTo>
                  <a:lnTo>
                    <a:pt x="10673" y="1899"/>
                  </a:lnTo>
                  <a:lnTo>
                    <a:pt x="10728" y="1973"/>
                  </a:lnTo>
                  <a:lnTo>
                    <a:pt x="10747" y="2028"/>
                  </a:lnTo>
                  <a:lnTo>
                    <a:pt x="10765" y="2047"/>
                  </a:lnTo>
                  <a:lnTo>
                    <a:pt x="10802" y="2065"/>
                  </a:lnTo>
                  <a:lnTo>
                    <a:pt x="10839" y="2084"/>
                  </a:lnTo>
                  <a:lnTo>
                    <a:pt x="10876" y="2102"/>
                  </a:lnTo>
                  <a:lnTo>
                    <a:pt x="10876" y="2121"/>
                  </a:lnTo>
                  <a:lnTo>
                    <a:pt x="10857" y="2121"/>
                  </a:lnTo>
                  <a:lnTo>
                    <a:pt x="10857" y="2139"/>
                  </a:lnTo>
                  <a:lnTo>
                    <a:pt x="10857" y="2157"/>
                  </a:lnTo>
                  <a:lnTo>
                    <a:pt x="10913" y="2157"/>
                  </a:lnTo>
                  <a:lnTo>
                    <a:pt x="10950" y="2139"/>
                  </a:lnTo>
                  <a:lnTo>
                    <a:pt x="10968" y="2157"/>
                  </a:lnTo>
                  <a:lnTo>
                    <a:pt x="10968" y="2194"/>
                  </a:lnTo>
                  <a:lnTo>
                    <a:pt x="10968" y="2250"/>
                  </a:lnTo>
                  <a:lnTo>
                    <a:pt x="10968" y="2268"/>
                  </a:lnTo>
                  <a:lnTo>
                    <a:pt x="10986" y="2250"/>
                  </a:lnTo>
                  <a:lnTo>
                    <a:pt x="11005" y="2268"/>
                  </a:lnTo>
                  <a:lnTo>
                    <a:pt x="11023" y="2305"/>
                  </a:lnTo>
                  <a:lnTo>
                    <a:pt x="11005" y="2342"/>
                  </a:lnTo>
                  <a:lnTo>
                    <a:pt x="11042" y="2342"/>
                  </a:lnTo>
                  <a:lnTo>
                    <a:pt x="11060" y="2323"/>
                  </a:lnTo>
                  <a:lnTo>
                    <a:pt x="11079" y="2342"/>
                  </a:lnTo>
                  <a:lnTo>
                    <a:pt x="11097" y="2360"/>
                  </a:lnTo>
                  <a:lnTo>
                    <a:pt x="11079" y="2379"/>
                  </a:lnTo>
                  <a:lnTo>
                    <a:pt x="11097" y="2416"/>
                  </a:lnTo>
                  <a:lnTo>
                    <a:pt x="11116" y="2452"/>
                  </a:lnTo>
                  <a:lnTo>
                    <a:pt x="11171" y="2526"/>
                  </a:lnTo>
                  <a:lnTo>
                    <a:pt x="11245" y="2655"/>
                  </a:lnTo>
                  <a:lnTo>
                    <a:pt x="11263" y="2674"/>
                  </a:lnTo>
                  <a:lnTo>
                    <a:pt x="11281" y="2674"/>
                  </a:lnTo>
                  <a:lnTo>
                    <a:pt x="11318" y="2692"/>
                  </a:lnTo>
                  <a:lnTo>
                    <a:pt x="11318" y="2729"/>
                  </a:lnTo>
                  <a:lnTo>
                    <a:pt x="11318" y="2766"/>
                  </a:lnTo>
                  <a:lnTo>
                    <a:pt x="11355" y="2784"/>
                  </a:lnTo>
                  <a:lnTo>
                    <a:pt x="11337" y="2803"/>
                  </a:lnTo>
                  <a:lnTo>
                    <a:pt x="11355" y="2858"/>
                  </a:lnTo>
                  <a:lnTo>
                    <a:pt x="11374" y="2876"/>
                  </a:lnTo>
                  <a:lnTo>
                    <a:pt x="11392" y="2858"/>
                  </a:lnTo>
                  <a:lnTo>
                    <a:pt x="11410" y="2876"/>
                  </a:lnTo>
                  <a:lnTo>
                    <a:pt x="11410" y="2913"/>
                  </a:lnTo>
                  <a:lnTo>
                    <a:pt x="11447" y="2969"/>
                  </a:lnTo>
                  <a:lnTo>
                    <a:pt x="11484" y="3042"/>
                  </a:lnTo>
                  <a:lnTo>
                    <a:pt x="11484" y="3061"/>
                  </a:lnTo>
                  <a:lnTo>
                    <a:pt x="11466" y="3079"/>
                  </a:lnTo>
                  <a:lnTo>
                    <a:pt x="11484" y="3079"/>
                  </a:lnTo>
                  <a:lnTo>
                    <a:pt x="11503" y="3098"/>
                  </a:lnTo>
                  <a:lnTo>
                    <a:pt x="11521" y="3153"/>
                  </a:lnTo>
                  <a:lnTo>
                    <a:pt x="11558" y="3190"/>
                  </a:lnTo>
                  <a:lnTo>
                    <a:pt x="11576" y="3208"/>
                  </a:lnTo>
                  <a:lnTo>
                    <a:pt x="11595" y="3227"/>
                  </a:lnTo>
                  <a:lnTo>
                    <a:pt x="11632" y="3263"/>
                  </a:lnTo>
                  <a:lnTo>
                    <a:pt x="11650" y="3282"/>
                  </a:lnTo>
                  <a:lnTo>
                    <a:pt x="11669" y="3319"/>
                  </a:lnTo>
                  <a:lnTo>
                    <a:pt x="11650" y="3356"/>
                  </a:lnTo>
                  <a:lnTo>
                    <a:pt x="11632" y="3374"/>
                  </a:lnTo>
                  <a:lnTo>
                    <a:pt x="11650" y="3411"/>
                  </a:lnTo>
                  <a:lnTo>
                    <a:pt x="11669" y="3466"/>
                  </a:lnTo>
                  <a:lnTo>
                    <a:pt x="11687" y="3503"/>
                  </a:lnTo>
                  <a:lnTo>
                    <a:pt x="11705" y="3558"/>
                  </a:lnTo>
                  <a:lnTo>
                    <a:pt x="11742" y="3558"/>
                  </a:lnTo>
                  <a:lnTo>
                    <a:pt x="11761" y="3577"/>
                  </a:lnTo>
                  <a:lnTo>
                    <a:pt x="11761" y="3614"/>
                  </a:lnTo>
                  <a:lnTo>
                    <a:pt x="11761" y="3632"/>
                  </a:lnTo>
                  <a:lnTo>
                    <a:pt x="11761" y="3651"/>
                  </a:lnTo>
                  <a:lnTo>
                    <a:pt x="11779" y="3651"/>
                  </a:lnTo>
                  <a:lnTo>
                    <a:pt x="11798" y="3706"/>
                  </a:lnTo>
                  <a:lnTo>
                    <a:pt x="11816" y="3743"/>
                  </a:lnTo>
                  <a:lnTo>
                    <a:pt x="11834" y="3743"/>
                  </a:lnTo>
                  <a:lnTo>
                    <a:pt x="11816" y="3835"/>
                  </a:lnTo>
                  <a:lnTo>
                    <a:pt x="11834" y="3872"/>
                  </a:lnTo>
                  <a:lnTo>
                    <a:pt x="11853" y="3909"/>
                  </a:lnTo>
                  <a:lnTo>
                    <a:pt x="11890" y="4001"/>
                  </a:lnTo>
                  <a:lnTo>
                    <a:pt x="11908" y="4093"/>
                  </a:lnTo>
                  <a:lnTo>
                    <a:pt x="11927" y="4111"/>
                  </a:lnTo>
                  <a:lnTo>
                    <a:pt x="11945" y="4111"/>
                  </a:lnTo>
                  <a:lnTo>
                    <a:pt x="11945" y="4148"/>
                  </a:lnTo>
                  <a:lnTo>
                    <a:pt x="11945" y="4167"/>
                  </a:lnTo>
                  <a:lnTo>
                    <a:pt x="11982" y="4167"/>
                  </a:lnTo>
                  <a:lnTo>
                    <a:pt x="11982" y="4185"/>
                  </a:lnTo>
                  <a:lnTo>
                    <a:pt x="11982" y="4204"/>
                  </a:lnTo>
                  <a:lnTo>
                    <a:pt x="11945" y="4222"/>
                  </a:lnTo>
                  <a:lnTo>
                    <a:pt x="11945" y="4259"/>
                  </a:lnTo>
                  <a:lnTo>
                    <a:pt x="11945" y="4296"/>
                  </a:lnTo>
                  <a:lnTo>
                    <a:pt x="11963" y="4314"/>
                  </a:lnTo>
                  <a:lnTo>
                    <a:pt x="11982" y="4314"/>
                  </a:lnTo>
                  <a:lnTo>
                    <a:pt x="11963" y="4333"/>
                  </a:lnTo>
                  <a:lnTo>
                    <a:pt x="11963" y="4351"/>
                  </a:lnTo>
                  <a:lnTo>
                    <a:pt x="12000" y="4351"/>
                  </a:lnTo>
                  <a:lnTo>
                    <a:pt x="12019" y="4333"/>
                  </a:lnTo>
                  <a:lnTo>
                    <a:pt x="12037" y="4369"/>
                  </a:lnTo>
                  <a:lnTo>
                    <a:pt x="12019" y="4369"/>
                  </a:lnTo>
                  <a:lnTo>
                    <a:pt x="12019" y="4388"/>
                  </a:lnTo>
                  <a:lnTo>
                    <a:pt x="12019" y="4406"/>
                  </a:lnTo>
                  <a:lnTo>
                    <a:pt x="12019" y="4425"/>
                  </a:lnTo>
                  <a:lnTo>
                    <a:pt x="11982" y="4406"/>
                  </a:lnTo>
                  <a:lnTo>
                    <a:pt x="11963" y="4443"/>
                  </a:lnTo>
                  <a:lnTo>
                    <a:pt x="11982" y="4462"/>
                  </a:lnTo>
                  <a:lnTo>
                    <a:pt x="12000" y="4517"/>
                  </a:lnTo>
                  <a:lnTo>
                    <a:pt x="12000" y="4535"/>
                  </a:lnTo>
                  <a:lnTo>
                    <a:pt x="12019" y="4535"/>
                  </a:lnTo>
                  <a:lnTo>
                    <a:pt x="12019" y="4572"/>
                  </a:lnTo>
                  <a:lnTo>
                    <a:pt x="12019" y="4609"/>
                  </a:lnTo>
                  <a:lnTo>
                    <a:pt x="12019" y="4628"/>
                  </a:lnTo>
                  <a:lnTo>
                    <a:pt x="12037" y="4646"/>
                  </a:lnTo>
                  <a:lnTo>
                    <a:pt x="12074" y="4646"/>
                  </a:lnTo>
                  <a:lnTo>
                    <a:pt x="12074" y="4664"/>
                  </a:lnTo>
                  <a:lnTo>
                    <a:pt x="12056" y="4683"/>
                  </a:lnTo>
                  <a:lnTo>
                    <a:pt x="12037" y="4683"/>
                  </a:lnTo>
                  <a:lnTo>
                    <a:pt x="12037" y="4701"/>
                  </a:lnTo>
                  <a:lnTo>
                    <a:pt x="12037" y="4738"/>
                  </a:lnTo>
                  <a:lnTo>
                    <a:pt x="12056" y="4757"/>
                  </a:lnTo>
                  <a:lnTo>
                    <a:pt x="12074" y="4775"/>
                  </a:lnTo>
                  <a:lnTo>
                    <a:pt x="12056" y="4793"/>
                  </a:lnTo>
                  <a:lnTo>
                    <a:pt x="12019" y="4793"/>
                  </a:lnTo>
                  <a:lnTo>
                    <a:pt x="12037" y="4812"/>
                  </a:lnTo>
                  <a:lnTo>
                    <a:pt x="12056" y="4849"/>
                  </a:lnTo>
                  <a:lnTo>
                    <a:pt x="12037" y="4867"/>
                  </a:lnTo>
                  <a:lnTo>
                    <a:pt x="12037" y="4886"/>
                  </a:lnTo>
                  <a:lnTo>
                    <a:pt x="12056" y="4904"/>
                  </a:lnTo>
                  <a:lnTo>
                    <a:pt x="12074" y="4904"/>
                  </a:lnTo>
                  <a:lnTo>
                    <a:pt x="12092" y="4922"/>
                  </a:lnTo>
                  <a:lnTo>
                    <a:pt x="12092" y="4959"/>
                  </a:lnTo>
                  <a:lnTo>
                    <a:pt x="12129" y="4959"/>
                  </a:lnTo>
                  <a:lnTo>
                    <a:pt x="12148" y="4978"/>
                  </a:lnTo>
                  <a:lnTo>
                    <a:pt x="12111" y="4996"/>
                  </a:lnTo>
                  <a:lnTo>
                    <a:pt x="12092" y="4996"/>
                  </a:lnTo>
                  <a:lnTo>
                    <a:pt x="12074" y="5015"/>
                  </a:lnTo>
                  <a:lnTo>
                    <a:pt x="12092" y="5033"/>
                  </a:lnTo>
                  <a:lnTo>
                    <a:pt x="12111" y="5033"/>
                  </a:lnTo>
                  <a:lnTo>
                    <a:pt x="12129" y="5052"/>
                  </a:lnTo>
                  <a:lnTo>
                    <a:pt x="12129" y="5070"/>
                  </a:lnTo>
                  <a:lnTo>
                    <a:pt x="12148" y="5070"/>
                  </a:lnTo>
                  <a:lnTo>
                    <a:pt x="12166" y="5052"/>
                  </a:lnTo>
                  <a:lnTo>
                    <a:pt x="12166" y="4959"/>
                  </a:lnTo>
                  <a:lnTo>
                    <a:pt x="12166" y="4922"/>
                  </a:lnTo>
                  <a:lnTo>
                    <a:pt x="12185" y="4941"/>
                  </a:lnTo>
                  <a:lnTo>
                    <a:pt x="12185" y="4959"/>
                  </a:lnTo>
                  <a:lnTo>
                    <a:pt x="12222" y="4959"/>
                  </a:lnTo>
                  <a:lnTo>
                    <a:pt x="12222" y="4941"/>
                  </a:lnTo>
                  <a:lnTo>
                    <a:pt x="12222" y="4922"/>
                  </a:lnTo>
                  <a:lnTo>
                    <a:pt x="12203" y="4886"/>
                  </a:lnTo>
                  <a:lnTo>
                    <a:pt x="12203" y="4849"/>
                  </a:lnTo>
                  <a:lnTo>
                    <a:pt x="12222" y="4830"/>
                  </a:lnTo>
                  <a:lnTo>
                    <a:pt x="12203" y="4830"/>
                  </a:lnTo>
                  <a:lnTo>
                    <a:pt x="12185" y="4775"/>
                  </a:lnTo>
                  <a:lnTo>
                    <a:pt x="12185" y="4738"/>
                  </a:lnTo>
                  <a:lnTo>
                    <a:pt x="12185" y="4720"/>
                  </a:lnTo>
                  <a:lnTo>
                    <a:pt x="12166" y="4683"/>
                  </a:lnTo>
                  <a:lnTo>
                    <a:pt x="12185" y="4683"/>
                  </a:lnTo>
                  <a:lnTo>
                    <a:pt x="12203" y="4664"/>
                  </a:lnTo>
                  <a:lnTo>
                    <a:pt x="12185" y="4646"/>
                  </a:lnTo>
                  <a:lnTo>
                    <a:pt x="12166" y="4646"/>
                  </a:lnTo>
                  <a:lnTo>
                    <a:pt x="12148" y="4628"/>
                  </a:lnTo>
                  <a:lnTo>
                    <a:pt x="12166" y="4609"/>
                  </a:lnTo>
                  <a:lnTo>
                    <a:pt x="12185" y="4591"/>
                  </a:lnTo>
                  <a:lnTo>
                    <a:pt x="12148" y="4554"/>
                  </a:lnTo>
                  <a:lnTo>
                    <a:pt x="12148" y="4535"/>
                  </a:lnTo>
                  <a:lnTo>
                    <a:pt x="12166" y="4535"/>
                  </a:lnTo>
                  <a:lnTo>
                    <a:pt x="12166" y="4517"/>
                  </a:lnTo>
                  <a:lnTo>
                    <a:pt x="12166" y="4499"/>
                  </a:lnTo>
                  <a:lnTo>
                    <a:pt x="12148" y="4499"/>
                  </a:lnTo>
                  <a:lnTo>
                    <a:pt x="12148" y="4480"/>
                  </a:lnTo>
                  <a:lnTo>
                    <a:pt x="12129" y="4462"/>
                  </a:lnTo>
                  <a:lnTo>
                    <a:pt x="12166" y="4443"/>
                  </a:lnTo>
                  <a:lnTo>
                    <a:pt x="12129" y="4425"/>
                  </a:lnTo>
                  <a:lnTo>
                    <a:pt x="12074" y="4351"/>
                  </a:lnTo>
                  <a:lnTo>
                    <a:pt x="12056" y="4314"/>
                  </a:lnTo>
                  <a:lnTo>
                    <a:pt x="12092" y="4314"/>
                  </a:lnTo>
                  <a:lnTo>
                    <a:pt x="12111" y="4277"/>
                  </a:lnTo>
                  <a:lnTo>
                    <a:pt x="12129" y="4277"/>
                  </a:lnTo>
                  <a:lnTo>
                    <a:pt x="12111" y="4240"/>
                  </a:lnTo>
                  <a:lnTo>
                    <a:pt x="12092" y="4240"/>
                  </a:lnTo>
                  <a:lnTo>
                    <a:pt x="12092" y="4204"/>
                  </a:lnTo>
                  <a:lnTo>
                    <a:pt x="12092" y="4185"/>
                  </a:lnTo>
                  <a:lnTo>
                    <a:pt x="12056" y="4130"/>
                  </a:lnTo>
                  <a:lnTo>
                    <a:pt x="12056" y="4111"/>
                  </a:lnTo>
                  <a:lnTo>
                    <a:pt x="12074" y="4093"/>
                  </a:lnTo>
                  <a:lnTo>
                    <a:pt x="12074" y="4038"/>
                  </a:lnTo>
                  <a:lnTo>
                    <a:pt x="12056" y="4001"/>
                  </a:lnTo>
                  <a:lnTo>
                    <a:pt x="12037" y="3982"/>
                  </a:lnTo>
                  <a:lnTo>
                    <a:pt x="12000" y="3964"/>
                  </a:lnTo>
                  <a:lnTo>
                    <a:pt x="12019" y="3927"/>
                  </a:lnTo>
                  <a:lnTo>
                    <a:pt x="12019" y="3890"/>
                  </a:lnTo>
                  <a:lnTo>
                    <a:pt x="12019" y="3872"/>
                  </a:lnTo>
                  <a:lnTo>
                    <a:pt x="11982" y="3853"/>
                  </a:lnTo>
                  <a:lnTo>
                    <a:pt x="12000" y="3835"/>
                  </a:lnTo>
                  <a:lnTo>
                    <a:pt x="11982" y="3816"/>
                  </a:lnTo>
                  <a:lnTo>
                    <a:pt x="11945" y="3780"/>
                  </a:lnTo>
                  <a:lnTo>
                    <a:pt x="11927" y="3780"/>
                  </a:lnTo>
                  <a:lnTo>
                    <a:pt x="11908" y="3798"/>
                  </a:lnTo>
                  <a:lnTo>
                    <a:pt x="11890" y="3816"/>
                  </a:lnTo>
                  <a:lnTo>
                    <a:pt x="11890" y="3798"/>
                  </a:lnTo>
                  <a:lnTo>
                    <a:pt x="11908" y="3761"/>
                  </a:lnTo>
                  <a:lnTo>
                    <a:pt x="11908" y="3724"/>
                  </a:lnTo>
                  <a:lnTo>
                    <a:pt x="11927" y="3761"/>
                  </a:lnTo>
                  <a:lnTo>
                    <a:pt x="12000" y="3761"/>
                  </a:lnTo>
                  <a:lnTo>
                    <a:pt x="11963" y="3743"/>
                  </a:lnTo>
                  <a:lnTo>
                    <a:pt x="11945" y="3724"/>
                  </a:lnTo>
                  <a:lnTo>
                    <a:pt x="11945" y="3687"/>
                  </a:lnTo>
                  <a:lnTo>
                    <a:pt x="11945" y="3651"/>
                  </a:lnTo>
                  <a:lnTo>
                    <a:pt x="11927" y="3632"/>
                  </a:lnTo>
                  <a:lnTo>
                    <a:pt x="11908" y="3595"/>
                  </a:lnTo>
                  <a:lnTo>
                    <a:pt x="11908" y="3577"/>
                  </a:lnTo>
                  <a:lnTo>
                    <a:pt x="11908" y="3522"/>
                  </a:lnTo>
                  <a:lnTo>
                    <a:pt x="11871" y="3485"/>
                  </a:lnTo>
                  <a:lnTo>
                    <a:pt x="11834" y="3429"/>
                  </a:lnTo>
                  <a:lnTo>
                    <a:pt x="11798" y="3337"/>
                  </a:lnTo>
                  <a:lnTo>
                    <a:pt x="11742" y="3282"/>
                  </a:lnTo>
                  <a:lnTo>
                    <a:pt x="11687" y="3245"/>
                  </a:lnTo>
                  <a:lnTo>
                    <a:pt x="11724" y="3245"/>
                  </a:lnTo>
                  <a:lnTo>
                    <a:pt x="11724" y="3227"/>
                  </a:lnTo>
                  <a:lnTo>
                    <a:pt x="11742" y="3227"/>
                  </a:lnTo>
                  <a:lnTo>
                    <a:pt x="11742" y="3208"/>
                  </a:lnTo>
                  <a:lnTo>
                    <a:pt x="11724" y="3171"/>
                  </a:lnTo>
                  <a:lnTo>
                    <a:pt x="11687" y="3116"/>
                  </a:lnTo>
                  <a:lnTo>
                    <a:pt x="11669" y="3098"/>
                  </a:lnTo>
                  <a:lnTo>
                    <a:pt x="11650" y="3098"/>
                  </a:lnTo>
                  <a:lnTo>
                    <a:pt x="11669" y="3061"/>
                  </a:lnTo>
                  <a:lnTo>
                    <a:pt x="11669" y="3024"/>
                  </a:lnTo>
                  <a:lnTo>
                    <a:pt x="11650" y="2987"/>
                  </a:lnTo>
                  <a:lnTo>
                    <a:pt x="11632" y="2969"/>
                  </a:lnTo>
                  <a:lnTo>
                    <a:pt x="11632" y="2987"/>
                  </a:lnTo>
                  <a:lnTo>
                    <a:pt x="11632" y="3005"/>
                  </a:lnTo>
                  <a:lnTo>
                    <a:pt x="11613" y="3024"/>
                  </a:lnTo>
                  <a:lnTo>
                    <a:pt x="11576" y="3005"/>
                  </a:lnTo>
                  <a:lnTo>
                    <a:pt x="11576" y="2987"/>
                  </a:lnTo>
                  <a:lnTo>
                    <a:pt x="11613" y="2987"/>
                  </a:lnTo>
                  <a:lnTo>
                    <a:pt x="11613" y="2969"/>
                  </a:lnTo>
                  <a:lnTo>
                    <a:pt x="11613" y="2913"/>
                  </a:lnTo>
                  <a:lnTo>
                    <a:pt x="11595" y="2876"/>
                  </a:lnTo>
                  <a:lnTo>
                    <a:pt x="11576" y="2895"/>
                  </a:lnTo>
                  <a:lnTo>
                    <a:pt x="11595" y="2913"/>
                  </a:lnTo>
                  <a:lnTo>
                    <a:pt x="11576" y="2932"/>
                  </a:lnTo>
                  <a:lnTo>
                    <a:pt x="11558" y="2913"/>
                  </a:lnTo>
                  <a:lnTo>
                    <a:pt x="11558" y="2876"/>
                  </a:lnTo>
                  <a:lnTo>
                    <a:pt x="11576" y="2840"/>
                  </a:lnTo>
                  <a:lnTo>
                    <a:pt x="11576" y="2821"/>
                  </a:lnTo>
                  <a:lnTo>
                    <a:pt x="11558" y="2840"/>
                  </a:lnTo>
                  <a:lnTo>
                    <a:pt x="11539" y="2840"/>
                  </a:lnTo>
                  <a:lnTo>
                    <a:pt x="11503" y="2766"/>
                  </a:lnTo>
                  <a:lnTo>
                    <a:pt x="11521" y="2766"/>
                  </a:lnTo>
                  <a:lnTo>
                    <a:pt x="11484" y="2710"/>
                  </a:lnTo>
                  <a:lnTo>
                    <a:pt x="11429" y="2637"/>
                  </a:lnTo>
                  <a:lnTo>
                    <a:pt x="11410" y="2618"/>
                  </a:lnTo>
                  <a:lnTo>
                    <a:pt x="11410" y="2581"/>
                  </a:lnTo>
                  <a:lnTo>
                    <a:pt x="11392" y="2563"/>
                  </a:lnTo>
                  <a:lnTo>
                    <a:pt x="11355" y="2526"/>
                  </a:lnTo>
                  <a:lnTo>
                    <a:pt x="11337" y="2471"/>
                  </a:lnTo>
                  <a:lnTo>
                    <a:pt x="11300" y="2397"/>
                  </a:lnTo>
                  <a:lnTo>
                    <a:pt x="11226" y="2323"/>
                  </a:lnTo>
                  <a:lnTo>
                    <a:pt x="11208" y="2287"/>
                  </a:lnTo>
                  <a:lnTo>
                    <a:pt x="11171" y="2231"/>
                  </a:lnTo>
                  <a:lnTo>
                    <a:pt x="11116" y="2157"/>
                  </a:lnTo>
                  <a:lnTo>
                    <a:pt x="11042" y="2084"/>
                  </a:lnTo>
                  <a:lnTo>
                    <a:pt x="11005" y="2065"/>
                  </a:lnTo>
                  <a:lnTo>
                    <a:pt x="10986" y="2065"/>
                  </a:lnTo>
                  <a:lnTo>
                    <a:pt x="11005" y="2028"/>
                  </a:lnTo>
                  <a:lnTo>
                    <a:pt x="10986" y="2010"/>
                  </a:lnTo>
                  <a:lnTo>
                    <a:pt x="10968" y="1973"/>
                  </a:lnTo>
                  <a:lnTo>
                    <a:pt x="10931" y="1955"/>
                  </a:lnTo>
                  <a:lnTo>
                    <a:pt x="10876" y="1899"/>
                  </a:lnTo>
                  <a:lnTo>
                    <a:pt x="10839" y="1844"/>
                  </a:lnTo>
                  <a:lnTo>
                    <a:pt x="10802" y="1826"/>
                  </a:lnTo>
                  <a:lnTo>
                    <a:pt x="10802" y="1807"/>
                  </a:lnTo>
                  <a:lnTo>
                    <a:pt x="10765" y="1807"/>
                  </a:lnTo>
                  <a:lnTo>
                    <a:pt x="10747" y="1789"/>
                  </a:lnTo>
                  <a:lnTo>
                    <a:pt x="10728" y="1789"/>
                  </a:lnTo>
                  <a:lnTo>
                    <a:pt x="10728" y="1807"/>
                  </a:lnTo>
                  <a:lnTo>
                    <a:pt x="10747" y="1807"/>
                  </a:lnTo>
                  <a:lnTo>
                    <a:pt x="10747" y="1826"/>
                  </a:lnTo>
                  <a:lnTo>
                    <a:pt x="10692" y="1826"/>
                  </a:lnTo>
                  <a:lnTo>
                    <a:pt x="10655" y="1807"/>
                  </a:lnTo>
                  <a:lnTo>
                    <a:pt x="10673" y="1789"/>
                  </a:lnTo>
                  <a:lnTo>
                    <a:pt x="10692" y="1752"/>
                  </a:lnTo>
                  <a:lnTo>
                    <a:pt x="10692" y="1734"/>
                  </a:lnTo>
                  <a:lnTo>
                    <a:pt x="10673" y="1678"/>
                  </a:lnTo>
                  <a:lnTo>
                    <a:pt x="10655" y="1660"/>
                  </a:lnTo>
                  <a:lnTo>
                    <a:pt x="10636" y="1660"/>
                  </a:lnTo>
                  <a:lnTo>
                    <a:pt x="10636" y="1641"/>
                  </a:lnTo>
                  <a:lnTo>
                    <a:pt x="10655" y="1641"/>
                  </a:lnTo>
                  <a:lnTo>
                    <a:pt x="10636" y="1623"/>
                  </a:lnTo>
                  <a:lnTo>
                    <a:pt x="10563" y="1568"/>
                  </a:lnTo>
                  <a:lnTo>
                    <a:pt x="10507" y="1531"/>
                  </a:lnTo>
                  <a:lnTo>
                    <a:pt x="10489" y="1512"/>
                  </a:lnTo>
                  <a:lnTo>
                    <a:pt x="10489" y="1494"/>
                  </a:lnTo>
                  <a:lnTo>
                    <a:pt x="10452" y="1475"/>
                  </a:lnTo>
                  <a:lnTo>
                    <a:pt x="10433" y="1475"/>
                  </a:lnTo>
                  <a:lnTo>
                    <a:pt x="10397" y="1439"/>
                  </a:lnTo>
                  <a:lnTo>
                    <a:pt x="10360" y="1402"/>
                  </a:lnTo>
                  <a:lnTo>
                    <a:pt x="10360" y="1383"/>
                  </a:lnTo>
                  <a:lnTo>
                    <a:pt x="10360" y="1365"/>
                  </a:lnTo>
                  <a:lnTo>
                    <a:pt x="10341" y="1365"/>
                  </a:lnTo>
                  <a:lnTo>
                    <a:pt x="10304" y="1383"/>
                  </a:lnTo>
                  <a:lnTo>
                    <a:pt x="10286" y="1383"/>
                  </a:lnTo>
                  <a:lnTo>
                    <a:pt x="10304" y="1346"/>
                  </a:lnTo>
                  <a:lnTo>
                    <a:pt x="10286" y="1328"/>
                  </a:lnTo>
                  <a:lnTo>
                    <a:pt x="10249" y="1310"/>
                  </a:lnTo>
                  <a:lnTo>
                    <a:pt x="10175" y="1310"/>
                  </a:lnTo>
                  <a:lnTo>
                    <a:pt x="10157" y="1273"/>
                  </a:lnTo>
                  <a:lnTo>
                    <a:pt x="10120" y="1236"/>
                  </a:lnTo>
                  <a:lnTo>
                    <a:pt x="10120" y="1217"/>
                  </a:lnTo>
                  <a:lnTo>
                    <a:pt x="10120" y="1199"/>
                  </a:lnTo>
                  <a:lnTo>
                    <a:pt x="10102" y="1181"/>
                  </a:lnTo>
                  <a:lnTo>
                    <a:pt x="10083" y="1162"/>
                  </a:lnTo>
                  <a:lnTo>
                    <a:pt x="10083" y="1144"/>
                  </a:lnTo>
                  <a:lnTo>
                    <a:pt x="10065" y="1125"/>
                  </a:lnTo>
                  <a:lnTo>
                    <a:pt x="10028" y="1088"/>
                  </a:lnTo>
                  <a:lnTo>
                    <a:pt x="9991" y="1088"/>
                  </a:lnTo>
                  <a:lnTo>
                    <a:pt x="9973" y="1070"/>
                  </a:lnTo>
                  <a:lnTo>
                    <a:pt x="9936" y="1051"/>
                  </a:lnTo>
                  <a:lnTo>
                    <a:pt x="9917" y="1051"/>
                  </a:lnTo>
                  <a:lnTo>
                    <a:pt x="9899" y="1033"/>
                  </a:lnTo>
                  <a:lnTo>
                    <a:pt x="9880" y="996"/>
                  </a:lnTo>
                  <a:lnTo>
                    <a:pt x="9844" y="996"/>
                  </a:lnTo>
                  <a:lnTo>
                    <a:pt x="9844" y="1015"/>
                  </a:lnTo>
                  <a:lnTo>
                    <a:pt x="9862" y="1033"/>
                  </a:lnTo>
                  <a:lnTo>
                    <a:pt x="9862" y="1051"/>
                  </a:lnTo>
                  <a:lnTo>
                    <a:pt x="9844" y="1033"/>
                  </a:lnTo>
                  <a:lnTo>
                    <a:pt x="9825" y="1033"/>
                  </a:lnTo>
                  <a:lnTo>
                    <a:pt x="9807" y="1051"/>
                  </a:lnTo>
                  <a:lnTo>
                    <a:pt x="9807" y="1033"/>
                  </a:lnTo>
                  <a:lnTo>
                    <a:pt x="9788" y="959"/>
                  </a:lnTo>
                  <a:lnTo>
                    <a:pt x="9770" y="922"/>
                  </a:lnTo>
                  <a:lnTo>
                    <a:pt x="9733" y="886"/>
                  </a:lnTo>
                  <a:lnTo>
                    <a:pt x="9696" y="867"/>
                  </a:lnTo>
                  <a:lnTo>
                    <a:pt x="9696" y="886"/>
                  </a:lnTo>
                  <a:lnTo>
                    <a:pt x="9678" y="886"/>
                  </a:lnTo>
                  <a:lnTo>
                    <a:pt x="9641" y="867"/>
                  </a:lnTo>
                  <a:lnTo>
                    <a:pt x="9622" y="849"/>
                  </a:lnTo>
                  <a:lnTo>
                    <a:pt x="9622" y="830"/>
                  </a:lnTo>
                  <a:lnTo>
                    <a:pt x="9641" y="812"/>
                  </a:lnTo>
                  <a:lnTo>
                    <a:pt x="9622" y="793"/>
                  </a:lnTo>
                  <a:lnTo>
                    <a:pt x="9586" y="812"/>
                  </a:lnTo>
                  <a:lnTo>
                    <a:pt x="9549" y="793"/>
                  </a:lnTo>
                  <a:lnTo>
                    <a:pt x="9512" y="775"/>
                  </a:lnTo>
                  <a:lnTo>
                    <a:pt x="9530" y="793"/>
                  </a:lnTo>
                  <a:lnTo>
                    <a:pt x="9512" y="812"/>
                  </a:lnTo>
                  <a:lnTo>
                    <a:pt x="9493" y="793"/>
                  </a:lnTo>
                  <a:lnTo>
                    <a:pt x="9493" y="775"/>
                  </a:lnTo>
                  <a:lnTo>
                    <a:pt x="9493" y="738"/>
                  </a:lnTo>
                  <a:lnTo>
                    <a:pt x="9475" y="738"/>
                  </a:lnTo>
                  <a:lnTo>
                    <a:pt x="9438" y="720"/>
                  </a:lnTo>
                  <a:lnTo>
                    <a:pt x="9420" y="683"/>
                  </a:lnTo>
                  <a:lnTo>
                    <a:pt x="9401" y="683"/>
                  </a:lnTo>
                  <a:lnTo>
                    <a:pt x="9364" y="701"/>
                  </a:lnTo>
                  <a:lnTo>
                    <a:pt x="9346" y="701"/>
                  </a:lnTo>
                  <a:lnTo>
                    <a:pt x="9346" y="683"/>
                  </a:lnTo>
                  <a:lnTo>
                    <a:pt x="9346" y="664"/>
                  </a:lnTo>
                  <a:lnTo>
                    <a:pt x="9327" y="646"/>
                  </a:lnTo>
                  <a:lnTo>
                    <a:pt x="9309" y="664"/>
                  </a:lnTo>
                  <a:lnTo>
                    <a:pt x="9291" y="628"/>
                  </a:lnTo>
                  <a:lnTo>
                    <a:pt x="9254" y="609"/>
                  </a:lnTo>
                  <a:lnTo>
                    <a:pt x="9198" y="609"/>
                  </a:lnTo>
                  <a:lnTo>
                    <a:pt x="9162" y="591"/>
                  </a:lnTo>
                  <a:lnTo>
                    <a:pt x="9143" y="572"/>
                  </a:lnTo>
                  <a:lnTo>
                    <a:pt x="9088" y="535"/>
                  </a:lnTo>
                  <a:lnTo>
                    <a:pt x="9051" y="517"/>
                  </a:lnTo>
                  <a:lnTo>
                    <a:pt x="8940" y="480"/>
                  </a:lnTo>
                  <a:lnTo>
                    <a:pt x="8885" y="443"/>
                  </a:lnTo>
                  <a:lnTo>
                    <a:pt x="8848" y="425"/>
                  </a:lnTo>
                  <a:lnTo>
                    <a:pt x="8830" y="406"/>
                  </a:lnTo>
                  <a:lnTo>
                    <a:pt x="8793" y="406"/>
                  </a:lnTo>
                  <a:lnTo>
                    <a:pt x="8756" y="388"/>
                  </a:lnTo>
                  <a:lnTo>
                    <a:pt x="8645" y="369"/>
                  </a:lnTo>
                  <a:lnTo>
                    <a:pt x="8609" y="369"/>
                  </a:lnTo>
                  <a:lnTo>
                    <a:pt x="8609" y="351"/>
                  </a:lnTo>
                  <a:lnTo>
                    <a:pt x="8590" y="333"/>
                  </a:lnTo>
                  <a:lnTo>
                    <a:pt x="8387" y="259"/>
                  </a:lnTo>
                  <a:lnTo>
                    <a:pt x="8111" y="204"/>
                  </a:lnTo>
                  <a:lnTo>
                    <a:pt x="8111" y="185"/>
                  </a:lnTo>
                  <a:lnTo>
                    <a:pt x="7945" y="185"/>
                  </a:lnTo>
                  <a:lnTo>
                    <a:pt x="7908" y="167"/>
                  </a:lnTo>
                  <a:lnTo>
                    <a:pt x="7890" y="148"/>
                  </a:lnTo>
                  <a:lnTo>
                    <a:pt x="7871" y="130"/>
                  </a:lnTo>
                  <a:lnTo>
                    <a:pt x="7834" y="130"/>
                  </a:lnTo>
                  <a:lnTo>
                    <a:pt x="7798" y="148"/>
                  </a:lnTo>
                  <a:lnTo>
                    <a:pt x="7761" y="130"/>
                  </a:lnTo>
                  <a:lnTo>
                    <a:pt x="7761" y="111"/>
                  </a:lnTo>
                  <a:lnTo>
                    <a:pt x="7724" y="130"/>
                  </a:lnTo>
                  <a:lnTo>
                    <a:pt x="7687" y="130"/>
                  </a:lnTo>
                  <a:lnTo>
                    <a:pt x="7668" y="93"/>
                  </a:lnTo>
                  <a:lnTo>
                    <a:pt x="7632" y="75"/>
                  </a:lnTo>
                  <a:lnTo>
                    <a:pt x="7613" y="75"/>
                  </a:lnTo>
                  <a:lnTo>
                    <a:pt x="7613" y="93"/>
                  </a:lnTo>
                  <a:lnTo>
                    <a:pt x="7595" y="111"/>
                  </a:lnTo>
                  <a:lnTo>
                    <a:pt x="7576" y="93"/>
                  </a:lnTo>
                  <a:lnTo>
                    <a:pt x="7503" y="75"/>
                  </a:lnTo>
                  <a:lnTo>
                    <a:pt x="7484" y="75"/>
                  </a:lnTo>
                  <a:lnTo>
                    <a:pt x="7466" y="93"/>
                  </a:lnTo>
                  <a:lnTo>
                    <a:pt x="7429" y="75"/>
                  </a:lnTo>
                  <a:lnTo>
                    <a:pt x="7410" y="75"/>
                  </a:lnTo>
                  <a:lnTo>
                    <a:pt x="7300" y="38"/>
                  </a:lnTo>
                  <a:lnTo>
                    <a:pt x="7263" y="38"/>
                  </a:lnTo>
                  <a:lnTo>
                    <a:pt x="7245" y="56"/>
                  </a:lnTo>
                  <a:lnTo>
                    <a:pt x="7189" y="38"/>
                  </a:lnTo>
                  <a:lnTo>
                    <a:pt x="7134" y="38"/>
                  </a:lnTo>
                  <a:lnTo>
                    <a:pt x="7023" y="19"/>
                  </a:lnTo>
                  <a:lnTo>
                    <a:pt x="6784" y="1"/>
                  </a:lnTo>
                  <a:lnTo>
                    <a:pt x="6544" y="1"/>
                  </a:lnTo>
                  <a:lnTo>
                    <a:pt x="6415" y="19"/>
                  </a:lnTo>
                  <a:lnTo>
                    <a:pt x="6378" y="19"/>
                  </a:lnTo>
                  <a:lnTo>
                    <a:pt x="6360" y="1"/>
                  </a:lnTo>
                  <a:lnTo>
                    <a:pt x="6323" y="1"/>
                  </a:lnTo>
                  <a:lnTo>
                    <a:pt x="6323" y="19"/>
                  </a:lnTo>
                  <a:lnTo>
                    <a:pt x="6249" y="1"/>
                  </a:lnTo>
                  <a:lnTo>
                    <a:pt x="6231" y="1"/>
                  </a:lnTo>
                  <a:lnTo>
                    <a:pt x="6212" y="19"/>
                  </a:lnTo>
                  <a:lnTo>
                    <a:pt x="6175" y="19"/>
                  </a:lnTo>
                  <a:lnTo>
                    <a:pt x="6083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1501200" y="884200"/>
              <a:ext cx="87600" cy="224900"/>
            </a:xfrm>
            <a:custGeom>
              <a:avLst/>
              <a:gdLst/>
              <a:ahLst/>
              <a:cxnLst/>
              <a:rect l="l" t="t" r="r" b="b"/>
              <a:pathLst>
                <a:path w="3504" h="8996" extrusionOk="0">
                  <a:moveTo>
                    <a:pt x="1973" y="222"/>
                  </a:moveTo>
                  <a:lnTo>
                    <a:pt x="1973" y="240"/>
                  </a:lnTo>
                  <a:lnTo>
                    <a:pt x="1955" y="259"/>
                  </a:lnTo>
                  <a:lnTo>
                    <a:pt x="1936" y="259"/>
                  </a:lnTo>
                  <a:lnTo>
                    <a:pt x="1955" y="240"/>
                  </a:lnTo>
                  <a:lnTo>
                    <a:pt x="1955" y="222"/>
                  </a:lnTo>
                  <a:close/>
                  <a:moveTo>
                    <a:pt x="2194" y="240"/>
                  </a:moveTo>
                  <a:lnTo>
                    <a:pt x="2157" y="259"/>
                  </a:lnTo>
                  <a:lnTo>
                    <a:pt x="2194" y="259"/>
                  </a:lnTo>
                  <a:lnTo>
                    <a:pt x="2194" y="240"/>
                  </a:lnTo>
                  <a:close/>
                  <a:moveTo>
                    <a:pt x="1918" y="369"/>
                  </a:moveTo>
                  <a:lnTo>
                    <a:pt x="1955" y="388"/>
                  </a:lnTo>
                  <a:lnTo>
                    <a:pt x="1973" y="406"/>
                  </a:lnTo>
                  <a:lnTo>
                    <a:pt x="1973" y="424"/>
                  </a:lnTo>
                  <a:lnTo>
                    <a:pt x="1936" y="406"/>
                  </a:lnTo>
                  <a:lnTo>
                    <a:pt x="1936" y="424"/>
                  </a:lnTo>
                  <a:lnTo>
                    <a:pt x="1918" y="424"/>
                  </a:lnTo>
                  <a:lnTo>
                    <a:pt x="1918" y="406"/>
                  </a:lnTo>
                  <a:lnTo>
                    <a:pt x="1918" y="369"/>
                  </a:lnTo>
                  <a:close/>
                  <a:moveTo>
                    <a:pt x="1844" y="424"/>
                  </a:moveTo>
                  <a:lnTo>
                    <a:pt x="1844" y="443"/>
                  </a:lnTo>
                  <a:lnTo>
                    <a:pt x="1862" y="443"/>
                  </a:lnTo>
                  <a:lnTo>
                    <a:pt x="1862" y="424"/>
                  </a:lnTo>
                  <a:close/>
                  <a:moveTo>
                    <a:pt x="1992" y="1143"/>
                  </a:moveTo>
                  <a:lnTo>
                    <a:pt x="1992" y="1180"/>
                  </a:lnTo>
                  <a:lnTo>
                    <a:pt x="1973" y="1199"/>
                  </a:lnTo>
                  <a:lnTo>
                    <a:pt x="1955" y="1199"/>
                  </a:lnTo>
                  <a:lnTo>
                    <a:pt x="1973" y="1162"/>
                  </a:lnTo>
                  <a:lnTo>
                    <a:pt x="1992" y="1143"/>
                  </a:lnTo>
                  <a:close/>
                  <a:moveTo>
                    <a:pt x="2010" y="1217"/>
                  </a:moveTo>
                  <a:lnTo>
                    <a:pt x="1992" y="1236"/>
                  </a:lnTo>
                  <a:lnTo>
                    <a:pt x="2010" y="1272"/>
                  </a:lnTo>
                  <a:lnTo>
                    <a:pt x="2010" y="1291"/>
                  </a:lnTo>
                  <a:lnTo>
                    <a:pt x="2028" y="1291"/>
                  </a:lnTo>
                  <a:lnTo>
                    <a:pt x="2028" y="1254"/>
                  </a:lnTo>
                  <a:lnTo>
                    <a:pt x="2028" y="1236"/>
                  </a:lnTo>
                  <a:lnTo>
                    <a:pt x="2010" y="1217"/>
                  </a:lnTo>
                  <a:close/>
                  <a:moveTo>
                    <a:pt x="2047" y="1807"/>
                  </a:moveTo>
                  <a:lnTo>
                    <a:pt x="2065" y="1825"/>
                  </a:lnTo>
                  <a:lnTo>
                    <a:pt x="2047" y="1844"/>
                  </a:lnTo>
                  <a:lnTo>
                    <a:pt x="2028" y="1844"/>
                  </a:lnTo>
                  <a:lnTo>
                    <a:pt x="2028" y="1825"/>
                  </a:lnTo>
                  <a:lnTo>
                    <a:pt x="2047" y="1807"/>
                  </a:lnTo>
                  <a:close/>
                  <a:moveTo>
                    <a:pt x="2121" y="1825"/>
                  </a:moveTo>
                  <a:lnTo>
                    <a:pt x="2121" y="1862"/>
                  </a:lnTo>
                  <a:lnTo>
                    <a:pt x="2121" y="1881"/>
                  </a:lnTo>
                  <a:lnTo>
                    <a:pt x="2102" y="1899"/>
                  </a:lnTo>
                  <a:lnTo>
                    <a:pt x="2084" y="1899"/>
                  </a:lnTo>
                  <a:lnTo>
                    <a:pt x="2102" y="1862"/>
                  </a:lnTo>
                  <a:lnTo>
                    <a:pt x="2121" y="1825"/>
                  </a:lnTo>
                  <a:close/>
                  <a:moveTo>
                    <a:pt x="2157" y="1954"/>
                  </a:moveTo>
                  <a:lnTo>
                    <a:pt x="2157" y="1973"/>
                  </a:lnTo>
                  <a:lnTo>
                    <a:pt x="2176" y="1991"/>
                  </a:lnTo>
                  <a:lnTo>
                    <a:pt x="2139" y="1991"/>
                  </a:lnTo>
                  <a:lnTo>
                    <a:pt x="2139" y="1973"/>
                  </a:lnTo>
                  <a:lnTo>
                    <a:pt x="2157" y="1954"/>
                  </a:lnTo>
                  <a:close/>
                  <a:moveTo>
                    <a:pt x="2176" y="2157"/>
                  </a:moveTo>
                  <a:lnTo>
                    <a:pt x="2157" y="2194"/>
                  </a:lnTo>
                  <a:lnTo>
                    <a:pt x="2139" y="2213"/>
                  </a:lnTo>
                  <a:lnTo>
                    <a:pt x="2139" y="2176"/>
                  </a:lnTo>
                  <a:lnTo>
                    <a:pt x="2157" y="2157"/>
                  </a:lnTo>
                  <a:close/>
                  <a:moveTo>
                    <a:pt x="2250" y="2249"/>
                  </a:moveTo>
                  <a:lnTo>
                    <a:pt x="2250" y="2268"/>
                  </a:lnTo>
                  <a:lnTo>
                    <a:pt x="2231" y="2268"/>
                  </a:lnTo>
                  <a:lnTo>
                    <a:pt x="2250" y="2249"/>
                  </a:lnTo>
                  <a:close/>
                  <a:moveTo>
                    <a:pt x="2213" y="2452"/>
                  </a:moveTo>
                  <a:lnTo>
                    <a:pt x="2176" y="2471"/>
                  </a:lnTo>
                  <a:lnTo>
                    <a:pt x="2194" y="2471"/>
                  </a:lnTo>
                  <a:lnTo>
                    <a:pt x="2213" y="2452"/>
                  </a:lnTo>
                  <a:close/>
                  <a:moveTo>
                    <a:pt x="2379" y="2471"/>
                  </a:moveTo>
                  <a:lnTo>
                    <a:pt x="2379" y="2489"/>
                  </a:lnTo>
                  <a:lnTo>
                    <a:pt x="2379" y="2507"/>
                  </a:lnTo>
                  <a:lnTo>
                    <a:pt x="2360" y="2507"/>
                  </a:lnTo>
                  <a:lnTo>
                    <a:pt x="2379" y="2471"/>
                  </a:lnTo>
                  <a:close/>
                  <a:moveTo>
                    <a:pt x="2342" y="2600"/>
                  </a:moveTo>
                  <a:lnTo>
                    <a:pt x="2360" y="2636"/>
                  </a:lnTo>
                  <a:lnTo>
                    <a:pt x="2323" y="2636"/>
                  </a:lnTo>
                  <a:lnTo>
                    <a:pt x="2323" y="2618"/>
                  </a:lnTo>
                  <a:lnTo>
                    <a:pt x="2342" y="2600"/>
                  </a:lnTo>
                  <a:close/>
                  <a:moveTo>
                    <a:pt x="2397" y="2729"/>
                  </a:moveTo>
                  <a:lnTo>
                    <a:pt x="2397" y="2747"/>
                  </a:lnTo>
                  <a:lnTo>
                    <a:pt x="2379" y="2747"/>
                  </a:lnTo>
                  <a:lnTo>
                    <a:pt x="2379" y="2729"/>
                  </a:lnTo>
                  <a:close/>
                  <a:moveTo>
                    <a:pt x="2858" y="2931"/>
                  </a:moveTo>
                  <a:lnTo>
                    <a:pt x="2839" y="2968"/>
                  </a:lnTo>
                  <a:lnTo>
                    <a:pt x="2858" y="2968"/>
                  </a:lnTo>
                  <a:lnTo>
                    <a:pt x="2876" y="2950"/>
                  </a:lnTo>
                  <a:lnTo>
                    <a:pt x="2858" y="2931"/>
                  </a:lnTo>
                  <a:close/>
                  <a:moveTo>
                    <a:pt x="2415" y="3134"/>
                  </a:moveTo>
                  <a:lnTo>
                    <a:pt x="2415" y="3153"/>
                  </a:lnTo>
                  <a:lnTo>
                    <a:pt x="2434" y="3171"/>
                  </a:lnTo>
                  <a:lnTo>
                    <a:pt x="2434" y="3153"/>
                  </a:lnTo>
                  <a:lnTo>
                    <a:pt x="2434" y="3134"/>
                  </a:lnTo>
                  <a:close/>
                  <a:moveTo>
                    <a:pt x="2821" y="3411"/>
                  </a:moveTo>
                  <a:lnTo>
                    <a:pt x="2803" y="3429"/>
                  </a:lnTo>
                  <a:lnTo>
                    <a:pt x="2821" y="3429"/>
                  </a:lnTo>
                  <a:lnTo>
                    <a:pt x="2821" y="3411"/>
                  </a:lnTo>
                  <a:close/>
                  <a:moveTo>
                    <a:pt x="2747" y="3429"/>
                  </a:moveTo>
                  <a:lnTo>
                    <a:pt x="2766" y="3448"/>
                  </a:lnTo>
                  <a:lnTo>
                    <a:pt x="2766" y="3466"/>
                  </a:lnTo>
                  <a:lnTo>
                    <a:pt x="2747" y="3466"/>
                  </a:lnTo>
                  <a:lnTo>
                    <a:pt x="2747" y="3448"/>
                  </a:lnTo>
                  <a:lnTo>
                    <a:pt x="2747" y="3429"/>
                  </a:lnTo>
                  <a:close/>
                  <a:moveTo>
                    <a:pt x="3134" y="4203"/>
                  </a:moveTo>
                  <a:lnTo>
                    <a:pt x="3153" y="4222"/>
                  </a:lnTo>
                  <a:lnTo>
                    <a:pt x="3134" y="4240"/>
                  </a:lnTo>
                  <a:lnTo>
                    <a:pt x="3116" y="4222"/>
                  </a:lnTo>
                  <a:lnTo>
                    <a:pt x="3134" y="4203"/>
                  </a:lnTo>
                  <a:close/>
                  <a:moveTo>
                    <a:pt x="3263" y="4517"/>
                  </a:moveTo>
                  <a:lnTo>
                    <a:pt x="3245" y="4535"/>
                  </a:lnTo>
                  <a:lnTo>
                    <a:pt x="3227" y="4535"/>
                  </a:lnTo>
                  <a:lnTo>
                    <a:pt x="3245" y="4517"/>
                  </a:lnTo>
                  <a:close/>
                  <a:moveTo>
                    <a:pt x="3227" y="4756"/>
                  </a:moveTo>
                  <a:lnTo>
                    <a:pt x="3208" y="4775"/>
                  </a:lnTo>
                  <a:lnTo>
                    <a:pt x="3190" y="4775"/>
                  </a:lnTo>
                  <a:lnTo>
                    <a:pt x="3208" y="4756"/>
                  </a:lnTo>
                  <a:close/>
                  <a:moveTo>
                    <a:pt x="3337" y="4904"/>
                  </a:moveTo>
                  <a:lnTo>
                    <a:pt x="3337" y="4922"/>
                  </a:lnTo>
                  <a:lnTo>
                    <a:pt x="3319" y="4922"/>
                  </a:lnTo>
                  <a:lnTo>
                    <a:pt x="3319" y="4904"/>
                  </a:lnTo>
                  <a:close/>
                  <a:moveTo>
                    <a:pt x="3374" y="5060"/>
                  </a:moveTo>
                  <a:lnTo>
                    <a:pt x="3374" y="5070"/>
                  </a:lnTo>
                  <a:lnTo>
                    <a:pt x="3356" y="5088"/>
                  </a:lnTo>
                  <a:lnTo>
                    <a:pt x="3356" y="5070"/>
                  </a:lnTo>
                  <a:lnTo>
                    <a:pt x="3374" y="5060"/>
                  </a:lnTo>
                  <a:close/>
                  <a:moveTo>
                    <a:pt x="3448" y="5807"/>
                  </a:moveTo>
                  <a:lnTo>
                    <a:pt x="3448" y="5825"/>
                  </a:lnTo>
                  <a:lnTo>
                    <a:pt x="3429" y="5844"/>
                  </a:lnTo>
                  <a:lnTo>
                    <a:pt x="3411" y="5844"/>
                  </a:lnTo>
                  <a:lnTo>
                    <a:pt x="3411" y="5807"/>
                  </a:lnTo>
                  <a:close/>
                  <a:moveTo>
                    <a:pt x="3374" y="6342"/>
                  </a:moveTo>
                  <a:lnTo>
                    <a:pt x="3356" y="6360"/>
                  </a:lnTo>
                  <a:lnTo>
                    <a:pt x="3337" y="6360"/>
                  </a:lnTo>
                  <a:lnTo>
                    <a:pt x="3337" y="6342"/>
                  </a:lnTo>
                  <a:close/>
                  <a:moveTo>
                    <a:pt x="2895" y="7319"/>
                  </a:moveTo>
                  <a:lnTo>
                    <a:pt x="2913" y="7337"/>
                  </a:lnTo>
                  <a:lnTo>
                    <a:pt x="2895" y="7337"/>
                  </a:lnTo>
                  <a:lnTo>
                    <a:pt x="2876" y="7319"/>
                  </a:lnTo>
                  <a:close/>
                  <a:moveTo>
                    <a:pt x="2839" y="7558"/>
                  </a:moveTo>
                  <a:lnTo>
                    <a:pt x="2821" y="7577"/>
                  </a:lnTo>
                  <a:lnTo>
                    <a:pt x="2821" y="7595"/>
                  </a:lnTo>
                  <a:lnTo>
                    <a:pt x="2803" y="7595"/>
                  </a:lnTo>
                  <a:lnTo>
                    <a:pt x="2803" y="7577"/>
                  </a:lnTo>
                  <a:lnTo>
                    <a:pt x="2821" y="7558"/>
                  </a:lnTo>
                  <a:close/>
                  <a:moveTo>
                    <a:pt x="2766" y="7650"/>
                  </a:moveTo>
                  <a:lnTo>
                    <a:pt x="2766" y="7669"/>
                  </a:lnTo>
                  <a:lnTo>
                    <a:pt x="2747" y="7669"/>
                  </a:lnTo>
                  <a:lnTo>
                    <a:pt x="2766" y="7650"/>
                  </a:lnTo>
                  <a:close/>
                  <a:moveTo>
                    <a:pt x="2692" y="7743"/>
                  </a:moveTo>
                  <a:lnTo>
                    <a:pt x="2692" y="7761"/>
                  </a:lnTo>
                  <a:lnTo>
                    <a:pt x="2674" y="7779"/>
                  </a:lnTo>
                  <a:lnTo>
                    <a:pt x="2674" y="7761"/>
                  </a:lnTo>
                  <a:lnTo>
                    <a:pt x="2692" y="7743"/>
                  </a:lnTo>
                  <a:close/>
                  <a:moveTo>
                    <a:pt x="2581" y="7816"/>
                  </a:moveTo>
                  <a:lnTo>
                    <a:pt x="2600" y="7853"/>
                  </a:lnTo>
                  <a:lnTo>
                    <a:pt x="2563" y="7853"/>
                  </a:lnTo>
                  <a:lnTo>
                    <a:pt x="2563" y="7835"/>
                  </a:lnTo>
                  <a:lnTo>
                    <a:pt x="2581" y="7816"/>
                  </a:lnTo>
                  <a:close/>
                  <a:moveTo>
                    <a:pt x="2213" y="8185"/>
                  </a:moveTo>
                  <a:lnTo>
                    <a:pt x="2231" y="8203"/>
                  </a:lnTo>
                  <a:lnTo>
                    <a:pt x="2176" y="8203"/>
                  </a:lnTo>
                  <a:lnTo>
                    <a:pt x="2194" y="8185"/>
                  </a:lnTo>
                  <a:close/>
                  <a:moveTo>
                    <a:pt x="1807" y="8388"/>
                  </a:moveTo>
                  <a:lnTo>
                    <a:pt x="1844" y="8406"/>
                  </a:lnTo>
                  <a:lnTo>
                    <a:pt x="1844" y="8425"/>
                  </a:lnTo>
                  <a:lnTo>
                    <a:pt x="1826" y="8425"/>
                  </a:lnTo>
                  <a:lnTo>
                    <a:pt x="1807" y="8406"/>
                  </a:lnTo>
                  <a:lnTo>
                    <a:pt x="1789" y="8406"/>
                  </a:lnTo>
                  <a:lnTo>
                    <a:pt x="1807" y="8388"/>
                  </a:lnTo>
                  <a:close/>
                  <a:moveTo>
                    <a:pt x="93" y="8812"/>
                  </a:moveTo>
                  <a:lnTo>
                    <a:pt x="111" y="8830"/>
                  </a:lnTo>
                  <a:lnTo>
                    <a:pt x="111" y="8849"/>
                  </a:lnTo>
                  <a:lnTo>
                    <a:pt x="111" y="8867"/>
                  </a:lnTo>
                  <a:lnTo>
                    <a:pt x="93" y="8849"/>
                  </a:lnTo>
                  <a:lnTo>
                    <a:pt x="74" y="8812"/>
                  </a:lnTo>
                  <a:close/>
                  <a:moveTo>
                    <a:pt x="2028" y="1"/>
                  </a:moveTo>
                  <a:lnTo>
                    <a:pt x="1992" y="56"/>
                  </a:lnTo>
                  <a:lnTo>
                    <a:pt x="1992" y="93"/>
                  </a:lnTo>
                  <a:lnTo>
                    <a:pt x="1973" y="74"/>
                  </a:lnTo>
                  <a:lnTo>
                    <a:pt x="1973" y="56"/>
                  </a:lnTo>
                  <a:lnTo>
                    <a:pt x="1936" y="37"/>
                  </a:lnTo>
                  <a:lnTo>
                    <a:pt x="1918" y="56"/>
                  </a:lnTo>
                  <a:lnTo>
                    <a:pt x="1936" y="74"/>
                  </a:lnTo>
                  <a:lnTo>
                    <a:pt x="1936" y="93"/>
                  </a:lnTo>
                  <a:lnTo>
                    <a:pt x="1918" y="111"/>
                  </a:lnTo>
                  <a:lnTo>
                    <a:pt x="1899" y="111"/>
                  </a:lnTo>
                  <a:lnTo>
                    <a:pt x="1918" y="130"/>
                  </a:lnTo>
                  <a:lnTo>
                    <a:pt x="1918" y="166"/>
                  </a:lnTo>
                  <a:lnTo>
                    <a:pt x="1899" y="203"/>
                  </a:lnTo>
                  <a:lnTo>
                    <a:pt x="1918" y="203"/>
                  </a:lnTo>
                  <a:lnTo>
                    <a:pt x="1918" y="240"/>
                  </a:lnTo>
                  <a:lnTo>
                    <a:pt x="1881" y="240"/>
                  </a:lnTo>
                  <a:lnTo>
                    <a:pt x="1881" y="259"/>
                  </a:lnTo>
                  <a:lnTo>
                    <a:pt x="1899" y="259"/>
                  </a:lnTo>
                  <a:lnTo>
                    <a:pt x="1918" y="277"/>
                  </a:lnTo>
                  <a:lnTo>
                    <a:pt x="1899" y="277"/>
                  </a:lnTo>
                  <a:lnTo>
                    <a:pt x="1862" y="295"/>
                  </a:lnTo>
                  <a:lnTo>
                    <a:pt x="1881" y="314"/>
                  </a:lnTo>
                  <a:lnTo>
                    <a:pt x="1899" y="332"/>
                  </a:lnTo>
                  <a:lnTo>
                    <a:pt x="1862" y="332"/>
                  </a:lnTo>
                  <a:lnTo>
                    <a:pt x="1862" y="351"/>
                  </a:lnTo>
                  <a:lnTo>
                    <a:pt x="1862" y="369"/>
                  </a:lnTo>
                  <a:lnTo>
                    <a:pt x="1881" y="369"/>
                  </a:lnTo>
                  <a:lnTo>
                    <a:pt x="1881" y="388"/>
                  </a:lnTo>
                  <a:lnTo>
                    <a:pt x="1844" y="388"/>
                  </a:lnTo>
                  <a:lnTo>
                    <a:pt x="1881" y="424"/>
                  </a:lnTo>
                  <a:lnTo>
                    <a:pt x="1899" y="443"/>
                  </a:lnTo>
                  <a:lnTo>
                    <a:pt x="1918" y="480"/>
                  </a:lnTo>
                  <a:lnTo>
                    <a:pt x="1899" y="517"/>
                  </a:lnTo>
                  <a:lnTo>
                    <a:pt x="1881" y="498"/>
                  </a:lnTo>
                  <a:lnTo>
                    <a:pt x="1844" y="517"/>
                  </a:lnTo>
                  <a:lnTo>
                    <a:pt x="1826" y="517"/>
                  </a:lnTo>
                  <a:lnTo>
                    <a:pt x="1826" y="535"/>
                  </a:lnTo>
                  <a:lnTo>
                    <a:pt x="1844" y="554"/>
                  </a:lnTo>
                  <a:lnTo>
                    <a:pt x="1826" y="572"/>
                  </a:lnTo>
                  <a:lnTo>
                    <a:pt x="1844" y="590"/>
                  </a:lnTo>
                  <a:lnTo>
                    <a:pt x="1844" y="627"/>
                  </a:lnTo>
                  <a:lnTo>
                    <a:pt x="1844" y="646"/>
                  </a:lnTo>
                  <a:lnTo>
                    <a:pt x="1826" y="646"/>
                  </a:lnTo>
                  <a:lnTo>
                    <a:pt x="1807" y="683"/>
                  </a:lnTo>
                  <a:lnTo>
                    <a:pt x="1826" y="701"/>
                  </a:lnTo>
                  <a:lnTo>
                    <a:pt x="1844" y="719"/>
                  </a:lnTo>
                  <a:lnTo>
                    <a:pt x="1862" y="756"/>
                  </a:lnTo>
                  <a:lnTo>
                    <a:pt x="1844" y="775"/>
                  </a:lnTo>
                  <a:lnTo>
                    <a:pt x="1807" y="793"/>
                  </a:lnTo>
                  <a:lnTo>
                    <a:pt x="1826" y="793"/>
                  </a:lnTo>
                  <a:lnTo>
                    <a:pt x="1844" y="830"/>
                  </a:lnTo>
                  <a:lnTo>
                    <a:pt x="1826" y="830"/>
                  </a:lnTo>
                  <a:lnTo>
                    <a:pt x="1826" y="848"/>
                  </a:lnTo>
                  <a:lnTo>
                    <a:pt x="1844" y="885"/>
                  </a:lnTo>
                  <a:lnTo>
                    <a:pt x="1881" y="885"/>
                  </a:lnTo>
                  <a:lnTo>
                    <a:pt x="1899" y="867"/>
                  </a:lnTo>
                  <a:lnTo>
                    <a:pt x="1918" y="867"/>
                  </a:lnTo>
                  <a:lnTo>
                    <a:pt x="1918" y="885"/>
                  </a:lnTo>
                  <a:lnTo>
                    <a:pt x="1899" y="885"/>
                  </a:lnTo>
                  <a:lnTo>
                    <a:pt x="1881" y="904"/>
                  </a:lnTo>
                  <a:lnTo>
                    <a:pt x="1881" y="922"/>
                  </a:lnTo>
                  <a:lnTo>
                    <a:pt x="1862" y="959"/>
                  </a:lnTo>
                  <a:lnTo>
                    <a:pt x="1862" y="922"/>
                  </a:lnTo>
                  <a:lnTo>
                    <a:pt x="1862" y="904"/>
                  </a:lnTo>
                  <a:lnTo>
                    <a:pt x="1844" y="885"/>
                  </a:lnTo>
                  <a:lnTo>
                    <a:pt x="1807" y="867"/>
                  </a:lnTo>
                  <a:lnTo>
                    <a:pt x="1826" y="904"/>
                  </a:lnTo>
                  <a:lnTo>
                    <a:pt x="1826" y="922"/>
                  </a:lnTo>
                  <a:lnTo>
                    <a:pt x="1826" y="941"/>
                  </a:lnTo>
                  <a:lnTo>
                    <a:pt x="1826" y="959"/>
                  </a:lnTo>
                  <a:lnTo>
                    <a:pt x="1826" y="977"/>
                  </a:lnTo>
                  <a:lnTo>
                    <a:pt x="1826" y="1014"/>
                  </a:lnTo>
                  <a:lnTo>
                    <a:pt x="1826" y="1051"/>
                  </a:lnTo>
                  <a:lnTo>
                    <a:pt x="1844" y="1088"/>
                  </a:lnTo>
                  <a:lnTo>
                    <a:pt x="1844" y="1143"/>
                  </a:lnTo>
                  <a:lnTo>
                    <a:pt x="1862" y="1199"/>
                  </a:lnTo>
                  <a:lnTo>
                    <a:pt x="1899" y="1236"/>
                  </a:lnTo>
                  <a:lnTo>
                    <a:pt x="1936" y="1272"/>
                  </a:lnTo>
                  <a:lnTo>
                    <a:pt x="1899" y="1272"/>
                  </a:lnTo>
                  <a:lnTo>
                    <a:pt x="1881" y="1291"/>
                  </a:lnTo>
                  <a:lnTo>
                    <a:pt x="1862" y="1291"/>
                  </a:lnTo>
                  <a:lnTo>
                    <a:pt x="1862" y="1328"/>
                  </a:lnTo>
                  <a:lnTo>
                    <a:pt x="1881" y="1365"/>
                  </a:lnTo>
                  <a:lnTo>
                    <a:pt x="1899" y="1383"/>
                  </a:lnTo>
                  <a:lnTo>
                    <a:pt x="1881" y="1438"/>
                  </a:lnTo>
                  <a:lnTo>
                    <a:pt x="1881" y="1475"/>
                  </a:lnTo>
                  <a:lnTo>
                    <a:pt x="1899" y="1457"/>
                  </a:lnTo>
                  <a:lnTo>
                    <a:pt x="1918" y="1438"/>
                  </a:lnTo>
                  <a:lnTo>
                    <a:pt x="1955" y="1457"/>
                  </a:lnTo>
                  <a:lnTo>
                    <a:pt x="1955" y="1475"/>
                  </a:lnTo>
                  <a:lnTo>
                    <a:pt x="1936" y="1475"/>
                  </a:lnTo>
                  <a:lnTo>
                    <a:pt x="1918" y="1457"/>
                  </a:lnTo>
                  <a:lnTo>
                    <a:pt x="1899" y="1475"/>
                  </a:lnTo>
                  <a:lnTo>
                    <a:pt x="1899" y="1512"/>
                  </a:lnTo>
                  <a:lnTo>
                    <a:pt x="1881" y="1530"/>
                  </a:lnTo>
                  <a:lnTo>
                    <a:pt x="1918" y="1530"/>
                  </a:lnTo>
                  <a:lnTo>
                    <a:pt x="1918" y="1512"/>
                  </a:lnTo>
                  <a:lnTo>
                    <a:pt x="1936" y="1512"/>
                  </a:lnTo>
                  <a:lnTo>
                    <a:pt x="1918" y="1549"/>
                  </a:lnTo>
                  <a:lnTo>
                    <a:pt x="1881" y="1586"/>
                  </a:lnTo>
                  <a:lnTo>
                    <a:pt x="1918" y="1586"/>
                  </a:lnTo>
                  <a:lnTo>
                    <a:pt x="1936" y="1623"/>
                  </a:lnTo>
                  <a:lnTo>
                    <a:pt x="1918" y="1623"/>
                  </a:lnTo>
                  <a:lnTo>
                    <a:pt x="1936" y="1678"/>
                  </a:lnTo>
                  <a:lnTo>
                    <a:pt x="1955" y="1733"/>
                  </a:lnTo>
                  <a:lnTo>
                    <a:pt x="1955" y="1752"/>
                  </a:lnTo>
                  <a:lnTo>
                    <a:pt x="1973" y="1752"/>
                  </a:lnTo>
                  <a:lnTo>
                    <a:pt x="1955" y="1770"/>
                  </a:lnTo>
                  <a:lnTo>
                    <a:pt x="1955" y="1789"/>
                  </a:lnTo>
                  <a:lnTo>
                    <a:pt x="1973" y="1825"/>
                  </a:lnTo>
                  <a:lnTo>
                    <a:pt x="1973" y="1862"/>
                  </a:lnTo>
                  <a:lnTo>
                    <a:pt x="1992" y="1918"/>
                  </a:lnTo>
                  <a:lnTo>
                    <a:pt x="2010" y="1973"/>
                  </a:lnTo>
                  <a:lnTo>
                    <a:pt x="2028" y="2010"/>
                  </a:lnTo>
                  <a:lnTo>
                    <a:pt x="2028" y="2047"/>
                  </a:lnTo>
                  <a:lnTo>
                    <a:pt x="2047" y="2102"/>
                  </a:lnTo>
                  <a:lnTo>
                    <a:pt x="2084" y="2157"/>
                  </a:lnTo>
                  <a:lnTo>
                    <a:pt x="2102" y="2194"/>
                  </a:lnTo>
                  <a:lnTo>
                    <a:pt x="2121" y="2194"/>
                  </a:lnTo>
                  <a:lnTo>
                    <a:pt x="2102" y="2213"/>
                  </a:lnTo>
                  <a:lnTo>
                    <a:pt x="2084" y="2231"/>
                  </a:lnTo>
                  <a:lnTo>
                    <a:pt x="2102" y="2249"/>
                  </a:lnTo>
                  <a:lnTo>
                    <a:pt x="2121" y="2286"/>
                  </a:lnTo>
                  <a:lnTo>
                    <a:pt x="2139" y="2323"/>
                  </a:lnTo>
                  <a:lnTo>
                    <a:pt x="2157" y="2360"/>
                  </a:lnTo>
                  <a:lnTo>
                    <a:pt x="2176" y="2378"/>
                  </a:lnTo>
                  <a:lnTo>
                    <a:pt x="2176" y="2397"/>
                  </a:lnTo>
                  <a:lnTo>
                    <a:pt x="2194" y="2415"/>
                  </a:lnTo>
                  <a:lnTo>
                    <a:pt x="2213" y="2434"/>
                  </a:lnTo>
                  <a:lnTo>
                    <a:pt x="2231" y="2415"/>
                  </a:lnTo>
                  <a:lnTo>
                    <a:pt x="2213" y="2415"/>
                  </a:lnTo>
                  <a:lnTo>
                    <a:pt x="2213" y="2397"/>
                  </a:lnTo>
                  <a:lnTo>
                    <a:pt x="2250" y="2397"/>
                  </a:lnTo>
                  <a:lnTo>
                    <a:pt x="2268" y="2415"/>
                  </a:lnTo>
                  <a:lnTo>
                    <a:pt x="2286" y="2434"/>
                  </a:lnTo>
                  <a:lnTo>
                    <a:pt x="2268" y="2434"/>
                  </a:lnTo>
                  <a:lnTo>
                    <a:pt x="2231" y="2452"/>
                  </a:lnTo>
                  <a:lnTo>
                    <a:pt x="2213" y="2471"/>
                  </a:lnTo>
                  <a:lnTo>
                    <a:pt x="2213" y="2507"/>
                  </a:lnTo>
                  <a:lnTo>
                    <a:pt x="2231" y="2526"/>
                  </a:lnTo>
                  <a:lnTo>
                    <a:pt x="2250" y="2526"/>
                  </a:lnTo>
                  <a:lnTo>
                    <a:pt x="2231" y="2544"/>
                  </a:lnTo>
                  <a:lnTo>
                    <a:pt x="2213" y="2544"/>
                  </a:lnTo>
                  <a:lnTo>
                    <a:pt x="2213" y="2563"/>
                  </a:lnTo>
                  <a:lnTo>
                    <a:pt x="2250" y="2600"/>
                  </a:lnTo>
                  <a:lnTo>
                    <a:pt x="2286" y="2636"/>
                  </a:lnTo>
                  <a:lnTo>
                    <a:pt x="2286" y="2673"/>
                  </a:lnTo>
                  <a:lnTo>
                    <a:pt x="2286" y="2692"/>
                  </a:lnTo>
                  <a:lnTo>
                    <a:pt x="2305" y="2692"/>
                  </a:lnTo>
                  <a:lnTo>
                    <a:pt x="2323" y="2729"/>
                  </a:lnTo>
                  <a:lnTo>
                    <a:pt x="2342" y="2766"/>
                  </a:lnTo>
                  <a:lnTo>
                    <a:pt x="2342" y="2784"/>
                  </a:lnTo>
                  <a:lnTo>
                    <a:pt x="2360" y="2784"/>
                  </a:lnTo>
                  <a:lnTo>
                    <a:pt x="2397" y="2802"/>
                  </a:lnTo>
                  <a:lnTo>
                    <a:pt x="2360" y="2802"/>
                  </a:lnTo>
                  <a:lnTo>
                    <a:pt x="2342" y="2821"/>
                  </a:lnTo>
                  <a:lnTo>
                    <a:pt x="2360" y="2821"/>
                  </a:lnTo>
                  <a:lnTo>
                    <a:pt x="2379" y="2839"/>
                  </a:lnTo>
                  <a:lnTo>
                    <a:pt x="2397" y="2858"/>
                  </a:lnTo>
                  <a:lnTo>
                    <a:pt x="2434" y="2858"/>
                  </a:lnTo>
                  <a:lnTo>
                    <a:pt x="2434" y="2876"/>
                  </a:lnTo>
                  <a:lnTo>
                    <a:pt x="2397" y="2876"/>
                  </a:lnTo>
                  <a:lnTo>
                    <a:pt x="2397" y="2895"/>
                  </a:lnTo>
                  <a:lnTo>
                    <a:pt x="2434" y="2895"/>
                  </a:lnTo>
                  <a:lnTo>
                    <a:pt x="2434" y="2931"/>
                  </a:lnTo>
                  <a:lnTo>
                    <a:pt x="2415" y="2950"/>
                  </a:lnTo>
                  <a:lnTo>
                    <a:pt x="2434" y="2968"/>
                  </a:lnTo>
                  <a:lnTo>
                    <a:pt x="2434" y="2987"/>
                  </a:lnTo>
                  <a:lnTo>
                    <a:pt x="2415" y="3005"/>
                  </a:lnTo>
                  <a:lnTo>
                    <a:pt x="2415" y="3024"/>
                  </a:lnTo>
                  <a:lnTo>
                    <a:pt x="2434" y="3042"/>
                  </a:lnTo>
                  <a:lnTo>
                    <a:pt x="2452" y="3060"/>
                  </a:lnTo>
                  <a:lnTo>
                    <a:pt x="2452" y="3079"/>
                  </a:lnTo>
                  <a:lnTo>
                    <a:pt x="2489" y="3097"/>
                  </a:lnTo>
                  <a:lnTo>
                    <a:pt x="2508" y="3097"/>
                  </a:lnTo>
                  <a:lnTo>
                    <a:pt x="2489" y="3116"/>
                  </a:lnTo>
                  <a:lnTo>
                    <a:pt x="2489" y="3134"/>
                  </a:lnTo>
                  <a:lnTo>
                    <a:pt x="2508" y="3153"/>
                  </a:lnTo>
                  <a:lnTo>
                    <a:pt x="2526" y="3153"/>
                  </a:lnTo>
                  <a:lnTo>
                    <a:pt x="2526" y="3134"/>
                  </a:lnTo>
                  <a:lnTo>
                    <a:pt x="2526" y="3116"/>
                  </a:lnTo>
                  <a:lnTo>
                    <a:pt x="2545" y="3134"/>
                  </a:lnTo>
                  <a:lnTo>
                    <a:pt x="2581" y="3134"/>
                  </a:lnTo>
                  <a:lnTo>
                    <a:pt x="2563" y="3153"/>
                  </a:lnTo>
                  <a:lnTo>
                    <a:pt x="2526" y="3189"/>
                  </a:lnTo>
                  <a:lnTo>
                    <a:pt x="2526" y="3226"/>
                  </a:lnTo>
                  <a:lnTo>
                    <a:pt x="2526" y="3263"/>
                  </a:lnTo>
                  <a:lnTo>
                    <a:pt x="2545" y="3282"/>
                  </a:lnTo>
                  <a:lnTo>
                    <a:pt x="2581" y="3282"/>
                  </a:lnTo>
                  <a:lnTo>
                    <a:pt x="2581" y="3300"/>
                  </a:lnTo>
                  <a:lnTo>
                    <a:pt x="2600" y="3319"/>
                  </a:lnTo>
                  <a:lnTo>
                    <a:pt x="2563" y="3337"/>
                  </a:lnTo>
                  <a:lnTo>
                    <a:pt x="2545" y="3337"/>
                  </a:lnTo>
                  <a:lnTo>
                    <a:pt x="2563" y="3355"/>
                  </a:lnTo>
                  <a:lnTo>
                    <a:pt x="2581" y="3355"/>
                  </a:lnTo>
                  <a:lnTo>
                    <a:pt x="2600" y="3374"/>
                  </a:lnTo>
                  <a:lnTo>
                    <a:pt x="2618" y="3392"/>
                  </a:lnTo>
                  <a:lnTo>
                    <a:pt x="2637" y="3374"/>
                  </a:lnTo>
                  <a:lnTo>
                    <a:pt x="2637" y="3392"/>
                  </a:lnTo>
                  <a:lnTo>
                    <a:pt x="2637" y="3411"/>
                  </a:lnTo>
                  <a:lnTo>
                    <a:pt x="2618" y="3429"/>
                  </a:lnTo>
                  <a:lnTo>
                    <a:pt x="2618" y="3448"/>
                  </a:lnTo>
                  <a:lnTo>
                    <a:pt x="2637" y="3448"/>
                  </a:lnTo>
                  <a:lnTo>
                    <a:pt x="2637" y="3484"/>
                  </a:lnTo>
                  <a:lnTo>
                    <a:pt x="2692" y="3484"/>
                  </a:lnTo>
                  <a:lnTo>
                    <a:pt x="2674" y="3503"/>
                  </a:lnTo>
                  <a:lnTo>
                    <a:pt x="2655" y="3521"/>
                  </a:lnTo>
                  <a:lnTo>
                    <a:pt x="2674" y="3540"/>
                  </a:lnTo>
                  <a:lnTo>
                    <a:pt x="2692" y="3540"/>
                  </a:lnTo>
                  <a:lnTo>
                    <a:pt x="2674" y="3558"/>
                  </a:lnTo>
                  <a:lnTo>
                    <a:pt x="2692" y="3577"/>
                  </a:lnTo>
                  <a:lnTo>
                    <a:pt x="2729" y="3613"/>
                  </a:lnTo>
                  <a:lnTo>
                    <a:pt x="2747" y="3650"/>
                  </a:lnTo>
                  <a:lnTo>
                    <a:pt x="2747" y="3687"/>
                  </a:lnTo>
                  <a:lnTo>
                    <a:pt x="2747" y="3706"/>
                  </a:lnTo>
                  <a:lnTo>
                    <a:pt x="2803" y="3779"/>
                  </a:lnTo>
                  <a:lnTo>
                    <a:pt x="2803" y="3816"/>
                  </a:lnTo>
                  <a:lnTo>
                    <a:pt x="2803" y="3853"/>
                  </a:lnTo>
                  <a:lnTo>
                    <a:pt x="2803" y="3872"/>
                  </a:lnTo>
                  <a:lnTo>
                    <a:pt x="2821" y="3872"/>
                  </a:lnTo>
                  <a:lnTo>
                    <a:pt x="2839" y="3908"/>
                  </a:lnTo>
                  <a:lnTo>
                    <a:pt x="2876" y="3964"/>
                  </a:lnTo>
                  <a:lnTo>
                    <a:pt x="2913" y="3964"/>
                  </a:lnTo>
                  <a:lnTo>
                    <a:pt x="2913" y="3982"/>
                  </a:lnTo>
                  <a:lnTo>
                    <a:pt x="2895" y="3982"/>
                  </a:lnTo>
                  <a:lnTo>
                    <a:pt x="2895" y="4001"/>
                  </a:lnTo>
                  <a:lnTo>
                    <a:pt x="2950" y="4130"/>
                  </a:lnTo>
                  <a:lnTo>
                    <a:pt x="3024" y="4295"/>
                  </a:lnTo>
                  <a:lnTo>
                    <a:pt x="3005" y="4295"/>
                  </a:lnTo>
                  <a:lnTo>
                    <a:pt x="3024" y="4332"/>
                  </a:lnTo>
                  <a:lnTo>
                    <a:pt x="3042" y="4332"/>
                  </a:lnTo>
                  <a:lnTo>
                    <a:pt x="3042" y="4351"/>
                  </a:lnTo>
                  <a:lnTo>
                    <a:pt x="3079" y="4369"/>
                  </a:lnTo>
                  <a:lnTo>
                    <a:pt x="3079" y="4388"/>
                  </a:lnTo>
                  <a:lnTo>
                    <a:pt x="3079" y="4406"/>
                  </a:lnTo>
                  <a:lnTo>
                    <a:pt x="3079" y="4425"/>
                  </a:lnTo>
                  <a:lnTo>
                    <a:pt x="3061" y="4443"/>
                  </a:lnTo>
                  <a:lnTo>
                    <a:pt x="3098" y="4461"/>
                  </a:lnTo>
                  <a:lnTo>
                    <a:pt x="3116" y="4480"/>
                  </a:lnTo>
                  <a:lnTo>
                    <a:pt x="3098" y="4498"/>
                  </a:lnTo>
                  <a:lnTo>
                    <a:pt x="3098" y="4517"/>
                  </a:lnTo>
                  <a:lnTo>
                    <a:pt x="3134" y="4517"/>
                  </a:lnTo>
                  <a:lnTo>
                    <a:pt x="3134" y="4535"/>
                  </a:lnTo>
                  <a:lnTo>
                    <a:pt x="3134" y="4554"/>
                  </a:lnTo>
                  <a:lnTo>
                    <a:pt x="3116" y="4590"/>
                  </a:lnTo>
                  <a:lnTo>
                    <a:pt x="3134" y="4590"/>
                  </a:lnTo>
                  <a:lnTo>
                    <a:pt x="3153" y="4609"/>
                  </a:lnTo>
                  <a:lnTo>
                    <a:pt x="3153" y="4627"/>
                  </a:lnTo>
                  <a:lnTo>
                    <a:pt x="3153" y="4664"/>
                  </a:lnTo>
                  <a:lnTo>
                    <a:pt x="3153" y="4683"/>
                  </a:lnTo>
                  <a:lnTo>
                    <a:pt x="3171" y="4683"/>
                  </a:lnTo>
                  <a:lnTo>
                    <a:pt x="3190" y="4701"/>
                  </a:lnTo>
                  <a:lnTo>
                    <a:pt x="3171" y="4719"/>
                  </a:lnTo>
                  <a:lnTo>
                    <a:pt x="3171" y="4793"/>
                  </a:lnTo>
                  <a:lnTo>
                    <a:pt x="3190" y="4812"/>
                  </a:lnTo>
                  <a:lnTo>
                    <a:pt x="3208" y="4812"/>
                  </a:lnTo>
                  <a:lnTo>
                    <a:pt x="3208" y="4848"/>
                  </a:lnTo>
                  <a:lnTo>
                    <a:pt x="3227" y="4885"/>
                  </a:lnTo>
                  <a:lnTo>
                    <a:pt x="3227" y="4959"/>
                  </a:lnTo>
                  <a:lnTo>
                    <a:pt x="3263" y="5107"/>
                  </a:lnTo>
                  <a:lnTo>
                    <a:pt x="3319" y="5328"/>
                  </a:lnTo>
                  <a:lnTo>
                    <a:pt x="3319" y="5365"/>
                  </a:lnTo>
                  <a:lnTo>
                    <a:pt x="3300" y="5365"/>
                  </a:lnTo>
                  <a:lnTo>
                    <a:pt x="3300" y="5383"/>
                  </a:lnTo>
                  <a:lnTo>
                    <a:pt x="3319" y="5401"/>
                  </a:lnTo>
                  <a:lnTo>
                    <a:pt x="3300" y="5438"/>
                  </a:lnTo>
                  <a:lnTo>
                    <a:pt x="3319" y="5457"/>
                  </a:lnTo>
                  <a:lnTo>
                    <a:pt x="3319" y="5475"/>
                  </a:lnTo>
                  <a:lnTo>
                    <a:pt x="3300" y="5531"/>
                  </a:lnTo>
                  <a:lnTo>
                    <a:pt x="3319" y="5567"/>
                  </a:lnTo>
                  <a:lnTo>
                    <a:pt x="3319" y="5604"/>
                  </a:lnTo>
                  <a:lnTo>
                    <a:pt x="3300" y="5715"/>
                  </a:lnTo>
                  <a:lnTo>
                    <a:pt x="3300" y="5752"/>
                  </a:lnTo>
                  <a:lnTo>
                    <a:pt x="3282" y="5789"/>
                  </a:lnTo>
                  <a:lnTo>
                    <a:pt x="3319" y="5789"/>
                  </a:lnTo>
                  <a:lnTo>
                    <a:pt x="3319" y="5807"/>
                  </a:lnTo>
                  <a:lnTo>
                    <a:pt x="3319" y="5844"/>
                  </a:lnTo>
                  <a:lnTo>
                    <a:pt x="3300" y="5862"/>
                  </a:lnTo>
                  <a:lnTo>
                    <a:pt x="3337" y="5862"/>
                  </a:lnTo>
                  <a:lnTo>
                    <a:pt x="3319" y="5881"/>
                  </a:lnTo>
                  <a:lnTo>
                    <a:pt x="3300" y="5918"/>
                  </a:lnTo>
                  <a:lnTo>
                    <a:pt x="3319" y="5973"/>
                  </a:lnTo>
                  <a:lnTo>
                    <a:pt x="3300" y="5991"/>
                  </a:lnTo>
                  <a:lnTo>
                    <a:pt x="3282" y="6028"/>
                  </a:lnTo>
                  <a:lnTo>
                    <a:pt x="3282" y="6047"/>
                  </a:lnTo>
                  <a:lnTo>
                    <a:pt x="3300" y="6047"/>
                  </a:lnTo>
                  <a:lnTo>
                    <a:pt x="3300" y="6065"/>
                  </a:lnTo>
                  <a:lnTo>
                    <a:pt x="3282" y="6084"/>
                  </a:lnTo>
                  <a:lnTo>
                    <a:pt x="3300" y="6102"/>
                  </a:lnTo>
                  <a:lnTo>
                    <a:pt x="3282" y="6120"/>
                  </a:lnTo>
                  <a:lnTo>
                    <a:pt x="3263" y="6139"/>
                  </a:lnTo>
                  <a:lnTo>
                    <a:pt x="3282" y="6157"/>
                  </a:lnTo>
                  <a:lnTo>
                    <a:pt x="3300" y="6176"/>
                  </a:lnTo>
                  <a:lnTo>
                    <a:pt x="3263" y="6176"/>
                  </a:lnTo>
                  <a:lnTo>
                    <a:pt x="3263" y="6231"/>
                  </a:lnTo>
                  <a:lnTo>
                    <a:pt x="3263" y="6305"/>
                  </a:lnTo>
                  <a:lnTo>
                    <a:pt x="3263" y="6323"/>
                  </a:lnTo>
                  <a:lnTo>
                    <a:pt x="3245" y="6323"/>
                  </a:lnTo>
                  <a:lnTo>
                    <a:pt x="3245" y="6342"/>
                  </a:lnTo>
                  <a:lnTo>
                    <a:pt x="3245" y="6415"/>
                  </a:lnTo>
                  <a:lnTo>
                    <a:pt x="3227" y="6415"/>
                  </a:lnTo>
                  <a:lnTo>
                    <a:pt x="3208" y="6452"/>
                  </a:lnTo>
                  <a:lnTo>
                    <a:pt x="3208" y="6471"/>
                  </a:lnTo>
                  <a:lnTo>
                    <a:pt x="3190" y="6471"/>
                  </a:lnTo>
                  <a:lnTo>
                    <a:pt x="3208" y="6489"/>
                  </a:lnTo>
                  <a:lnTo>
                    <a:pt x="3190" y="6526"/>
                  </a:lnTo>
                  <a:lnTo>
                    <a:pt x="3190" y="6544"/>
                  </a:lnTo>
                  <a:lnTo>
                    <a:pt x="3171" y="6544"/>
                  </a:lnTo>
                  <a:lnTo>
                    <a:pt x="3190" y="6563"/>
                  </a:lnTo>
                  <a:lnTo>
                    <a:pt x="3171" y="6581"/>
                  </a:lnTo>
                  <a:lnTo>
                    <a:pt x="3153" y="6637"/>
                  </a:lnTo>
                  <a:lnTo>
                    <a:pt x="3153" y="6673"/>
                  </a:lnTo>
                  <a:lnTo>
                    <a:pt x="3153" y="6692"/>
                  </a:lnTo>
                  <a:lnTo>
                    <a:pt x="3171" y="6710"/>
                  </a:lnTo>
                  <a:lnTo>
                    <a:pt x="3171" y="6729"/>
                  </a:lnTo>
                  <a:lnTo>
                    <a:pt x="3134" y="6729"/>
                  </a:lnTo>
                  <a:lnTo>
                    <a:pt x="3153" y="6747"/>
                  </a:lnTo>
                  <a:lnTo>
                    <a:pt x="3153" y="6766"/>
                  </a:lnTo>
                  <a:lnTo>
                    <a:pt x="3134" y="6784"/>
                  </a:lnTo>
                  <a:lnTo>
                    <a:pt x="3116" y="6802"/>
                  </a:lnTo>
                  <a:lnTo>
                    <a:pt x="3134" y="6802"/>
                  </a:lnTo>
                  <a:lnTo>
                    <a:pt x="3153" y="6821"/>
                  </a:lnTo>
                  <a:lnTo>
                    <a:pt x="3116" y="6821"/>
                  </a:lnTo>
                  <a:lnTo>
                    <a:pt x="3098" y="6839"/>
                  </a:lnTo>
                  <a:lnTo>
                    <a:pt x="3116" y="6876"/>
                  </a:lnTo>
                  <a:lnTo>
                    <a:pt x="3098" y="6913"/>
                  </a:lnTo>
                  <a:lnTo>
                    <a:pt x="3079" y="6913"/>
                  </a:lnTo>
                  <a:lnTo>
                    <a:pt x="3042" y="6950"/>
                  </a:lnTo>
                  <a:lnTo>
                    <a:pt x="3061" y="6968"/>
                  </a:lnTo>
                  <a:lnTo>
                    <a:pt x="3061" y="6987"/>
                  </a:lnTo>
                  <a:lnTo>
                    <a:pt x="3061" y="7005"/>
                  </a:lnTo>
                  <a:lnTo>
                    <a:pt x="3024" y="7005"/>
                  </a:lnTo>
                  <a:lnTo>
                    <a:pt x="3005" y="7024"/>
                  </a:lnTo>
                  <a:lnTo>
                    <a:pt x="2987" y="7042"/>
                  </a:lnTo>
                  <a:lnTo>
                    <a:pt x="3005" y="7060"/>
                  </a:lnTo>
                  <a:lnTo>
                    <a:pt x="3024" y="7060"/>
                  </a:lnTo>
                  <a:lnTo>
                    <a:pt x="2987" y="7079"/>
                  </a:lnTo>
                  <a:lnTo>
                    <a:pt x="2968" y="7097"/>
                  </a:lnTo>
                  <a:lnTo>
                    <a:pt x="2950" y="7116"/>
                  </a:lnTo>
                  <a:lnTo>
                    <a:pt x="2950" y="7134"/>
                  </a:lnTo>
                  <a:lnTo>
                    <a:pt x="2950" y="7153"/>
                  </a:lnTo>
                  <a:lnTo>
                    <a:pt x="2968" y="7171"/>
                  </a:lnTo>
                  <a:lnTo>
                    <a:pt x="2968" y="7190"/>
                  </a:lnTo>
                  <a:lnTo>
                    <a:pt x="2932" y="7190"/>
                  </a:lnTo>
                  <a:lnTo>
                    <a:pt x="2950" y="7208"/>
                  </a:lnTo>
                  <a:lnTo>
                    <a:pt x="2950" y="7226"/>
                  </a:lnTo>
                  <a:lnTo>
                    <a:pt x="2932" y="7208"/>
                  </a:lnTo>
                  <a:lnTo>
                    <a:pt x="2913" y="7208"/>
                  </a:lnTo>
                  <a:lnTo>
                    <a:pt x="2932" y="7245"/>
                  </a:lnTo>
                  <a:lnTo>
                    <a:pt x="2932" y="7263"/>
                  </a:lnTo>
                  <a:lnTo>
                    <a:pt x="2913" y="7245"/>
                  </a:lnTo>
                  <a:lnTo>
                    <a:pt x="2895" y="7245"/>
                  </a:lnTo>
                  <a:lnTo>
                    <a:pt x="2876" y="7263"/>
                  </a:lnTo>
                  <a:lnTo>
                    <a:pt x="2803" y="7392"/>
                  </a:lnTo>
                  <a:lnTo>
                    <a:pt x="2784" y="7429"/>
                  </a:lnTo>
                  <a:lnTo>
                    <a:pt x="2803" y="7429"/>
                  </a:lnTo>
                  <a:lnTo>
                    <a:pt x="2803" y="7448"/>
                  </a:lnTo>
                  <a:lnTo>
                    <a:pt x="2803" y="7466"/>
                  </a:lnTo>
                  <a:lnTo>
                    <a:pt x="2784" y="7448"/>
                  </a:lnTo>
                  <a:lnTo>
                    <a:pt x="2784" y="7429"/>
                  </a:lnTo>
                  <a:lnTo>
                    <a:pt x="2766" y="7466"/>
                  </a:lnTo>
                  <a:lnTo>
                    <a:pt x="2729" y="7466"/>
                  </a:lnTo>
                  <a:lnTo>
                    <a:pt x="2747" y="7484"/>
                  </a:lnTo>
                  <a:lnTo>
                    <a:pt x="2747" y="7503"/>
                  </a:lnTo>
                  <a:lnTo>
                    <a:pt x="2729" y="7521"/>
                  </a:lnTo>
                  <a:lnTo>
                    <a:pt x="2710" y="7503"/>
                  </a:lnTo>
                  <a:lnTo>
                    <a:pt x="2710" y="7521"/>
                  </a:lnTo>
                  <a:lnTo>
                    <a:pt x="2710" y="7540"/>
                  </a:lnTo>
                  <a:lnTo>
                    <a:pt x="2692" y="7540"/>
                  </a:lnTo>
                  <a:lnTo>
                    <a:pt x="2674" y="7595"/>
                  </a:lnTo>
                  <a:lnTo>
                    <a:pt x="2655" y="7613"/>
                  </a:lnTo>
                  <a:lnTo>
                    <a:pt x="2637" y="7632"/>
                  </a:lnTo>
                  <a:lnTo>
                    <a:pt x="2618" y="7650"/>
                  </a:lnTo>
                  <a:lnTo>
                    <a:pt x="2637" y="7650"/>
                  </a:lnTo>
                  <a:lnTo>
                    <a:pt x="2581" y="7669"/>
                  </a:lnTo>
                  <a:lnTo>
                    <a:pt x="2581" y="7687"/>
                  </a:lnTo>
                  <a:lnTo>
                    <a:pt x="2618" y="7687"/>
                  </a:lnTo>
                  <a:lnTo>
                    <a:pt x="2600" y="7706"/>
                  </a:lnTo>
                  <a:lnTo>
                    <a:pt x="2563" y="7706"/>
                  </a:lnTo>
                  <a:lnTo>
                    <a:pt x="2563" y="7724"/>
                  </a:lnTo>
                  <a:lnTo>
                    <a:pt x="2545" y="7743"/>
                  </a:lnTo>
                  <a:lnTo>
                    <a:pt x="2508" y="7743"/>
                  </a:lnTo>
                  <a:lnTo>
                    <a:pt x="2508" y="7779"/>
                  </a:lnTo>
                  <a:lnTo>
                    <a:pt x="2471" y="7798"/>
                  </a:lnTo>
                  <a:lnTo>
                    <a:pt x="2452" y="7816"/>
                  </a:lnTo>
                  <a:lnTo>
                    <a:pt x="2452" y="7835"/>
                  </a:lnTo>
                  <a:lnTo>
                    <a:pt x="2415" y="7835"/>
                  </a:lnTo>
                  <a:lnTo>
                    <a:pt x="2415" y="7853"/>
                  </a:lnTo>
                  <a:lnTo>
                    <a:pt x="2415" y="7872"/>
                  </a:lnTo>
                  <a:lnTo>
                    <a:pt x="2397" y="7890"/>
                  </a:lnTo>
                  <a:lnTo>
                    <a:pt x="2360" y="7927"/>
                  </a:lnTo>
                  <a:lnTo>
                    <a:pt x="2342" y="7964"/>
                  </a:lnTo>
                  <a:lnTo>
                    <a:pt x="2323" y="7982"/>
                  </a:lnTo>
                  <a:lnTo>
                    <a:pt x="2305" y="7982"/>
                  </a:lnTo>
                  <a:lnTo>
                    <a:pt x="2286" y="8001"/>
                  </a:lnTo>
                  <a:lnTo>
                    <a:pt x="2231" y="8056"/>
                  </a:lnTo>
                  <a:lnTo>
                    <a:pt x="2176" y="8093"/>
                  </a:lnTo>
                  <a:lnTo>
                    <a:pt x="2176" y="8111"/>
                  </a:lnTo>
                  <a:lnTo>
                    <a:pt x="2176" y="8130"/>
                  </a:lnTo>
                  <a:lnTo>
                    <a:pt x="2157" y="8130"/>
                  </a:lnTo>
                  <a:lnTo>
                    <a:pt x="2157" y="8111"/>
                  </a:lnTo>
                  <a:lnTo>
                    <a:pt x="2139" y="8111"/>
                  </a:lnTo>
                  <a:lnTo>
                    <a:pt x="2121" y="8130"/>
                  </a:lnTo>
                  <a:lnTo>
                    <a:pt x="2102" y="8148"/>
                  </a:lnTo>
                  <a:lnTo>
                    <a:pt x="2065" y="8148"/>
                  </a:lnTo>
                  <a:lnTo>
                    <a:pt x="2047" y="8166"/>
                  </a:lnTo>
                  <a:lnTo>
                    <a:pt x="2028" y="8203"/>
                  </a:lnTo>
                  <a:lnTo>
                    <a:pt x="1992" y="8222"/>
                  </a:lnTo>
                  <a:lnTo>
                    <a:pt x="1973" y="8222"/>
                  </a:lnTo>
                  <a:lnTo>
                    <a:pt x="1955" y="8240"/>
                  </a:lnTo>
                  <a:lnTo>
                    <a:pt x="1936" y="8259"/>
                  </a:lnTo>
                  <a:lnTo>
                    <a:pt x="1918" y="8296"/>
                  </a:lnTo>
                  <a:lnTo>
                    <a:pt x="1881" y="8296"/>
                  </a:lnTo>
                  <a:lnTo>
                    <a:pt x="1844" y="8314"/>
                  </a:lnTo>
                  <a:lnTo>
                    <a:pt x="1807" y="8351"/>
                  </a:lnTo>
                  <a:lnTo>
                    <a:pt x="1807" y="8369"/>
                  </a:lnTo>
                  <a:lnTo>
                    <a:pt x="1770" y="8369"/>
                  </a:lnTo>
                  <a:lnTo>
                    <a:pt x="1697" y="8406"/>
                  </a:lnTo>
                  <a:lnTo>
                    <a:pt x="1641" y="8425"/>
                  </a:lnTo>
                  <a:lnTo>
                    <a:pt x="1623" y="8461"/>
                  </a:lnTo>
                  <a:lnTo>
                    <a:pt x="1623" y="8480"/>
                  </a:lnTo>
                  <a:lnTo>
                    <a:pt x="1604" y="8461"/>
                  </a:lnTo>
                  <a:lnTo>
                    <a:pt x="1586" y="8443"/>
                  </a:lnTo>
                  <a:lnTo>
                    <a:pt x="1531" y="8498"/>
                  </a:lnTo>
                  <a:lnTo>
                    <a:pt x="1494" y="8535"/>
                  </a:lnTo>
                  <a:lnTo>
                    <a:pt x="1494" y="8517"/>
                  </a:lnTo>
                  <a:lnTo>
                    <a:pt x="1457" y="8517"/>
                  </a:lnTo>
                  <a:lnTo>
                    <a:pt x="1346" y="8572"/>
                  </a:lnTo>
                  <a:lnTo>
                    <a:pt x="1236" y="8609"/>
                  </a:lnTo>
                  <a:lnTo>
                    <a:pt x="1180" y="8609"/>
                  </a:lnTo>
                  <a:lnTo>
                    <a:pt x="1162" y="8627"/>
                  </a:lnTo>
                  <a:lnTo>
                    <a:pt x="1180" y="8664"/>
                  </a:lnTo>
                  <a:lnTo>
                    <a:pt x="1162" y="8664"/>
                  </a:lnTo>
                  <a:lnTo>
                    <a:pt x="1144" y="8646"/>
                  </a:lnTo>
                  <a:lnTo>
                    <a:pt x="1125" y="8627"/>
                  </a:lnTo>
                  <a:lnTo>
                    <a:pt x="1107" y="8646"/>
                  </a:lnTo>
                  <a:lnTo>
                    <a:pt x="1033" y="8683"/>
                  </a:lnTo>
                  <a:lnTo>
                    <a:pt x="978" y="8701"/>
                  </a:lnTo>
                  <a:lnTo>
                    <a:pt x="959" y="8683"/>
                  </a:lnTo>
                  <a:lnTo>
                    <a:pt x="941" y="8683"/>
                  </a:lnTo>
                  <a:lnTo>
                    <a:pt x="904" y="8701"/>
                  </a:lnTo>
                  <a:lnTo>
                    <a:pt x="849" y="8701"/>
                  </a:lnTo>
                  <a:lnTo>
                    <a:pt x="812" y="8719"/>
                  </a:lnTo>
                  <a:lnTo>
                    <a:pt x="793" y="8738"/>
                  </a:lnTo>
                  <a:lnTo>
                    <a:pt x="720" y="8738"/>
                  </a:lnTo>
                  <a:lnTo>
                    <a:pt x="591" y="8756"/>
                  </a:lnTo>
                  <a:lnTo>
                    <a:pt x="443" y="8756"/>
                  </a:lnTo>
                  <a:lnTo>
                    <a:pt x="406" y="8775"/>
                  </a:lnTo>
                  <a:lnTo>
                    <a:pt x="369" y="8793"/>
                  </a:lnTo>
                  <a:lnTo>
                    <a:pt x="203" y="8793"/>
                  </a:lnTo>
                  <a:lnTo>
                    <a:pt x="167" y="8812"/>
                  </a:lnTo>
                  <a:lnTo>
                    <a:pt x="148" y="8830"/>
                  </a:lnTo>
                  <a:lnTo>
                    <a:pt x="130" y="8812"/>
                  </a:lnTo>
                  <a:lnTo>
                    <a:pt x="111" y="8793"/>
                  </a:lnTo>
                  <a:lnTo>
                    <a:pt x="93" y="8793"/>
                  </a:lnTo>
                  <a:lnTo>
                    <a:pt x="38" y="8812"/>
                  </a:lnTo>
                  <a:lnTo>
                    <a:pt x="19" y="8830"/>
                  </a:lnTo>
                  <a:lnTo>
                    <a:pt x="1" y="8867"/>
                  </a:lnTo>
                  <a:lnTo>
                    <a:pt x="1" y="8885"/>
                  </a:lnTo>
                  <a:lnTo>
                    <a:pt x="19" y="8904"/>
                  </a:lnTo>
                  <a:lnTo>
                    <a:pt x="19" y="8922"/>
                  </a:lnTo>
                  <a:lnTo>
                    <a:pt x="38" y="8941"/>
                  </a:lnTo>
                  <a:lnTo>
                    <a:pt x="56" y="8959"/>
                  </a:lnTo>
                  <a:lnTo>
                    <a:pt x="74" y="8959"/>
                  </a:lnTo>
                  <a:lnTo>
                    <a:pt x="74" y="8978"/>
                  </a:lnTo>
                  <a:lnTo>
                    <a:pt x="93" y="8996"/>
                  </a:lnTo>
                  <a:lnTo>
                    <a:pt x="111" y="8978"/>
                  </a:lnTo>
                  <a:lnTo>
                    <a:pt x="111" y="8959"/>
                  </a:lnTo>
                  <a:lnTo>
                    <a:pt x="111" y="8941"/>
                  </a:lnTo>
                  <a:lnTo>
                    <a:pt x="148" y="8941"/>
                  </a:lnTo>
                  <a:lnTo>
                    <a:pt x="167" y="8922"/>
                  </a:lnTo>
                  <a:lnTo>
                    <a:pt x="185" y="8941"/>
                  </a:lnTo>
                  <a:lnTo>
                    <a:pt x="222" y="8941"/>
                  </a:lnTo>
                  <a:lnTo>
                    <a:pt x="222" y="8922"/>
                  </a:lnTo>
                  <a:lnTo>
                    <a:pt x="240" y="8941"/>
                  </a:lnTo>
                  <a:lnTo>
                    <a:pt x="296" y="8941"/>
                  </a:lnTo>
                  <a:lnTo>
                    <a:pt x="296" y="8922"/>
                  </a:lnTo>
                  <a:lnTo>
                    <a:pt x="333" y="8904"/>
                  </a:lnTo>
                  <a:lnTo>
                    <a:pt x="351" y="8922"/>
                  </a:lnTo>
                  <a:lnTo>
                    <a:pt x="369" y="8941"/>
                  </a:lnTo>
                  <a:lnTo>
                    <a:pt x="425" y="8922"/>
                  </a:lnTo>
                  <a:lnTo>
                    <a:pt x="554" y="8922"/>
                  </a:lnTo>
                  <a:lnTo>
                    <a:pt x="664" y="8904"/>
                  </a:lnTo>
                  <a:lnTo>
                    <a:pt x="701" y="8885"/>
                  </a:lnTo>
                  <a:lnTo>
                    <a:pt x="720" y="8867"/>
                  </a:lnTo>
                  <a:lnTo>
                    <a:pt x="775" y="8885"/>
                  </a:lnTo>
                  <a:lnTo>
                    <a:pt x="867" y="8867"/>
                  </a:lnTo>
                  <a:lnTo>
                    <a:pt x="941" y="8867"/>
                  </a:lnTo>
                  <a:lnTo>
                    <a:pt x="941" y="8849"/>
                  </a:lnTo>
                  <a:lnTo>
                    <a:pt x="996" y="8849"/>
                  </a:lnTo>
                  <a:lnTo>
                    <a:pt x="1033" y="8830"/>
                  </a:lnTo>
                  <a:lnTo>
                    <a:pt x="1051" y="8830"/>
                  </a:lnTo>
                  <a:lnTo>
                    <a:pt x="1033" y="8812"/>
                  </a:lnTo>
                  <a:lnTo>
                    <a:pt x="1033" y="8793"/>
                  </a:lnTo>
                  <a:lnTo>
                    <a:pt x="1051" y="8793"/>
                  </a:lnTo>
                  <a:lnTo>
                    <a:pt x="1088" y="8812"/>
                  </a:lnTo>
                  <a:lnTo>
                    <a:pt x="1144" y="8793"/>
                  </a:lnTo>
                  <a:lnTo>
                    <a:pt x="1199" y="8775"/>
                  </a:lnTo>
                  <a:lnTo>
                    <a:pt x="1217" y="8756"/>
                  </a:lnTo>
                  <a:lnTo>
                    <a:pt x="1217" y="8738"/>
                  </a:lnTo>
                  <a:lnTo>
                    <a:pt x="1236" y="8738"/>
                  </a:lnTo>
                  <a:lnTo>
                    <a:pt x="1254" y="8756"/>
                  </a:lnTo>
                  <a:lnTo>
                    <a:pt x="1273" y="8719"/>
                  </a:lnTo>
                  <a:lnTo>
                    <a:pt x="1328" y="8719"/>
                  </a:lnTo>
                  <a:lnTo>
                    <a:pt x="1475" y="8664"/>
                  </a:lnTo>
                  <a:lnTo>
                    <a:pt x="1604" y="8609"/>
                  </a:lnTo>
                  <a:lnTo>
                    <a:pt x="1660" y="8590"/>
                  </a:lnTo>
                  <a:lnTo>
                    <a:pt x="1697" y="8572"/>
                  </a:lnTo>
                  <a:lnTo>
                    <a:pt x="1697" y="8554"/>
                  </a:lnTo>
                  <a:lnTo>
                    <a:pt x="1715" y="8535"/>
                  </a:lnTo>
                  <a:lnTo>
                    <a:pt x="1733" y="8554"/>
                  </a:lnTo>
                  <a:lnTo>
                    <a:pt x="1752" y="8554"/>
                  </a:lnTo>
                  <a:lnTo>
                    <a:pt x="1770" y="8535"/>
                  </a:lnTo>
                  <a:lnTo>
                    <a:pt x="1807" y="8535"/>
                  </a:lnTo>
                  <a:lnTo>
                    <a:pt x="1807" y="8517"/>
                  </a:lnTo>
                  <a:lnTo>
                    <a:pt x="1881" y="8517"/>
                  </a:lnTo>
                  <a:lnTo>
                    <a:pt x="1862" y="8498"/>
                  </a:lnTo>
                  <a:lnTo>
                    <a:pt x="1862" y="8480"/>
                  </a:lnTo>
                  <a:lnTo>
                    <a:pt x="1862" y="8461"/>
                  </a:lnTo>
                  <a:lnTo>
                    <a:pt x="1881" y="8461"/>
                  </a:lnTo>
                  <a:lnTo>
                    <a:pt x="1881" y="8480"/>
                  </a:lnTo>
                  <a:lnTo>
                    <a:pt x="1899" y="8461"/>
                  </a:lnTo>
                  <a:lnTo>
                    <a:pt x="1881" y="8443"/>
                  </a:lnTo>
                  <a:lnTo>
                    <a:pt x="1881" y="8425"/>
                  </a:lnTo>
                  <a:lnTo>
                    <a:pt x="1899" y="8425"/>
                  </a:lnTo>
                  <a:lnTo>
                    <a:pt x="1918" y="8443"/>
                  </a:lnTo>
                  <a:lnTo>
                    <a:pt x="1936" y="8443"/>
                  </a:lnTo>
                  <a:lnTo>
                    <a:pt x="1936" y="8425"/>
                  </a:lnTo>
                  <a:lnTo>
                    <a:pt x="1936" y="8406"/>
                  </a:lnTo>
                  <a:lnTo>
                    <a:pt x="1955" y="8406"/>
                  </a:lnTo>
                  <a:lnTo>
                    <a:pt x="2010" y="8369"/>
                  </a:lnTo>
                  <a:lnTo>
                    <a:pt x="2047" y="8351"/>
                  </a:lnTo>
                  <a:lnTo>
                    <a:pt x="2084" y="8332"/>
                  </a:lnTo>
                  <a:lnTo>
                    <a:pt x="2176" y="8277"/>
                  </a:lnTo>
                  <a:lnTo>
                    <a:pt x="2268" y="8203"/>
                  </a:lnTo>
                  <a:lnTo>
                    <a:pt x="2305" y="8185"/>
                  </a:lnTo>
                  <a:lnTo>
                    <a:pt x="2305" y="8203"/>
                  </a:lnTo>
                  <a:lnTo>
                    <a:pt x="2323" y="8185"/>
                  </a:lnTo>
                  <a:lnTo>
                    <a:pt x="2342" y="8166"/>
                  </a:lnTo>
                  <a:lnTo>
                    <a:pt x="2489" y="8019"/>
                  </a:lnTo>
                  <a:lnTo>
                    <a:pt x="2600" y="7927"/>
                  </a:lnTo>
                  <a:lnTo>
                    <a:pt x="2618" y="7927"/>
                  </a:lnTo>
                  <a:lnTo>
                    <a:pt x="2618" y="7890"/>
                  </a:lnTo>
                  <a:lnTo>
                    <a:pt x="2600" y="7872"/>
                  </a:lnTo>
                  <a:lnTo>
                    <a:pt x="2618" y="7872"/>
                  </a:lnTo>
                  <a:lnTo>
                    <a:pt x="2618" y="7835"/>
                  </a:lnTo>
                  <a:lnTo>
                    <a:pt x="2655" y="7835"/>
                  </a:lnTo>
                  <a:lnTo>
                    <a:pt x="2674" y="7816"/>
                  </a:lnTo>
                  <a:lnTo>
                    <a:pt x="2692" y="7816"/>
                  </a:lnTo>
                  <a:lnTo>
                    <a:pt x="2692" y="7798"/>
                  </a:lnTo>
                  <a:lnTo>
                    <a:pt x="2710" y="7816"/>
                  </a:lnTo>
                  <a:lnTo>
                    <a:pt x="2729" y="7816"/>
                  </a:lnTo>
                  <a:lnTo>
                    <a:pt x="2729" y="7779"/>
                  </a:lnTo>
                  <a:lnTo>
                    <a:pt x="2710" y="7761"/>
                  </a:lnTo>
                  <a:lnTo>
                    <a:pt x="2710" y="7743"/>
                  </a:lnTo>
                  <a:lnTo>
                    <a:pt x="2710" y="7706"/>
                  </a:lnTo>
                  <a:lnTo>
                    <a:pt x="2747" y="7724"/>
                  </a:lnTo>
                  <a:lnTo>
                    <a:pt x="2784" y="7687"/>
                  </a:lnTo>
                  <a:lnTo>
                    <a:pt x="2803" y="7650"/>
                  </a:lnTo>
                  <a:lnTo>
                    <a:pt x="2839" y="7669"/>
                  </a:lnTo>
                  <a:lnTo>
                    <a:pt x="2821" y="7650"/>
                  </a:lnTo>
                  <a:lnTo>
                    <a:pt x="2839" y="7613"/>
                  </a:lnTo>
                  <a:lnTo>
                    <a:pt x="2876" y="7577"/>
                  </a:lnTo>
                  <a:lnTo>
                    <a:pt x="2950" y="7484"/>
                  </a:lnTo>
                  <a:lnTo>
                    <a:pt x="2987" y="7448"/>
                  </a:lnTo>
                  <a:lnTo>
                    <a:pt x="2968" y="7448"/>
                  </a:lnTo>
                  <a:lnTo>
                    <a:pt x="2950" y="7429"/>
                  </a:lnTo>
                  <a:lnTo>
                    <a:pt x="2987" y="7429"/>
                  </a:lnTo>
                  <a:lnTo>
                    <a:pt x="2987" y="7411"/>
                  </a:lnTo>
                  <a:lnTo>
                    <a:pt x="2987" y="7392"/>
                  </a:lnTo>
                  <a:lnTo>
                    <a:pt x="2968" y="7374"/>
                  </a:lnTo>
                  <a:lnTo>
                    <a:pt x="3005" y="7374"/>
                  </a:lnTo>
                  <a:lnTo>
                    <a:pt x="3024" y="7337"/>
                  </a:lnTo>
                  <a:lnTo>
                    <a:pt x="3024" y="7319"/>
                  </a:lnTo>
                  <a:lnTo>
                    <a:pt x="3005" y="7337"/>
                  </a:lnTo>
                  <a:lnTo>
                    <a:pt x="3005" y="7319"/>
                  </a:lnTo>
                  <a:lnTo>
                    <a:pt x="3024" y="7300"/>
                  </a:lnTo>
                  <a:lnTo>
                    <a:pt x="3042" y="7300"/>
                  </a:lnTo>
                  <a:lnTo>
                    <a:pt x="3042" y="7282"/>
                  </a:lnTo>
                  <a:lnTo>
                    <a:pt x="3061" y="7263"/>
                  </a:lnTo>
                  <a:lnTo>
                    <a:pt x="3079" y="7263"/>
                  </a:lnTo>
                  <a:lnTo>
                    <a:pt x="3098" y="7245"/>
                  </a:lnTo>
                  <a:lnTo>
                    <a:pt x="3098" y="7226"/>
                  </a:lnTo>
                  <a:lnTo>
                    <a:pt x="3079" y="7208"/>
                  </a:lnTo>
                  <a:lnTo>
                    <a:pt x="3079" y="7190"/>
                  </a:lnTo>
                  <a:lnTo>
                    <a:pt x="3116" y="7190"/>
                  </a:lnTo>
                  <a:lnTo>
                    <a:pt x="3116" y="7171"/>
                  </a:lnTo>
                  <a:lnTo>
                    <a:pt x="3116" y="7153"/>
                  </a:lnTo>
                  <a:lnTo>
                    <a:pt x="3116" y="7134"/>
                  </a:lnTo>
                  <a:lnTo>
                    <a:pt x="3134" y="7116"/>
                  </a:lnTo>
                  <a:lnTo>
                    <a:pt x="3134" y="7079"/>
                  </a:lnTo>
                  <a:lnTo>
                    <a:pt x="3153" y="7060"/>
                  </a:lnTo>
                  <a:lnTo>
                    <a:pt x="3171" y="7060"/>
                  </a:lnTo>
                  <a:lnTo>
                    <a:pt x="3190" y="7042"/>
                  </a:lnTo>
                  <a:lnTo>
                    <a:pt x="3153" y="7024"/>
                  </a:lnTo>
                  <a:lnTo>
                    <a:pt x="3134" y="7005"/>
                  </a:lnTo>
                  <a:lnTo>
                    <a:pt x="3153" y="7005"/>
                  </a:lnTo>
                  <a:lnTo>
                    <a:pt x="3208" y="6987"/>
                  </a:lnTo>
                  <a:lnTo>
                    <a:pt x="3245" y="6931"/>
                  </a:lnTo>
                  <a:lnTo>
                    <a:pt x="3263" y="6876"/>
                  </a:lnTo>
                  <a:lnTo>
                    <a:pt x="3282" y="6839"/>
                  </a:lnTo>
                  <a:lnTo>
                    <a:pt x="3300" y="6802"/>
                  </a:lnTo>
                  <a:lnTo>
                    <a:pt x="3263" y="6802"/>
                  </a:lnTo>
                  <a:lnTo>
                    <a:pt x="3282" y="6784"/>
                  </a:lnTo>
                  <a:lnTo>
                    <a:pt x="3282" y="6766"/>
                  </a:lnTo>
                  <a:lnTo>
                    <a:pt x="3263" y="6747"/>
                  </a:lnTo>
                  <a:lnTo>
                    <a:pt x="3282" y="6747"/>
                  </a:lnTo>
                  <a:lnTo>
                    <a:pt x="3300" y="6710"/>
                  </a:lnTo>
                  <a:lnTo>
                    <a:pt x="3319" y="6655"/>
                  </a:lnTo>
                  <a:lnTo>
                    <a:pt x="3300" y="6655"/>
                  </a:lnTo>
                  <a:lnTo>
                    <a:pt x="3319" y="6637"/>
                  </a:lnTo>
                  <a:lnTo>
                    <a:pt x="3337" y="6618"/>
                  </a:lnTo>
                  <a:lnTo>
                    <a:pt x="3356" y="6600"/>
                  </a:lnTo>
                  <a:lnTo>
                    <a:pt x="3337" y="6581"/>
                  </a:lnTo>
                  <a:lnTo>
                    <a:pt x="3319" y="6563"/>
                  </a:lnTo>
                  <a:lnTo>
                    <a:pt x="3356" y="6563"/>
                  </a:lnTo>
                  <a:lnTo>
                    <a:pt x="3356" y="6544"/>
                  </a:lnTo>
                  <a:lnTo>
                    <a:pt x="3356" y="6526"/>
                  </a:lnTo>
                  <a:lnTo>
                    <a:pt x="3374" y="6507"/>
                  </a:lnTo>
                  <a:lnTo>
                    <a:pt x="3356" y="6507"/>
                  </a:lnTo>
                  <a:lnTo>
                    <a:pt x="3374" y="6489"/>
                  </a:lnTo>
                  <a:lnTo>
                    <a:pt x="3374" y="6471"/>
                  </a:lnTo>
                  <a:lnTo>
                    <a:pt x="3356" y="6434"/>
                  </a:lnTo>
                  <a:lnTo>
                    <a:pt x="3374" y="6415"/>
                  </a:lnTo>
                  <a:lnTo>
                    <a:pt x="3392" y="6378"/>
                  </a:lnTo>
                  <a:lnTo>
                    <a:pt x="3411" y="6268"/>
                  </a:lnTo>
                  <a:lnTo>
                    <a:pt x="3448" y="6139"/>
                  </a:lnTo>
                  <a:lnTo>
                    <a:pt x="3429" y="6102"/>
                  </a:lnTo>
                  <a:lnTo>
                    <a:pt x="3429" y="6084"/>
                  </a:lnTo>
                  <a:lnTo>
                    <a:pt x="3466" y="6084"/>
                  </a:lnTo>
                  <a:lnTo>
                    <a:pt x="3448" y="6065"/>
                  </a:lnTo>
                  <a:lnTo>
                    <a:pt x="3466" y="6065"/>
                  </a:lnTo>
                  <a:lnTo>
                    <a:pt x="3466" y="6047"/>
                  </a:lnTo>
                  <a:lnTo>
                    <a:pt x="3466" y="5991"/>
                  </a:lnTo>
                  <a:lnTo>
                    <a:pt x="3485" y="5954"/>
                  </a:lnTo>
                  <a:lnTo>
                    <a:pt x="3503" y="5936"/>
                  </a:lnTo>
                  <a:lnTo>
                    <a:pt x="3485" y="5918"/>
                  </a:lnTo>
                  <a:lnTo>
                    <a:pt x="3466" y="5918"/>
                  </a:lnTo>
                  <a:lnTo>
                    <a:pt x="3485" y="5899"/>
                  </a:lnTo>
                  <a:lnTo>
                    <a:pt x="3485" y="5881"/>
                  </a:lnTo>
                  <a:lnTo>
                    <a:pt x="3466" y="5844"/>
                  </a:lnTo>
                  <a:lnTo>
                    <a:pt x="3466" y="5825"/>
                  </a:lnTo>
                  <a:lnTo>
                    <a:pt x="3466" y="5807"/>
                  </a:lnTo>
                  <a:lnTo>
                    <a:pt x="3466" y="5770"/>
                  </a:lnTo>
                  <a:lnTo>
                    <a:pt x="3466" y="5715"/>
                  </a:lnTo>
                  <a:lnTo>
                    <a:pt x="3448" y="5678"/>
                  </a:lnTo>
                  <a:lnTo>
                    <a:pt x="3485" y="5678"/>
                  </a:lnTo>
                  <a:lnTo>
                    <a:pt x="3485" y="5660"/>
                  </a:lnTo>
                  <a:lnTo>
                    <a:pt x="3485" y="5641"/>
                  </a:lnTo>
                  <a:lnTo>
                    <a:pt x="3466" y="5641"/>
                  </a:lnTo>
                  <a:lnTo>
                    <a:pt x="3466" y="5623"/>
                  </a:lnTo>
                  <a:lnTo>
                    <a:pt x="3466" y="5604"/>
                  </a:lnTo>
                  <a:lnTo>
                    <a:pt x="3466" y="5531"/>
                  </a:lnTo>
                  <a:lnTo>
                    <a:pt x="3485" y="5438"/>
                  </a:lnTo>
                  <a:lnTo>
                    <a:pt x="3466" y="5401"/>
                  </a:lnTo>
                  <a:lnTo>
                    <a:pt x="3448" y="5401"/>
                  </a:lnTo>
                  <a:lnTo>
                    <a:pt x="3466" y="5365"/>
                  </a:lnTo>
                  <a:lnTo>
                    <a:pt x="3448" y="5309"/>
                  </a:lnTo>
                  <a:lnTo>
                    <a:pt x="3448" y="5254"/>
                  </a:lnTo>
                  <a:lnTo>
                    <a:pt x="3429" y="5217"/>
                  </a:lnTo>
                  <a:lnTo>
                    <a:pt x="3448" y="5217"/>
                  </a:lnTo>
                  <a:lnTo>
                    <a:pt x="3429" y="5162"/>
                  </a:lnTo>
                  <a:lnTo>
                    <a:pt x="3411" y="5125"/>
                  </a:lnTo>
                  <a:lnTo>
                    <a:pt x="3411" y="5088"/>
                  </a:lnTo>
                  <a:lnTo>
                    <a:pt x="3392" y="5070"/>
                  </a:lnTo>
                  <a:lnTo>
                    <a:pt x="3380" y="5057"/>
                  </a:lnTo>
                  <a:lnTo>
                    <a:pt x="3380" y="5057"/>
                  </a:lnTo>
                  <a:lnTo>
                    <a:pt x="3392" y="5051"/>
                  </a:lnTo>
                  <a:lnTo>
                    <a:pt x="3411" y="5033"/>
                  </a:lnTo>
                  <a:lnTo>
                    <a:pt x="3411" y="5014"/>
                  </a:lnTo>
                  <a:lnTo>
                    <a:pt x="3411" y="4978"/>
                  </a:lnTo>
                  <a:lnTo>
                    <a:pt x="3411" y="4941"/>
                  </a:lnTo>
                  <a:lnTo>
                    <a:pt x="3411" y="4922"/>
                  </a:lnTo>
                  <a:lnTo>
                    <a:pt x="3392" y="4904"/>
                  </a:lnTo>
                  <a:lnTo>
                    <a:pt x="3374" y="4885"/>
                  </a:lnTo>
                  <a:lnTo>
                    <a:pt x="3356" y="4867"/>
                  </a:lnTo>
                  <a:lnTo>
                    <a:pt x="3374" y="4848"/>
                  </a:lnTo>
                  <a:lnTo>
                    <a:pt x="3356" y="4848"/>
                  </a:lnTo>
                  <a:lnTo>
                    <a:pt x="3337" y="4830"/>
                  </a:lnTo>
                  <a:lnTo>
                    <a:pt x="3356" y="4830"/>
                  </a:lnTo>
                  <a:lnTo>
                    <a:pt x="3356" y="4793"/>
                  </a:lnTo>
                  <a:lnTo>
                    <a:pt x="3356" y="4756"/>
                  </a:lnTo>
                  <a:lnTo>
                    <a:pt x="3337" y="4738"/>
                  </a:lnTo>
                  <a:lnTo>
                    <a:pt x="3319" y="4719"/>
                  </a:lnTo>
                  <a:lnTo>
                    <a:pt x="3319" y="4683"/>
                  </a:lnTo>
                  <a:lnTo>
                    <a:pt x="3319" y="4646"/>
                  </a:lnTo>
                  <a:lnTo>
                    <a:pt x="3300" y="4627"/>
                  </a:lnTo>
                  <a:lnTo>
                    <a:pt x="3282" y="4609"/>
                  </a:lnTo>
                  <a:lnTo>
                    <a:pt x="3300" y="4590"/>
                  </a:lnTo>
                  <a:lnTo>
                    <a:pt x="3300" y="4572"/>
                  </a:lnTo>
                  <a:lnTo>
                    <a:pt x="3263" y="4590"/>
                  </a:lnTo>
                  <a:lnTo>
                    <a:pt x="3245" y="4590"/>
                  </a:lnTo>
                  <a:lnTo>
                    <a:pt x="3263" y="4572"/>
                  </a:lnTo>
                  <a:lnTo>
                    <a:pt x="3263" y="4554"/>
                  </a:lnTo>
                  <a:lnTo>
                    <a:pt x="3282" y="4535"/>
                  </a:lnTo>
                  <a:lnTo>
                    <a:pt x="3282" y="4517"/>
                  </a:lnTo>
                  <a:lnTo>
                    <a:pt x="3282" y="4480"/>
                  </a:lnTo>
                  <a:lnTo>
                    <a:pt x="3263" y="4480"/>
                  </a:lnTo>
                  <a:lnTo>
                    <a:pt x="3245" y="4443"/>
                  </a:lnTo>
                  <a:lnTo>
                    <a:pt x="3245" y="4406"/>
                  </a:lnTo>
                  <a:lnTo>
                    <a:pt x="3245" y="4388"/>
                  </a:lnTo>
                  <a:lnTo>
                    <a:pt x="3227" y="4369"/>
                  </a:lnTo>
                  <a:lnTo>
                    <a:pt x="3208" y="4332"/>
                  </a:lnTo>
                  <a:lnTo>
                    <a:pt x="3208" y="4277"/>
                  </a:lnTo>
                  <a:lnTo>
                    <a:pt x="3171" y="4259"/>
                  </a:lnTo>
                  <a:lnTo>
                    <a:pt x="3190" y="4240"/>
                  </a:lnTo>
                  <a:lnTo>
                    <a:pt x="3153" y="4203"/>
                  </a:lnTo>
                  <a:lnTo>
                    <a:pt x="3134" y="4185"/>
                  </a:lnTo>
                  <a:lnTo>
                    <a:pt x="3134" y="4166"/>
                  </a:lnTo>
                  <a:lnTo>
                    <a:pt x="3079" y="4166"/>
                  </a:lnTo>
                  <a:lnTo>
                    <a:pt x="3098" y="4130"/>
                  </a:lnTo>
                  <a:lnTo>
                    <a:pt x="3116" y="4130"/>
                  </a:lnTo>
                  <a:lnTo>
                    <a:pt x="3116" y="4111"/>
                  </a:lnTo>
                  <a:lnTo>
                    <a:pt x="3079" y="4001"/>
                  </a:lnTo>
                  <a:lnTo>
                    <a:pt x="3024" y="3908"/>
                  </a:lnTo>
                  <a:lnTo>
                    <a:pt x="3005" y="3890"/>
                  </a:lnTo>
                  <a:lnTo>
                    <a:pt x="2987" y="3890"/>
                  </a:lnTo>
                  <a:lnTo>
                    <a:pt x="2987" y="3872"/>
                  </a:lnTo>
                  <a:lnTo>
                    <a:pt x="3005" y="3872"/>
                  </a:lnTo>
                  <a:lnTo>
                    <a:pt x="3005" y="3853"/>
                  </a:lnTo>
                  <a:lnTo>
                    <a:pt x="2987" y="3835"/>
                  </a:lnTo>
                  <a:lnTo>
                    <a:pt x="2968" y="3816"/>
                  </a:lnTo>
                  <a:lnTo>
                    <a:pt x="2987" y="3798"/>
                  </a:lnTo>
                  <a:lnTo>
                    <a:pt x="2968" y="3761"/>
                  </a:lnTo>
                  <a:lnTo>
                    <a:pt x="2950" y="3724"/>
                  </a:lnTo>
                  <a:lnTo>
                    <a:pt x="2913" y="3724"/>
                  </a:lnTo>
                  <a:lnTo>
                    <a:pt x="2913" y="3687"/>
                  </a:lnTo>
                  <a:lnTo>
                    <a:pt x="2913" y="3650"/>
                  </a:lnTo>
                  <a:lnTo>
                    <a:pt x="2876" y="3669"/>
                  </a:lnTo>
                  <a:lnTo>
                    <a:pt x="2839" y="3669"/>
                  </a:lnTo>
                  <a:lnTo>
                    <a:pt x="2858" y="3650"/>
                  </a:lnTo>
                  <a:lnTo>
                    <a:pt x="2895" y="3613"/>
                  </a:lnTo>
                  <a:lnTo>
                    <a:pt x="2895" y="3595"/>
                  </a:lnTo>
                  <a:lnTo>
                    <a:pt x="2858" y="3595"/>
                  </a:lnTo>
                  <a:lnTo>
                    <a:pt x="2858" y="3558"/>
                  </a:lnTo>
                  <a:lnTo>
                    <a:pt x="2858" y="3521"/>
                  </a:lnTo>
                  <a:lnTo>
                    <a:pt x="2858" y="3503"/>
                  </a:lnTo>
                  <a:lnTo>
                    <a:pt x="2803" y="3503"/>
                  </a:lnTo>
                  <a:lnTo>
                    <a:pt x="2803" y="3484"/>
                  </a:lnTo>
                  <a:lnTo>
                    <a:pt x="2821" y="3484"/>
                  </a:lnTo>
                  <a:lnTo>
                    <a:pt x="2821" y="3466"/>
                  </a:lnTo>
                  <a:lnTo>
                    <a:pt x="2803" y="3429"/>
                  </a:lnTo>
                  <a:lnTo>
                    <a:pt x="2784" y="3411"/>
                  </a:lnTo>
                  <a:lnTo>
                    <a:pt x="2766" y="3392"/>
                  </a:lnTo>
                  <a:lnTo>
                    <a:pt x="2784" y="3374"/>
                  </a:lnTo>
                  <a:lnTo>
                    <a:pt x="2747" y="3374"/>
                  </a:lnTo>
                  <a:lnTo>
                    <a:pt x="2729" y="3355"/>
                  </a:lnTo>
                  <a:lnTo>
                    <a:pt x="2729" y="3374"/>
                  </a:lnTo>
                  <a:lnTo>
                    <a:pt x="2692" y="3374"/>
                  </a:lnTo>
                  <a:lnTo>
                    <a:pt x="2692" y="3355"/>
                  </a:lnTo>
                  <a:lnTo>
                    <a:pt x="2729" y="3355"/>
                  </a:lnTo>
                  <a:lnTo>
                    <a:pt x="2729" y="3337"/>
                  </a:lnTo>
                  <a:lnTo>
                    <a:pt x="2747" y="3337"/>
                  </a:lnTo>
                  <a:lnTo>
                    <a:pt x="2747" y="3319"/>
                  </a:lnTo>
                  <a:lnTo>
                    <a:pt x="2729" y="3300"/>
                  </a:lnTo>
                  <a:lnTo>
                    <a:pt x="2710" y="3300"/>
                  </a:lnTo>
                  <a:lnTo>
                    <a:pt x="2729" y="3282"/>
                  </a:lnTo>
                  <a:lnTo>
                    <a:pt x="2729" y="3263"/>
                  </a:lnTo>
                  <a:lnTo>
                    <a:pt x="2692" y="3245"/>
                  </a:lnTo>
                  <a:lnTo>
                    <a:pt x="2692" y="3208"/>
                  </a:lnTo>
                  <a:lnTo>
                    <a:pt x="2692" y="3189"/>
                  </a:lnTo>
                  <a:lnTo>
                    <a:pt x="2637" y="3134"/>
                  </a:lnTo>
                  <a:lnTo>
                    <a:pt x="2637" y="3153"/>
                  </a:lnTo>
                  <a:lnTo>
                    <a:pt x="2637" y="3171"/>
                  </a:lnTo>
                  <a:lnTo>
                    <a:pt x="2618" y="3153"/>
                  </a:lnTo>
                  <a:lnTo>
                    <a:pt x="2618" y="3134"/>
                  </a:lnTo>
                  <a:lnTo>
                    <a:pt x="2637" y="3134"/>
                  </a:lnTo>
                  <a:lnTo>
                    <a:pt x="2637" y="3116"/>
                  </a:lnTo>
                  <a:lnTo>
                    <a:pt x="2637" y="3079"/>
                  </a:lnTo>
                  <a:lnTo>
                    <a:pt x="2600" y="3079"/>
                  </a:lnTo>
                  <a:lnTo>
                    <a:pt x="2618" y="3060"/>
                  </a:lnTo>
                  <a:lnTo>
                    <a:pt x="2618" y="3024"/>
                  </a:lnTo>
                  <a:lnTo>
                    <a:pt x="2581" y="3024"/>
                  </a:lnTo>
                  <a:lnTo>
                    <a:pt x="2600" y="2968"/>
                  </a:lnTo>
                  <a:lnTo>
                    <a:pt x="2581" y="2950"/>
                  </a:lnTo>
                  <a:lnTo>
                    <a:pt x="2581" y="2931"/>
                  </a:lnTo>
                  <a:lnTo>
                    <a:pt x="2545" y="2931"/>
                  </a:lnTo>
                  <a:lnTo>
                    <a:pt x="2545" y="2950"/>
                  </a:lnTo>
                  <a:lnTo>
                    <a:pt x="2526" y="2950"/>
                  </a:lnTo>
                  <a:lnTo>
                    <a:pt x="2508" y="2931"/>
                  </a:lnTo>
                  <a:lnTo>
                    <a:pt x="2508" y="2913"/>
                  </a:lnTo>
                  <a:lnTo>
                    <a:pt x="2526" y="2913"/>
                  </a:lnTo>
                  <a:lnTo>
                    <a:pt x="2545" y="2931"/>
                  </a:lnTo>
                  <a:lnTo>
                    <a:pt x="2563" y="2913"/>
                  </a:lnTo>
                  <a:lnTo>
                    <a:pt x="2545" y="2895"/>
                  </a:lnTo>
                  <a:lnTo>
                    <a:pt x="2545" y="2858"/>
                  </a:lnTo>
                  <a:lnTo>
                    <a:pt x="2545" y="2821"/>
                  </a:lnTo>
                  <a:lnTo>
                    <a:pt x="2526" y="2784"/>
                  </a:lnTo>
                  <a:lnTo>
                    <a:pt x="2489" y="2747"/>
                  </a:lnTo>
                  <a:lnTo>
                    <a:pt x="2489" y="2710"/>
                  </a:lnTo>
                  <a:lnTo>
                    <a:pt x="2489" y="2692"/>
                  </a:lnTo>
                  <a:lnTo>
                    <a:pt x="2489" y="2655"/>
                  </a:lnTo>
                  <a:lnTo>
                    <a:pt x="2434" y="2655"/>
                  </a:lnTo>
                  <a:lnTo>
                    <a:pt x="2434" y="2636"/>
                  </a:lnTo>
                  <a:lnTo>
                    <a:pt x="2434" y="2618"/>
                  </a:lnTo>
                  <a:lnTo>
                    <a:pt x="2452" y="2581"/>
                  </a:lnTo>
                  <a:lnTo>
                    <a:pt x="2434" y="2563"/>
                  </a:lnTo>
                  <a:lnTo>
                    <a:pt x="2397" y="2563"/>
                  </a:lnTo>
                  <a:lnTo>
                    <a:pt x="2397" y="2544"/>
                  </a:lnTo>
                  <a:lnTo>
                    <a:pt x="2397" y="2507"/>
                  </a:lnTo>
                  <a:lnTo>
                    <a:pt x="2397" y="2489"/>
                  </a:lnTo>
                  <a:lnTo>
                    <a:pt x="2397" y="2471"/>
                  </a:lnTo>
                  <a:lnTo>
                    <a:pt x="2379" y="2452"/>
                  </a:lnTo>
                  <a:lnTo>
                    <a:pt x="2342" y="2434"/>
                  </a:lnTo>
                  <a:lnTo>
                    <a:pt x="2360" y="2415"/>
                  </a:lnTo>
                  <a:lnTo>
                    <a:pt x="2360" y="2397"/>
                  </a:lnTo>
                  <a:lnTo>
                    <a:pt x="2342" y="2342"/>
                  </a:lnTo>
                  <a:lnTo>
                    <a:pt x="2342" y="2305"/>
                  </a:lnTo>
                  <a:lnTo>
                    <a:pt x="2323" y="2342"/>
                  </a:lnTo>
                  <a:lnTo>
                    <a:pt x="2323" y="2360"/>
                  </a:lnTo>
                  <a:lnTo>
                    <a:pt x="2305" y="2360"/>
                  </a:lnTo>
                  <a:lnTo>
                    <a:pt x="2305" y="2286"/>
                  </a:lnTo>
                  <a:lnTo>
                    <a:pt x="2305" y="2231"/>
                  </a:lnTo>
                  <a:lnTo>
                    <a:pt x="2250" y="2194"/>
                  </a:lnTo>
                  <a:lnTo>
                    <a:pt x="2231" y="2176"/>
                  </a:lnTo>
                  <a:lnTo>
                    <a:pt x="2250" y="2176"/>
                  </a:lnTo>
                  <a:lnTo>
                    <a:pt x="2268" y="2157"/>
                  </a:lnTo>
                  <a:lnTo>
                    <a:pt x="2268" y="2139"/>
                  </a:lnTo>
                  <a:lnTo>
                    <a:pt x="2194" y="2139"/>
                  </a:lnTo>
                  <a:lnTo>
                    <a:pt x="2176" y="2120"/>
                  </a:lnTo>
                  <a:lnTo>
                    <a:pt x="2194" y="2102"/>
                  </a:lnTo>
                  <a:lnTo>
                    <a:pt x="2213" y="2065"/>
                  </a:lnTo>
                  <a:lnTo>
                    <a:pt x="2231" y="2047"/>
                  </a:lnTo>
                  <a:lnTo>
                    <a:pt x="2176" y="2047"/>
                  </a:lnTo>
                  <a:lnTo>
                    <a:pt x="2194" y="2010"/>
                  </a:lnTo>
                  <a:lnTo>
                    <a:pt x="2213" y="1991"/>
                  </a:lnTo>
                  <a:lnTo>
                    <a:pt x="2176" y="1991"/>
                  </a:lnTo>
                  <a:lnTo>
                    <a:pt x="2194" y="1973"/>
                  </a:lnTo>
                  <a:lnTo>
                    <a:pt x="2176" y="1954"/>
                  </a:lnTo>
                  <a:lnTo>
                    <a:pt x="2176" y="1918"/>
                  </a:lnTo>
                  <a:lnTo>
                    <a:pt x="2139" y="1844"/>
                  </a:lnTo>
                  <a:lnTo>
                    <a:pt x="2121" y="1752"/>
                  </a:lnTo>
                  <a:lnTo>
                    <a:pt x="2121" y="1733"/>
                  </a:lnTo>
                  <a:lnTo>
                    <a:pt x="2102" y="1715"/>
                  </a:lnTo>
                  <a:lnTo>
                    <a:pt x="2084" y="1696"/>
                  </a:lnTo>
                  <a:lnTo>
                    <a:pt x="2084" y="1678"/>
                  </a:lnTo>
                  <a:lnTo>
                    <a:pt x="2102" y="1660"/>
                  </a:lnTo>
                  <a:lnTo>
                    <a:pt x="2084" y="1641"/>
                  </a:lnTo>
                  <a:lnTo>
                    <a:pt x="2084" y="1623"/>
                  </a:lnTo>
                  <a:lnTo>
                    <a:pt x="2102" y="1586"/>
                  </a:lnTo>
                  <a:lnTo>
                    <a:pt x="2065" y="1586"/>
                  </a:lnTo>
                  <a:lnTo>
                    <a:pt x="2065" y="1567"/>
                  </a:lnTo>
                  <a:lnTo>
                    <a:pt x="2065" y="1549"/>
                  </a:lnTo>
                  <a:lnTo>
                    <a:pt x="2065" y="1494"/>
                  </a:lnTo>
                  <a:lnTo>
                    <a:pt x="2047" y="1457"/>
                  </a:lnTo>
                  <a:lnTo>
                    <a:pt x="2065" y="1438"/>
                  </a:lnTo>
                  <a:lnTo>
                    <a:pt x="2065" y="1420"/>
                  </a:lnTo>
                  <a:lnTo>
                    <a:pt x="2065" y="1401"/>
                  </a:lnTo>
                  <a:lnTo>
                    <a:pt x="2047" y="1365"/>
                  </a:lnTo>
                  <a:lnTo>
                    <a:pt x="2028" y="1346"/>
                  </a:lnTo>
                  <a:lnTo>
                    <a:pt x="2028" y="1328"/>
                  </a:lnTo>
                  <a:lnTo>
                    <a:pt x="2010" y="1328"/>
                  </a:lnTo>
                  <a:lnTo>
                    <a:pt x="2010" y="1309"/>
                  </a:lnTo>
                  <a:lnTo>
                    <a:pt x="1992" y="1272"/>
                  </a:lnTo>
                  <a:lnTo>
                    <a:pt x="1973" y="1272"/>
                  </a:lnTo>
                  <a:lnTo>
                    <a:pt x="1973" y="1254"/>
                  </a:lnTo>
                  <a:lnTo>
                    <a:pt x="1973" y="1217"/>
                  </a:lnTo>
                  <a:lnTo>
                    <a:pt x="1992" y="1217"/>
                  </a:lnTo>
                  <a:lnTo>
                    <a:pt x="2010" y="1199"/>
                  </a:lnTo>
                  <a:lnTo>
                    <a:pt x="2010" y="1162"/>
                  </a:lnTo>
                  <a:lnTo>
                    <a:pt x="2010" y="1125"/>
                  </a:lnTo>
                  <a:lnTo>
                    <a:pt x="2028" y="1107"/>
                  </a:lnTo>
                  <a:lnTo>
                    <a:pt x="2010" y="1070"/>
                  </a:lnTo>
                  <a:lnTo>
                    <a:pt x="1992" y="1051"/>
                  </a:lnTo>
                  <a:lnTo>
                    <a:pt x="1973" y="1051"/>
                  </a:lnTo>
                  <a:lnTo>
                    <a:pt x="1973" y="1033"/>
                  </a:lnTo>
                  <a:lnTo>
                    <a:pt x="1992" y="1014"/>
                  </a:lnTo>
                  <a:lnTo>
                    <a:pt x="2010" y="996"/>
                  </a:lnTo>
                  <a:lnTo>
                    <a:pt x="1973" y="996"/>
                  </a:lnTo>
                  <a:lnTo>
                    <a:pt x="1973" y="959"/>
                  </a:lnTo>
                  <a:lnTo>
                    <a:pt x="1973" y="922"/>
                  </a:lnTo>
                  <a:lnTo>
                    <a:pt x="1955" y="922"/>
                  </a:lnTo>
                  <a:lnTo>
                    <a:pt x="1992" y="867"/>
                  </a:lnTo>
                  <a:lnTo>
                    <a:pt x="1992" y="830"/>
                  </a:lnTo>
                  <a:lnTo>
                    <a:pt x="1973" y="812"/>
                  </a:lnTo>
                  <a:lnTo>
                    <a:pt x="1973" y="738"/>
                  </a:lnTo>
                  <a:lnTo>
                    <a:pt x="1973" y="683"/>
                  </a:lnTo>
                  <a:lnTo>
                    <a:pt x="1973" y="664"/>
                  </a:lnTo>
                  <a:lnTo>
                    <a:pt x="1955" y="664"/>
                  </a:lnTo>
                  <a:lnTo>
                    <a:pt x="1973" y="646"/>
                  </a:lnTo>
                  <a:lnTo>
                    <a:pt x="1973" y="627"/>
                  </a:lnTo>
                  <a:lnTo>
                    <a:pt x="1936" y="627"/>
                  </a:lnTo>
                  <a:lnTo>
                    <a:pt x="1936" y="609"/>
                  </a:lnTo>
                  <a:lnTo>
                    <a:pt x="1955" y="590"/>
                  </a:lnTo>
                  <a:lnTo>
                    <a:pt x="1973" y="590"/>
                  </a:lnTo>
                  <a:lnTo>
                    <a:pt x="1992" y="572"/>
                  </a:lnTo>
                  <a:lnTo>
                    <a:pt x="2010" y="535"/>
                  </a:lnTo>
                  <a:lnTo>
                    <a:pt x="1992" y="535"/>
                  </a:lnTo>
                  <a:lnTo>
                    <a:pt x="2010" y="517"/>
                  </a:lnTo>
                  <a:lnTo>
                    <a:pt x="2010" y="498"/>
                  </a:lnTo>
                  <a:lnTo>
                    <a:pt x="1955" y="498"/>
                  </a:lnTo>
                  <a:lnTo>
                    <a:pt x="1955" y="480"/>
                  </a:lnTo>
                  <a:lnTo>
                    <a:pt x="1973" y="480"/>
                  </a:lnTo>
                  <a:lnTo>
                    <a:pt x="1973" y="461"/>
                  </a:lnTo>
                  <a:lnTo>
                    <a:pt x="1992" y="443"/>
                  </a:lnTo>
                  <a:lnTo>
                    <a:pt x="2010" y="461"/>
                  </a:lnTo>
                  <a:lnTo>
                    <a:pt x="2028" y="443"/>
                  </a:lnTo>
                  <a:lnTo>
                    <a:pt x="2028" y="424"/>
                  </a:lnTo>
                  <a:lnTo>
                    <a:pt x="2028" y="388"/>
                  </a:lnTo>
                  <a:lnTo>
                    <a:pt x="2028" y="369"/>
                  </a:lnTo>
                  <a:lnTo>
                    <a:pt x="2010" y="369"/>
                  </a:lnTo>
                  <a:lnTo>
                    <a:pt x="2028" y="351"/>
                  </a:lnTo>
                  <a:lnTo>
                    <a:pt x="2028" y="332"/>
                  </a:lnTo>
                  <a:lnTo>
                    <a:pt x="2028" y="314"/>
                  </a:lnTo>
                  <a:lnTo>
                    <a:pt x="2028" y="295"/>
                  </a:lnTo>
                  <a:lnTo>
                    <a:pt x="1992" y="277"/>
                  </a:lnTo>
                  <a:lnTo>
                    <a:pt x="2028" y="277"/>
                  </a:lnTo>
                  <a:lnTo>
                    <a:pt x="2047" y="259"/>
                  </a:lnTo>
                  <a:lnTo>
                    <a:pt x="2047" y="240"/>
                  </a:lnTo>
                  <a:lnTo>
                    <a:pt x="2028" y="203"/>
                  </a:lnTo>
                  <a:lnTo>
                    <a:pt x="2084" y="203"/>
                  </a:lnTo>
                  <a:lnTo>
                    <a:pt x="2065" y="185"/>
                  </a:lnTo>
                  <a:lnTo>
                    <a:pt x="2047" y="166"/>
                  </a:lnTo>
                  <a:lnTo>
                    <a:pt x="2084" y="166"/>
                  </a:lnTo>
                  <a:lnTo>
                    <a:pt x="2084" y="148"/>
                  </a:lnTo>
                  <a:lnTo>
                    <a:pt x="2084" y="130"/>
                  </a:lnTo>
                  <a:lnTo>
                    <a:pt x="2065" y="111"/>
                  </a:lnTo>
                  <a:lnTo>
                    <a:pt x="2047" y="111"/>
                  </a:lnTo>
                  <a:lnTo>
                    <a:pt x="2047" y="93"/>
                  </a:lnTo>
                  <a:lnTo>
                    <a:pt x="2028" y="74"/>
                  </a:lnTo>
                  <a:lnTo>
                    <a:pt x="2010" y="56"/>
                  </a:lnTo>
                  <a:lnTo>
                    <a:pt x="2084" y="56"/>
                  </a:lnTo>
                  <a:lnTo>
                    <a:pt x="2084" y="37"/>
                  </a:lnTo>
                  <a:lnTo>
                    <a:pt x="2065" y="37"/>
                  </a:lnTo>
                  <a:lnTo>
                    <a:pt x="2047" y="1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1384625" y="780975"/>
              <a:ext cx="124900" cy="120300"/>
            </a:xfrm>
            <a:custGeom>
              <a:avLst/>
              <a:gdLst/>
              <a:ahLst/>
              <a:cxnLst/>
              <a:rect l="l" t="t" r="r" b="b"/>
              <a:pathLst>
                <a:path w="4996" h="4812" extrusionOk="0">
                  <a:moveTo>
                    <a:pt x="535" y="93"/>
                  </a:moveTo>
                  <a:lnTo>
                    <a:pt x="516" y="111"/>
                  </a:lnTo>
                  <a:lnTo>
                    <a:pt x="498" y="111"/>
                  </a:lnTo>
                  <a:lnTo>
                    <a:pt x="479" y="93"/>
                  </a:lnTo>
                  <a:close/>
                  <a:moveTo>
                    <a:pt x="148" y="1383"/>
                  </a:moveTo>
                  <a:lnTo>
                    <a:pt x="129" y="1401"/>
                  </a:lnTo>
                  <a:lnTo>
                    <a:pt x="111" y="1401"/>
                  </a:lnTo>
                  <a:lnTo>
                    <a:pt x="129" y="1383"/>
                  </a:lnTo>
                  <a:close/>
                  <a:moveTo>
                    <a:pt x="111" y="1715"/>
                  </a:moveTo>
                  <a:lnTo>
                    <a:pt x="92" y="1733"/>
                  </a:lnTo>
                  <a:lnTo>
                    <a:pt x="74" y="1733"/>
                  </a:lnTo>
                  <a:lnTo>
                    <a:pt x="74" y="1715"/>
                  </a:lnTo>
                  <a:close/>
                  <a:moveTo>
                    <a:pt x="166" y="2102"/>
                  </a:moveTo>
                  <a:lnTo>
                    <a:pt x="166" y="2120"/>
                  </a:lnTo>
                  <a:lnTo>
                    <a:pt x="129" y="2120"/>
                  </a:lnTo>
                  <a:lnTo>
                    <a:pt x="129" y="2102"/>
                  </a:lnTo>
                  <a:close/>
                  <a:moveTo>
                    <a:pt x="184" y="2305"/>
                  </a:moveTo>
                  <a:lnTo>
                    <a:pt x="184" y="2323"/>
                  </a:lnTo>
                  <a:lnTo>
                    <a:pt x="166" y="2305"/>
                  </a:lnTo>
                  <a:close/>
                  <a:moveTo>
                    <a:pt x="203" y="2360"/>
                  </a:moveTo>
                  <a:lnTo>
                    <a:pt x="203" y="2378"/>
                  </a:lnTo>
                  <a:lnTo>
                    <a:pt x="184" y="2397"/>
                  </a:lnTo>
                  <a:lnTo>
                    <a:pt x="184" y="2378"/>
                  </a:lnTo>
                  <a:lnTo>
                    <a:pt x="184" y="2360"/>
                  </a:lnTo>
                  <a:close/>
                  <a:moveTo>
                    <a:pt x="332" y="2526"/>
                  </a:moveTo>
                  <a:lnTo>
                    <a:pt x="332" y="2544"/>
                  </a:lnTo>
                  <a:lnTo>
                    <a:pt x="313" y="2544"/>
                  </a:lnTo>
                  <a:lnTo>
                    <a:pt x="313" y="2526"/>
                  </a:lnTo>
                  <a:close/>
                  <a:moveTo>
                    <a:pt x="627" y="3282"/>
                  </a:moveTo>
                  <a:lnTo>
                    <a:pt x="645" y="3300"/>
                  </a:lnTo>
                  <a:lnTo>
                    <a:pt x="627" y="3318"/>
                  </a:lnTo>
                  <a:lnTo>
                    <a:pt x="608" y="3318"/>
                  </a:lnTo>
                  <a:lnTo>
                    <a:pt x="608" y="3300"/>
                  </a:lnTo>
                  <a:lnTo>
                    <a:pt x="627" y="3282"/>
                  </a:lnTo>
                  <a:close/>
                  <a:moveTo>
                    <a:pt x="866" y="3595"/>
                  </a:moveTo>
                  <a:lnTo>
                    <a:pt x="885" y="3613"/>
                  </a:lnTo>
                  <a:lnTo>
                    <a:pt x="885" y="3632"/>
                  </a:lnTo>
                  <a:lnTo>
                    <a:pt x="866" y="3650"/>
                  </a:lnTo>
                  <a:lnTo>
                    <a:pt x="866" y="3632"/>
                  </a:lnTo>
                  <a:lnTo>
                    <a:pt x="866" y="3613"/>
                  </a:lnTo>
                  <a:lnTo>
                    <a:pt x="866" y="3595"/>
                  </a:lnTo>
                  <a:close/>
                  <a:moveTo>
                    <a:pt x="4830" y="3890"/>
                  </a:moveTo>
                  <a:lnTo>
                    <a:pt x="4830" y="3908"/>
                  </a:lnTo>
                  <a:lnTo>
                    <a:pt x="4811" y="3908"/>
                  </a:lnTo>
                  <a:lnTo>
                    <a:pt x="4811" y="3890"/>
                  </a:lnTo>
                  <a:close/>
                  <a:moveTo>
                    <a:pt x="4737" y="3945"/>
                  </a:moveTo>
                  <a:lnTo>
                    <a:pt x="4756" y="3964"/>
                  </a:lnTo>
                  <a:lnTo>
                    <a:pt x="4756" y="3982"/>
                  </a:lnTo>
                  <a:lnTo>
                    <a:pt x="4756" y="4000"/>
                  </a:lnTo>
                  <a:lnTo>
                    <a:pt x="4737" y="3982"/>
                  </a:lnTo>
                  <a:lnTo>
                    <a:pt x="4719" y="3964"/>
                  </a:lnTo>
                  <a:lnTo>
                    <a:pt x="4719" y="3945"/>
                  </a:lnTo>
                  <a:close/>
                  <a:moveTo>
                    <a:pt x="4959" y="4037"/>
                  </a:moveTo>
                  <a:lnTo>
                    <a:pt x="4959" y="4056"/>
                  </a:lnTo>
                  <a:lnTo>
                    <a:pt x="4996" y="4056"/>
                  </a:lnTo>
                  <a:lnTo>
                    <a:pt x="4959" y="4037"/>
                  </a:lnTo>
                  <a:close/>
                  <a:moveTo>
                    <a:pt x="1419" y="4037"/>
                  </a:moveTo>
                  <a:lnTo>
                    <a:pt x="1419" y="4056"/>
                  </a:lnTo>
                  <a:lnTo>
                    <a:pt x="1401" y="4074"/>
                  </a:lnTo>
                  <a:lnTo>
                    <a:pt x="1401" y="4056"/>
                  </a:lnTo>
                  <a:lnTo>
                    <a:pt x="1401" y="4037"/>
                  </a:lnTo>
                  <a:close/>
                  <a:moveTo>
                    <a:pt x="1567" y="4037"/>
                  </a:moveTo>
                  <a:lnTo>
                    <a:pt x="1567" y="4074"/>
                  </a:lnTo>
                  <a:lnTo>
                    <a:pt x="1548" y="4056"/>
                  </a:lnTo>
                  <a:lnTo>
                    <a:pt x="1567" y="4037"/>
                  </a:lnTo>
                  <a:close/>
                  <a:moveTo>
                    <a:pt x="1659" y="4185"/>
                  </a:moveTo>
                  <a:lnTo>
                    <a:pt x="1678" y="4203"/>
                  </a:lnTo>
                  <a:lnTo>
                    <a:pt x="1659" y="4222"/>
                  </a:lnTo>
                  <a:lnTo>
                    <a:pt x="1659" y="4203"/>
                  </a:lnTo>
                  <a:lnTo>
                    <a:pt x="1659" y="4185"/>
                  </a:lnTo>
                  <a:close/>
                  <a:moveTo>
                    <a:pt x="4258" y="4259"/>
                  </a:moveTo>
                  <a:lnTo>
                    <a:pt x="4277" y="4277"/>
                  </a:lnTo>
                  <a:lnTo>
                    <a:pt x="4295" y="4277"/>
                  </a:lnTo>
                  <a:lnTo>
                    <a:pt x="4277" y="4295"/>
                  </a:lnTo>
                  <a:lnTo>
                    <a:pt x="4240" y="4277"/>
                  </a:lnTo>
                  <a:lnTo>
                    <a:pt x="4258" y="4259"/>
                  </a:lnTo>
                  <a:close/>
                  <a:moveTo>
                    <a:pt x="1880" y="4295"/>
                  </a:moveTo>
                  <a:lnTo>
                    <a:pt x="1880" y="4314"/>
                  </a:lnTo>
                  <a:lnTo>
                    <a:pt x="1880" y="4332"/>
                  </a:lnTo>
                  <a:lnTo>
                    <a:pt x="1862" y="4314"/>
                  </a:lnTo>
                  <a:lnTo>
                    <a:pt x="1880" y="4295"/>
                  </a:lnTo>
                  <a:close/>
                  <a:moveTo>
                    <a:pt x="2820" y="4314"/>
                  </a:moveTo>
                  <a:lnTo>
                    <a:pt x="2820" y="4332"/>
                  </a:lnTo>
                  <a:lnTo>
                    <a:pt x="2839" y="4332"/>
                  </a:lnTo>
                  <a:lnTo>
                    <a:pt x="2839" y="4314"/>
                  </a:lnTo>
                  <a:close/>
                  <a:moveTo>
                    <a:pt x="4203" y="4314"/>
                  </a:moveTo>
                  <a:lnTo>
                    <a:pt x="4184" y="4332"/>
                  </a:lnTo>
                  <a:lnTo>
                    <a:pt x="4221" y="4351"/>
                  </a:lnTo>
                  <a:lnTo>
                    <a:pt x="4240" y="4332"/>
                  </a:lnTo>
                  <a:lnTo>
                    <a:pt x="4240" y="4314"/>
                  </a:lnTo>
                  <a:close/>
                  <a:moveTo>
                    <a:pt x="3797" y="4351"/>
                  </a:moveTo>
                  <a:lnTo>
                    <a:pt x="3797" y="4369"/>
                  </a:lnTo>
                  <a:lnTo>
                    <a:pt x="3797" y="4388"/>
                  </a:lnTo>
                  <a:lnTo>
                    <a:pt x="3779" y="4369"/>
                  </a:lnTo>
                  <a:lnTo>
                    <a:pt x="3779" y="4351"/>
                  </a:lnTo>
                  <a:close/>
                  <a:moveTo>
                    <a:pt x="3318" y="4369"/>
                  </a:moveTo>
                  <a:lnTo>
                    <a:pt x="3318" y="4388"/>
                  </a:lnTo>
                  <a:lnTo>
                    <a:pt x="3337" y="4406"/>
                  </a:lnTo>
                  <a:lnTo>
                    <a:pt x="3318" y="4369"/>
                  </a:lnTo>
                  <a:close/>
                  <a:moveTo>
                    <a:pt x="3742" y="4388"/>
                  </a:moveTo>
                  <a:lnTo>
                    <a:pt x="3760" y="4424"/>
                  </a:lnTo>
                  <a:lnTo>
                    <a:pt x="3742" y="4406"/>
                  </a:lnTo>
                  <a:lnTo>
                    <a:pt x="3742" y="4388"/>
                  </a:lnTo>
                  <a:close/>
                  <a:moveTo>
                    <a:pt x="2986" y="4424"/>
                  </a:moveTo>
                  <a:lnTo>
                    <a:pt x="2986" y="4443"/>
                  </a:lnTo>
                  <a:lnTo>
                    <a:pt x="3005" y="4424"/>
                  </a:lnTo>
                  <a:close/>
                  <a:moveTo>
                    <a:pt x="3521" y="4388"/>
                  </a:moveTo>
                  <a:lnTo>
                    <a:pt x="3539" y="4406"/>
                  </a:lnTo>
                  <a:lnTo>
                    <a:pt x="3558" y="4424"/>
                  </a:lnTo>
                  <a:lnTo>
                    <a:pt x="3558" y="4443"/>
                  </a:lnTo>
                  <a:lnTo>
                    <a:pt x="3521" y="4406"/>
                  </a:lnTo>
                  <a:lnTo>
                    <a:pt x="3521" y="4388"/>
                  </a:lnTo>
                  <a:close/>
                  <a:moveTo>
                    <a:pt x="3760" y="4424"/>
                  </a:moveTo>
                  <a:lnTo>
                    <a:pt x="3797" y="4443"/>
                  </a:lnTo>
                  <a:lnTo>
                    <a:pt x="3779" y="4443"/>
                  </a:lnTo>
                  <a:lnTo>
                    <a:pt x="3760" y="4424"/>
                  </a:lnTo>
                  <a:close/>
                  <a:moveTo>
                    <a:pt x="2507" y="4443"/>
                  </a:moveTo>
                  <a:lnTo>
                    <a:pt x="2525" y="4461"/>
                  </a:lnTo>
                  <a:lnTo>
                    <a:pt x="2507" y="4461"/>
                  </a:lnTo>
                  <a:lnTo>
                    <a:pt x="2507" y="4443"/>
                  </a:lnTo>
                  <a:close/>
                  <a:moveTo>
                    <a:pt x="3189" y="4443"/>
                  </a:moveTo>
                  <a:lnTo>
                    <a:pt x="3189" y="4461"/>
                  </a:lnTo>
                  <a:lnTo>
                    <a:pt x="3189" y="4480"/>
                  </a:lnTo>
                  <a:lnTo>
                    <a:pt x="3171" y="4480"/>
                  </a:lnTo>
                  <a:lnTo>
                    <a:pt x="3171" y="4443"/>
                  </a:lnTo>
                  <a:close/>
                  <a:moveTo>
                    <a:pt x="3466" y="4461"/>
                  </a:moveTo>
                  <a:lnTo>
                    <a:pt x="3484" y="4498"/>
                  </a:lnTo>
                  <a:lnTo>
                    <a:pt x="3466" y="4498"/>
                  </a:lnTo>
                  <a:lnTo>
                    <a:pt x="3466" y="4480"/>
                  </a:lnTo>
                  <a:lnTo>
                    <a:pt x="3447" y="4461"/>
                  </a:lnTo>
                  <a:close/>
                  <a:moveTo>
                    <a:pt x="406" y="0"/>
                  </a:moveTo>
                  <a:lnTo>
                    <a:pt x="387" y="19"/>
                  </a:lnTo>
                  <a:lnTo>
                    <a:pt x="369" y="19"/>
                  </a:lnTo>
                  <a:lnTo>
                    <a:pt x="369" y="37"/>
                  </a:lnTo>
                  <a:lnTo>
                    <a:pt x="387" y="37"/>
                  </a:lnTo>
                  <a:lnTo>
                    <a:pt x="406" y="56"/>
                  </a:lnTo>
                  <a:lnTo>
                    <a:pt x="406" y="74"/>
                  </a:lnTo>
                  <a:lnTo>
                    <a:pt x="387" y="74"/>
                  </a:lnTo>
                  <a:lnTo>
                    <a:pt x="406" y="93"/>
                  </a:lnTo>
                  <a:lnTo>
                    <a:pt x="369" y="111"/>
                  </a:lnTo>
                  <a:lnTo>
                    <a:pt x="369" y="129"/>
                  </a:lnTo>
                  <a:lnTo>
                    <a:pt x="387" y="148"/>
                  </a:lnTo>
                  <a:lnTo>
                    <a:pt x="369" y="148"/>
                  </a:lnTo>
                  <a:lnTo>
                    <a:pt x="350" y="166"/>
                  </a:lnTo>
                  <a:lnTo>
                    <a:pt x="350" y="185"/>
                  </a:lnTo>
                  <a:lnTo>
                    <a:pt x="350" y="203"/>
                  </a:lnTo>
                  <a:lnTo>
                    <a:pt x="350" y="222"/>
                  </a:lnTo>
                  <a:lnTo>
                    <a:pt x="313" y="222"/>
                  </a:lnTo>
                  <a:lnTo>
                    <a:pt x="295" y="277"/>
                  </a:lnTo>
                  <a:lnTo>
                    <a:pt x="258" y="369"/>
                  </a:lnTo>
                  <a:lnTo>
                    <a:pt x="240" y="443"/>
                  </a:lnTo>
                  <a:lnTo>
                    <a:pt x="221" y="461"/>
                  </a:lnTo>
                  <a:lnTo>
                    <a:pt x="240" y="480"/>
                  </a:lnTo>
                  <a:lnTo>
                    <a:pt x="240" y="498"/>
                  </a:lnTo>
                  <a:lnTo>
                    <a:pt x="203" y="517"/>
                  </a:lnTo>
                  <a:lnTo>
                    <a:pt x="184" y="590"/>
                  </a:lnTo>
                  <a:lnTo>
                    <a:pt x="166" y="627"/>
                  </a:lnTo>
                  <a:lnTo>
                    <a:pt x="166" y="646"/>
                  </a:lnTo>
                  <a:lnTo>
                    <a:pt x="166" y="664"/>
                  </a:lnTo>
                  <a:lnTo>
                    <a:pt x="148" y="682"/>
                  </a:lnTo>
                  <a:lnTo>
                    <a:pt x="129" y="701"/>
                  </a:lnTo>
                  <a:lnTo>
                    <a:pt x="148" y="719"/>
                  </a:lnTo>
                  <a:lnTo>
                    <a:pt x="166" y="719"/>
                  </a:lnTo>
                  <a:lnTo>
                    <a:pt x="166" y="738"/>
                  </a:lnTo>
                  <a:lnTo>
                    <a:pt x="148" y="756"/>
                  </a:lnTo>
                  <a:lnTo>
                    <a:pt x="129" y="812"/>
                  </a:lnTo>
                  <a:lnTo>
                    <a:pt x="129" y="848"/>
                  </a:lnTo>
                  <a:lnTo>
                    <a:pt x="129" y="867"/>
                  </a:lnTo>
                  <a:lnTo>
                    <a:pt x="111" y="885"/>
                  </a:lnTo>
                  <a:lnTo>
                    <a:pt x="129" y="922"/>
                  </a:lnTo>
                  <a:lnTo>
                    <a:pt x="92" y="959"/>
                  </a:lnTo>
                  <a:lnTo>
                    <a:pt x="92" y="1051"/>
                  </a:lnTo>
                  <a:lnTo>
                    <a:pt x="74" y="1162"/>
                  </a:lnTo>
                  <a:lnTo>
                    <a:pt x="55" y="1217"/>
                  </a:lnTo>
                  <a:lnTo>
                    <a:pt x="55" y="1235"/>
                  </a:lnTo>
                  <a:lnTo>
                    <a:pt x="55" y="1254"/>
                  </a:lnTo>
                  <a:lnTo>
                    <a:pt x="74" y="1272"/>
                  </a:lnTo>
                  <a:lnTo>
                    <a:pt x="55" y="1272"/>
                  </a:lnTo>
                  <a:lnTo>
                    <a:pt x="37" y="1291"/>
                  </a:lnTo>
                  <a:lnTo>
                    <a:pt x="55" y="1309"/>
                  </a:lnTo>
                  <a:lnTo>
                    <a:pt x="37" y="1328"/>
                  </a:lnTo>
                  <a:lnTo>
                    <a:pt x="37" y="1346"/>
                  </a:lnTo>
                  <a:lnTo>
                    <a:pt x="37" y="1365"/>
                  </a:lnTo>
                  <a:lnTo>
                    <a:pt x="0" y="1383"/>
                  </a:lnTo>
                  <a:lnTo>
                    <a:pt x="55" y="1383"/>
                  </a:lnTo>
                  <a:lnTo>
                    <a:pt x="55" y="1401"/>
                  </a:lnTo>
                  <a:lnTo>
                    <a:pt x="37" y="1401"/>
                  </a:lnTo>
                  <a:lnTo>
                    <a:pt x="37" y="1420"/>
                  </a:lnTo>
                  <a:lnTo>
                    <a:pt x="92" y="1420"/>
                  </a:lnTo>
                  <a:lnTo>
                    <a:pt x="74" y="1438"/>
                  </a:lnTo>
                  <a:lnTo>
                    <a:pt x="55" y="1438"/>
                  </a:lnTo>
                  <a:lnTo>
                    <a:pt x="37" y="1457"/>
                  </a:lnTo>
                  <a:lnTo>
                    <a:pt x="74" y="1457"/>
                  </a:lnTo>
                  <a:lnTo>
                    <a:pt x="74" y="1475"/>
                  </a:lnTo>
                  <a:lnTo>
                    <a:pt x="55" y="1530"/>
                  </a:lnTo>
                  <a:lnTo>
                    <a:pt x="55" y="1549"/>
                  </a:lnTo>
                  <a:lnTo>
                    <a:pt x="37" y="1586"/>
                  </a:lnTo>
                  <a:lnTo>
                    <a:pt x="55" y="1678"/>
                  </a:lnTo>
                  <a:lnTo>
                    <a:pt x="55" y="1752"/>
                  </a:lnTo>
                  <a:lnTo>
                    <a:pt x="37" y="1788"/>
                  </a:lnTo>
                  <a:lnTo>
                    <a:pt x="37" y="1825"/>
                  </a:lnTo>
                  <a:lnTo>
                    <a:pt x="55" y="1973"/>
                  </a:lnTo>
                  <a:lnTo>
                    <a:pt x="74" y="2102"/>
                  </a:lnTo>
                  <a:lnTo>
                    <a:pt x="55" y="2102"/>
                  </a:lnTo>
                  <a:lnTo>
                    <a:pt x="92" y="2120"/>
                  </a:lnTo>
                  <a:lnTo>
                    <a:pt x="111" y="2102"/>
                  </a:lnTo>
                  <a:lnTo>
                    <a:pt x="111" y="2120"/>
                  </a:lnTo>
                  <a:lnTo>
                    <a:pt x="129" y="2139"/>
                  </a:lnTo>
                  <a:lnTo>
                    <a:pt x="129" y="2157"/>
                  </a:lnTo>
                  <a:lnTo>
                    <a:pt x="111" y="2157"/>
                  </a:lnTo>
                  <a:lnTo>
                    <a:pt x="111" y="2176"/>
                  </a:lnTo>
                  <a:lnTo>
                    <a:pt x="111" y="2194"/>
                  </a:lnTo>
                  <a:lnTo>
                    <a:pt x="92" y="2212"/>
                  </a:lnTo>
                  <a:lnTo>
                    <a:pt x="92" y="2231"/>
                  </a:lnTo>
                  <a:lnTo>
                    <a:pt x="148" y="2231"/>
                  </a:lnTo>
                  <a:lnTo>
                    <a:pt x="166" y="2249"/>
                  </a:lnTo>
                  <a:lnTo>
                    <a:pt x="129" y="2268"/>
                  </a:lnTo>
                  <a:lnTo>
                    <a:pt x="129" y="2305"/>
                  </a:lnTo>
                  <a:lnTo>
                    <a:pt x="129" y="2341"/>
                  </a:lnTo>
                  <a:lnTo>
                    <a:pt x="111" y="2360"/>
                  </a:lnTo>
                  <a:lnTo>
                    <a:pt x="129" y="2360"/>
                  </a:lnTo>
                  <a:lnTo>
                    <a:pt x="148" y="2378"/>
                  </a:lnTo>
                  <a:lnTo>
                    <a:pt x="166" y="2415"/>
                  </a:lnTo>
                  <a:lnTo>
                    <a:pt x="184" y="2507"/>
                  </a:lnTo>
                  <a:lnTo>
                    <a:pt x="166" y="2544"/>
                  </a:lnTo>
                  <a:lnTo>
                    <a:pt x="166" y="2544"/>
                  </a:lnTo>
                  <a:lnTo>
                    <a:pt x="184" y="2526"/>
                  </a:lnTo>
                  <a:lnTo>
                    <a:pt x="203" y="2544"/>
                  </a:lnTo>
                  <a:lnTo>
                    <a:pt x="184" y="2563"/>
                  </a:lnTo>
                  <a:lnTo>
                    <a:pt x="240" y="2563"/>
                  </a:lnTo>
                  <a:lnTo>
                    <a:pt x="221" y="2581"/>
                  </a:lnTo>
                  <a:lnTo>
                    <a:pt x="203" y="2600"/>
                  </a:lnTo>
                  <a:lnTo>
                    <a:pt x="221" y="2618"/>
                  </a:lnTo>
                  <a:lnTo>
                    <a:pt x="240" y="2618"/>
                  </a:lnTo>
                  <a:lnTo>
                    <a:pt x="258" y="2636"/>
                  </a:lnTo>
                  <a:lnTo>
                    <a:pt x="240" y="2655"/>
                  </a:lnTo>
                  <a:lnTo>
                    <a:pt x="258" y="2655"/>
                  </a:lnTo>
                  <a:lnTo>
                    <a:pt x="258" y="2673"/>
                  </a:lnTo>
                  <a:lnTo>
                    <a:pt x="240" y="2692"/>
                  </a:lnTo>
                  <a:lnTo>
                    <a:pt x="240" y="2710"/>
                  </a:lnTo>
                  <a:lnTo>
                    <a:pt x="277" y="2710"/>
                  </a:lnTo>
                  <a:lnTo>
                    <a:pt x="295" y="2729"/>
                  </a:lnTo>
                  <a:lnTo>
                    <a:pt x="277" y="2729"/>
                  </a:lnTo>
                  <a:lnTo>
                    <a:pt x="277" y="2747"/>
                  </a:lnTo>
                  <a:lnTo>
                    <a:pt x="295" y="2765"/>
                  </a:lnTo>
                  <a:lnTo>
                    <a:pt x="295" y="2784"/>
                  </a:lnTo>
                  <a:lnTo>
                    <a:pt x="313" y="2802"/>
                  </a:lnTo>
                  <a:lnTo>
                    <a:pt x="332" y="2821"/>
                  </a:lnTo>
                  <a:lnTo>
                    <a:pt x="313" y="2839"/>
                  </a:lnTo>
                  <a:lnTo>
                    <a:pt x="295" y="2858"/>
                  </a:lnTo>
                  <a:lnTo>
                    <a:pt x="350" y="2839"/>
                  </a:lnTo>
                  <a:lnTo>
                    <a:pt x="369" y="2839"/>
                  </a:lnTo>
                  <a:lnTo>
                    <a:pt x="350" y="2858"/>
                  </a:lnTo>
                  <a:lnTo>
                    <a:pt x="332" y="2894"/>
                  </a:lnTo>
                  <a:lnTo>
                    <a:pt x="350" y="2950"/>
                  </a:lnTo>
                  <a:lnTo>
                    <a:pt x="369" y="2987"/>
                  </a:lnTo>
                  <a:lnTo>
                    <a:pt x="369" y="3024"/>
                  </a:lnTo>
                  <a:lnTo>
                    <a:pt x="387" y="3042"/>
                  </a:lnTo>
                  <a:lnTo>
                    <a:pt x="406" y="3024"/>
                  </a:lnTo>
                  <a:lnTo>
                    <a:pt x="406" y="3042"/>
                  </a:lnTo>
                  <a:lnTo>
                    <a:pt x="442" y="3042"/>
                  </a:lnTo>
                  <a:lnTo>
                    <a:pt x="442" y="3060"/>
                  </a:lnTo>
                  <a:lnTo>
                    <a:pt x="442" y="3097"/>
                  </a:lnTo>
                  <a:lnTo>
                    <a:pt x="461" y="3134"/>
                  </a:lnTo>
                  <a:lnTo>
                    <a:pt x="479" y="3116"/>
                  </a:lnTo>
                  <a:lnTo>
                    <a:pt x="479" y="3134"/>
                  </a:lnTo>
                  <a:lnTo>
                    <a:pt x="479" y="3153"/>
                  </a:lnTo>
                  <a:lnTo>
                    <a:pt x="479" y="3171"/>
                  </a:lnTo>
                  <a:lnTo>
                    <a:pt x="461" y="3171"/>
                  </a:lnTo>
                  <a:lnTo>
                    <a:pt x="479" y="3189"/>
                  </a:lnTo>
                  <a:lnTo>
                    <a:pt x="498" y="3189"/>
                  </a:lnTo>
                  <a:lnTo>
                    <a:pt x="498" y="3208"/>
                  </a:lnTo>
                  <a:lnTo>
                    <a:pt x="516" y="3208"/>
                  </a:lnTo>
                  <a:lnTo>
                    <a:pt x="516" y="3226"/>
                  </a:lnTo>
                  <a:lnTo>
                    <a:pt x="535" y="3245"/>
                  </a:lnTo>
                  <a:lnTo>
                    <a:pt x="535" y="3263"/>
                  </a:lnTo>
                  <a:lnTo>
                    <a:pt x="572" y="3263"/>
                  </a:lnTo>
                  <a:lnTo>
                    <a:pt x="572" y="3282"/>
                  </a:lnTo>
                  <a:lnTo>
                    <a:pt x="572" y="3300"/>
                  </a:lnTo>
                  <a:lnTo>
                    <a:pt x="627" y="3374"/>
                  </a:lnTo>
                  <a:lnTo>
                    <a:pt x="682" y="3466"/>
                  </a:lnTo>
                  <a:lnTo>
                    <a:pt x="701" y="3484"/>
                  </a:lnTo>
                  <a:lnTo>
                    <a:pt x="719" y="3484"/>
                  </a:lnTo>
                  <a:lnTo>
                    <a:pt x="701" y="3503"/>
                  </a:lnTo>
                  <a:lnTo>
                    <a:pt x="719" y="3503"/>
                  </a:lnTo>
                  <a:lnTo>
                    <a:pt x="701" y="3521"/>
                  </a:lnTo>
                  <a:lnTo>
                    <a:pt x="719" y="3540"/>
                  </a:lnTo>
                  <a:lnTo>
                    <a:pt x="756" y="3558"/>
                  </a:lnTo>
                  <a:lnTo>
                    <a:pt x="756" y="3595"/>
                  </a:lnTo>
                  <a:lnTo>
                    <a:pt x="756" y="3613"/>
                  </a:lnTo>
                  <a:lnTo>
                    <a:pt x="774" y="3595"/>
                  </a:lnTo>
                  <a:lnTo>
                    <a:pt x="793" y="3595"/>
                  </a:lnTo>
                  <a:lnTo>
                    <a:pt x="793" y="3613"/>
                  </a:lnTo>
                  <a:lnTo>
                    <a:pt x="811" y="3632"/>
                  </a:lnTo>
                  <a:lnTo>
                    <a:pt x="848" y="3632"/>
                  </a:lnTo>
                  <a:lnTo>
                    <a:pt x="848" y="3650"/>
                  </a:lnTo>
                  <a:lnTo>
                    <a:pt x="866" y="3687"/>
                  </a:lnTo>
                  <a:lnTo>
                    <a:pt x="903" y="3706"/>
                  </a:lnTo>
                  <a:lnTo>
                    <a:pt x="940" y="3706"/>
                  </a:lnTo>
                  <a:lnTo>
                    <a:pt x="922" y="3724"/>
                  </a:lnTo>
                  <a:lnTo>
                    <a:pt x="922" y="3742"/>
                  </a:lnTo>
                  <a:lnTo>
                    <a:pt x="922" y="3761"/>
                  </a:lnTo>
                  <a:lnTo>
                    <a:pt x="940" y="3742"/>
                  </a:lnTo>
                  <a:lnTo>
                    <a:pt x="959" y="3742"/>
                  </a:lnTo>
                  <a:lnTo>
                    <a:pt x="959" y="3761"/>
                  </a:lnTo>
                  <a:lnTo>
                    <a:pt x="995" y="3798"/>
                  </a:lnTo>
                  <a:lnTo>
                    <a:pt x="1051" y="3871"/>
                  </a:lnTo>
                  <a:lnTo>
                    <a:pt x="1088" y="3871"/>
                  </a:lnTo>
                  <a:lnTo>
                    <a:pt x="1088" y="3890"/>
                  </a:lnTo>
                  <a:lnTo>
                    <a:pt x="1125" y="3927"/>
                  </a:lnTo>
                  <a:lnTo>
                    <a:pt x="1161" y="3945"/>
                  </a:lnTo>
                  <a:lnTo>
                    <a:pt x="1180" y="3945"/>
                  </a:lnTo>
                  <a:lnTo>
                    <a:pt x="1180" y="3964"/>
                  </a:lnTo>
                  <a:lnTo>
                    <a:pt x="1217" y="3982"/>
                  </a:lnTo>
                  <a:lnTo>
                    <a:pt x="1254" y="4000"/>
                  </a:lnTo>
                  <a:lnTo>
                    <a:pt x="1272" y="4000"/>
                  </a:lnTo>
                  <a:lnTo>
                    <a:pt x="1290" y="4019"/>
                  </a:lnTo>
                  <a:lnTo>
                    <a:pt x="1309" y="4000"/>
                  </a:lnTo>
                  <a:lnTo>
                    <a:pt x="1309" y="4019"/>
                  </a:lnTo>
                  <a:lnTo>
                    <a:pt x="1290" y="4037"/>
                  </a:lnTo>
                  <a:lnTo>
                    <a:pt x="1309" y="4056"/>
                  </a:lnTo>
                  <a:lnTo>
                    <a:pt x="1327" y="4074"/>
                  </a:lnTo>
                  <a:lnTo>
                    <a:pt x="1346" y="4093"/>
                  </a:lnTo>
                  <a:lnTo>
                    <a:pt x="1346" y="4111"/>
                  </a:lnTo>
                  <a:lnTo>
                    <a:pt x="1364" y="4093"/>
                  </a:lnTo>
                  <a:lnTo>
                    <a:pt x="1401" y="4093"/>
                  </a:lnTo>
                  <a:lnTo>
                    <a:pt x="1401" y="4111"/>
                  </a:lnTo>
                  <a:lnTo>
                    <a:pt x="1438" y="4111"/>
                  </a:lnTo>
                  <a:lnTo>
                    <a:pt x="1438" y="4130"/>
                  </a:lnTo>
                  <a:lnTo>
                    <a:pt x="1438" y="4148"/>
                  </a:lnTo>
                  <a:lnTo>
                    <a:pt x="1456" y="4166"/>
                  </a:lnTo>
                  <a:lnTo>
                    <a:pt x="1512" y="4166"/>
                  </a:lnTo>
                  <a:lnTo>
                    <a:pt x="1530" y="4185"/>
                  </a:lnTo>
                  <a:lnTo>
                    <a:pt x="1548" y="4203"/>
                  </a:lnTo>
                  <a:lnTo>
                    <a:pt x="1585" y="4203"/>
                  </a:lnTo>
                  <a:lnTo>
                    <a:pt x="1585" y="4222"/>
                  </a:lnTo>
                  <a:lnTo>
                    <a:pt x="1604" y="4222"/>
                  </a:lnTo>
                  <a:lnTo>
                    <a:pt x="1622" y="4203"/>
                  </a:lnTo>
                  <a:lnTo>
                    <a:pt x="1622" y="4222"/>
                  </a:lnTo>
                  <a:lnTo>
                    <a:pt x="1641" y="4259"/>
                  </a:lnTo>
                  <a:lnTo>
                    <a:pt x="1659" y="4277"/>
                  </a:lnTo>
                  <a:lnTo>
                    <a:pt x="1678" y="4259"/>
                  </a:lnTo>
                  <a:lnTo>
                    <a:pt x="1696" y="4277"/>
                  </a:lnTo>
                  <a:lnTo>
                    <a:pt x="1714" y="4277"/>
                  </a:lnTo>
                  <a:lnTo>
                    <a:pt x="1714" y="4295"/>
                  </a:lnTo>
                  <a:lnTo>
                    <a:pt x="1733" y="4314"/>
                  </a:lnTo>
                  <a:lnTo>
                    <a:pt x="1751" y="4295"/>
                  </a:lnTo>
                  <a:lnTo>
                    <a:pt x="1770" y="4295"/>
                  </a:lnTo>
                  <a:lnTo>
                    <a:pt x="1807" y="4332"/>
                  </a:lnTo>
                  <a:lnTo>
                    <a:pt x="1825" y="4332"/>
                  </a:lnTo>
                  <a:lnTo>
                    <a:pt x="1843" y="4314"/>
                  </a:lnTo>
                  <a:lnTo>
                    <a:pt x="1843" y="4332"/>
                  </a:lnTo>
                  <a:lnTo>
                    <a:pt x="1843" y="4351"/>
                  </a:lnTo>
                  <a:lnTo>
                    <a:pt x="1880" y="4351"/>
                  </a:lnTo>
                  <a:lnTo>
                    <a:pt x="1899" y="4332"/>
                  </a:lnTo>
                  <a:lnTo>
                    <a:pt x="1917" y="4351"/>
                  </a:lnTo>
                  <a:lnTo>
                    <a:pt x="1917" y="4332"/>
                  </a:lnTo>
                  <a:lnTo>
                    <a:pt x="1936" y="4314"/>
                  </a:lnTo>
                  <a:lnTo>
                    <a:pt x="1954" y="4332"/>
                  </a:lnTo>
                  <a:lnTo>
                    <a:pt x="1936" y="4351"/>
                  </a:lnTo>
                  <a:lnTo>
                    <a:pt x="1954" y="4369"/>
                  </a:lnTo>
                  <a:lnTo>
                    <a:pt x="2028" y="4406"/>
                  </a:lnTo>
                  <a:lnTo>
                    <a:pt x="2101" y="4424"/>
                  </a:lnTo>
                  <a:lnTo>
                    <a:pt x="2138" y="4406"/>
                  </a:lnTo>
                  <a:lnTo>
                    <a:pt x="2157" y="4406"/>
                  </a:lnTo>
                  <a:lnTo>
                    <a:pt x="2157" y="4424"/>
                  </a:lnTo>
                  <a:lnTo>
                    <a:pt x="2194" y="4424"/>
                  </a:lnTo>
                  <a:lnTo>
                    <a:pt x="2194" y="4443"/>
                  </a:lnTo>
                  <a:lnTo>
                    <a:pt x="2231" y="4443"/>
                  </a:lnTo>
                  <a:lnTo>
                    <a:pt x="2249" y="4461"/>
                  </a:lnTo>
                  <a:lnTo>
                    <a:pt x="2267" y="4443"/>
                  </a:lnTo>
                  <a:lnTo>
                    <a:pt x="2286" y="4461"/>
                  </a:lnTo>
                  <a:lnTo>
                    <a:pt x="2304" y="4480"/>
                  </a:lnTo>
                  <a:lnTo>
                    <a:pt x="2323" y="4424"/>
                  </a:lnTo>
                  <a:lnTo>
                    <a:pt x="2341" y="4388"/>
                  </a:lnTo>
                  <a:lnTo>
                    <a:pt x="2341" y="4443"/>
                  </a:lnTo>
                  <a:lnTo>
                    <a:pt x="2341" y="4480"/>
                  </a:lnTo>
                  <a:lnTo>
                    <a:pt x="2360" y="4498"/>
                  </a:lnTo>
                  <a:lnTo>
                    <a:pt x="2360" y="4480"/>
                  </a:lnTo>
                  <a:lnTo>
                    <a:pt x="2378" y="4461"/>
                  </a:lnTo>
                  <a:lnTo>
                    <a:pt x="2396" y="4480"/>
                  </a:lnTo>
                  <a:lnTo>
                    <a:pt x="2415" y="4498"/>
                  </a:lnTo>
                  <a:lnTo>
                    <a:pt x="2433" y="4498"/>
                  </a:lnTo>
                  <a:lnTo>
                    <a:pt x="2433" y="4480"/>
                  </a:lnTo>
                  <a:lnTo>
                    <a:pt x="2452" y="4480"/>
                  </a:lnTo>
                  <a:lnTo>
                    <a:pt x="2452" y="4461"/>
                  </a:lnTo>
                  <a:lnTo>
                    <a:pt x="2470" y="4461"/>
                  </a:lnTo>
                  <a:lnTo>
                    <a:pt x="2470" y="4480"/>
                  </a:lnTo>
                  <a:lnTo>
                    <a:pt x="2452" y="4498"/>
                  </a:lnTo>
                  <a:lnTo>
                    <a:pt x="2489" y="4498"/>
                  </a:lnTo>
                  <a:lnTo>
                    <a:pt x="2489" y="4517"/>
                  </a:lnTo>
                  <a:lnTo>
                    <a:pt x="2507" y="4517"/>
                  </a:lnTo>
                  <a:lnTo>
                    <a:pt x="2525" y="4498"/>
                  </a:lnTo>
                  <a:lnTo>
                    <a:pt x="2544" y="4498"/>
                  </a:lnTo>
                  <a:lnTo>
                    <a:pt x="2544" y="4517"/>
                  </a:lnTo>
                  <a:lnTo>
                    <a:pt x="2562" y="4498"/>
                  </a:lnTo>
                  <a:lnTo>
                    <a:pt x="2581" y="4480"/>
                  </a:lnTo>
                  <a:lnTo>
                    <a:pt x="2562" y="4480"/>
                  </a:lnTo>
                  <a:lnTo>
                    <a:pt x="2562" y="4461"/>
                  </a:lnTo>
                  <a:lnTo>
                    <a:pt x="2581" y="4443"/>
                  </a:lnTo>
                  <a:lnTo>
                    <a:pt x="2581" y="4480"/>
                  </a:lnTo>
                  <a:lnTo>
                    <a:pt x="2581" y="4498"/>
                  </a:lnTo>
                  <a:lnTo>
                    <a:pt x="2581" y="4517"/>
                  </a:lnTo>
                  <a:lnTo>
                    <a:pt x="2599" y="4517"/>
                  </a:lnTo>
                  <a:lnTo>
                    <a:pt x="2618" y="4498"/>
                  </a:lnTo>
                  <a:lnTo>
                    <a:pt x="2636" y="4517"/>
                  </a:lnTo>
                  <a:lnTo>
                    <a:pt x="2673" y="4517"/>
                  </a:lnTo>
                  <a:lnTo>
                    <a:pt x="2691" y="4535"/>
                  </a:lnTo>
                  <a:lnTo>
                    <a:pt x="2710" y="4535"/>
                  </a:lnTo>
                  <a:lnTo>
                    <a:pt x="2747" y="4517"/>
                  </a:lnTo>
                  <a:lnTo>
                    <a:pt x="2728" y="4498"/>
                  </a:lnTo>
                  <a:lnTo>
                    <a:pt x="2747" y="4498"/>
                  </a:lnTo>
                  <a:lnTo>
                    <a:pt x="2747" y="4517"/>
                  </a:lnTo>
                  <a:lnTo>
                    <a:pt x="2765" y="4517"/>
                  </a:lnTo>
                  <a:lnTo>
                    <a:pt x="2784" y="4553"/>
                  </a:lnTo>
                  <a:lnTo>
                    <a:pt x="2802" y="4517"/>
                  </a:lnTo>
                  <a:lnTo>
                    <a:pt x="2839" y="4535"/>
                  </a:lnTo>
                  <a:lnTo>
                    <a:pt x="2839" y="4517"/>
                  </a:lnTo>
                  <a:lnTo>
                    <a:pt x="2876" y="4553"/>
                  </a:lnTo>
                  <a:lnTo>
                    <a:pt x="2894" y="4535"/>
                  </a:lnTo>
                  <a:lnTo>
                    <a:pt x="2894" y="4553"/>
                  </a:lnTo>
                  <a:lnTo>
                    <a:pt x="2913" y="4572"/>
                  </a:lnTo>
                  <a:lnTo>
                    <a:pt x="2913" y="4553"/>
                  </a:lnTo>
                  <a:lnTo>
                    <a:pt x="2913" y="4535"/>
                  </a:lnTo>
                  <a:lnTo>
                    <a:pt x="2913" y="4517"/>
                  </a:lnTo>
                  <a:lnTo>
                    <a:pt x="2913" y="4498"/>
                  </a:lnTo>
                  <a:lnTo>
                    <a:pt x="2931" y="4498"/>
                  </a:lnTo>
                  <a:lnTo>
                    <a:pt x="2949" y="4517"/>
                  </a:lnTo>
                  <a:lnTo>
                    <a:pt x="2913" y="4535"/>
                  </a:lnTo>
                  <a:lnTo>
                    <a:pt x="2931" y="4553"/>
                  </a:lnTo>
                  <a:lnTo>
                    <a:pt x="2931" y="4535"/>
                  </a:lnTo>
                  <a:lnTo>
                    <a:pt x="2949" y="4535"/>
                  </a:lnTo>
                  <a:lnTo>
                    <a:pt x="2968" y="4553"/>
                  </a:lnTo>
                  <a:lnTo>
                    <a:pt x="3005" y="4572"/>
                  </a:lnTo>
                  <a:lnTo>
                    <a:pt x="3023" y="4572"/>
                  </a:lnTo>
                  <a:lnTo>
                    <a:pt x="3060" y="4553"/>
                  </a:lnTo>
                  <a:lnTo>
                    <a:pt x="3097" y="4572"/>
                  </a:lnTo>
                  <a:lnTo>
                    <a:pt x="3134" y="4572"/>
                  </a:lnTo>
                  <a:lnTo>
                    <a:pt x="3134" y="4553"/>
                  </a:lnTo>
                  <a:lnTo>
                    <a:pt x="3134" y="4535"/>
                  </a:lnTo>
                  <a:lnTo>
                    <a:pt x="3152" y="4535"/>
                  </a:lnTo>
                  <a:lnTo>
                    <a:pt x="3171" y="4553"/>
                  </a:lnTo>
                  <a:lnTo>
                    <a:pt x="3189" y="4572"/>
                  </a:lnTo>
                  <a:lnTo>
                    <a:pt x="3207" y="4553"/>
                  </a:lnTo>
                  <a:lnTo>
                    <a:pt x="3207" y="4535"/>
                  </a:lnTo>
                  <a:lnTo>
                    <a:pt x="3226" y="4553"/>
                  </a:lnTo>
                  <a:lnTo>
                    <a:pt x="3263" y="4553"/>
                  </a:lnTo>
                  <a:lnTo>
                    <a:pt x="3263" y="4535"/>
                  </a:lnTo>
                  <a:lnTo>
                    <a:pt x="3281" y="4535"/>
                  </a:lnTo>
                  <a:lnTo>
                    <a:pt x="3281" y="4553"/>
                  </a:lnTo>
                  <a:lnTo>
                    <a:pt x="3281" y="4572"/>
                  </a:lnTo>
                  <a:lnTo>
                    <a:pt x="3300" y="4572"/>
                  </a:lnTo>
                  <a:lnTo>
                    <a:pt x="3318" y="4535"/>
                  </a:lnTo>
                  <a:lnTo>
                    <a:pt x="3337" y="4553"/>
                  </a:lnTo>
                  <a:lnTo>
                    <a:pt x="3337" y="4572"/>
                  </a:lnTo>
                  <a:lnTo>
                    <a:pt x="3392" y="4553"/>
                  </a:lnTo>
                  <a:lnTo>
                    <a:pt x="3373" y="4535"/>
                  </a:lnTo>
                  <a:lnTo>
                    <a:pt x="3392" y="4517"/>
                  </a:lnTo>
                  <a:lnTo>
                    <a:pt x="3429" y="4535"/>
                  </a:lnTo>
                  <a:lnTo>
                    <a:pt x="3484" y="4553"/>
                  </a:lnTo>
                  <a:lnTo>
                    <a:pt x="3502" y="4517"/>
                  </a:lnTo>
                  <a:lnTo>
                    <a:pt x="3521" y="4498"/>
                  </a:lnTo>
                  <a:lnTo>
                    <a:pt x="3539" y="4517"/>
                  </a:lnTo>
                  <a:lnTo>
                    <a:pt x="3539" y="4535"/>
                  </a:lnTo>
                  <a:lnTo>
                    <a:pt x="3558" y="4517"/>
                  </a:lnTo>
                  <a:lnTo>
                    <a:pt x="3558" y="4498"/>
                  </a:lnTo>
                  <a:lnTo>
                    <a:pt x="3558" y="4461"/>
                  </a:lnTo>
                  <a:lnTo>
                    <a:pt x="3576" y="4461"/>
                  </a:lnTo>
                  <a:lnTo>
                    <a:pt x="3613" y="4498"/>
                  </a:lnTo>
                  <a:lnTo>
                    <a:pt x="3631" y="4480"/>
                  </a:lnTo>
                  <a:lnTo>
                    <a:pt x="3650" y="4480"/>
                  </a:lnTo>
                  <a:lnTo>
                    <a:pt x="3668" y="4498"/>
                  </a:lnTo>
                  <a:lnTo>
                    <a:pt x="3668" y="4480"/>
                  </a:lnTo>
                  <a:lnTo>
                    <a:pt x="3668" y="4461"/>
                  </a:lnTo>
                  <a:lnTo>
                    <a:pt x="3668" y="4443"/>
                  </a:lnTo>
                  <a:lnTo>
                    <a:pt x="3687" y="4443"/>
                  </a:lnTo>
                  <a:lnTo>
                    <a:pt x="3687" y="4461"/>
                  </a:lnTo>
                  <a:lnTo>
                    <a:pt x="3668" y="4461"/>
                  </a:lnTo>
                  <a:lnTo>
                    <a:pt x="3687" y="4498"/>
                  </a:lnTo>
                  <a:lnTo>
                    <a:pt x="3705" y="4480"/>
                  </a:lnTo>
                  <a:lnTo>
                    <a:pt x="3724" y="4480"/>
                  </a:lnTo>
                  <a:lnTo>
                    <a:pt x="3779" y="4461"/>
                  </a:lnTo>
                  <a:lnTo>
                    <a:pt x="3853" y="4461"/>
                  </a:lnTo>
                  <a:lnTo>
                    <a:pt x="3871" y="4443"/>
                  </a:lnTo>
                  <a:lnTo>
                    <a:pt x="3871" y="4424"/>
                  </a:lnTo>
                  <a:lnTo>
                    <a:pt x="3945" y="4424"/>
                  </a:lnTo>
                  <a:lnTo>
                    <a:pt x="3982" y="4443"/>
                  </a:lnTo>
                  <a:lnTo>
                    <a:pt x="3982" y="4406"/>
                  </a:lnTo>
                  <a:lnTo>
                    <a:pt x="3982" y="4388"/>
                  </a:lnTo>
                  <a:lnTo>
                    <a:pt x="4000" y="4406"/>
                  </a:lnTo>
                  <a:lnTo>
                    <a:pt x="4037" y="4388"/>
                  </a:lnTo>
                  <a:lnTo>
                    <a:pt x="4092" y="4388"/>
                  </a:lnTo>
                  <a:lnTo>
                    <a:pt x="4092" y="4406"/>
                  </a:lnTo>
                  <a:lnTo>
                    <a:pt x="4111" y="4406"/>
                  </a:lnTo>
                  <a:lnTo>
                    <a:pt x="4111" y="4388"/>
                  </a:lnTo>
                  <a:lnTo>
                    <a:pt x="4148" y="4369"/>
                  </a:lnTo>
                  <a:lnTo>
                    <a:pt x="4166" y="4351"/>
                  </a:lnTo>
                  <a:lnTo>
                    <a:pt x="4166" y="4332"/>
                  </a:lnTo>
                  <a:lnTo>
                    <a:pt x="4184" y="4332"/>
                  </a:lnTo>
                  <a:lnTo>
                    <a:pt x="4184" y="4314"/>
                  </a:lnTo>
                  <a:lnTo>
                    <a:pt x="4184" y="4295"/>
                  </a:lnTo>
                  <a:lnTo>
                    <a:pt x="4203" y="4295"/>
                  </a:lnTo>
                  <a:lnTo>
                    <a:pt x="4221" y="4277"/>
                  </a:lnTo>
                  <a:lnTo>
                    <a:pt x="4240" y="4295"/>
                  </a:lnTo>
                  <a:lnTo>
                    <a:pt x="4258" y="4314"/>
                  </a:lnTo>
                  <a:lnTo>
                    <a:pt x="4332" y="4314"/>
                  </a:lnTo>
                  <a:lnTo>
                    <a:pt x="4350" y="4295"/>
                  </a:lnTo>
                  <a:lnTo>
                    <a:pt x="4350" y="4277"/>
                  </a:lnTo>
                  <a:lnTo>
                    <a:pt x="4350" y="4259"/>
                  </a:lnTo>
                  <a:lnTo>
                    <a:pt x="4369" y="4240"/>
                  </a:lnTo>
                  <a:lnTo>
                    <a:pt x="4387" y="4259"/>
                  </a:lnTo>
                  <a:lnTo>
                    <a:pt x="4406" y="4259"/>
                  </a:lnTo>
                  <a:lnTo>
                    <a:pt x="4387" y="4240"/>
                  </a:lnTo>
                  <a:lnTo>
                    <a:pt x="4406" y="4222"/>
                  </a:lnTo>
                  <a:lnTo>
                    <a:pt x="4443" y="4203"/>
                  </a:lnTo>
                  <a:lnTo>
                    <a:pt x="4516" y="4203"/>
                  </a:lnTo>
                  <a:lnTo>
                    <a:pt x="4516" y="4185"/>
                  </a:lnTo>
                  <a:lnTo>
                    <a:pt x="4572" y="4166"/>
                  </a:lnTo>
                  <a:lnTo>
                    <a:pt x="4608" y="4130"/>
                  </a:lnTo>
                  <a:lnTo>
                    <a:pt x="4608" y="4111"/>
                  </a:lnTo>
                  <a:lnTo>
                    <a:pt x="4627" y="4111"/>
                  </a:lnTo>
                  <a:lnTo>
                    <a:pt x="4627" y="4093"/>
                  </a:lnTo>
                  <a:lnTo>
                    <a:pt x="4627" y="4074"/>
                  </a:lnTo>
                  <a:lnTo>
                    <a:pt x="4645" y="4074"/>
                  </a:lnTo>
                  <a:lnTo>
                    <a:pt x="4664" y="4093"/>
                  </a:lnTo>
                  <a:lnTo>
                    <a:pt x="4701" y="4093"/>
                  </a:lnTo>
                  <a:lnTo>
                    <a:pt x="4701" y="4074"/>
                  </a:lnTo>
                  <a:lnTo>
                    <a:pt x="4719" y="4093"/>
                  </a:lnTo>
                  <a:lnTo>
                    <a:pt x="4719" y="4074"/>
                  </a:lnTo>
                  <a:lnTo>
                    <a:pt x="4701" y="4056"/>
                  </a:lnTo>
                  <a:lnTo>
                    <a:pt x="4701" y="4019"/>
                  </a:lnTo>
                  <a:lnTo>
                    <a:pt x="4719" y="4019"/>
                  </a:lnTo>
                  <a:lnTo>
                    <a:pt x="4719" y="4037"/>
                  </a:lnTo>
                  <a:lnTo>
                    <a:pt x="4737" y="4037"/>
                  </a:lnTo>
                  <a:lnTo>
                    <a:pt x="4737" y="4056"/>
                  </a:lnTo>
                  <a:lnTo>
                    <a:pt x="4774" y="4056"/>
                  </a:lnTo>
                  <a:lnTo>
                    <a:pt x="4793" y="4019"/>
                  </a:lnTo>
                  <a:lnTo>
                    <a:pt x="4811" y="4019"/>
                  </a:lnTo>
                  <a:lnTo>
                    <a:pt x="4793" y="4000"/>
                  </a:lnTo>
                  <a:lnTo>
                    <a:pt x="4830" y="4000"/>
                  </a:lnTo>
                  <a:lnTo>
                    <a:pt x="4848" y="3982"/>
                  </a:lnTo>
                  <a:lnTo>
                    <a:pt x="4830" y="3982"/>
                  </a:lnTo>
                  <a:lnTo>
                    <a:pt x="4830" y="3945"/>
                  </a:lnTo>
                  <a:lnTo>
                    <a:pt x="4830" y="3927"/>
                  </a:lnTo>
                  <a:lnTo>
                    <a:pt x="4848" y="3945"/>
                  </a:lnTo>
                  <a:lnTo>
                    <a:pt x="4866" y="3964"/>
                  </a:lnTo>
                  <a:lnTo>
                    <a:pt x="4885" y="3945"/>
                  </a:lnTo>
                  <a:lnTo>
                    <a:pt x="4885" y="3927"/>
                  </a:lnTo>
                  <a:lnTo>
                    <a:pt x="4903" y="3927"/>
                  </a:lnTo>
                  <a:lnTo>
                    <a:pt x="4922" y="3945"/>
                  </a:lnTo>
                  <a:lnTo>
                    <a:pt x="4922" y="3908"/>
                  </a:lnTo>
                  <a:lnTo>
                    <a:pt x="4940" y="3908"/>
                  </a:lnTo>
                  <a:lnTo>
                    <a:pt x="4940" y="3927"/>
                  </a:lnTo>
                  <a:lnTo>
                    <a:pt x="4959" y="3927"/>
                  </a:lnTo>
                  <a:lnTo>
                    <a:pt x="4959" y="3908"/>
                  </a:lnTo>
                  <a:lnTo>
                    <a:pt x="4940" y="3890"/>
                  </a:lnTo>
                  <a:lnTo>
                    <a:pt x="4940" y="3871"/>
                  </a:lnTo>
                  <a:lnTo>
                    <a:pt x="4959" y="3853"/>
                  </a:lnTo>
                  <a:lnTo>
                    <a:pt x="4940" y="3835"/>
                  </a:lnTo>
                  <a:lnTo>
                    <a:pt x="4940" y="3816"/>
                  </a:lnTo>
                  <a:lnTo>
                    <a:pt x="4959" y="3835"/>
                  </a:lnTo>
                  <a:lnTo>
                    <a:pt x="4996" y="3853"/>
                  </a:lnTo>
                  <a:lnTo>
                    <a:pt x="4996" y="3853"/>
                  </a:lnTo>
                  <a:lnTo>
                    <a:pt x="4977" y="3835"/>
                  </a:lnTo>
                  <a:lnTo>
                    <a:pt x="4977" y="3816"/>
                  </a:lnTo>
                  <a:lnTo>
                    <a:pt x="4977" y="3798"/>
                  </a:lnTo>
                  <a:lnTo>
                    <a:pt x="4922" y="3798"/>
                  </a:lnTo>
                  <a:lnTo>
                    <a:pt x="4903" y="3816"/>
                  </a:lnTo>
                  <a:lnTo>
                    <a:pt x="4903" y="3798"/>
                  </a:lnTo>
                  <a:lnTo>
                    <a:pt x="4903" y="3779"/>
                  </a:lnTo>
                  <a:lnTo>
                    <a:pt x="4885" y="3761"/>
                  </a:lnTo>
                  <a:lnTo>
                    <a:pt x="4866" y="3761"/>
                  </a:lnTo>
                  <a:lnTo>
                    <a:pt x="4866" y="3779"/>
                  </a:lnTo>
                  <a:lnTo>
                    <a:pt x="4866" y="3798"/>
                  </a:lnTo>
                  <a:lnTo>
                    <a:pt x="4848" y="3798"/>
                  </a:lnTo>
                  <a:lnTo>
                    <a:pt x="4830" y="3779"/>
                  </a:lnTo>
                  <a:lnTo>
                    <a:pt x="4830" y="3798"/>
                  </a:lnTo>
                  <a:lnTo>
                    <a:pt x="4830" y="3816"/>
                  </a:lnTo>
                  <a:lnTo>
                    <a:pt x="4793" y="3835"/>
                  </a:lnTo>
                  <a:lnTo>
                    <a:pt x="4793" y="3853"/>
                  </a:lnTo>
                  <a:lnTo>
                    <a:pt x="4774" y="3835"/>
                  </a:lnTo>
                  <a:lnTo>
                    <a:pt x="4756" y="3853"/>
                  </a:lnTo>
                  <a:lnTo>
                    <a:pt x="4774" y="3871"/>
                  </a:lnTo>
                  <a:lnTo>
                    <a:pt x="4774" y="3890"/>
                  </a:lnTo>
                  <a:lnTo>
                    <a:pt x="4756" y="3871"/>
                  </a:lnTo>
                  <a:lnTo>
                    <a:pt x="4737" y="3871"/>
                  </a:lnTo>
                  <a:lnTo>
                    <a:pt x="4737" y="3890"/>
                  </a:lnTo>
                  <a:lnTo>
                    <a:pt x="4737" y="3908"/>
                  </a:lnTo>
                  <a:lnTo>
                    <a:pt x="4719" y="3890"/>
                  </a:lnTo>
                  <a:lnTo>
                    <a:pt x="4719" y="3871"/>
                  </a:lnTo>
                  <a:lnTo>
                    <a:pt x="4701" y="3871"/>
                  </a:lnTo>
                  <a:lnTo>
                    <a:pt x="4701" y="3890"/>
                  </a:lnTo>
                  <a:lnTo>
                    <a:pt x="4719" y="3908"/>
                  </a:lnTo>
                  <a:lnTo>
                    <a:pt x="4701" y="3927"/>
                  </a:lnTo>
                  <a:lnTo>
                    <a:pt x="4682" y="3890"/>
                  </a:lnTo>
                  <a:lnTo>
                    <a:pt x="4682" y="3927"/>
                  </a:lnTo>
                  <a:lnTo>
                    <a:pt x="4682" y="3982"/>
                  </a:lnTo>
                  <a:lnTo>
                    <a:pt x="4664" y="4000"/>
                  </a:lnTo>
                  <a:lnTo>
                    <a:pt x="4645" y="3982"/>
                  </a:lnTo>
                  <a:lnTo>
                    <a:pt x="4645" y="3964"/>
                  </a:lnTo>
                  <a:lnTo>
                    <a:pt x="4627" y="3945"/>
                  </a:lnTo>
                  <a:lnTo>
                    <a:pt x="4608" y="3945"/>
                  </a:lnTo>
                  <a:lnTo>
                    <a:pt x="4608" y="3964"/>
                  </a:lnTo>
                  <a:lnTo>
                    <a:pt x="4590" y="3964"/>
                  </a:lnTo>
                  <a:lnTo>
                    <a:pt x="4590" y="3982"/>
                  </a:lnTo>
                  <a:lnTo>
                    <a:pt x="4572" y="4000"/>
                  </a:lnTo>
                  <a:lnTo>
                    <a:pt x="4553" y="4000"/>
                  </a:lnTo>
                  <a:lnTo>
                    <a:pt x="4535" y="3982"/>
                  </a:lnTo>
                  <a:lnTo>
                    <a:pt x="4516" y="4000"/>
                  </a:lnTo>
                  <a:lnTo>
                    <a:pt x="4498" y="4037"/>
                  </a:lnTo>
                  <a:lnTo>
                    <a:pt x="4498" y="4056"/>
                  </a:lnTo>
                  <a:lnTo>
                    <a:pt x="4479" y="4037"/>
                  </a:lnTo>
                  <a:lnTo>
                    <a:pt x="4461" y="4037"/>
                  </a:lnTo>
                  <a:lnTo>
                    <a:pt x="4443" y="4056"/>
                  </a:lnTo>
                  <a:lnTo>
                    <a:pt x="4424" y="4056"/>
                  </a:lnTo>
                  <a:lnTo>
                    <a:pt x="4406" y="4093"/>
                  </a:lnTo>
                  <a:lnTo>
                    <a:pt x="4443" y="4130"/>
                  </a:lnTo>
                  <a:lnTo>
                    <a:pt x="4461" y="4148"/>
                  </a:lnTo>
                  <a:lnTo>
                    <a:pt x="4443" y="4148"/>
                  </a:lnTo>
                  <a:lnTo>
                    <a:pt x="4424" y="4130"/>
                  </a:lnTo>
                  <a:lnTo>
                    <a:pt x="4369" y="4130"/>
                  </a:lnTo>
                  <a:lnTo>
                    <a:pt x="4387" y="4111"/>
                  </a:lnTo>
                  <a:lnTo>
                    <a:pt x="4406" y="4111"/>
                  </a:lnTo>
                  <a:lnTo>
                    <a:pt x="4406" y="4074"/>
                  </a:lnTo>
                  <a:lnTo>
                    <a:pt x="4406" y="4056"/>
                  </a:lnTo>
                  <a:lnTo>
                    <a:pt x="4387" y="4074"/>
                  </a:lnTo>
                  <a:lnTo>
                    <a:pt x="4387" y="4093"/>
                  </a:lnTo>
                  <a:lnTo>
                    <a:pt x="4369" y="4093"/>
                  </a:lnTo>
                  <a:lnTo>
                    <a:pt x="4350" y="4074"/>
                  </a:lnTo>
                  <a:lnTo>
                    <a:pt x="4350" y="4093"/>
                  </a:lnTo>
                  <a:lnTo>
                    <a:pt x="4332" y="4111"/>
                  </a:lnTo>
                  <a:lnTo>
                    <a:pt x="4313" y="4093"/>
                  </a:lnTo>
                  <a:lnTo>
                    <a:pt x="4295" y="4111"/>
                  </a:lnTo>
                  <a:lnTo>
                    <a:pt x="4277" y="4130"/>
                  </a:lnTo>
                  <a:lnTo>
                    <a:pt x="4240" y="4148"/>
                  </a:lnTo>
                  <a:lnTo>
                    <a:pt x="4203" y="4166"/>
                  </a:lnTo>
                  <a:lnTo>
                    <a:pt x="4203" y="4222"/>
                  </a:lnTo>
                  <a:lnTo>
                    <a:pt x="4184" y="4259"/>
                  </a:lnTo>
                  <a:lnTo>
                    <a:pt x="4166" y="4240"/>
                  </a:lnTo>
                  <a:lnTo>
                    <a:pt x="4184" y="4222"/>
                  </a:lnTo>
                  <a:lnTo>
                    <a:pt x="4166" y="4222"/>
                  </a:lnTo>
                  <a:lnTo>
                    <a:pt x="4166" y="4203"/>
                  </a:lnTo>
                  <a:lnTo>
                    <a:pt x="4148" y="4185"/>
                  </a:lnTo>
                  <a:lnTo>
                    <a:pt x="4129" y="4203"/>
                  </a:lnTo>
                  <a:lnTo>
                    <a:pt x="4111" y="4203"/>
                  </a:lnTo>
                  <a:lnTo>
                    <a:pt x="4092" y="4222"/>
                  </a:lnTo>
                  <a:lnTo>
                    <a:pt x="4092" y="4240"/>
                  </a:lnTo>
                  <a:lnTo>
                    <a:pt x="4055" y="4222"/>
                  </a:lnTo>
                  <a:lnTo>
                    <a:pt x="4037" y="4222"/>
                  </a:lnTo>
                  <a:lnTo>
                    <a:pt x="4037" y="4240"/>
                  </a:lnTo>
                  <a:lnTo>
                    <a:pt x="4055" y="4240"/>
                  </a:lnTo>
                  <a:lnTo>
                    <a:pt x="4055" y="4259"/>
                  </a:lnTo>
                  <a:lnTo>
                    <a:pt x="4055" y="4295"/>
                  </a:lnTo>
                  <a:lnTo>
                    <a:pt x="4037" y="4295"/>
                  </a:lnTo>
                  <a:lnTo>
                    <a:pt x="4037" y="4277"/>
                  </a:lnTo>
                  <a:lnTo>
                    <a:pt x="4037" y="4259"/>
                  </a:lnTo>
                  <a:lnTo>
                    <a:pt x="4037" y="4240"/>
                  </a:lnTo>
                  <a:lnTo>
                    <a:pt x="4000" y="4222"/>
                  </a:lnTo>
                  <a:lnTo>
                    <a:pt x="3982" y="4222"/>
                  </a:lnTo>
                  <a:lnTo>
                    <a:pt x="4000" y="4240"/>
                  </a:lnTo>
                  <a:lnTo>
                    <a:pt x="4019" y="4259"/>
                  </a:lnTo>
                  <a:lnTo>
                    <a:pt x="3982" y="4259"/>
                  </a:lnTo>
                  <a:lnTo>
                    <a:pt x="3963" y="4222"/>
                  </a:lnTo>
                  <a:lnTo>
                    <a:pt x="3963" y="4240"/>
                  </a:lnTo>
                  <a:lnTo>
                    <a:pt x="3963" y="4259"/>
                  </a:lnTo>
                  <a:lnTo>
                    <a:pt x="3926" y="4277"/>
                  </a:lnTo>
                  <a:lnTo>
                    <a:pt x="3926" y="4259"/>
                  </a:lnTo>
                  <a:lnTo>
                    <a:pt x="3890" y="4259"/>
                  </a:lnTo>
                  <a:lnTo>
                    <a:pt x="3853" y="4277"/>
                  </a:lnTo>
                  <a:lnTo>
                    <a:pt x="3853" y="4295"/>
                  </a:lnTo>
                  <a:lnTo>
                    <a:pt x="3834" y="4277"/>
                  </a:lnTo>
                  <a:lnTo>
                    <a:pt x="3816" y="4277"/>
                  </a:lnTo>
                  <a:lnTo>
                    <a:pt x="3797" y="4295"/>
                  </a:lnTo>
                  <a:lnTo>
                    <a:pt x="3724" y="4295"/>
                  </a:lnTo>
                  <a:lnTo>
                    <a:pt x="3687" y="4314"/>
                  </a:lnTo>
                  <a:lnTo>
                    <a:pt x="3668" y="4332"/>
                  </a:lnTo>
                  <a:lnTo>
                    <a:pt x="3631" y="4314"/>
                  </a:lnTo>
                  <a:lnTo>
                    <a:pt x="3595" y="4332"/>
                  </a:lnTo>
                  <a:lnTo>
                    <a:pt x="3558" y="4351"/>
                  </a:lnTo>
                  <a:lnTo>
                    <a:pt x="3521" y="4369"/>
                  </a:lnTo>
                  <a:lnTo>
                    <a:pt x="3521" y="4351"/>
                  </a:lnTo>
                  <a:lnTo>
                    <a:pt x="3484" y="4351"/>
                  </a:lnTo>
                  <a:lnTo>
                    <a:pt x="3466" y="4369"/>
                  </a:lnTo>
                  <a:lnTo>
                    <a:pt x="3410" y="4369"/>
                  </a:lnTo>
                  <a:lnTo>
                    <a:pt x="3392" y="4388"/>
                  </a:lnTo>
                  <a:lnTo>
                    <a:pt x="3373" y="4388"/>
                  </a:lnTo>
                  <a:lnTo>
                    <a:pt x="3355" y="4406"/>
                  </a:lnTo>
                  <a:lnTo>
                    <a:pt x="3355" y="4424"/>
                  </a:lnTo>
                  <a:lnTo>
                    <a:pt x="3373" y="4424"/>
                  </a:lnTo>
                  <a:lnTo>
                    <a:pt x="3373" y="4443"/>
                  </a:lnTo>
                  <a:lnTo>
                    <a:pt x="3373" y="4461"/>
                  </a:lnTo>
                  <a:lnTo>
                    <a:pt x="3355" y="4461"/>
                  </a:lnTo>
                  <a:lnTo>
                    <a:pt x="3337" y="4480"/>
                  </a:lnTo>
                  <a:lnTo>
                    <a:pt x="3337" y="4461"/>
                  </a:lnTo>
                  <a:lnTo>
                    <a:pt x="3318" y="4406"/>
                  </a:lnTo>
                  <a:lnTo>
                    <a:pt x="3300" y="4388"/>
                  </a:lnTo>
                  <a:lnTo>
                    <a:pt x="3281" y="4388"/>
                  </a:lnTo>
                  <a:lnTo>
                    <a:pt x="3263" y="4406"/>
                  </a:lnTo>
                  <a:lnTo>
                    <a:pt x="3263" y="4388"/>
                  </a:lnTo>
                  <a:lnTo>
                    <a:pt x="3263" y="4369"/>
                  </a:lnTo>
                  <a:lnTo>
                    <a:pt x="3226" y="4388"/>
                  </a:lnTo>
                  <a:lnTo>
                    <a:pt x="3189" y="4406"/>
                  </a:lnTo>
                  <a:lnTo>
                    <a:pt x="3171" y="4388"/>
                  </a:lnTo>
                  <a:lnTo>
                    <a:pt x="3152" y="4388"/>
                  </a:lnTo>
                  <a:lnTo>
                    <a:pt x="3134" y="4406"/>
                  </a:lnTo>
                  <a:lnTo>
                    <a:pt x="3115" y="4406"/>
                  </a:lnTo>
                  <a:lnTo>
                    <a:pt x="3097" y="4424"/>
                  </a:lnTo>
                  <a:lnTo>
                    <a:pt x="3078" y="4406"/>
                  </a:lnTo>
                  <a:lnTo>
                    <a:pt x="3078" y="4424"/>
                  </a:lnTo>
                  <a:lnTo>
                    <a:pt x="3060" y="4443"/>
                  </a:lnTo>
                  <a:lnTo>
                    <a:pt x="3060" y="4424"/>
                  </a:lnTo>
                  <a:lnTo>
                    <a:pt x="3060" y="4406"/>
                  </a:lnTo>
                  <a:lnTo>
                    <a:pt x="3042" y="4406"/>
                  </a:lnTo>
                  <a:lnTo>
                    <a:pt x="3023" y="4424"/>
                  </a:lnTo>
                  <a:lnTo>
                    <a:pt x="3005" y="4424"/>
                  </a:lnTo>
                  <a:lnTo>
                    <a:pt x="3005" y="4461"/>
                  </a:lnTo>
                  <a:lnTo>
                    <a:pt x="2986" y="4443"/>
                  </a:lnTo>
                  <a:lnTo>
                    <a:pt x="2968" y="4443"/>
                  </a:lnTo>
                  <a:lnTo>
                    <a:pt x="2949" y="4406"/>
                  </a:lnTo>
                  <a:lnTo>
                    <a:pt x="2913" y="4406"/>
                  </a:lnTo>
                  <a:lnTo>
                    <a:pt x="2913" y="4388"/>
                  </a:lnTo>
                  <a:lnTo>
                    <a:pt x="2913" y="4369"/>
                  </a:lnTo>
                  <a:lnTo>
                    <a:pt x="2894" y="4369"/>
                  </a:lnTo>
                  <a:lnTo>
                    <a:pt x="2876" y="4388"/>
                  </a:lnTo>
                  <a:lnTo>
                    <a:pt x="2857" y="4388"/>
                  </a:lnTo>
                  <a:lnTo>
                    <a:pt x="2839" y="4406"/>
                  </a:lnTo>
                  <a:lnTo>
                    <a:pt x="2820" y="4406"/>
                  </a:lnTo>
                  <a:lnTo>
                    <a:pt x="2802" y="4369"/>
                  </a:lnTo>
                  <a:lnTo>
                    <a:pt x="2784" y="4406"/>
                  </a:lnTo>
                  <a:lnTo>
                    <a:pt x="2802" y="4406"/>
                  </a:lnTo>
                  <a:lnTo>
                    <a:pt x="2802" y="4424"/>
                  </a:lnTo>
                  <a:lnTo>
                    <a:pt x="2784" y="4443"/>
                  </a:lnTo>
                  <a:lnTo>
                    <a:pt x="2747" y="4388"/>
                  </a:lnTo>
                  <a:lnTo>
                    <a:pt x="2710" y="4369"/>
                  </a:lnTo>
                  <a:lnTo>
                    <a:pt x="2691" y="4369"/>
                  </a:lnTo>
                  <a:lnTo>
                    <a:pt x="2691" y="4388"/>
                  </a:lnTo>
                  <a:lnTo>
                    <a:pt x="2654" y="4388"/>
                  </a:lnTo>
                  <a:lnTo>
                    <a:pt x="2654" y="4351"/>
                  </a:lnTo>
                  <a:lnTo>
                    <a:pt x="2654" y="4332"/>
                  </a:lnTo>
                  <a:lnTo>
                    <a:pt x="2636" y="4351"/>
                  </a:lnTo>
                  <a:lnTo>
                    <a:pt x="2618" y="4369"/>
                  </a:lnTo>
                  <a:lnTo>
                    <a:pt x="2599" y="4369"/>
                  </a:lnTo>
                  <a:lnTo>
                    <a:pt x="2599" y="4388"/>
                  </a:lnTo>
                  <a:lnTo>
                    <a:pt x="2581" y="4369"/>
                  </a:lnTo>
                  <a:lnTo>
                    <a:pt x="2581" y="4351"/>
                  </a:lnTo>
                  <a:lnTo>
                    <a:pt x="2562" y="4351"/>
                  </a:lnTo>
                  <a:lnTo>
                    <a:pt x="2544" y="4332"/>
                  </a:lnTo>
                  <a:lnTo>
                    <a:pt x="2544" y="4351"/>
                  </a:lnTo>
                  <a:lnTo>
                    <a:pt x="2525" y="4369"/>
                  </a:lnTo>
                  <a:lnTo>
                    <a:pt x="2507" y="4351"/>
                  </a:lnTo>
                  <a:lnTo>
                    <a:pt x="2507" y="4332"/>
                  </a:lnTo>
                  <a:lnTo>
                    <a:pt x="2489" y="4351"/>
                  </a:lnTo>
                  <a:lnTo>
                    <a:pt x="2489" y="4332"/>
                  </a:lnTo>
                  <a:lnTo>
                    <a:pt x="2433" y="4332"/>
                  </a:lnTo>
                  <a:lnTo>
                    <a:pt x="2415" y="4351"/>
                  </a:lnTo>
                  <a:lnTo>
                    <a:pt x="2396" y="4332"/>
                  </a:lnTo>
                  <a:lnTo>
                    <a:pt x="2378" y="4314"/>
                  </a:lnTo>
                  <a:lnTo>
                    <a:pt x="2304" y="4314"/>
                  </a:lnTo>
                  <a:lnTo>
                    <a:pt x="2267" y="4295"/>
                  </a:lnTo>
                  <a:lnTo>
                    <a:pt x="2267" y="4277"/>
                  </a:lnTo>
                  <a:lnTo>
                    <a:pt x="2157" y="4277"/>
                  </a:lnTo>
                  <a:lnTo>
                    <a:pt x="2138" y="4295"/>
                  </a:lnTo>
                  <a:lnTo>
                    <a:pt x="2138" y="4277"/>
                  </a:lnTo>
                  <a:lnTo>
                    <a:pt x="2138" y="4259"/>
                  </a:lnTo>
                  <a:lnTo>
                    <a:pt x="2028" y="4222"/>
                  </a:lnTo>
                  <a:lnTo>
                    <a:pt x="1899" y="4185"/>
                  </a:lnTo>
                  <a:lnTo>
                    <a:pt x="1917" y="4185"/>
                  </a:lnTo>
                  <a:lnTo>
                    <a:pt x="1899" y="4166"/>
                  </a:lnTo>
                  <a:lnTo>
                    <a:pt x="1880" y="4185"/>
                  </a:lnTo>
                  <a:lnTo>
                    <a:pt x="1880" y="4166"/>
                  </a:lnTo>
                  <a:lnTo>
                    <a:pt x="1862" y="4166"/>
                  </a:lnTo>
                  <a:lnTo>
                    <a:pt x="1843" y="4185"/>
                  </a:lnTo>
                  <a:lnTo>
                    <a:pt x="1825" y="4185"/>
                  </a:lnTo>
                  <a:lnTo>
                    <a:pt x="1807" y="4166"/>
                  </a:lnTo>
                  <a:lnTo>
                    <a:pt x="1807" y="4148"/>
                  </a:lnTo>
                  <a:lnTo>
                    <a:pt x="1807" y="4130"/>
                  </a:lnTo>
                  <a:lnTo>
                    <a:pt x="1788" y="4148"/>
                  </a:lnTo>
                  <a:lnTo>
                    <a:pt x="1770" y="4148"/>
                  </a:lnTo>
                  <a:lnTo>
                    <a:pt x="1751" y="4130"/>
                  </a:lnTo>
                  <a:lnTo>
                    <a:pt x="1751" y="4111"/>
                  </a:lnTo>
                  <a:lnTo>
                    <a:pt x="1733" y="4130"/>
                  </a:lnTo>
                  <a:lnTo>
                    <a:pt x="1714" y="4130"/>
                  </a:lnTo>
                  <a:lnTo>
                    <a:pt x="1714" y="4074"/>
                  </a:lnTo>
                  <a:lnTo>
                    <a:pt x="1696" y="4093"/>
                  </a:lnTo>
                  <a:lnTo>
                    <a:pt x="1678" y="4111"/>
                  </a:lnTo>
                  <a:lnTo>
                    <a:pt x="1678" y="4093"/>
                  </a:lnTo>
                  <a:lnTo>
                    <a:pt x="1641" y="4074"/>
                  </a:lnTo>
                  <a:lnTo>
                    <a:pt x="1604" y="4074"/>
                  </a:lnTo>
                  <a:lnTo>
                    <a:pt x="1604" y="4056"/>
                  </a:lnTo>
                  <a:lnTo>
                    <a:pt x="1567" y="4019"/>
                  </a:lnTo>
                  <a:lnTo>
                    <a:pt x="1548" y="4000"/>
                  </a:lnTo>
                  <a:lnTo>
                    <a:pt x="1530" y="4019"/>
                  </a:lnTo>
                  <a:lnTo>
                    <a:pt x="1512" y="4000"/>
                  </a:lnTo>
                  <a:lnTo>
                    <a:pt x="1493" y="3982"/>
                  </a:lnTo>
                  <a:lnTo>
                    <a:pt x="1456" y="3964"/>
                  </a:lnTo>
                  <a:lnTo>
                    <a:pt x="1364" y="3890"/>
                  </a:lnTo>
                  <a:lnTo>
                    <a:pt x="1217" y="3798"/>
                  </a:lnTo>
                  <a:lnTo>
                    <a:pt x="1198" y="3779"/>
                  </a:lnTo>
                  <a:lnTo>
                    <a:pt x="1198" y="3761"/>
                  </a:lnTo>
                  <a:lnTo>
                    <a:pt x="1180" y="3779"/>
                  </a:lnTo>
                  <a:lnTo>
                    <a:pt x="1161" y="3742"/>
                  </a:lnTo>
                  <a:lnTo>
                    <a:pt x="1143" y="3742"/>
                  </a:lnTo>
                  <a:lnTo>
                    <a:pt x="1125" y="3724"/>
                  </a:lnTo>
                  <a:lnTo>
                    <a:pt x="1106" y="3687"/>
                  </a:lnTo>
                  <a:lnTo>
                    <a:pt x="1088" y="3669"/>
                  </a:lnTo>
                  <a:lnTo>
                    <a:pt x="1069" y="3650"/>
                  </a:lnTo>
                  <a:lnTo>
                    <a:pt x="1014" y="3595"/>
                  </a:lnTo>
                  <a:lnTo>
                    <a:pt x="995" y="3577"/>
                  </a:lnTo>
                  <a:lnTo>
                    <a:pt x="995" y="3558"/>
                  </a:lnTo>
                  <a:lnTo>
                    <a:pt x="995" y="3540"/>
                  </a:lnTo>
                  <a:lnTo>
                    <a:pt x="977" y="3558"/>
                  </a:lnTo>
                  <a:lnTo>
                    <a:pt x="959" y="3558"/>
                  </a:lnTo>
                  <a:lnTo>
                    <a:pt x="940" y="3521"/>
                  </a:lnTo>
                  <a:lnTo>
                    <a:pt x="940" y="3503"/>
                  </a:lnTo>
                  <a:lnTo>
                    <a:pt x="922" y="3521"/>
                  </a:lnTo>
                  <a:lnTo>
                    <a:pt x="903" y="3521"/>
                  </a:lnTo>
                  <a:lnTo>
                    <a:pt x="922" y="3503"/>
                  </a:lnTo>
                  <a:lnTo>
                    <a:pt x="922" y="3484"/>
                  </a:lnTo>
                  <a:lnTo>
                    <a:pt x="885" y="3466"/>
                  </a:lnTo>
                  <a:lnTo>
                    <a:pt x="866" y="3447"/>
                  </a:lnTo>
                  <a:lnTo>
                    <a:pt x="848" y="3411"/>
                  </a:lnTo>
                  <a:lnTo>
                    <a:pt x="830" y="3411"/>
                  </a:lnTo>
                  <a:lnTo>
                    <a:pt x="830" y="3392"/>
                  </a:lnTo>
                  <a:lnTo>
                    <a:pt x="811" y="3392"/>
                  </a:lnTo>
                  <a:lnTo>
                    <a:pt x="811" y="3355"/>
                  </a:lnTo>
                  <a:lnTo>
                    <a:pt x="774" y="3337"/>
                  </a:lnTo>
                  <a:lnTo>
                    <a:pt x="774" y="3318"/>
                  </a:lnTo>
                  <a:lnTo>
                    <a:pt x="756" y="3300"/>
                  </a:lnTo>
                  <a:lnTo>
                    <a:pt x="719" y="3263"/>
                  </a:lnTo>
                  <a:lnTo>
                    <a:pt x="701" y="3245"/>
                  </a:lnTo>
                  <a:lnTo>
                    <a:pt x="719" y="3245"/>
                  </a:lnTo>
                  <a:lnTo>
                    <a:pt x="701" y="3226"/>
                  </a:lnTo>
                  <a:lnTo>
                    <a:pt x="664" y="3189"/>
                  </a:lnTo>
                  <a:lnTo>
                    <a:pt x="682" y="3171"/>
                  </a:lnTo>
                  <a:lnTo>
                    <a:pt x="664" y="3153"/>
                  </a:lnTo>
                  <a:lnTo>
                    <a:pt x="664" y="3134"/>
                  </a:lnTo>
                  <a:lnTo>
                    <a:pt x="645" y="3134"/>
                  </a:lnTo>
                  <a:lnTo>
                    <a:pt x="627" y="3116"/>
                  </a:lnTo>
                  <a:lnTo>
                    <a:pt x="627" y="3097"/>
                  </a:lnTo>
                  <a:lnTo>
                    <a:pt x="627" y="3079"/>
                  </a:lnTo>
                  <a:lnTo>
                    <a:pt x="608" y="3079"/>
                  </a:lnTo>
                  <a:lnTo>
                    <a:pt x="608" y="3060"/>
                  </a:lnTo>
                  <a:lnTo>
                    <a:pt x="590" y="3024"/>
                  </a:lnTo>
                  <a:lnTo>
                    <a:pt x="572" y="3024"/>
                  </a:lnTo>
                  <a:lnTo>
                    <a:pt x="572" y="3005"/>
                  </a:lnTo>
                  <a:lnTo>
                    <a:pt x="535" y="3005"/>
                  </a:lnTo>
                  <a:lnTo>
                    <a:pt x="535" y="2987"/>
                  </a:lnTo>
                  <a:lnTo>
                    <a:pt x="553" y="2968"/>
                  </a:lnTo>
                  <a:lnTo>
                    <a:pt x="516" y="2968"/>
                  </a:lnTo>
                  <a:lnTo>
                    <a:pt x="498" y="2950"/>
                  </a:lnTo>
                  <a:lnTo>
                    <a:pt x="516" y="2931"/>
                  </a:lnTo>
                  <a:lnTo>
                    <a:pt x="479" y="2931"/>
                  </a:lnTo>
                  <a:lnTo>
                    <a:pt x="498" y="2913"/>
                  </a:lnTo>
                  <a:lnTo>
                    <a:pt x="498" y="2894"/>
                  </a:lnTo>
                  <a:lnTo>
                    <a:pt x="461" y="2876"/>
                  </a:lnTo>
                  <a:lnTo>
                    <a:pt x="461" y="2858"/>
                  </a:lnTo>
                  <a:lnTo>
                    <a:pt x="461" y="2839"/>
                  </a:lnTo>
                  <a:lnTo>
                    <a:pt x="461" y="2821"/>
                  </a:lnTo>
                  <a:lnTo>
                    <a:pt x="442" y="2802"/>
                  </a:lnTo>
                  <a:lnTo>
                    <a:pt x="424" y="2802"/>
                  </a:lnTo>
                  <a:lnTo>
                    <a:pt x="442" y="2784"/>
                  </a:lnTo>
                  <a:lnTo>
                    <a:pt x="442" y="2747"/>
                  </a:lnTo>
                  <a:lnTo>
                    <a:pt x="442" y="2729"/>
                  </a:lnTo>
                  <a:lnTo>
                    <a:pt x="424" y="2729"/>
                  </a:lnTo>
                  <a:lnTo>
                    <a:pt x="406" y="2747"/>
                  </a:lnTo>
                  <a:lnTo>
                    <a:pt x="406" y="2747"/>
                  </a:lnTo>
                  <a:lnTo>
                    <a:pt x="424" y="2710"/>
                  </a:lnTo>
                  <a:lnTo>
                    <a:pt x="424" y="2692"/>
                  </a:lnTo>
                  <a:lnTo>
                    <a:pt x="424" y="2673"/>
                  </a:lnTo>
                  <a:lnTo>
                    <a:pt x="406" y="2655"/>
                  </a:lnTo>
                  <a:lnTo>
                    <a:pt x="369" y="2655"/>
                  </a:lnTo>
                  <a:lnTo>
                    <a:pt x="369" y="2636"/>
                  </a:lnTo>
                  <a:lnTo>
                    <a:pt x="387" y="2636"/>
                  </a:lnTo>
                  <a:lnTo>
                    <a:pt x="369" y="2618"/>
                  </a:lnTo>
                  <a:lnTo>
                    <a:pt x="387" y="2600"/>
                  </a:lnTo>
                  <a:lnTo>
                    <a:pt x="350" y="2600"/>
                  </a:lnTo>
                  <a:lnTo>
                    <a:pt x="350" y="2581"/>
                  </a:lnTo>
                  <a:lnTo>
                    <a:pt x="369" y="2581"/>
                  </a:lnTo>
                  <a:lnTo>
                    <a:pt x="369" y="2563"/>
                  </a:lnTo>
                  <a:lnTo>
                    <a:pt x="332" y="2452"/>
                  </a:lnTo>
                  <a:lnTo>
                    <a:pt x="313" y="2415"/>
                  </a:lnTo>
                  <a:lnTo>
                    <a:pt x="295" y="2434"/>
                  </a:lnTo>
                  <a:lnTo>
                    <a:pt x="295" y="2415"/>
                  </a:lnTo>
                  <a:lnTo>
                    <a:pt x="313" y="2415"/>
                  </a:lnTo>
                  <a:lnTo>
                    <a:pt x="313" y="2397"/>
                  </a:lnTo>
                  <a:lnTo>
                    <a:pt x="313" y="2378"/>
                  </a:lnTo>
                  <a:lnTo>
                    <a:pt x="295" y="2378"/>
                  </a:lnTo>
                  <a:lnTo>
                    <a:pt x="277" y="2360"/>
                  </a:lnTo>
                  <a:lnTo>
                    <a:pt x="295" y="2341"/>
                  </a:lnTo>
                  <a:lnTo>
                    <a:pt x="295" y="2323"/>
                  </a:lnTo>
                  <a:lnTo>
                    <a:pt x="277" y="2286"/>
                  </a:lnTo>
                  <a:lnTo>
                    <a:pt x="258" y="2249"/>
                  </a:lnTo>
                  <a:lnTo>
                    <a:pt x="277" y="2249"/>
                  </a:lnTo>
                  <a:lnTo>
                    <a:pt x="277" y="2231"/>
                  </a:lnTo>
                  <a:lnTo>
                    <a:pt x="258" y="2231"/>
                  </a:lnTo>
                  <a:lnTo>
                    <a:pt x="277" y="2194"/>
                  </a:lnTo>
                  <a:lnTo>
                    <a:pt x="277" y="2176"/>
                  </a:lnTo>
                  <a:lnTo>
                    <a:pt x="258" y="2194"/>
                  </a:lnTo>
                  <a:lnTo>
                    <a:pt x="240" y="2194"/>
                  </a:lnTo>
                  <a:lnTo>
                    <a:pt x="240" y="2176"/>
                  </a:lnTo>
                  <a:lnTo>
                    <a:pt x="258" y="2157"/>
                  </a:lnTo>
                  <a:lnTo>
                    <a:pt x="258" y="2139"/>
                  </a:lnTo>
                  <a:lnTo>
                    <a:pt x="258" y="2120"/>
                  </a:lnTo>
                  <a:lnTo>
                    <a:pt x="258" y="2102"/>
                  </a:lnTo>
                  <a:lnTo>
                    <a:pt x="240" y="2083"/>
                  </a:lnTo>
                  <a:lnTo>
                    <a:pt x="240" y="2047"/>
                  </a:lnTo>
                  <a:lnTo>
                    <a:pt x="221" y="2047"/>
                  </a:lnTo>
                  <a:lnTo>
                    <a:pt x="240" y="2010"/>
                  </a:lnTo>
                  <a:lnTo>
                    <a:pt x="221" y="1991"/>
                  </a:lnTo>
                  <a:lnTo>
                    <a:pt x="221" y="1973"/>
                  </a:lnTo>
                  <a:lnTo>
                    <a:pt x="221" y="1936"/>
                  </a:lnTo>
                  <a:lnTo>
                    <a:pt x="203" y="1899"/>
                  </a:lnTo>
                  <a:lnTo>
                    <a:pt x="203" y="1881"/>
                  </a:lnTo>
                  <a:lnTo>
                    <a:pt x="221" y="1881"/>
                  </a:lnTo>
                  <a:lnTo>
                    <a:pt x="203" y="1844"/>
                  </a:lnTo>
                  <a:lnTo>
                    <a:pt x="203" y="1807"/>
                  </a:lnTo>
                  <a:lnTo>
                    <a:pt x="184" y="1752"/>
                  </a:lnTo>
                  <a:lnTo>
                    <a:pt x="184" y="1733"/>
                  </a:lnTo>
                  <a:lnTo>
                    <a:pt x="203" y="1715"/>
                  </a:lnTo>
                  <a:lnTo>
                    <a:pt x="203" y="1696"/>
                  </a:lnTo>
                  <a:lnTo>
                    <a:pt x="203" y="1678"/>
                  </a:lnTo>
                  <a:lnTo>
                    <a:pt x="221" y="1659"/>
                  </a:lnTo>
                  <a:lnTo>
                    <a:pt x="221" y="1641"/>
                  </a:lnTo>
                  <a:lnTo>
                    <a:pt x="203" y="1604"/>
                  </a:lnTo>
                  <a:lnTo>
                    <a:pt x="203" y="1586"/>
                  </a:lnTo>
                  <a:lnTo>
                    <a:pt x="203" y="1567"/>
                  </a:lnTo>
                  <a:lnTo>
                    <a:pt x="203" y="1549"/>
                  </a:lnTo>
                  <a:lnTo>
                    <a:pt x="203" y="1530"/>
                  </a:lnTo>
                  <a:lnTo>
                    <a:pt x="184" y="1512"/>
                  </a:lnTo>
                  <a:lnTo>
                    <a:pt x="184" y="1494"/>
                  </a:lnTo>
                  <a:lnTo>
                    <a:pt x="203" y="1475"/>
                  </a:lnTo>
                  <a:lnTo>
                    <a:pt x="203" y="1457"/>
                  </a:lnTo>
                  <a:lnTo>
                    <a:pt x="203" y="1401"/>
                  </a:lnTo>
                  <a:lnTo>
                    <a:pt x="166" y="1401"/>
                  </a:lnTo>
                  <a:lnTo>
                    <a:pt x="184" y="1365"/>
                  </a:lnTo>
                  <a:lnTo>
                    <a:pt x="203" y="1328"/>
                  </a:lnTo>
                  <a:lnTo>
                    <a:pt x="203" y="1272"/>
                  </a:lnTo>
                  <a:lnTo>
                    <a:pt x="184" y="1254"/>
                  </a:lnTo>
                  <a:lnTo>
                    <a:pt x="166" y="1235"/>
                  </a:lnTo>
                  <a:lnTo>
                    <a:pt x="221" y="1235"/>
                  </a:lnTo>
                  <a:lnTo>
                    <a:pt x="221" y="1217"/>
                  </a:lnTo>
                  <a:lnTo>
                    <a:pt x="203" y="1162"/>
                  </a:lnTo>
                  <a:lnTo>
                    <a:pt x="184" y="1143"/>
                  </a:lnTo>
                  <a:lnTo>
                    <a:pt x="203" y="1125"/>
                  </a:lnTo>
                  <a:lnTo>
                    <a:pt x="221" y="1106"/>
                  </a:lnTo>
                  <a:lnTo>
                    <a:pt x="221" y="1014"/>
                  </a:lnTo>
                  <a:lnTo>
                    <a:pt x="240" y="941"/>
                  </a:lnTo>
                  <a:lnTo>
                    <a:pt x="258" y="904"/>
                  </a:lnTo>
                  <a:lnTo>
                    <a:pt x="277" y="885"/>
                  </a:lnTo>
                  <a:lnTo>
                    <a:pt x="258" y="885"/>
                  </a:lnTo>
                  <a:lnTo>
                    <a:pt x="221" y="867"/>
                  </a:lnTo>
                  <a:lnTo>
                    <a:pt x="258" y="867"/>
                  </a:lnTo>
                  <a:lnTo>
                    <a:pt x="277" y="848"/>
                  </a:lnTo>
                  <a:lnTo>
                    <a:pt x="277" y="830"/>
                  </a:lnTo>
                  <a:lnTo>
                    <a:pt x="277" y="775"/>
                  </a:lnTo>
                  <a:lnTo>
                    <a:pt x="295" y="738"/>
                  </a:lnTo>
                  <a:lnTo>
                    <a:pt x="313" y="701"/>
                  </a:lnTo>
                  <a:lnTo>
                    <a:pt x="313" y="682"/>
                  </a:lnTo>
                  <a:lnTo>
                    <a:pt x="332" y="646"/>
                  </a:lnTo>
                  <a:lnTo>
                    <a:pt x="332" y="627"/>
                  </a:lnTo>
                  <a:lnTo>
                    <a:pt x="332" y="609"/>
                  </a:lnTo>
                  <a:lnTo>
                    <a:pt x="332" y="590"/>
                  </a:lnTo>
                  <a:lnTo>
                    <a:pt x="350" y="572"/>
                  </a:lnTo>
                  <a:lnTo>
                    <a:pt x="350" y="553"/>
                  </a:lnTo>
                  <a:lnTo>
                    <a:pt x="387" y="461"/>
                  </a:lnTo>
                  <a:lnTo>
                    <a:pt x="424" y="388"/>
                  </a:lnTo>
                  <a:lnTo>
                    <a:pt x="442" y="351"/>
                  </a:lnTo>
                  <a:lnTo>
                    <a:pt x="442" y="332"/>
                  </a:lnTo>
                  <a:lnTo>
                    <a:pt x="442" y="295"/>
                  </a:lnTo>
                  <a:lnTo>
                    <a:pt x="479" y="240"/>
                  </a:lnTo>
                  <a:lnTo>
                    <a:pt x="498" y="185"/>
                  </a:lnTo>
                  <a:lnTo>
                    <a:pt x="498" y="166"/>
                  </a:lnTo>
                  <a:lnTo>
                    <a:pt x="498" y="148"/>
                  </a:lnTo>
                  <a:lnTo>
                    <a:pt x="516" y="129"/>
                  </a:lnTo>
                  <a:lnTo>
                    <a:pt x="535" y="129"/>
                  </a:lnTo>
                  <a:lnTo>
                    <a:pt x="535" y="111"/>
                  </a:lnTo>
                  <a:lnTo>
                    <a:pt x="553" y="74"/>
                  </a:lnTo>
                  <a:lnTo>
                    <a:pt x="535" y="37"/>
                  </a:lnTo>
                  <a:lnTo>
                    <a:pt x="516" y="19"/>
                  </a:lnTo>
                  <a:lnTo>
                    <a:pt x="479" y="19"/>
                  </a:lnTo>
                  <a:lnTo>
                    <a:pt x="461" y="0"/>
                  </a:lnTo>
                  <a:close/>
                  <a:moveTo>
                    <a:pt x="2784" y="4775"/>
                  </a:moveTo>
                  <a:lnTo>
                    <a:pt x="2765" y="4793"/>
                  </a:lnTo>
                  <a:lnTo>
                    <a:pt x="2784" y="4812"/>
                  </a:lnTo>
                  <a:lnTo>
                    <a:pt x="2802" y="4812"/>
                  </a:lnTo>
                  <a:lnTo>
                    <a:pt x="2784" y="4775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1391075" y="909075"/>
              <a:ext cx="212000" cy="86200"/>
            </a:xfrm>
            <a:custGeom>
              <a:avLst/>
              <a:gdLst/>
              <a:ahLst/>
              <a:cxnLst/>
              <a:rect l="l" t="t" r="r" b="b"/>
              <a:pathLst>
                <a:path w="8480" h="3448" extrusionOk="0">
                  <a:moveTo>
                    <a:pt x="4000" y="38"/>
                  </a:moveTo>
                  <a:lnTo>
                    <a:pt x="4019" y="56"/>
                  </a:lnTo>
                  <a:lnTo>
                    <a:pt x="3982" y="56"/>
                  </a:lnTo>
                  <a:lnTo>
                    <a:pt x="3982" y="38"/>
                  </a:lnTo>
                  <a:close/>
                  <a:moveTo>
                    <a:pt x="3853" y="112"/>
                  </a:moveTo>
                  <a:lnTo>
                    <a:pt x="3834" y="130"/>
                  </a:lnTo>
                  <a:lnTo>
                    <a:pt x="3816" y="130"/>
                  </a:lnTo>
                  <a:lnTo>
                    <a:pt x="3816" y="112"/>
                  </a:lnTo>
                  <a:close/>
                  <a:moveTo>
                    <a:pt x="2968" y="130"/>
                  </a:moveTo>
                  <a:lnTo>
                    <a:pt x="2986" y="148"/>
                  </a:lnTo>
                  <a:lnTo>
                    <a:pt x="2986" y="167"/>
                  </a:lnTo>
                  <a:lnTo>
                    <a:pt x="2968" y="167"/>
                  </a:lnTo>
                  <a:lnTo>
                    <a:pt x="2949" y="148"/>
                  </a:lnTo>
                  <a:lnTo>
                    <a:pt x="2968" y="130"/>
                  </a:lnTo>
                  <a:close/>
                  <a:moveTo>
                    <a:pt x="4203" y="148"/>
                  </a:moveTo>
                  <a:lnTo>
                    <a:pt x="4203" y="167"/>
                  </a:lnTo>
                  <a:lnTo>
                    <a:pt x="4203" y="185"/>
                  </a:lnTo>
                  <a:lnTo>
                    <a:pt x="4185" y="167"/>
                  </a:lnTo>
                  <a:lnTo>
                    <a:pt x="4185" y="148"/>
                  </a:lnTo>
                  <a:close/>
                  <a:moveTo>
                    <a:pt x="4498" y="185"/>
                  </a:moveTo>
                  <a:lnTo>
                    <a:pt x="4498" y="204"/>
                  </a:lnTo>
                  <a:lnTo>
                    <a:pt x="4498" y="222"/>
                  </a:lnTo>
                  <a:lnTo>
                    <a:pt x="4479" y="204"/>
                  </a:lnTo>
                  <a:lnTo>
                    <a:pt x="4479" y="185"/>
                  </a:lnTo>
                  <a:close/>
                  <a:moveTo>
                    <a:pt x="2470" y="204"/>
                  </a:moveTo>
                  <a:lnTo>
                    <a:pt x="2489" y="241"/>
                  </a:lnTo>
                  <a:lnTo>
                    <a:pt x="2452" y="241"/>
                  </a:lnTo>
                  <a:lnTo>
                    <a:pt x="2452" y="222"/>
                  </a:lnTo>
                  <a:lnTo>
                    <a:pt x="2470" y="204"/>
                  </a:lnTo>
                  <a:close/>
                  <a:moveTo>
                    <a:pt x="5678" y="222"/>
                  </a:moveTo>
                  <a:lnTo>
                    <a:pt x="5696" y="241"/>
                  </a:lnTo>
                  <a:lnTo>
                    <a:pt x="5714" y="222"/>
                  </a:lnTo>
                  <a:close/>
                  <a:moveTo>
                    <a:pt x="5291" y="296"/>
                  </a:moveTo>
                  <a:lnTo>
                    <a:pt x="5291" y="314"/>
                  </a:lnTo>
                  <a:lnTo>
                    <a:pt x="5272" y="314"/>
                  </a:lnTo>
                  <a:lnTo>
                    <a:pt x="5272" y="296"/>
                  </a:lnTo>
                  <a:close/>
                  <a:moveTo>
                    <a:pt x="5383" y="296"/>
                  </a:moveTo>
                  <a:lnTo>
                    <a:pt x="5383" y="314"/>
                  </a:lnTo>
                  <a:lnTo>
                    <a:pt x="5364" y="333"/>
                  </a:lnTo>
                  <a:lnTo>
                    <a:pt x="5346" y="333"/>
                  </a:lnTo>
                  <a:lnTo>
                    <a:pt x="5346" y="314"/>
                  </a:lnTo>
                  <a:lnTo>
                    <a:pt x="5383" y="296"/>
                  </a:lnTo>
                  <a:close/>
                  <a:moveTo>
                    <a:pt x="5567" y="370"/>
                  </a:moveTo>
                  <a:lnTo>
                    <a:pt x="5585" y="388"/>
                  </a:lnTo>
                  <a:lnTo>
                    <a:pt x="5549" y="388"/>
                  </a:lnTo>
                  <a:lnTo>
                    <a:pt x="5567" y="370"/>
                  </a:lnTo>
                  <a:close/>
                  <a:moveTo>
                    <a:pt x="5880" y="351"/>
                  </a:moveTo>
                  <a:lnTo>
                    <a:pt x="5880" y="370"/>
                  </a:lnTo>
                  <a:lnTo>
                    <a:pt x="5862" y="370"/>
                  </a:lnTo>
                  <a:lnTo>
                    <a:pt x="5880" y="388"/>
                  </a:lnTo>
                  <a:lnTo>
                    <a:pt x="5899" y="370"/>
                  </a:lnTo>
                  <a:lnTo>
                    <a:pt x="5880" y="351"/>
                  </a:lnTo>
                  <a:close/>
                  <a:moveTo>
                    <a:pt x="5807" y="425"/>
                  </a:moveTo>
                  <a:lnTo>
                    <a:pt x="5807" y="443"/>
                  </a:lnTo>
                  <a:lnTo>
                    <a:pt x="5770" y="443"/>
                  </a:lnTo>
                  <a:lnTo>
                    <a:pt x="5770" y="425"/>
                  </a:lnTo>
                  <a:close/>
                  <a:moveTo>
                    <a:pt x="6009" y="425"/>
                  </a:moveTo>
                  <a:lnTo>
                    <a:pt x="6009" y="443"/>
                  </a:lnTo>
                  <a:lnTo>
                    <a:pt x="5991" y="443"/>
                  </a:lnTo>
                  <a:lnTo>
                    <a:pt x="5991" y="425"/>
                  </a:lnTo>
                  <a:close/>
                  <a:moveTo>
                    <a:pt x="6120" y="443"/>
                  </a:moveTo>
                  <a:lnTo>
                    <a:pt x="6120" y="462"/>
                  </a:lnTo>
                  <a:lnTo>
                    <a:pt x="6120" y="480"/>
                  </a:lnTo>
                  <a:lnTo>
                    <a:pt x="6102" y="480"/>
                  </a:lnTo>
                  <a:lnTo>
                    <a:pt x="6102" y="443"/>
                  </a:lnTo>
                  <a:close/>
                  <a:moveTo>
                    <a:pt x="1475" y="517"/>
                  </a:moveTo>
                  <a:lnTo>
                    <a:pt x="1456" y="535"/>
                  </a:lnTo>
                  <a:lnTo>
                    <a:pt x="1438" y="535"/>
                  </a:lnTo>
                  <a:lnTo>
                    <a:pt x="1438" y="517"/>
                  </a:lnTo>
                  <a:close/>
                  <a:moveTo>
                    <a:pt x="6175" y="554"/>
                  </a:moveTo>
                  <a:lnTo>
                    <a:pt x="6194" y="572"/>
                  </a:lnTo>
                  <a:lnTo>
                    <a:pt x="6175" y="572"/>
                  </a:lnTo>
                  <a:lnTo>
                    <a:pt x="6175" y="554"/>
                  </a:lnTo>
                  <a:close/>
                  <a:moveTo>
                    <a:pt x="6526" y="517"/>
                  </a:moveTo>
                  <a:lnTo>
                    <a:pt x="6544" y="535"/>
                  </a:lnTo>
                  <a:lnTo>
                    <a:pt x="6562" y="572"/>
                  </a:lnTo>
                  <a:lnTo>
                    <a:pt x="6544" y="572"/>
                  </a:lnTo>
                  <a:lnTo>
                    <a:pt x="6526" y="535"/>
                  </a:lnTo>
                  <a:lnTo>
                    <a:pt x="6526" y="517"/>
                  </a:lnTo>
                  <a:close/>
                  <a:moveTo>
                    <a:pt x="6433" y="572"/>
                  </a:moveTo>
                  <a:lnTo>
                    <a:pt x="6452" y="591"/>
                  </a:lnTo>
                  <a:lnTo>
                    <a:pt x="6433" y="591"/>
                  </a:lnTo>
                  <a:lnTo>
                    <a:pt x="6433" y="572"/>
                  </a:lnTo>
                  <a:close/>
                  <a:moveTo>
                    <a:pt x="6876" y="609"/>
                  </a:moveTo>
                  <a:lnTo>
                    <a:pt x="6876" y="628"/>
                  </a:lnTo>
                  <a:lnTo>
                    <a:pt x="6857" y="628"/>
                  </a:lnTo>
                  <a:lnTo>
                    <a:pt x="6857" y="609"/>
                  </a:lnTo>
                  <a:close/>
                  <a:moveTo>
                    <a:pt x="6784" y="609"/>
                  </a:moveTo>
                  <a:lnTo>
                    <a:pt x="6802" y="646"/>
                  </a:lnTo>
                  <a:lnTo>
                    <a:pt x="6820" y="683"/>
                  </a:lnTo>
                  <a:lnTo>
                    <a:pt x="6802" y="683"/>
                  </a:lnTo>
                  <a:lnTo>
                    <a:pt x="6784" y="665"/>
                  </a:lnTo>
                  <a:lnTo>
                    <a:pt x="6784" y="628"/>
                  </a:lnTo>
                  <a:lnTo>
                    <a:pt x="6784" y="609"/>
                  </a:lnTo>
                  <a:close/>
                  <a:moveTo>
                    <a:pt x="5567" y="665"/>
                  </a:moveTo>
                  <a:lnTo>
                    <a:pt x="5567" y="683"/>
                  </a:lnTo>
                  <a:lnTo>
                    <a:pt x="5585" y="701"/>
                  </a:lnTo>
                  <a:lnTo>
                    <a:pt x="5585" y="665"/>
                  </a:lnTo>
                  <a:close/>
                  <a:moveTo>
                    <a:pt x="1290" y="701"/>
                  </a:moveTo>
                  <a:lnTo>
                    <a:pt x="1309" y="720"/>
                  </a:lnTo>
                  <a:lnTo>
                    <a:pt x="1290" y="720"/>
                  </a:lnTo>
                  <a:lnTo>
                    <a:pt x="1272" y="738"/>
                  </a:lnTo>
                  <a:lnTo>
                    <a:pt x="1272" y="720"/>
                  </a:lnTo>
                  <a:lnTo>
                    <a:pt x="1290" y="701"/>
                  </a:lnTo>
                  <a:close/>
                  <a:moveTo>
                    <a:pt x="1217" y="757"/>
                  </a:moveTo>
                  <a:lnTo>
                    <a:pt x="1217" y="775"/>
                  </a:lnTo>
                  <a:lnTo>
                    <a:pt x="1198" y="794"/>
                  </a:lnTo>
                  <a:lnTo>
                    <a:pt x="1198" y="775"/>
                  </a:lnTo>
                  <a:lnTo>
                    <a:pt x="1217" y="757"/>
                  </a:lnTo>
                  <a:close/>
                  <a:moveTo>
                    <a:pt x="7318" y="794"/>
                  </a:moveTo>
                  <a:lnTo>
                    <a:pt x="7337" y="812"/>
                  </a:lnTo>
                  <a:lnTo>
                    <a:pt x="7373" y="812"/>
                  </a:lnTo>
                  <a:lnTo>
                    <a:pt x="7373" y="794"/>
                  </a:lnTo>
                  <a:close/>
                  <a:moveTo>
                    <a:pt x="7429" y="775"/>
                  </a:moveTo>
                  <a:lnTo>
                    <a:pt x="7447" y="812"/>
                  </a:lnTo>
                  <a:lnTo>
                    <a:pt x="7429" y="794"/>
                  </a:lnTo>
                  <a:lnTo>
                    <a:pt x="7410" y="775"/>
                  </a:lnTo>
                  <a:close/>
                  <a:moveTo>
                    <a:pt x="8258" y="812"/>
                  </a:moveTo>
                  <a:lnTo>
                    <a:pt x="8277" y="830"/>
                  </a:lnTo>
                  <a:lnTo>
                    <a:pt x="8240" y="830"/>
                  </a:lnTo>
                  <a:lnTo>
                    <a:pt x="8240" y="812"/>
                  </a:lnTo>
                  <a:close/>
                  <a:moveTo>
                    <a:pt x="8129" y="812"/>
                  </a:moveTo>
                  <a:lnTo>
                    <a:pt x="8129" y="830"/>
                  </a:lnTo>
                  <a:lnTo>
                    <a:pt x="8111" y="849"/>
                  </a:lnTo>
                  <a:lnTo>
                    <a:pt x="8092" y="867"/>
                  </a:lnTo>
                  <a:lnTo>
                    <a:pt x="8092" y="830"/>
                  </a:lnTo>
                  <a:lnTo>
                    <a:pt x="8111" y="812"/>
                  </a:lnTo>
                  <a:close/>
                  <a:moveTo>
                    <a:pt x="996" y="886"/>
                  </a:moveTo>
                  <a:lnTo>
                    <a:pt x="1014" y="923"/>
                  </a:lnTo>
                  <a:lnTo>
                    <a:pt x="996" y="923"/>
                  </a:lnTo>
                  <a:lnTo>
                    <a:pt x="996" y="904"/>
                  </a:lnTo>
                  <a:lnTo>
                    <a:pt x="996" y="886"/>
                  </a:lnTo>
                  <a:close/>
                  <a:moveTo>
                    <a:pt x="8258" y="1015"/>
                  </a:moveTo>
                  <a:lnTo>
                    <a:pt x="8258" y="1033"/>
                  </a:lnTo>
                  <a:lnTo>
                    <a:pt x="8277" y="1052"/>
                  </a:lnTo>
                  <a:lnTo>
                    <a:pt x="8295" y="1052"/>
                  </a:lnTo>
                  <a:lnTo>
                    <a:pt x="8277" y="1015"/>
                  </a:lnTo>
                  <a:close/>
                  <a:moveTo>
                    <a:pt x="664" y="1273"/>
                  </a:moveTo>
                  <a:lnTo>
                    <a:pt x="682" y="1291"/>
                  </a:lnTo>
                  <a:lnTo>
                    <a:pt x="664" y="1291"/>
                  </a:lnTo>
                  <a:lnTo>
                    <a:pt x="627" y="1273"/>
                  </a:lnTo>
                  <a:close/>
                  <a:moveTo>
                    <a:pt x="387" y="1586"/>
                  </a:moveTo>
                  <a:lnTo>
                    <a:pt x="406" y="1605"/>
                  </a:lnTo>
                  <a:lnTo>
                    <a:pt x="387" y="1623"/>
                  </a:lnTo>
                  <a:lnTo>
                    <a:pt x="369" y="1623"/>
                  </a:lnTo>
                  <a:lnTo>
                    <a:pt x="350" y="1605"/>
                  </a:lnTo>
                  <a:lnTo>
                    <a:pt x="387" y="1586"/>
                  </a:lnTo>
                  <a:close/>
                  <a:moveTo>
                    <a:pt x="184" y="3337"/>
                  </a:moveTo>
                  <a:lnTo>
                    <a:pt x="166" y="3356"/>
                  </a:lnTo>
                  <a:lnTo>
                    <a:pt x="129" y="3374"/>
                  </a:lnTo>
                  <a:lnTo>
                    <a:pt x="129" y="3356"/>
                  </a:lnTo>
                  <a:lnTo>
                    <a:pt x="148" y="3356"/>
                  </a:lnTo>
                  <a:lnTo>
                    <a:pt x="166" y="3337"/>
                  </a:lnTo>
                  <a:close/>
                  <a:moveTo>
                    <a:pt x="2968" y="1"/>
                  </a:moveTo>
                  <a:lnTo>
                    <a:pt x="2986" y="19"/>
                  </a:lnTo>
                  <a:lnTo>
                    <a:pt x="2986" y="38"/>
                  </a:lnTo>
                  <a:lnTo>
                    <a:pt x="2913" y="38"/>
                  </a:lnTo>
                  <a:lnTo>
                    <a:pt x="2894" y="75"/>
                  </a:lnTo>
                  <a:lnTo>
                    <a:pt x="2876" y="56"/>
                  </a:lnTo>
                  <a:lnTo>
                    <a:pt x="2857" y="38"/>
                  </a:lnTo>
                  <a:lnTo>
                    <a:pt x="2802" y="56"/>
                  </a:lnTo>
                  <a:lnTo>
                    <a:pt x="2710" y="56"/>
                  </a:lnTo>
                  <a:lnTo>
                    <a:pt x="2710" y="75"/>
                  </a:lnTo>
                  <a:lnTo>
                    <a:pt x="2636" y="75"/>
                  </a:lnTo>
                  <a:lnTo>
                    <a:pt x="2599" y="93"/>
                  </a:lnTo>
                  <a:lnTo>
                    <a:pt x="2544" y="93"/>
                  </a:lnTo>
                  <a:lnTo>
                    <a:pt x="2489" y="112"/>
                  </a:lnTo>
                  <a:lnTo>
                    <a:pt x="2452" y="130"/>
                  </a:lnTo>
                  <a:lnTo>
                    <a:pt x="2452" y="112"/>
                  </a:lnTo>
                  <a:lnTo>
                    <a:pt x="2415" y="130"/>
                  </a:lnTo>
                  <a:lnTo>
                    <a:pt x="2360" y="148"/>
                  </a:lnTo>
                  <a:lnTo>
                    <a:pt x="2341" y="148"/>
                  </a:lnTo>
                  <a:lnTo>
                    <a:pt x="2341" y="130"/>
                  </a:lnTo>
                  <a:lnTo>
                    <a:pt x="2323" y="148"/>
                  </a:lnTo>
                  <a:lnTo>
                    <a:pt x="2304" y="148"/>
                  </a:lnTo>
                  <a:lnTo>
                    <a:pt x="2286" y="130"/>
                  </a:lnTo>
                  <a:lnTo>
                    <a:pt x="2286" y="148"/>
                  </a:lnTo>
                  <a:lnTo>
                    <a:pt x="2267" y="148"/>
                  </a:lnTo>
                  <a:lnTo>
                    <a:pt x="2249" y="167"/>
                  </a:lnTo>
                  <a:lnTo>
                    <a:pt x="2212" y="167"/>
                  </a:lnTo>
                  <a:lnTo>
                    <a:pt x="2194" y="185"/>
                  </a:lnTo>
                  <a:lnTo>
                    <a:pt x="2175" y="167"/>
                  </a:lnTo>
                  <a:lnTo>
                    <a:pt x="2120" y="185"/>
                  </a:lnTo>
                  <a:lnTo>
                    <a:pt x="2102" y="204"/>
                  </a:lnTo>
                  <a:lnTo>
                    <a:pt x="2083" y="204"/>
                  </a:lnTo>
                  <a:lnTo>
                    <a:pt x="2083" y="241"/>
                  </a:lnTo>
                  <a:lnTo>
                    <a:pt x="2065" y="259"/>
                  </a:lnTo>
                  <a:lnTo>
                    <a:pt x="2046" y="241"/>
                  </a:lnTo>
                  <a:lnTo>
                    <a:pt x="2028" y="222"/>
                  </a:lnTo>
                  <a:lnTo>
                    <a:pt x="2028" y="241"/>
                  </a:lnTo>
                  <a:lnTo>
                    <a:pt x="2028" y="259"/>
                  </a:lnTo>
                  <a:lnTo>
                    <a:pt x="2009" y="277"/>
                  </a:lnTo>
                  <a:lnTo>
                    <a:pt x="1973" y="277"/>
                  </a:lnTo>
                  <a:lnTo>
                    <a:pt x="1973" y="296"/>
                  </a:lnTo>
                  <a:lnTo>
                    <a:pt x="1954" y="277"/>
                  </a:lnTo>
                  <a:lnTo>
                    <a:pt x="1917" y="277"/>
                  </a:lnTo>
                  <a:lnTo>
                    <a:pt x="1899" y="314"/>
                  </a:lnTo>
                  <a:lnTo>
                    <a:pt x="1807" y="314"/>
                  </a:lnTo>
                  <a:lnTo>
                    <a:pt x="1807" y="333"/>
                  </a:lnTo>
                  <a:lnTo>
                    <a:pt x="1788" y="351"/>
                  </a:lnTo>
                  <a:lnTo>
                    <a:pt x="1788" y="370"/>
                  </a:lnTo>
                  <a:lnTo>
                    <a:pt x="1770" y="351"/>
                  </a:lnTo>
                  <a:lnTo>
                    <a:pt x="1696" y="351"/>
                  </a:lnTo>
                  <a:lnTo>
                    <a:pt x="1696" y="370"/>
                  </a:lnTo>
                  <a:lnTo>
                    <a:pt x="1714" y="388"/>
                  </a:lnTo>
                  <a:lnTo>
                    <a:pt x="1678" y="388"/>
                  </a:lnTo>
                  <a:lnTo>
                    <a:pt x="1641" y="370"/>
                  </a:lnTo>
                  <a:lnTo>
                    <a:pt x="1622" y="388"/>
                  </a:lnTo>
                  <a:lnTo>
                    <a:pt x="1604" y="406"/>
                  </a:lnTo>
                  <a:lnTo>
                    <a:pt x="1604" y="425"/>
                  </a:lnTo>
                  <a:lnTo>
                    <a:pt x="1604" y="443"/>
                  </a:lnTo>
                  <a:lnTo>
                    <a:pt x="1567" y="443"/>
                  </a:lnTo>
                  <a:lnTo>
                    <a:pt x="1549" y="480"/>
                  </a:lnTo>
                  <a:lnTo>
                    <a:pt x="1549" y="462"/>
                  </a:lnTo>
                  <a:lnTo>
                    <a:pt x="1549" y="425"/>
                  </a:lnTo>
                  <a:lnTo>
                    <a:pt x="1530" y="425"/>
                  </a:lnTo>
                  <a:lnTo>
                    <a:pt x="1530" y="462"/>
                  </a:lnTo>
                  <a:lnTo>
                    <a:pt x="1530" y="480"/>
                  </a:lnTo>
                  <a:lnTo>
                    <a:pt x="1512" y="480"/>
                  </a:lnTo>
                  <a:lnTo>
                    <a:pt x="1493" y="462"/>
                  </a:lnTo>
                  <a:lnTo>
                    <a:pt x="1475" y="462"/>
                  </a:lnTo>
                  <a:lnTo>
                    <a:pt x="1346" y="535"/>
                  </a:lnTo>
                  <a:lnTo>
                    <a:pt x="1309" y="572"/>
                  </a:lnTo>
                  <a:lnTo>
                    <a:pt x="1327" y="591"/>
                  </a:lnTo>
                  <a:lnTo>
                    <a:pt x="1327" y="609"/>
                  </a:lnTo>
                  <a:lnTo>
                    <a:pt x="1309" y="609"/>
                  </a:lnTo>
                  <a:lnTo>
                    <a:pt x="1290" y="591"/>
                  </a:lnTo>
                  <a:lnTo>
                    <a:pt x="1254" y="591"/>
                  </a:lnTo>
                  <a:lnTo>
                    <a:pt x="1254" y="609"/>
                  </a:lnTo>
                  <a:lnTo>
                    <a:pt x="1254" y="628"/>
                  </a:lnTo>
                  <a:lnTo>
                    <a:pt x="1198" y="628"/>
                  </a:lnTo>
                  <a:lnTo>
                    <a:pt x="1198" y="646"/>
                  </a:lnTo>
                  <a:lnTo>
                    <a:pt x="1180" y="646"/>
                  </a:lnTo>
                  <a:lnTo>
                    <a:pt x="1143" y="683"/>
                  </a:lnTo>
                  <a:lnTo>
                    <a:pt x="1125" y="701"/>
                  </a:lnTo>
                  <a:lnTo>
                    <a:pt x="1106" y="701"/>
                  </a:lnTo>
                  <a:lnTo>
                    <a:pt x="1088" y="720"/>
                  </a:lnTo>
                  <a:lnTo>
                    <a:pt x="1106" y="720"/>
                  </a:lnTo>
                  <a:lnTo>
                    <a:pt x="1125" y="738"/>
                  </a:lnTo>
                  <a:lnTo>
                    <a:pt x="1032" y="738"/>
                  </a:lnTo>
                  <a:lnTo>
                    <a:pt x="1032" y="757"/>
                  </a:lnTo>
                  <a:lnTo>
                    <a:pt x="1069" y="757"/>
                  </a:lnTo>
                  <a:lnTo>
                    <a:pt x="1069" y="775"/>
                  </a:lnTo>
                  <a:lnTo>
                    <a:pt x="1014" y="775"/>
                  </a:lnTo>
                  <a:lnTo>
                    <a:pt x="996" y="794"/>
                  </a:lnTo>
                  <a:lnTo>
                    <a:pt x="959" y="794"/>
                  </a:lnTo>
                  <a:lnTo>
                    <a:pt x="940" y="812"/>
                  </a:lnTo>
                  <a:lnTo>
                    <a:pt x="940" y="830"/>
                  </a:lnTo>
                  <a:lnTo>
                    <a:pt x="885" y="867"/>
                  </a:lnTo>
                  <a:lnTo>
                    <a:pt x="885" y="886"/>
                  </a:lnTo>
                  <a:lnTo>
                    <a:pt x="848" y="886"/>
                  </a:lnTo>
                  <a:lnTo>
                    <a:pt x="830" y="904"/>
                  </a:lnTo>
                  <a:lnTo>
                    <a:pt x="830" y="941"/>
                  </a:lnTo>
                  <a:lnTo>
                    <a:pt x="811" y="959"/>
                  </a:lnTo>
                  <a:lnTo>
                    <a:pt x="774" y="978"/>
                  </a:lnTo>
                  <a:lnTo>
                    <a:pt x="756" y="1015"/>
                  </a:lnTo>
                  <a:lnTo>
                    <a:pt x="756" y="1033"/>
                  </a:lnTo>
                  <a:lnTo>
                    <a:pt x="719" y="1033"/>
                  </a:lnTo>
                  <a:lnTo>
                    <a:pt x="701" y="1070"/>
                  </a:lnTo>
                  <a:lnTo>
                    <a:pt x="645" y="1125"/>
                  </a:lnTo>
                  <a:lnTo>
                    <a:pt x="608" y="1181"/>
                  </a:lnTo>
                  <a:lnTo>
                    <a:pt x="608" y="1199"/>
                  </a:lnTo>
                  <a:lnTo>
                    <a:pt x="608" y="1218"/>
                  </a:lnTo>
                  <a:lnTo>
                    <a:pt x="590" y="1199"/>
                  </a:lnTo>
                  <a:lnTo>
                    <a:pt x="572" y="1199"/>
                  </a:lnTo>
                  <a:lnTo>
                    <a:pt x="553" y="1236"/>
                  </a:lnTo>
                  <a:lnTo>
                    <a:pt x="535" y="1254"/>
                  </a:lnTo>
                  <a:lnTo>
                    <a:pt x="498" y="1254"/>
                  </a:lnTo>
                  <a:lnTo>
                    <a:pt x="498" y="1273"/>
                  </a:lnTo>
                  <a:lnTo>
                    <a:pt x="479" y="1328"/>
                  </a:lnTo>
                  <a:lnTo>
                    <a:pt x="461" y="1347"/>
                  </a:lnTo>
                  <a:lnTo>
                    <a:pt x="424" y="1365"/>
                  </a:lnTo>
                  <a:lnTo>
                    <a:pt x="424" y="1383"/>
                  </a:lnTo>
                  <a:lnTo>
                    <a:pt x="424" y="1402"/>
                  </a:lnTo>
                  <a:lnTo>
                    <a:pt x="406" y="1457"/>
                  </a:lnTo>
                  <a:lnTo>
                    <a:pt x="406" y="1476"/>
                  </a:lnTo>
                  <a:lnTo>
                    <a:pt x="387" y="1476"/>
                  </a:lnTo>
                  <a:lnTo>
                    <a:pt x="369" y="1512"/>
                  </a:lnTo>
                  <a:lnTo>
                    <a:pt x="332" y="1549"/>
                  </a:lnTo>
                  <a:lnTo>
                    <a:pt x="332" y="1568"/>
                  </a:lnTo>
                  <a:lnTo>
                    <a:pt x="350" y="1586"/>
                  </a:lnTo>
                  <a:lnTo>
                    <a:pt x="314" y="1605"/>
                  </a:lnTo>
                  <a:lnTo>
                    <a:pt x="277" y="1660"/>
                  </a:lnTo>
                  <a:lnTo>
                    <a:pt x="240" y="1734"/>
                  </a:lnTo>
                  <a:lnTo>
                    <a:pt x="240" y="1752"/>
                  </a:lnTo>
                  <a:lnTo>
                    <a:pt x="258" y="1789"/>
                  </a:lnTo>
                  <a:lnTo>
                    <a:pt x="240" y="1789"/>
                  </a:lnTo>
                  <a:lnTo>
                    <a:pt x="221" y="1771"/>
                  </a:lnTo>
                  <a:lnTo>
                    <a:pt x="221" y="1752"/>
                  </a:lnTo>
                  <a:lnTo>
                    <a:pt x="203" y="1771"/>
                  </a:lnTo>
                  <a:lnTo>
                    <a:pt x="203" y="1863"/>
                  </a:lnTo>
                  <a:lnTo>
                    <a:pt x="203" y="1900"/>
                  </a:lnTo>
                  <a:lnTo>
                    <a:pt x="184" y="1900"/>
                  </a:lnTo>
                  <a:lnTo>
                    <a:pt x="166" y="1936"/>
                  </a:lnTo>
                  <a:lnTo>
                    <a:pt x="129" y="2047"/>
                  </a:lnTo>
                  <a:lnTo>
                    <a:pt x="92" y="2158"/>
                  </a:lnTo>
                  <a:lnTo>
                    <a:pt x="74" y="2194"/>
                  </a:lnTo>
                  <a:lnTo>
                    <a:pt x="55" y="2231"/>
                  </a:lnTo>
                  <a:lnTo>
                    <a:pt x="55" y="2250"/>
                  </a:lnTo>
                  <a:lnTo>
                    <a:pt x="74" y="2231"/>
                  </a:lnTo>
                  <a:lnTo>
                    <a:pt x="92" y="2250"/>
                  </a:lnTo>
                  <a:lnTo>
                    <a:pt x="92" y="2268"/>
                  </a:lnTo>
                  <a:lnTo>
                    <a:pt x="55" y="2268"/>
                  </a:lnTo>
                  <a:lnTo>
                    <a:pt x="37" y="2287"/>
                  </a:lnTo>
                  <a:lnTo>
                    <a:pt x="37" y="2305"/>
                  </a:lnTo>
                  <a:lnTo>
                    <a:pt x="37" y="2379"/>
                  </a:lnTo>
                  <a:lnTo>
                    <a:pt x="37" y="2453"/>
                  </a:lnTo>
                  <a:lnTo>
                    <a:pt x="19" y="2453"/>
                  </a:lnTo>
                  <a:lnTo>
                    <a:pt x="19" y="2489"/>
                  </a:lnTo>
                  <a:lnTo>
                    <a:pt x="19" y="2508"/>
                  </a:lnTo>
                  <a:lnTo>
                    <a:pt x="19" y="2526"/>
                  </a:lnTo>
                  <a:lnTo>
                    <a:pt x="0" y="2582"/>
                  </a:lnTo>
                  <a:lnTo>
                    <a:pt x="0" y="2618"/>
                  </a:lnTo>
                  <a:lnTo>
                    <a:pt x="19" y="2637"/>
                  </a:lnTo>
                  <a:lnTo>
                    <a:pt x="19" y="2655"/>
                  </a:lnTo>
                  <a:lnTo>
                    <a:pt x="0" y="2711"/>
                  </a:lnTo>
                  <a:lnTo>
                    <a:pt x="0" y="2840"/>
                  </a:lnTo>
                  <a:lnTo>
                    <a:pt x="0" y="2969"/>
                  </a:lnTo>
                  <a:lnTo>
                    <a:pt x="0" y="3024"/>
                  </a:lnTo>
                  <a:lnTo>
                    <a:pt x="19" y="3042"/>
                  </a:lnTo>
                  <a:lnTo>
                    <a:pt x="37" y="3079"/>
                  </a:lnTo>
                  <a:lnTo>
                    <a:pt x="55" y="3171"/>
                  </a:lnTo>
                  <a:lnTo>
                    <a:pt x="74" y="3264"/>
                  </a:lnTo>
                  <a:lnTo>
                    <a:pt x="92" y="3282"/>
                  </a:lnTo>
                  <a:lnTo>
                    <a:pt x="111" y="3319"/>
                  </a:lnTo>
                  <a:lnTo>
                    <a:pt x="111" y="3337"/>
                  </a:lnTo>
                  <a:lnTo>
                    <a:pt x="111" y="3356"/>
                  </a:lnTo>
                  <a:lnTo>
                    <a:pt x="111" y="3374"/>
                  </a:lnTo>
                  <a:lnTo>
                    <a:pt x="148" y="3430"/>
                  </a:lnTo>
                  <a:lnTo>
                    <a:pt x="166" y="3448"/>
                  </a:lnTo>
                  <a:lnTo>
                    <a:pt x="203" y="3430"/>
                  </a:lnTo>
                  <a:lnTo>
                    <a:pt x="221" y="3430"/>
                  </a:lnTo>
                  <a:lnTo>
                    <a:pt x="240" y="3411"/>
                  </a:lnTo>
                  <a:lnTo>
                    <a:pt x="258" y="3411"/>
                  </a:lnTo>
                  <a:lnTo>
                    <a:pt x="277" y="3393"/>
                  </a:lnTo>
                  <a:lnTo>
                    <a:pt x="258" y="3393"/>
                  </a:lnTo>
                  <a:lnTo>
                    <a:pt x="258" y="3374"/>
                  </a:lnTo>
                  <a:lnTo>
                    <a:pt x="277" y="3374"/>
                  </a:lnTo>
                  <a:lnTo>
                    <a:pt x="277" y="3356"/>
                  </a:lnTo>
                  <a:lnTo>
                    <a:pt x="277" y="3337"/>
                  </a:lnTo>
                  <a:lnTo>
                    <a:pt x="295" y="3319"/>
                  </a:lnTo>
                  <a:lnTo>
                    <a:pt x="277" y="3300"/>
                  </a:lnTo>
                  <a:lnTo>
                    <a:pt x="258" y="3300"/>
                  </a:lnTo>
                  <a:lnTo>
                    <a:pt x="240" y="3319"/>
                  </a:lnTo>
                  <a:lnTo>
                    <a:pt x="240" y="3300"/>
                  </a:lnTo>
                  <a:lnTo>
                    <a:pt x="240" y="3282"/>
                  </a:lnTo>
                  <a:lnTo>
                    <a:pt x="203" y="3264"/>
                  </a:lnTo>
                  <a:lnTo>
                    <a:pt x="221" y="3227"/>
                  </a:lnTo>
                  <a:lnTo>
                    <a:pt x="221" y="3208"/>
                  </a:lnTo>
                  <a:lnTo>
                    <a:pt x="203" y="3208"/>
                  </a:lnTo>
                  <a:lnTo>
                    <a:pt x="203" y="3190"/>
                  </a:lnTo>
                  <a:lnTo>
                    <a:pt x="203" y="3171"/>
                  </a:lnTo>
                  <a:lnTo>
                    <a:pt x="203" y="3153"/>
                  </a:lnTo>
                  <a:lnTo>
                    <a:pt x="184" y="3135"/>
                  </a:lnTo>
                  <a:lnTo>
                    <a:pt x="166" y="3116"/>
                  </a:lnTo>
                  <a:lnTo>
                    <a:pt x="184" y="3098"/>
                  </a:lnTo>
                  <a:lnTo>
                    <a:pt x="184" y="3079"/>
                  </a:lnTo>
                  <a:lnTo>
                    <a:pt x="166" y="3024"/>
                  </a:lnTo>
                  <a:lnTo>
                    <a:pt x="166" y="2895"/>
                  </a:lnTo>
                  <a:lnTo>
                    <a:pt x="148" y="2803"/>
                  </a:lnTo>
                  <a:lnTo>
                    <a:pt x="148" y="2747"/>
                  </a:lnTo>
                  <a:lnTo>
                    <a:pt x="148" y="2692"/>
                  </a:lnTo>
                  <a:lnTo>
                    <a:pt x="166" y="2600"/>
                  </a:lnTo>
                  <a:lnTo>
                    <a:pt x="184" y="2545"/>
                  </a:lnTo>
                  <a:lnTo>
                    <a:pt x="166" y="2526"/>
                  </a:lnTo>
                  <a:lnTo>
                    <a:pt x="166" y="2508"/>
                  </a:lnTo>
                  <a:lnTo>
                    <a:pt x="184" y="2489"/>
                  </a:lnTo>
                  <a:lnTo>
                    <a:pt x="184" y="2453"/>
                  </a:lnTo>
                  <a:lnTo>
                    <a:pt x="184" y="2434"/>
                  </a:lnTo>
                  <a:lnTo>
                    <a:pt x="148" y="2434"/>
                  </a:lnTo>
                  <a:lnTo>
                    <a:pt x="166" y="2416"/>
                  </a:lnTo>
                  <a:lnTo>
                    <a:pt x="184" y="2397"/>
                  </a:lnTo>
                  <a:lnTo>
                    <a:pt x="203" y="2324"/>
                  </a:lnTo>
                  <a:lnTo>
                    <a:pt x="203" y="2268"/>
                  </a:lnTo>
                  <a:lnTo>
                    <a:pt x="203" y="2250"/>
                  </a:lnTo>
                  <a:lnTo>
                    <a:pt x="221" y="2231"/>
                  </a:lnTo>
                  <a:lnTo>
                    <a:pt x="203" y="2194"/>
                  </a:lnTo>
                  <a:lnTo>
                    <a:pt x="240" y="2158"/>
                  </a:lnTo>
                  <a:lnTo>
                    <a:pt x="277" y="2029"/>
                  </a:lnTo>
                  <a:lnTo>
                    <a:pt x="332" y="1900"/>
                  </a:lnTo>
                  <a:lnTo>
                    <a:pt x="369" y="1844"/>
                  </a:lnTo>
                  <a:lnTo>
                    <a:pt x="369" y="1807"/>
                  </a:lnTo>
                  <a:lnTo>
                    <a:pt x="369" y="1789"/>
                  </a:lnTo>
                  <a:lnTo>
                    <a:pt x="369" y="1771"/>
                  </a:lnTo>
                  <a:lnTo>
                    <a:pt x="387" y="1771"/>
                  </a:lnTo>
                  <a:lnTo>
                    <a:pt x="406" y="1752"/>
                  </a:lnTo>
                  <a:lnTo>
                    <a:pt x="406" y="1734"/>
                  </a:lnTo>
                  <a:lnTo>
                    <a:pt x="424" y="1715"/>
                  </a:lnTo>
                  <a:lnTo>
                    <a:pt x="443" y="1715"/>
                  </a:lnTo>
                  <a:lnTo>
                    <a:pt x="443" y="1697"/>
                  </a:lnTo>
                  <a:lnTo>
                    <a:pt x="461" y="1678"/>
                  </a:lnTo>
                  <a:lnTo>
                    <a:pt x="479" y="1678"/>
                  </a:lnTo>
                  <a:lnTo>
                    <a:pt x="461" y="1660"/>
                  </a:lnTo>
                  <a:lnTo>
                    <a:pt x="443" y="1641"/>
                  </a:lnTo>
                  <a:lnTo>
                    <a:pt x="461" y="1623"/>
                  </a:lnTo>
                  <a:lnTo>
                    <a:pt x="479" y="1623"/>
                  </a:lnTo>
                  <a:lnTo>
                    <a:pt x="443" y="1605"/>
                  </a:lnTo>
                  <a:lnTo>
                    <a:pt x="443" y="1586"/>
                  </a:lnTo>
                  <a:lnTo>
                    <a:pt x="498" y="1586"/>
                  </a:lnTo>
                  <a:lnTo>
                    <a:pt x="498" y="1568"/>
                  </a:lnTo>
                  <a:lnTo>
                    <a:pt x="479" y="1549"/>
                  </a:lnTo>
                  <a:lnTo>
                    <a:pt x="535" y="1494"/>
                  </a:lnTo>
                  <a:lnTo>
                    <a:pt x="553" y="1457"/>
                  </a:lnTo>
                  <a:lnTo>
                    <a:pt x="572" y="1457"/>
                  </a:lnTo>
                  <a:lnTo>
                    <a:pt x="590" y="1439"/>
                  </a:lnTo>
                  <a:lnTo>
                    <a:pt x="645" y="1347"/>
                  </a:lnTo>
                  <a:lnTo>
                    <a:pt x="701" y="1273"/>
                  </a:lnTo>
                  <a:lnTo>
                    <a:pt x="737" y="1254"/>
                  </a:lnTo>
                  <a:lnTo>
                    <a:pt x="756" y="1254"/>
                  </a:lnTo>
                  <a:lnTo>
                    <a:pt x="774" y="1218"/>
                  </a:lnTo>
                  <a:lnTo>
                    <a:pt x="903" y="1088"/>
                  </a:lnTo>
                  <a:lnTo>
                    <a:pt x="977" y="1015"/>
                  </a:lnTo>
                  <a:lnTo>
                    <a:pt x="1014" y="996"/>
                  </a:lnTo>
                  <a:lnTo>
                    <a:pt x="1032" y="996"/>
                  </a:lnTo>
                  <a:lnTo>
                    <a:pt x="1032" y="959"/>
                  </a:lnTo>
                  <a:lnTo>
                    <a:pt x="1014" y="959"/>
                  </a:lnTo>
                  <a:lnTo>
                    <a:pt x="1032" y="941"/>
                  </a:lnTo>
                  <a:lnTo>
                    <a:pt x="1032" y="923"/>
                  </a:lnTo>
                  <a:lnTo>
                    <a:pt x="1051" y="904"/>
                  </a:lnTo>
                  <a:lnTo>
                    <a:pt x="1106" y="904"/>
                  </a:lnTo>
                  <a:lnTo>
                    <a:pt x="1106" y="886"/>
                  </a:lnTo>
                  <a:lnTo>
                    <a:pt x="1125" y="904"/>
                  </a:lnTo>
                  <a:lnTo>
                    <a:pt x="1143" y="904"/>
                  </a:lnTo>
                  <a:lnTo>
                    <a:pt x="1143" y="886"/>
                  </a:lnTo>
                  <a:lnTo>
                    <a:pt x="1143" y="867"/>
                  </a:lnTo>
                  <a:lnTo>
                    <a:pt x="1125" y="849"/>
                  </a:lnTo>
                  <a:lnTo>
                    <a:pt x="1106" y="867"/>
                  </a:lnTo>
                  <a:lnTo>
                    <a:pt x="1106" y="849"/>
                  </a:lnTo>
                  <a:lnTo>
                    <a:pt x="1125" y="830"/>
                  </a:lnTo>
                  <a:lnTo>
                    <a:pt x="1125" y="849"/>
                  </a:lnTo>
                  <a:lnTo>
                    <a:pt x="1143" y="830"/>
                  </a:lnTo>
                  <a:lnTo>
                    <a:pt x="1143" y="812"/>
                  </a:lnTo>
                  <a:lnTo>
                    <a:pt x="1180" y="830"/>
                  </a:lnTo>
                  <a:lnTo>
                    <a:pt x="1217" y="812"/>
                  </a:lnTo>
                  <a:lnTo>
                    <a:pt x="1254" y="794"/>
                  </a:lnTo>
                  <a:lnTo>
                    <a:pt x="1272" y="812"/>
                  </a:lnTo>
                  <a:lnTo>
                    <a:pt x="1272" y="794"/>
                  </a:lnTo>
                  <a:lnTo>
                    <a:pt x="1290" y="757"/>
                  </a:lnTo>
                  <a:lnTo>
                    <a:pt x="1327" y="738"/>
                  </a:lnTo>
                  <a:lnTo>
                    <a:pt x="1438" y="683"/>
                  </a:lnTo>
                  <a:lnTo>
                    <a:pt x="1475" y="683"/>
                  </a:lnTo>
                  <a:lnTo>
                    <a:pt x="1456" y="665"/>
                  </a:lnTo>
                  <a:lnTo>
                    <a:pt x="1456" y="646"/>
                  </a:lnTo>
                  <a:lnTo>
                    <a:pt x="1493" y="646"/>
                  </a:lnTo>
                  <a:lnTo>
                    <a:pt x="1493" y="628"/>
                  </a:lnTo>
                  <a:lnTo>
                    <a:pt x="1493" y="609"/>
                  </a:lnTo>
                  <a:lnTo>
                    <a:pt x="1512" y="628"/>
                  </a:lnTo>
                  <a:lnTo>
                    <a:pt x="1530" y="628"/>
                  </a:lnTo>
                  <a:lnTo>
                    <a:pt x="1567" y="609"/>
                  </a:lnTo>
                  <a:lnTo>
                    <a:pt x="1567" y="591"/>
                  </a:lnTo>
                  <a:lnTo>
                    <a:pt x="1549" y="591"/>
                  </a:lnTo>
                  <a:lnTo>
                    <a:pt x="1567" y="572"/>
                  </a:lnTo>
                  <a:lnTo>
                    <a:pt x="1604" y="572"/>
                  </a:lnTo>
                  <a:lnTo>
                    <a:pt x="1622" y="554"/>
                  </a:lnTo>
                  <a:lnTo>
                    <a:pt x="1641" y="572"/>
                  </a:lnTo>
                  <a:lnTo>
                    <a:pt x="1659" y="572"/>
                  </a:lnTo>
                  <a:lnTo>
                    <a:pt x="1678" y="535"/>
                  </a:lnTo>
                  <a:lnTo>
                    <a:pt x="1678" y="517"/>
                  </a:lnTo>
                  <a:lnTo>
                    <a:pt x="1696" y="517"/>
                  </a:lnTo>
                  <a:lnTo>
                    <a:pt x="1696" y="535"/>
                  </a:lnTo>
                  <a:lnTo>
                    <a:pt x="1714" y="535"/>
                  </a:lnTo>
                  <a:lnTo>
                    <a:pt x="1733" y="517"/>
                  </a:lnTo>
                  <a:lnTo>
                    <a:pt x="1733" y="499"/>
                  </a:lnTo>
                  <a:lnTo>
                    <a:pt x="1770" y="499"/>
                  </a:lnTo>
                  <a:lnTo>
                    <a:pt x="1788" y="480"/>
                  </a:lnTo>
                  <a:lnTo>
                    <a:pt x="1807" y="462"/>
                  </a:lnTo>
                  <a:lnTo>
                    <a:pt x="1825" y="462"/>
                  </a:lnTo>
                  <a:lnTo>
                    <a:pt x="1825" y="480"/>
                  </a:lnTo>
                  <a:lnTo>
                    <a:pt x="1843" y="480"/>
                  </a:lnTo>
                  <a:lnTo>
                    <a:pt x="1843" y="443"/>
                  </a:lnTo>
                  <a:lnTo>
                    <a:pt x="1899" y="462"/>
                  </a:lnTo>
                  <a:lnTo>
                    <a:pt x="1954" y="443"/>
                  </a:lnTo>
                  <a:lnTo>
                    <a:pt x="2009" y="425"/>
                  </a:lnTo>
                  <a:lnTo>
                    <a:pt x="2046" y="425"/>
                  </a:lnTo>
                  <a:lnTo>
                    <a:pt x="2083" y="406"/>
                  </a:lnTo>
                  <a:lnTo>
                    <a:pt x="2065" y="406"/>
                  </a:lnTo>
                  <a:lnTo>
                    <a:pt x="2065" y="388"/>
                  </a:lnTo>
                  <a:lnTo>
                    <a:pt x="2083" y="388"/>
                  </a:lnTo>
                  <a:lnTo>
                    <a:pt x="2083" y="370"/>
                  </a:lnTo>
                  <a:lnTo>
                    <a:pt x="2102" y="351"/>
                  </a:lnTo>
                  <a:lnTo>
                    <a:pt x="2194" y="351"/>
                  </a:lnTo>
                  <a:lnTo>
                    <a:pt x="2194" y="333"/>
                  </a:lnTo>
                  <a:lnTo>
                    <a:pt x="2212" y="314"/>
                  </a:lnTo>
                  <a:lnTo>
                    <a:pt x="2231" y="333"/>
                  </a:lnTo>
                  <a:lnTo>
                    <a:pt x="2249" y="333"/>
                  </a:lnTo>
                  <a:lnTo>
                    <a:pt x="2249" y="351"/>
                  </a:lnTo>
                  <a:lnTo>
                    <a:pt x="2267" y="333"/>
                  </a:lnTo>
                  <a:lnTo>
                    <a:pt x="2267" y="314"/>
                  </a:lnTo>
                  <a:lnTo>
                    <a:pt x="2267" y="296"/>
                  </a:lnTo>
                  <a:lnTo>
                    <a:pt x="2286" y="314"/>
                  </a:lnTo>
                  <a:lnTo>
                    <a:pt x="2341" y="314"/>
                  </a:lnTo>
                  <a:lnTo>
                    <a:pt x="2341" y="296"/>
                  </a:lnTo>
                  <a:lnTo>
                    <a:pt x="2378" y="296"/>
                  </a:lnTo>
                  <a:lnTo>
                    <a:pt x="2396" y="277"/>
                  </a:lnTo>
                  <a:lnTo>
                    <a:pt x="2396" y="259"/>
                  </a:lnTo>
                  <a:lnTo>
                    <a:pt x="2415" y="259"/>
                  </a:lnTo>
                  <a:lnTo>
                    <a:pt x="2452" y="277"/>
                  </a:lnTo>
                  <a:lnTo>
                    <a:pt x="2544" y="241"/>
                  </a:lnTo>
                  <a:lnTo>
                    <a:pt x="2691" y="241"/>
                  </a:lnTo>
                  <a:lnTo>
                    <a:pt x="2710" y="222"/>
                  </a:lnTo>
                  <a:lnTo>
                    <a:pt x="2728" y="241"/>
                  </a:lnTo>
                  <a:lnTo>
                    <a:pt x="2747" y="204"/>
                  </a:lnTo>
                  <a:lnTo>
                    <a:pt x="2747" y="222"/>
                  </a:lnTo>
                  <a:lnTo>
                    <a:pt x="2747" y="241"/>
                  </a:lnTo>
                  <a:lnTo>
                    <a:pt x="2765" y="241"/>
                  </a:lnTo>
                  <a:lnTo>
                    <a:pt x="2820" y="222"/>
                  </a:lnTo>
                  <a:lnTo>
                    <a:pt x="2857" y="222"/>
                  </a:lnTo>
                  <a:lnTo>
                    <a:pt x="2876" y="241"/>
                  </a:lnTo>
                  <a:lnTo>
                    <a:pt x="2876" y="222"/>
                  </a:lnTo>
                  <a:lnTo>
                    <a:pt x="2876" y="204"/>
                  </a:lnTo>
                  <a:lnTo>
                    <a:pt x="2894" y="204"/>
                  </a:lnTo>
                  <a:lnTo>
                    <a:pt x="2913" y="222"/>
                  </a:lnTo>
                  <a:lnTo>
                    <a:pt x="2931" y="222"/>
                  </a:lnTo>
                  <a:lnTo>
                    <a:pt x="2949" y="204"/>
                  </a:lnTo>
                  <a:lnTo>
                    <a:pt x="2949" y="185"/>
                  </a:lnTo>
                  <a:lnTo>
                    <a:pt x="3023" y="185"/>
                  </a:lnTo>
                  <a:lnTo>
                    <a:pt x="3079" y="167"/>
                  </a:lnTo>
                  <a:lnTo>
                    <a:pt x="3097" y="148"/>
                  </a:lnTo>
                  <a:lnTo>
                    <a:pt x="3115" y="167"/>
                  </a:lnTo>
                  <a:lnTo>
                    <a:pt x="3115" y="185"/>
                  </a:lnTo>
                  <a:lnTo>
                    <a:pt x="3134" y="185"/>
                  </a:lnTo>
                  <a:lnTo>
                    <a:pt x="3134" y="167"/>
                  </a:lnTo>
                  <a:lnTo>
                    <a:pt x="3226" y="167"/>
                  </a:lnTo>
                  <a:lnTo>
                    <a:pt x="3337" y="185"/>
                  </a:lnTo>
                  <a:lnTo>
                    <a:pt x="3355" y="167"/>
                  </a:lnTo>
                  <a:lnTo>
                    <a:pt x="3373" y="167"/>
                  </a:lnTo>
                  <a:lnTo>
                    <a:pt x="3373" y="148"/>
                  </a:lnTo>
                  <a:lnTo>
                    <a:pt x="3392" y="167"/>
                  </a:lnTo>
                  <a:lnTo>
                    <a:pt x="3502" y="167"/>
                  </a:lnTo>
                  <a:lnTo>
                    <a:pt x="3521" y="148"/>
                  </a:lnTo>
                  <a:lnTo>
                    <a:pt x="3539" y="167"/>
                  </a:lnTo>
                  <a:lnTo>
                    <a:pt x="3576" y="148"/>
                  </a:lnTo>
                  <a:lnTo>
                    <a:pt x="3668" y="148"/>
                  </a:lnTo>
                  <a:lnTo>
                    <a:pt x="3687" y="130"/>
                  </a:lnTo>
                  <a:lnTo>
                    <a:pt x="3668" y="112"/>
                  </a:lnTo>
                  <a:lnTo>
                    <a:pt x="3687" y="112"/>
                  </a:lnTo>
                  <a:lnTo>
                    <a:pt x="3705" y="148"/>
                  </a:lnTo>
                  <a:lnTo>
                    <a:pt x="3687" y="167"/>
                  </a:lnTo>
                  <a:lnTo>
                    <a:pt x="3742" y="167"/>
                  </a:lnTo>
                  <a:lnTo>
                    <a:pt x="3779" y="185"/>
                  </a:lnTo>
                  <a:lnTo>
                    <a:pt x="3797" y="204"/>
                  </a:lnTo>
                  <a:lnTo>
                    <a:pt x="3816" y="167"/>
                  </a:lnTo>
                  <a:lnTo>
                    <a:pt x="3871" y="167"/>
                  </a:lnTo>
                  <a:lnTo>
                    <a:pt x="3890" y="148"/>
                  </a:lnTo>
                  <a:lnTo>
                    <a:pt x="3908" y="167"/>
                  </a:lnTo>
                  <a:lnTo>
                    <a:pt x="3926" y="185"/>
                  </a:lnTo>
                  <a:lnTo>
                    <a:pt x="3982" y="185"/>
                  </a:lnTo>
                  <a:lnTo>
                    <a:pt x="4000" y="167"/>
                  </a:lnTo>
                  <a:lnTo>
                    <a:pt x="4019" y="185"/>
                  </a:lnTo>
                  <a:lnTo>
                    <a:pt x="4111" y="185"/>
                  </a:lnTo>
                  <a:lnTo>
                    <a:pt x="4129" y="204"/>
                  </a:lnTo>
                  <a:lnTo>
                    <a:pt x="4129" y="167"/>
                  </a:lnTo>
                  <a:lnTo>
                    <a:pt x="4148" y="148"/>
                  </a:lnTo>
                  <a:lnTo>
                    <a:pt x="4148" y="167"/>
                  </a:lnTo>
                  <a:lnTo>
                    <a:pt x="4166" y="185"/>
                  </a:lnTo>
                  <a:lnTo>
                    <a:pt x="4185" y="204"/>
                  </a:lnTo>
                  <a:lnTo>
                    <a:pt x="4203" y="222"/>
                  </a:lnTo>
                  <a:lnTo>
                    <a:pt x="4221" y="222"/>
                  </a:lnTo>
                  <a:lnTo>
                    <a:pt x="4221" y="204"/>
                  </a:lnTo>
                  <a:lnTo>
                    <a:pt x="4295" y="204"/>
                  </a:lnTo>
                  <a:lnTo>
                    <a:pt x="4295" y="222"/>
                  </a:lnTo>
                  <a:lnTo>
                    <a:pt x="4369" y="222"/>
                  </a:lnTo>
                  <a:lnTo>
                    <a:pt x="4406" y="241"/>
                  </a:lnTo>
                  <a:lnTo>
                    <a:pt x="4424" y="241"/>
                  </a:lnTo>
                  <a:lnTo>
                    <a:pt x="4443" y="222"/>
                  </a:lnTo>
                  <a:lnTo>
                    <a:pt x="4461" y="241"/>
                  </a:lnTo>
                  <a:lnTo>
                    <a:pt x="4498" y="241"/>
                  </a:lnTo>
                  <a:lnTo>
                    <a:pt x="4516" y="222"/>
                  </a:lnTo>
                  <a:lnTo>
                    <a:pt x="4553" y="222"/>
                  </a:lnTo>
                  <a:lnTo>
                    <a:pt x="4553" y="185"/>
                  </a:lnTo>
                  <a:lnTo>
                    <a:pt x="4572" y="222"/>
                  </a:lnTo>
                  <a:lnTo>
                    <a:pt x="4572" y="241"/>
                  </a:lnTo>
                  <a:lnTo>
                    <a:pt x="4590" y="241"/>
                  </a:lnTo>
                  <a:lnTo>
                    <a:pt x="4701" y="259"/>
                  </a:lnTo>
                  <a:lnTo>
                    <a:pt x="4793" y="277"/>
                  </a:lnTo>
                  <a:lnTo>
                    <a:pt x="4811" y="259"/>
                  </a:lnTo>
                  <a:lnTo>
                    <a:pt x="4848" y="259"/>
                  </a:lnTo>
                  <a:lnTo>
                    <a:pt x="4830" y="277"/>
                  </a:lnTo>
                  <a:lnTo>
                    <a:pt x="4885" y="277"/>
                  </a:lnTo>
                  <a:lnTo>
                    <a:pt x="4903" y="296"/>
                  </a:lnTo>
                  <a:lnTo>
                    <a:pt x="4940" y="296"/>
                  </a:lnTo>
                  <a:lnTo>
                    <a:pt x="4977" y="314"/>
                  </a:lnTo>
                  <a:lnTo>
                    <a:pt x="4977" y="296"/>
                  </a:lnTo>
                  <a:lnTo>
                    <a:pt x="4996" y="277"/>
                  </a:lnTo>
                  <a:lnTo>
                    <a:pt x="5014" y="296"/>
                  </a:lnTo>
                  <a:lnTo>
                    <a:pt x="5032" y="314"/>
                  </a:lnTo>
                  <a:lnTo>
                    <a:pt x="5069" y="277"/>
                  </a:lnTo>
                  <a:lnTo>
                    <a:pt x="5088" y="333"/>
                  </a:lnTo>
                  <a:lnTo>
                    <a:pt x="5106" y="333"/>
                  </a:lnTo>
                  <a:lnTo>
                    <a:pt x="5125" y="314"/>
                  </a:lnTo>
                  <a:lnTo>
                    <a:pt x="5143" y="333"/>
                  </a:lnTo>
                  <a:lnTo>
                    <a:pt x="5161" y="351"/>
                  </a:lnTo>
                  <a:lnTo>
                    <a:pt x="5180" y="351"/>
                  </a:lnTo>
                  <a:lnTo>
                    <a:pt x="5198" y="333"/>
                  </a:lnTo>
                  <a:lnTo>
                    <a:pt x="5217" y="333"/>
                  </a:lnTo>
                  <a:lnTo>
                    <a:pt x="5217" y="314"/>
                  </a:lnTo>
                  <a:lnTo>
                    <a:pt x="5235" y="314"/>
                  </a:lnTo>
                  <a:lnTo>
                    <a:pt x="5217" y="333"/>
                  </a:lnTo>
                  <a:lnTo>
                    <a:pt x="5217" y="351"/>
                  </a:lnTo>
                  <a:lnTo>
                    <a:pt x="5254" y="351"/>
                  </a:lnTo>
                  <a:lnTo>
                    <a:pt x="5254" y="370"/>
                  </a:lnTo>
                  <a:lnTo>
                    <a:pt x="5291" y="370"/>
                  </a:lnTo>
                  <a:lnTo>
                    <a:pt x="5309" y="351"/>
                  </a:lnTo>
                  <a:lnTo>
                    <a:pt x="5327" y="370"/>
                  </a:lnTo>
                  <a:lnTo>
                    <a:pt x="5346" y="351"/>
                  </a:lnTo>
                  <a:lnTo>
                    <a:pt x="5383" y="351"/>
                  </a:lnTo>
                  <a:lnTo>
                    <a:pt x="5364" y="370"/>
                  </a:lnTo>
                  <a:lnTo>
                    <a:pt x="5364" y="388"/>
                  </a:lnTo>
                  <a:lnTo>
                    <a:pt x="5383" y="388"/>
                  </a:lnTo>
                  <a:lnTo>
                    <a:pt x="5401" y="370"/>
                  </a:lnTo>
                  <a:lnTo>
                    <a:pt x="5420" y="370"/>
                  </a:lnTo>
                  <a:lnTo>
                    <a:pt x="5438" y="388"/>
                  </a:lnTo>
                  <a:lnTo>
                    <a:pt x="5493" y="388"/>
                  </a:lnTo>
                  <a:lnTo>
                    <a:pt x="5493" y="406"/>
                  </a:lnTo>
                  <a:lnTo>
                    <a:pt x="5604" y="406"/>
                  </a:lnTo>
                  <a:lnTo>
                    <a:pt x="5604" y="443"/>
                  </a:lnTo>
                  <a:lnTo>
                    <a:pt x="5641" y="425"/>
                  </a:lnTo>
                  <a:lnTo>
                    <a:pt x="5659" y="443"/>
                  </a:lnTo>
                  <a:lnTo>
                    <a:pt x="5678" y="425"/>
                  </a:lnTo>
                  <a:lnTo>
                    <a:pt x="5696" y="425"/>
                  </a:lnTo>
                  <a:lnTo>
                    <a:pt x="5714" y="462"/>
                  </a:lnTo>
                  <a:lnTo>
                    <a:pt x="5733" y="462"/>
                  </a:lnTo>
                  <a:lnTo>
                    <a:pt x="5751" y="480"/>
                  </a:lnTo>
                  <a:lnTo>
                    <a:pt x="5770" y="462"/>
                  </a:lnTo>
                  <a:lnTo>
                    <a:pt x="5788" y="480"/>
                  </a:lnTo>
                  <a:lnTo>
                    <a:pt x="5788" y="462"/>
                  </a:lnTo>
                  <a:lnTo>
                    <a:pt x="5807" y="480"/>
                  </a:lnTo>
                  <a:lnTo>
                    <a:pt x="5825" y="499"/>
                  </a:lnTo>
                  <a:lnTo>
                    <a:pt x="5862" y="517"/>
                  </a:lnTo>
                  <a:lnTo>
                    <a:pt x="5936" y="517"/>
                  </a:lnTo>
                  <a:lnTo>
                    <a:pt x="5973" y="535"/>
                  </a:lnTo>
                  <a:lnTo>
                    <a:pt x="5973" y="554"/>
                  </a:lnTo>
                  <a:lnTo>
                    <a:pt x="6028" y="554"/>
                  </a:lnTo>
                  <a:lnTo>
                    <a:pt x="6028" y="535"/>
                  </a:lnTo>
                  <a:lnTo>
                    <a:pt x="6028" y="517"/>
                  </a:lnTo>
                  <a:lnTo>
                    <a:pt x="6046" y="517"/>
                  </a:lnTo>
                  <a:lnTo>
                    <a:pt x="6065" y="554"/>
                  </a:lnTo>
                  <a:lnTo>
                    <a:pt x="6083" y="572"/>
                  </a:lnTo>
                  <a:lnTo>
                    <a:pt x="6102" y="572"/>
                  </a:lnTo>
                  <a:lnTo>
                    <a:pt x="6120" y="554"/>
                  </a:lnTo>
                  <a:lnTo>
                    <a:pt x="6138" y="554"/>
                  </a:lnTo>
                  <a:lnTo>
                    <a:pt x="6157" y="572"/>
                  </a:lnTo>
                  <a:lnTo>
                    <a:pt x="6194" y="591"/>
                  </a:lnTo>
                  <a:lnTo>
                    <a:pt x="6212" y="609"/>
                  </a:lnTo>
                  <a:lnTo>
                    <a:pt x="6249" y="572"/>
                  </a:lnTo>
                  <a:lnTo>
                    <a:pt x="6249" y="609"/>
                  </a:lnTo>
                  <a:lnTo>
                    <a:pt x="6267" y="609"/>
                  </a:lnTo>
                  <a:lnTo>
                    <a:pt x="6323" y="628"/>
                  </a:lnTo>
                  <a:lnTo>
                    <a:pt x="6341" y="646"/>
                  </a:lnTo>
                  <a:lnTo>
                    <a:pt x="6323" y="609"/>
                  </a:lnTo>
                  <a:lnTo>
                    <a:pt x="6323" y="591"/>
                  </a:lnTo>
                  <a:lnTo>
                    <a:pt x="6378" y="628"/>
                  </a:lnTo>
                  <a:lnTo>
                    <a:pt x="6415" y="646"/>
                  </a:lnTo>
                  <a:lnTo>
                    <a:pt x="6470" y="628"/>
                  </a:lnTo>
                  <a:lnTo>
                    <a:pt x="6507" y="609"/>
                  </a:lnTo>
                  <a:lnTo>
                    <a:pt x="6507" y="628"/>
                  </a:lnTo>
                  <a:lnTo>
                    <a:pt x="6489" y="646"/>
                  </a:lnTo>
                  <a:lnTo>
                    <a:pt x="6507" y="665"/>
                  </a:lnTo>
                  <a:lnTo>
                    <a:pt x="6526" y="665"/>
                  </a:lnTo>
                  <a:lnTo>
                    <a:pt x="6544" y="628"/>
                  </a:lnTo>
                  <a:lnTo>
                    <a:pt x="6544" y="609"/>
                  </a:lnTo>
                  <a:lnTo>
                    <a:pt x="6562" y="591"/>
                  </a:lnTo>
                  <a:lnTo>
                    <a:pt x="6581" y="609"/>
                  </a:lnTo>
                  <a:lnTo>
                    <a:pt x="6599" y="646"/>
                  </a:lnTo>
                  <a:lnTo>
                    <a:pt x="6599" y="665"/>
                  </a:lnTo>
                  <a:lnTo>
                    <a:pt x="6636" y="646"/>
                  </a:lnTo>
                  <a:lnTo>
                    <a:pt x="6636" y="665"/>
                  </a:lnTo>
                  <a:lnTo>
                    <a:pt x="6655" y="683"/>
                  </a:lnTo>
                  <a:lnTo>
                    <a:pt x="6673" y="665"/>
                  </a:lnTo>
                  <a:lnTo>
                    <a:pt x="6673" y="646"/>
                  </a:lnTo>
                  <a:lnTo>
                    <a:pt x="6710" y="646"/>
                  </a:lnTo>
                  <a:lnTo>
                    <a:pt x="6710" y="665"/>
                  </a:lnTo>
                  <a:lnTo>
                    <a:pt x="6673" y="665"/>
                  </a:lnTo>
                  <a:lnTo>
                    <a:pt x="6691" y="683"/>
                  </a:lnTo>
                  <a:lnTo>
                    <a:pt x="6710" y="683"/>
                  </a:lnTo>
                  <a:lnTo>
                    <a:pt x="6728" y="701"/>
                  </a:lnTo>
                  <a:lnTo>
                    <a:pt x="6802" y="701"/>
                  </a:lnTo>
                  <a:lnTo>
                    <a:pt x="6894" y="720"/>
                  </a:lnTo>
                  <a:lnTo>
                    <a:pt x="6950" y="720"/>
                  </a:lnTo>
                  <a:lnTo>
                    <a:pt x="6968" y="738"/>
                  </a:lnTo>
                  <a:lnTo>
                    <a:pt x="7005" y="738"/>
                  </a:lnTo>
                  <a:lnTo>
                    <a:pt x="7023" y="775"/>
                  </a:lnTo>
                  <a:lnTo>
                    <a:pt x="7042" y="775"/>
                  </a:lnTo>
                  <a:lnTo>
                    <a:pt x="7042" y="757"/>
                  </a:lnTo>
                  <a:lnTo>
                    <a:pt x="7042" y="738"/>
                  </a:lnTo>
                  <a:lnTo>
                    <a:pt x="7060" y="738"/>
                  </a:lnTo>
                  <a:lnTo>
                    <a:pt x="7079" y="757"/>
                  </a:lnTo>
                  <a:lnTo>
                    <a:pt x="7115" y="775"/>
                  </a:lnTo>
                  <a:lnTo>
                    <a:pt x="7171" y="775"/>
                  </a:lnTo>
                  <a:lnTo>
                    <a:pt x="7171" y="794"/>
                  </a:lnTo>
                  <a:lnTo>
                    <a:pt x="7171" y="812"/>
                  </a:lnTo>
                  <a:lnTo>
                    <a:pt x="7189" y="812"/>
                  </a:lnTo>
                  <a:lnTo>
                    <a:pt x="7208" y="794"/>
                  </a:lnTo>
                  <a:lnTo>
                    <a:pt x="7281" y="794"/>
                  </a:lnTo>
                  <a:lnTo>
                    <a:pt x="7281" y="775"/>
                  </a:lnTo>
                  <a:lnTo>
                    <a:pt x="7337" y="775"/>
                  </a:lnTo>
                  <a:lnTo>
                    <a:pt x="7337" y="757"/>
                  </a:lnTo>
                  <a:lnTo>
                    <a:pt x="7355" y="757"/>
                  </a:lnTo>
                  <a:lnTo>
                    <a:pt x="7373" y="775"/>
                  </a:lnTo>
                  <a:lnTo>
                    <a:pt x="7392" y="794"/>
                  </a:lnTo>
                  <a:lnTo>
                    <a:pt x="7392" y="812"/>
                  </a:lnTo>
                  <a:lnTo>
                    <a:pt x="7410" y="830"/>
                  </a:lnTo>
                  <a:lnTo>
                    <a:pt x="7447" y="830"/>
                  </a:lnTo>
                  <a:lnTo>
                    <a:pt x="7484" y="849"/>
                  </a:lnTo>
                  <a:lnTo>
                    <a:pt x="7521" y="849"/>
                  </a:lnTo>
                  <a:lnTo>
                    <a:pt x="7521" y="830"/>
                  </a:lnTo>
                  <a:lnTo>
                    <a:pt x="7539" y="812"/>
                  </a:lnTo>
                  <a:lnTo>
                    <a:pt x="7558" y="812"/>
                  </a:lnTo>
                  <a:lnTo>
                    <a:pt x="7558" y="830"/>
                  </a:lnTo>
                  <a:lnTo>
                    <a:pt x="7576" y="867"/>
                  </a:lnTo>
                  <a:lnTo>
                    <a:pt x="7576" y="830"/>
                  </a:lnTo>
                  <a:lnTo>
                    <a:pt x="7650" y="830"/>
                  </a:lnTo>
                  <a:lnTo>
                    <a:pt x="7650" y="812"/>
                  </a:lnTo>
                  <a:lnTo>
                    <a:pt x="7687" y="867"/>
                  </a:lnTo>
                  <a:lnTo>
                    <a:pt x="7871" y="867"/>
                  </a:lnTo>
                  <a:lnTo>
                    <a:pt x="7890" y="849"/>
                  </a:lnTo>
                  <a:lnTo>
                    <a:pt x="7908" y="867"/>
                  </a:lnTo>
                  <a:lnTo>
                    <a:pt x="7926" y="849"/>
                  </a:lnTo>
                  <a:lnTo>
                    <a:pt x="7926" y="830"/>
                  </a:lnTo>
                  <a:lnTo>
                    <a:pt x="7945" y="830"/>
                  </a:lnTo>
                  <a:lnTo>
                    <a:pt x="7945" y="849"/>
                  </a:lnTo>
                  <a:lnTo>
                    <a:pt x="7945" y="867"/>
                  </a:lnTo>
                  <a:lnTo>
                    <a:pt x="7963" y="886"/>
                  </a:lnTo>
                  <a:lnTo>
                    <a:pt x="7982" y="904"/>
                  </a:lnTo>
                  <a:lnTo>
                    <a:pt x="8000" y="886"/>
                  </a:lnTo>
                  <a:lnTo>
                    <a:pt x="8019" y="904"/>
                  </a:lnTo>
                  <a:lnTo>
                    <a:pt x="8019" y="886"/>
                  </a:lnTo>
                  <a:lnTo>
                    <a:pt x="8019" y="867"/>
                  </a:lnTo>
                  <a:lnTo>
                    <a:pt x="8037" y="849"/>
                  </a:lnTo>
                  <a:lnTo>
                    <a:pt x="8055" y="849"/>
                  </a:lnTo>
                  <a:lnTo>
                    <a:pt x="8055" y="867"/>
                  </a:lnTo>
                  <a:lnTo>
                    <a:pt x="8074" y="867"/>
                  </a:lnTo>
                  <a:lnTo>
                    <a:pt x="8055" y="886"/>
                  </a:lnTo>
                  <a:lnTo>
                    <a:pt x="8055" y="904"/>
                  </a:lnTo>
                  <a:lnTo>
                    <a:pt x="8074" y="923"/>
                  </a:lnTo>
                  <a:lnTo>
                    <a:pt x="8092" y="923"/>
                  </a:lnTo>
                  <a:lnTo>
                    <a:pt x="8129" y="904"/>
                  </a:lnTo>
                  <a:lnTo>
                    <a:pt x="8148" y="904"/>
                  </a:lnTo>
                  <a:lnTo>
                    <a:pt x="8148" y="886"/>
                  </a:lnTo>
                  <a:lnTo>
                    <a:pt x="8166" y="904"/>
                  </a:lnTo>
                  <a:lnTo>
                    <a:pt x="8203" y="904"/>
                  </a:lnTo>
                  <a:lnTo>
                    <a:pt x="8203" y="886"/>
                  </a:lnTo>
                  <a:lnTo>
                    <a:pt x="8221" y="867"/>
                  </a:lnTo>
                  <a:lnTo>
                    <a:pt x="8240" y="849"/>
                  </a:lnTo>
                  <a:lnTo>
                    <a:pt x="8240" y="886"/>
                  </a:lnTo>
                  <a:lnTo>
                    <a:pt x="8240" y="904"/>
                  </a:lnTo>
                  <a:lnTo>
                    <a:pt x="8277" y="904"/>
                  </a:lnTo>
                  <a:lnTo>
                    <a:pt x="8295" y="886"/>
                  </a:lnTo>
                  <a:lnTo>
                    <a:pt x="8295" y="904"/>
                  </a:lnTo>
                  <a:lnTo>
                    <a:pt x="8314" y="941"/>
                  </a:lnTo>
                  <a:lnTo>
                    <a:pt x="8314" y="923"/>
                  </a:lnTo>
                  <a:lnTo>
                    <a:pt x="8332" y="904"/>
                  </a:lnTo>
                  <a:lnTo>
                    <a:pt x="8350" y="923"/>
                  </a:lnTo>
                  <a:lnTo>
                    <a:pt x="8369" y="923"/>
                  </a:lnTo>
                  <a:lnTo>
                    <a:pt x="8369" y="904"/>
                  </a:lnTo>
                  <a:lnTo>
                    <a:pt x="8387" y="886"/>
                  </a:lnTo>
                  <a:lnTo>
                    <a:pt x="8406" y="886"/>
                  </a:lnTo>
                  <a:lnTo>
                    <a:pt x="8406" y="849"/>
                  </a:lnTo>
                  <a:lnTo>
                    <a:pt x="8424" y="830"/>
                  </a:lnTo>
                  <a:lnTo>
                    <a:pt x="8424" y="867"/>
                  </a:lnTo>
                  <a:lnTo>
                    <a:pt x="8424" y="886"/>
                  </a:lnTo>
                  <a:lnTo>
                    <a:pt x="8443" y="904"/>
                  </a:lnTo>
                  <a:lnTo>
                    <a:pt x="8443" y="886"/>
                  </a:lnTo>
                  <a:lnTo>
                    <a:pt x="8443" y="867"/>
                  </a:lnTo>
                  <a:lnTo>
                    <a:pt x="8461" y="849"/>
                  </a:lnTo>
                  <a:lnTo>
                    <a:pt x="8479" y="867"/>
                  </a:lnTo>
                  <a:lnTo>
                    <a:pt x="8479" y="849"/>
                  </a:lnTo>
                  <a:lnTo>
                    <a:pt x="8461" y="830"/>
                  </a:lnTo>
                  <a:lnTo>
                    <a:pt x="8424" y="812"/>
                  </a:lnTo>
                  <a:lnTo>
                    <a:pt x="8387" y="812"/>
                  </a:lnTo>
                  <a:lnTo>
                    <a:pt x="8387" y="794"/>
                  </a:lnTo>
                  <a:lnTo>
                    <a:pt x="8406" y="794"/>
                  </a:lnTo>
                  <a:lnTo>
                    <a:pt x="8424" y="757"/>
                  </a:lnTo>
                  <a:lnTo>
                    <a:pt x="8406" y="738"/>
                  </a:lnTo>
                  <a:lnTo>
                    <a:pt x="8387" y="757"/>
                  </a:lnTo>
                  <a:lnTo>
                    <a:pt x="8369" y="775"/>
                  </a:lnTo>
                  <a:lnTo>
                    <a:pt x="8350" y="757"/>
                  </a:lnTo>
                  <a:lnTo>
                    <a:pt x="8332" y="775"/>
                  </a:lnTo>
                  <a:lnTo>
                    <a:pt x="8314" y="775"/>
                  </a:lnTo>
                  <a:lnTo>
                    <a:pt x="8277" y="757"/>
                  </a:lnTo>
                  <a:lnTo>
                    <a:pt x="8277" y="775"/>
                  </a:lnTo>
                  <a:lnTo>
                    <a:pt x="8258" y="775"/>
                  </a:lnTo>
                  <a:lnTo>
                    <a:pt x="8258" y="757"/>
                  </a:lnTo>
                  <a:lnTo>
                    <a:pt x="8258" y="738"/>
                  </a:lnTo>
                  <a:lnTo>
                    <a:pt x="8240" y="757"/>
                  </a:lnTo>
                  <a:lnTo>
                    <a:pt x="8221" y="775"/>
                  </a:lnTo>
                  <a:lnTo>
                    <a:pt x="8203" y="738"/>
                  </a:lnTo>
                  <a:lnTo>
                    <a:pt x="8185" y="757"/>
                  </a:lnTo>
                  <a:lnTo>
                    <a:pt x="8166" y="775"/>
                  </a:lnTo>
                  <a:lnTo>
                    <a:pt x="8166" y="757"/>
                  </a:lnTo>
                  <a:lnTo>
                    <a:pt x="8166" y="738"/>
                  </a:lnTo>
                  <a:lnTo>
                    <a:pt x="8148" y="738"/>
                  </a:lnTo>
                  <a:lnTo>
                    <a:pt x="8148" y="757"/>
                  </a:lnTo>
                  <a:lnTo>
                    <a:pt x="8111" y="757"/>
                  </a:lnTo>
                  <a:lnTo>
                    <a:pt x="8111" y="738"/>
                  </a:lnTo>
                  <a:lnTo>
                    <a:pt x="8092" y="757"/>
                  </a:lnTo>
                  <a:lnTo>
                    <a:pt x="8037" y="794"/>
                  </a:lnTo>
                  <a:lnTo>
                    <a:pt x="8019" y="794"/>
                  </a:lnTo>
                  <a:lnTo>
                    <a:pt x="8019" y="775"/>
                  </a:lnTo>
                  <a:lnTo>
                    <a:pt x="8037" y="775"/>
                  </a:lnTo>
                  <a:lnTo>
                    <a:pt x="8019" y="738"/>
                  </a:lnTo>
                  <a:lnTo>
                    <a:pt x="8019" y="720"/>
                  </a:lnTo>
                  <a:lnTo>
                    <a:pt x="8000" y="720"/>
                  </a:lnTo>
                  <a:lnTo>
                    <a:pt x="7982" y="738"/>
                  </a:lnTo>
                  <a:lnTo>
                    <a:pt x="7963" y="720"/>
                  </a:lnTo>
                  <a:lnTo>
                    <a:pt x="7945" y="738"/>
                  </a:lnTo>
                  <a:lnTo>
                    <a:pt x="7908" y="738"/>
                  </a:lnTo>
                  <a:lnTo>
                    <a:pt x="7908" y="720"/>
                  </a:lnTo>
                  <a:lnTo>
                    <a:pt x="7871" y="701"/>
                  </a:lnTo>
                  <a:lnTo>
                    <a:pt x="7834" y="720"/>
                  </a:lnTo>
                  <a:lnTo>
                    <a:pt x="7816" y="738"/>
                  </a:lnTo>
                  <a:lnTo>
                    <a:pt x="7797" y="720"/>
                  </a:lnTo>
                  <a:lnTo>
                    <a:pt x="7779" y="701"/>
                  </a:lnTo>
                  <a:lnTo>
                    <a:pt x="7742" y="720"/>
                  </a:lnTo>
                  <a:lnTo>
                    <a:pt x="7742" y="701"/>
                  </a:lnTo>
                  <a:lnTo>
                    <a:pt x="7724" y="701"/>
                  </a:lnTo>
                  <a:lnTo>
                    <a:pt x="7705" y="720"/>
                  </a:lnTo>
                  <a:lnTo>
                    <a:pt x="7705" y="738"/>
                  </a:lnTo>
                  <a:lnTo>
                    <a:pt x="7705" y="775"/>
                  </a:lnTo>
                  <a:lnTo>
                    <a:pt x="7705" y="794"/>
                  </a:lnTo>
                  <a:lnTo>
                    <a:pt x="7687" y="794"/>
                  </a:lnTo>
                  <a:lnTo>
                    <a:pt x="7687" y="775"/>
                  </a:lnTo>
                  <a:lnTo>
                    <a:pt x="7687" y="757"/>
                  </a:lnTo>
                  <a:lnTo>
                    <a:pt x="7668" y="757"/>
                  </a:lnTo>
                  <a:lnTo>
                    <a:pt x="7632" y="738"/>
                  </a:lnTo>
                  <a:lnTo>
                    <a:pt x="7668" y="738"/>
                  </a:lnTo>
                  <a:lnTo>
                    <a:pt x="7687" y="720"/>
                  </a:lnTo>
                  <a:lnTo>
                    <a:pt x="7705" y="720"/>
                  </a:lnTo>
                  <a:lnTo>
                    <a:pt x="7705" y="683"/>
                  </a:lnTo>
                  <a:lnTo>
                    <a:pt x="7687" y="701"/>
                  </a:lnTo>
                  <a:lnTo>
                    <a:pt x="7668" y="701"/>
                  </a:lnTo>
                  <a:lnTo>
                    <a:pt x="7650" y="683"/>
                  </a:lnTo>
                  <a:lnTo>
                    <a:pt x="7595" y="683"/>
                  </a:lnTo>
                  <a:lnTo>
                    <a:pt x="7595" y="665"/>
                  </a:lnTo>
                  <a:lnTo>
                    <a:pt x="7429" y="665"/>
                  </a:lnTo>
                  <a:lnTo>
                    <a:pt x="7392" y="701"/>
                  </a:lnTo>
                  <a:lnTo>
                    <a:pt x="7355" y="720"/>
                  </a:lnTo>
                  <a:lnTo>
                    <a:pt x="7355" y="701"/>
                  </a:lnTo>
                  <a:lnTo>
                    <a:pt x="7373" y="701"/>
                  </a:lnTo>
                  <a:lnTo>
                    <a:pt x="7355" y="683"/>
                  </a:lnTo>
                  <a:lnTo>
                    <a:pt x="7355" y="665"/>
                  </a:lnTo>
                  <a:lnTo>
                    <a:pt x="7355" y="646"/>
                  </a:lnTo>
                  <a:lnTo>
                    <a:pt x="7281" y="646"/>
                  </a:lnTo>
                  <a:lnTo>
                    <a:pt x="7263" y="665"/>
                  </a:lnTo>
                  <a:lnTo>
                    <a:pt x="7244" y="628"/>
                  </a:lnTo>
                  <a:lnTo>
                    <a:pt x="7208" y="609"/>
                  </a:lnTo>
                  <a:lnTo>
                    <a:pt x="7208" y="628"/>
                  </a:lnTo>
                  <a:lnTo>
                    <a:pt x="7208" y="646"/>
                  </a:lnTo>
                  <a:lnTo>
                    <a:pt x="7226" y="665"/>
                  </a:lnTo>
                  <a:lnTo>
                    <a:pt x="7189" y="683"/>
                  </a:lnTo>
                  <a:lnTo>
                    <a:pt x="7189" y="665"/>
                  </a:lnTo>
                  <a:lnTo>
                    <a:pt x="7189" y="646"/>
                  </a:lnTo>
                  <a:lnTo>
                    <a:pt x="7189" y="628"/>
                  </a:lnTo>
                  <a:lnTo>
                    <a:pt x="7171" y="609"/>
                  </a:lnTo>
                  <a:lnTo>
                    <a:pt x="7152" y="591"/>
                  </a:lnTo>
                  <a:lnTo>
                    <a:pt x="7152" y="609"/>
                  </a:lnTo>
                  <a:lnTo>
                    <a:pt x="7152" y="628"/>
                  </a:lnTo>
                  <a:lnTo>
                    <a:pt x="7171" y="628"/>
                  </a:lnTo>
                  <a:lnTo>
                    <a:pt x="7152" y="646"/>
                  </a:lnTo>
                  <a:lnTo>
                    <a:pt x="7134" y="609"/>
                  </a:lnTo>
                  <a:lnTo>
                    <a:pt x="7115" y="572"/>
                  </a:lnTo>
                  <a:lnTo>
                    <a:pt x="7115" y="591"/>
                  </a:lnTo>
                  <a:lnTo>
                    <a:pt x="7097" y="609"/>
                  </a:lnTo>
                  <a:lnTo>
                    <a:pt x="7060" y="609"/>
                  </a:lnTo>
                  <a:lnTo>
                    <a:pt x="7060" y="591"/>
                  </a:lnTo>
                  <a:lnTo>
                    <a:pt x="7023" y="572"/>
                  </a:lnTo>
                  <a:lnTo>
                    <a:pt x="6950" y="572"/>
                  </a:lnTo>
                  <a:lnTo>
                    <a:pt x="6931" y="554"/>
                  </a:lnTo>
                  <a:lnTo>
                    <a:pt x="6857" y="554"/>
                  </a:lnTo>
                  <a:lnTo>
                    <a:pt x="6820" y="535"/>
                  </a:lnTo>
                  <a:lnTo>
                    <a:pt x="6765" y="535"/>
                  </a:lnTo>
                  <a:lnTo>
                    <a:pt x="6728" y="517"/>
                  </a:lnTo>
                  <a:lnTo>
                    <a:pt x="6710" y="499"/>
                  </a:lnTo>
                  <a:lnTo>
                    <a:pt x="6544" y="499"/>
                  </a:lnTo>
                  <a:lnTo>
                    <a:pt x="6544" y="480"/>
                  </a:lnTo>
                  <a:lnTo>
                    <a:pt x="6507" y="462"/>
                  </a:lnTo>
                  <a:lnTo>
                    <a:pt x="6323" y="462"/>
                  </a:lnTo>
                  <a:lnTo>
                    <a:pt x="6323" y="480"/>
                  </a:lnTo>
                  <a:lnTo>
                    <a:pt x="6341" y="480"/>
                  </a:lnTo>
                  <a:lnTo>
                    <a:pt x="6341" y="499"/>
                  </a:lnTo>
                  <a:lnTo>
                    <a:pt x="6323" y="517"/>
                  </a:lnTo>
                  <a:lnTo>
                    <a:pt x="6304" y="517"/>
                  </a:lnTo>
                  <a:lnTo>
                    <a:pt x="6286" y="535"/>
                  </a:lnTo>
                  <a:lnTo>
                    <a:pt x="6286" y="499"/>
                  </a:lnTo>
                  <a:lnTo>
                    <a:pt x="6286" y="480"/>
                  </a:lnTo>
                  <a:lnTo>
                    <a:pt x="6286" y="443"/>
                  </a:lnTo>
                  <a:lnTo>
                    <a:pt x="6267" y="425"/>
                  </a:lnTo>
                  <a:lnTo>
                    <a:pt x="6249" y="425"/>
                  </a:lnTo>
                  <a:lnTo>
                    <a:pt x="6231" y="443"/>
                  </a:lnTo>
                  <a:lnTo>
                    <a:pt x="6231" y="425"/>
                  </a:lnTo>
                  <a:lnTo>
                    <a:pt x="6231" y="406"/>
                  </a:lnTo>
                  <a:lnTo>
                    <a:pt x="6138" y="406"/>
                  </a:lnTo>
                  <a:lnTo>
                    <a:pt x="6120" y="388"/>
                  </a:lnTo>
                  <a:lnTo>
                    <a:pt x="6083" y="388"/>
                  </a:lnTo>
                  <a:lnTo>
                    <a:pt x="6065" y="406"/>
                  </a:lnTo>
                  <a:lnTo>
                    <a:pt x="6046" y="388"/>
                  </a:lnTo>
                  <a:lnTo>
                    <a:pt x="6009" y="388"/>
                  </a:lnTo>
                  <a:lnTo>
                    <a:pt x="6009" y="370"/>
                  </a:lnTo>
                  <a:lnTo>
                    <a:pt x="6009" y="351"/>
                  </a:lnTo>
                  <a:lnTo>
                    <a:pt x="5991" y="370"/>
                  </a:lnTo>
                  <a:lnTo>
                    <a:pt x="5973" y="388"/>
                  </a:lnTo>
                  <a:lnTo>
                    <a:pt x="5954" y="406"/>
                  </a:lnTo>
                  <a:lnTo>
                    <a:pt x="5973" y="370"/>
                  </a:lnTo>
                  <a:lnTo>
                    <a:pt x="5973" y="351"/>
                  </a:lnTo>
                  <a:lnTo>
                    <a:pt x="5954" y="370"/>
                  </a:lnTo>
                  <a:lnTo>
                    <a:pt x="5899" y="370"/>
                  </a:lnTo>
                  <a:lnTo>
                    <a:pt x="5880" y="406"/>
                  </a:lnTo>
                  <a:lnTo>
                    <a:pt x="5862" y="388"/>
                  </a:lnTo>
                  <a:lnTo>
                    <a:pt x="5844" y="370"/>
                  </a:lnTo>
                  <a:lnTo>
                    <a:pt x="5844" y="351"/>
                  </a:lnTo>
                  <a:lnTo>
                    <a:pt x="5825" y="333"/>
                  </a:lnTo>
                  <a:lnTo>
                    <a:pt x="5807" y="333"/>
                  </a:lnTo>
                  <a:lnTo>
                    <a:pt x="5788" y="314"/>
                  </a:lnTo>
                  <a:lnTo>
                    <a:pt x="5788" y="296"/>
                  </a:lnTo>
                  <a:lnTo>
                    <a:pt x="5714" y="296"/>
                  </a:lnTo>
                  <a:lnTo>
                    <a:pt x="5696" y="314"/>
                  </a:lnTo>
                  <a:lnTo>
                    <a:pt x="5678" y="314"/>
                  </a:lnTo>
                  <a:lnTo>
                    <a:pt x="5678" y="296"/>
                  </a:lnTo>
                  <a:lnTo>
                    <a:pt x="5659" y="277"/>
                  </a:lnTo>
                  <a:lnTo>
                    <a:pt x="5641" y="296"/>
                  </a:lnTo>
                  <a:lnTo>
                    <a:pt x="5641" y="314"/>
                  </a:lnTo>
                  <a:lnTo>
                    <a:pt x="5622" y="333"/>
                  </a:lnTo>
                  <a:lnTo>
                    <a:pt x="5585" y="277"/>
                  </a:lnTo>
                  <a:lnTo>
                    <a:pt x="5567" y="259"/>
                  </a:lnTo>
                  <a:lnTo>
                    <a:pt x="5549" y="241"/>
                  </a:lnTo>
                  <a:lnTo>
                    <a:pt x="5530" y="241"/>
                  </a:lnTo>
                  <a:lnTo>
                    <a:pt x="5512" y="259"/>
                  </a:lnTo>
                  <a:lnTo>
                    <a:pt x="5475" y="259"/>
                  </a:lnTo>
                  <a:lnTo>
                    <a:pt x="5475" y="222"/>
                  </a:lnTo>
                  <a:lnTo>
                    <a:pt x="5475" y="204"/>
                  </a:lnTo>
                  <a:lnTo>
                    <a:pt x="5456" y="222"/>
                  </a:lnTo>
                  <a:lnTo>
                    <a:pt x="5438" y="222"/>
                  </a:lnTo>
                  <a:lnTo>
                    <a:pt x="5420" y="241"/>
                  </a:lnTo>
                  <a:lnTo>
                    <a:pt x="5401" y="222"/>
                  </a:lnTo>
                  <a:lnTo>
                    <a:pt x="5401" y="259"/>
                  </a:lnTo>
                  <a:lnTo>
                    <a:pt x="5383" y="259"/>
                  </a:lnTo>
                  <a:lnTo>
                    <a:pt x="5383" y="241"/>
                  </a:lnTo>
                  <a:lnTo>
                    <a:pt x="5383" y="222"/>
                  </a:lnTo>
                  <a:lnTo>
                    <a:pt x="5364" y="204"/>
                  </a:lnTo>
                  <a:lnTo>
                    <a:pt x="5346" y="204"/>
                  </a:lnTo>
                  <a:lnTo>
                    <a:pt x="5327" y="185"/>
                  </a:lnTo>
                  <a:lnTo>
                    <a:pt x="5309" y="204"/>
                  </a:lnTo>
                  <a:lnTo>
                    <a:pt x="5291" y="222"/>
                  </a:lnTo>
                  <a:lnTo>
                    <a:pt x="5291" y="204"/>
                  </a:lnTo>
                  <a:lnTo>
                    <a:pt x="5291" y="185"/>
                  </a:lnTo>
                  <a:lnTo>
                    <a:pt x="5272" y="185"/>
                  </a:lnTo>
                  <a:lnTo>
                    <a:pt x="5254" y="204"/>
                  </a:lnTo>
                  <a:lnTo>
                    <a:pt x="5235" y="185"/>
                  </a:lnTo>
                  <a:lnTo>
                    <a:pt x="5180" y="185"/>
                  </a:lnTo>
                  <a:lnTo>
                    <a:pt x="5161" y="204"/>
                  </a:lnTo>
                  <a:lnTo>
                    <a:pt x="5143" y="185"/>
                  </a:lnTo>
                  <a:lnTo>
                    <a:pt x="5106" y="167"/>
                  </a:lnTo>
                  <a:lnTo>
                    <a:pt x="5088" y="148"/>
                  </a:lnTo>
                  <a:lnTo>
                    <a:pt x="4977" y="148"/>
                  </a:lnTo>
                  <a:lnTo>
                    <a:pt x="4959" y="112"/>
                  </a:lnTo>
                  <a:lnTo>
                    <a:pt x="4940" y="112"/>
                  </a:lnTo>
                  <a:lnTo>
                    <a:pt x="4922" y="130"/>
                  </a:lnTo>
                  <a:lnTo>
                    <a:pt x="4830" y="130"/>
                  </a:lnTo>
                  <a:lnTo>
                    <a:pt x="4793" y="148"/>
                  </a:lnTo>
                  <a:lnTo>
                    <a:pt x="4793" y="130"/>
                  </a:lnTo>
                  <a:lnTo>
                    <a:pt x="4811" y="130"/>
                  </a:lnTo>
                  <a:lnTo>
                    <a:pt x="4811" y="112"/>
                  </a:lnTo>
                  <a:lnTo>
                    <a:pt x="4793" y="112"/>
                  </a:lnTo>
                  <a:lnTo>
                    <a:pt x="4664" y="93"/>
                  </a:lnTo>
                  <a:lnTo>
                    <a:pt x="4479" y="75"/>
                  </a:lnTo>
                  <a:lnTo>
                    <a:pt x="4479" y="56"/>
                  </a:lnTo>
                  <a:lnTo>
                    <a:pt x="4461" y="56"/>
                  </a:lnTo>
                  <a:lnTo>
                    <a:pt x="4443" y="75"/>
                  </a:lnTo>
                  <a:lnTo>
                    <a:pt x="4424" y="75"/>
                  </a:lnTo>
                  <a:lnTo>
                    <a:pt x="4406" y="93"/>
                  </a:lnTo>
                  <a:lnTo>
                    <a:pt x="4387" y="93"/>
                  </a:lnTo>
                  <a:lnTo>
                    <a:pt x="4369" y="75"/>
                  </a:lnTo>
                  <a:lnTo>
                    <a:pt x="4350" y="56"/>
                  </a:lnTo>
                  <a:lnTo>
                    <a:pt x="4332" y="38"/>
                  </a:lnTo>
                  <a:lnTo>
                    <a:pt x="4314" y="56"/>
                  </a:lnTo>
                  <a:lnTo>
                    <a:pt x="4295" y="75"/>
                  </a:lnTo>
                  <a:lnTo>
                    <a:pt x="4277" y="56"/>
                  </a:lnTo>
                  <a:lnTo>
                    <a:pt x="4258" y="38"/>
                  </a:lnTo>
                  <a:lnTo>
                    <a:pt x="4240" y="56"/>
                  </a:lnTo>
                  <a:lnTo>
                    <a:pt x="4240" y="75"/>
                  </a:lnTo>
                  <a:lnTo>
                    <a:pt x="4221" y="56"/>
                  </a:lnTo>
                  <a:lnTo>
                    <a:pt x="4185" y="19"/>
                  </a:lnTo>
                  <a:lnTo>
                    <a:pt x="4185" y="38"/>
                  </a:lnTo>
                  <a:lnTo>
                    <a:pt x="4166" y="38"/>
                  </a:lnTo>
                  <a:lnTo>
                    <a:pt x="4166" y="56"/>
                  </a:lnTo>
                  <a:lnTo>
                    <a:pt x="4148" y="38"/>
                  </a:lnTo>
                  <a:lnTo>
                    <a:pt x="4092" y="38"/>
                  </a:lnTo>
                  <a:lnTo>
                    <a:pt x="4092" y="56"/>
                  </a:lnTo>
                  <a:lnTo>
                    <a:pt x="4074" y="56"/>
                  </a:lnTo>
                  <a:lnTo>
                    <a:pt x="4055" y="38"/>
                  </a:lnTo>
                  <a:lnTo>
                    <a:pt x="3982" y="19"/>
                  </a:lnTo>
                  <a:lnTo>
                    <a:pt x="3816" y="19"/>
                  </a:lnTo>
                  <a:lnTo>
                    <a:pt x="3668" y="1"/>
                  </a:lnTo>
                  <a:lnTo>
                    <a:pt x="3521" y="1"/>
                  </a:lnTo>
                  <a:lnTo>
                    <a:pt x="3429" y="19"/>
                  </a:lnTo>
                  <a:lnTo>
                    <a:pt x="3410" y="19"/>
                  </a:lnTo>
                  <a:lnTo>
                    <a:pt x="3392" y="1"/>
                  </a:lnTo>
                  <a:lnTo>
                    <a:pt x="3373" y="1"/>
                  </a:lnTo>
                  <a:lnTo>
                    <a:pt x="3373" y="19"/>
                  </a:lnTo>
                  <a:lnTo>
                    <a:pt x="3337" y="1"/>
                  </a:lnTo>
                  <a:lnTo>
                    <a:pt x="3318" y="1"/>
                  </a:lnTo>
                  <a:lnTo>
                    <a:pt x="3300" y="19"/>
                  </a:lnTo>
                  <a:lnTo>
                    <a:pt x="3281" y="19"/>
                  </a:lnTo>
                  <a:lnTo>
                    <a:pt x="3226" y="1"/>
                  </a:lnTo>
                  <a:lnTo>
                    <a:pt x="3208" y="19"/>
                  </a:lnTo>
                  <a:lnTo>
                    <a:pt x="3023" y="19"/>
                  </a:lnTo>
                  <a:lnTo>
                    <a:pt x="3005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1298900" y="908175"/>
              <a:ext cx="197250" cy="122600"/>
            </a:xfrm>
            <a:custGeom>
              <a:avLst/>
              <a:gdLst/>
              <a:ahLst/>
              <a:cxnLst/>
              <a:rect l="l" t="t" r="r" b="b"/>
              <a:pathLst>
                <a:path w="7890" h="4904" extrusionOk="0">
                  <a:moveTo>
                    <a:pt x="1733" y="74"/>
                  </a:moveTo>
                  <a:lnTo>
                    <a:pt x="1752" y="92"/>
                  </a:lnTo>
                  <a:lnTo>
                    <a:pt x="1733" y="111"/>
                  </a:lnTo>
                  <a:lnTo>
                    <a:pt x="1715" y="111"/>
                  </a:lnTo>
                  <a:lnTo>
                    <a:pt x="1715" y="92"/>
                  </a:lnTo>
                  <a:lnTo>
                    <a:pt x="1715" y="74"/>
                  </a:lnTo>
                  <a:close/>
                  <a:moveTo>
                    <a:pt x="2120" y="148"/>
                  </a:moveTo>
                  <a:lnTo>
                    <a:pt x="2139" y="166"/>
                  </a:lnTo>
                  <a:lnTo>
                    <a:pt x="2139" y="184"/>
                  </a:lnTo>
                  <a:lnTo>
                    <a:pt x="2120" y="184"/>
                  </a:lnTo>
                  <a:lnTo>
                    <a:pt x="2120" y="148"/>
                  </a:lnTo>
                  <a:close/>
                  <a:moveTo>
                    <a:pt x="56" y="166"/>
                  </a:moveTo>
                  <a:lnTo>
                    <a:pt x="74" y="184"/>
                  </a:lnTo>
                  <a:lnTo>
                    <a:pt x="93" y="184"/>
                  </a:lnTo>
                  <a:lnTo>
                    <a:pt x="93" y="203"/>
                  </a:lnTo>
                  <a:lnTo>
                    <a:pt x="93" y="221"/>
                  </a:lnTo>
                  <a:lnTo>
                    <a:pt x="74" y="203"/>
                  </a:lnTo>
                  <a:lnTo>
                    <a:pt x="56" y="166"/>
                  </a:lnTo>
                  <a:close/>
                  <a:moveTo>
                    <a:pt x="2600" y="221"/>
                  </a:moveTo>
                  <a:lnTo>
                    <a:pt x="2581" y="240"/>
                  </a:lnTo>
                  <a:lnTo>
                    <a:pt x="2581" y="221"/>
                  </a:lnTo>
                  <a:close/>
                  <a:moveTo>
                    <a:pt x="2710" y="258"/>
                  </a:moveTo>
                  <a:lnTo>
                    <a:pt x="2692" y="277"/>
                  </a:lnTo>
                  <a:lnTo>
                    <a:pt x="2692" y="258"/>
                  </a:lnTo>
                  <a:close/>
                  <a:moveTo>
                    <a:pt x="2821" y="277"/>
                  </a:moveTo>
                  <a:lnTo>
                    <a:pt x="2839" y="295"/>
                  </a:lnTo>
                  <a:lnTo>
                    <a:pt x="2802" y="295"/>
                  </a:lnTo>
                  <a:lnTo>
                    <a:pt x="2802" y="277"/>
                  </a:lnTo>
                  <a:close/>
                  <a:moveTo>
                    <a:pt x="3153" y="277"/>
                  </a:moveTo>
                  <a:lnTo>
                    <a:pt x="3153" y="295"/>
                  </a:lnTo>
                  <a:lnTo>
                    <a:pt x="3134" y="295"/>
                  </a:lnTo>
                  <a:lnTo>
                    <a:pt x="3134" y="277"/>
                  </a:lnTo>
                  <a:close/>
                  <a:moveTo>
                    <a:pt x="2913" y="295"/>
                  </a:moveTo>
                  <a:lnTo>
                    <a:pt x="2913" y="313"/>
                  </a:lnTo>
                  <a:lnTo>
                    <a:pt x="2895" y="313"/>
                  </a:lnTo>
                  <a:lnTo>
                    <a:pt x="2895" y="295"/>
                  </a:lnTo>
                  <a:close/>
                  <a:moveTo>
                    <a:pt x="4074" y="645"/>
                  </a:moveTo>
                  <a:lnTo>
                    <a:pt x="4074" y="682"/>
                  </a:lnTo>
                  <a:lnTo>
                    <a:pt x="4056" y="682"/>
                  </a:lnTo>
                  <a:lnTo>
                    <a:pt x="4056" y="664"/>
                  </a:lnTo>
                  <a:lnTo>
                    <a:pt x="4056" y="645"/>
                  </a:lnTo>
                  <a:close/>
                  <a:moveTo>
                    <a:pt x="5217" y="1272"/>
                  </a:moveTo>
                  <a:lnTo>
                    <a:pt x="5217" y="1290"/>
                  </a:lnTo>
                  <a:lnTo>
                    <a:pt x="5199" y="1290"/>
                  </a:lnTo>
                  <a:lnTo>
                    <a:pt x="5199" y="1272"/>
                  </a:lnTo>
                  <a:close/>
                  <a:moveTo>
                    <a:pt x="5401" y="1290"/>
                  </a:moveTo>
                  <a:lnTo>
                    <a:pt x="5383" y="1327"/>
                  </a:lnTo>
                  <a:lnTo>
                    <a:pt x="5383" y="1309"/>
                  </a:lnTo>
                  <a:lnTo>
                    <a:pt x="5365" y="1290"/>
                  </a:lnTo>
                  <a:close/>
                  <a:moveTo>
                    <a:pt x="5494" y="1475"/>
                  </a:moveTo>
                  <a:lnTo>
                    <a:pt x="5494" y="1493"/>
                  </a:lnTo>
                  <a:lnTo>
                    <a:pt x="5494" y="1512"/>
                  </a:lnTo>
                  <a:lnTo>
                    <a:pt x="5475" y="1530"/>
                  </a:lnTo>
                  <a:lnTo>
                    <a:pt x="5475" y="1493"/>
                  </a:lnTo>
                  <a:lnTo>
                    <a:pt x="5494" y="1475"/>
                  </a:lnTo>
                  <a:close/>
                  <a:moveTo>
                    <a:pt x="5696" y="1659"/>
                  </a:moveTo>
                  <a:lnTo>
                    <a:pt x="5715" y="1677"/>
                  </a:lnTo>
                  <a:lnTo>
                    <a:pt x="5715" y="1696"/>
                  </a:lnTo>
                  <a:lnTo>
                    <a:pt x="5696" y="1696"/>
                  </a:lnTo>
                  <a:lnTo>
                    <a:pt x="5696" y="1677"/>
                  </a:lnTo>
                  <a:lnTo>
                    <a:pt x="5696" y="1659"/>
                  </a:lnTo>
                  <a:close/>
                  <a:moveTo>
                    <a:pt x="6286" y="2157"/>
                  </a:moveTo>
                  <a:lnTo>
                    <a:pt x="6286" y="2175"/>
                  </a:lnTo>
                  <a:lnTo>
                    <a:pt x="6286" y="2194"/>
                  </a:lnTo>
                  <a:lnTo>
                    <a:pt x="6268" y="2194"/>
                  </a:lnTo>
                  <a:lnTo>
                    <a:pt x="6268" y="2175"/>
                  </a:lnTo>
                  <a:lnTo>
                    <a:pt x="6286" y="2157"/>
                  </a:lnTo>
                  <a:close/>
                  <a:moveTo>
                    <a:pt x="6360" y="2230"/>
                  </a:moveTo>
                  <a:lnTo>
                    <a:pt x="6360" y="2249"/>
                  </a:lnTo>
                  <a:lnTo>
                    <a:pt x="6323" y="2249"/>
                  </a:lnTo>
                  <a:lnTo>
                    <a:pt x="6323" y="2230"/>
                  </a:lnTo>
                  <a:close/>
                  <a:moveTo>
                    <a:pt x="6636" y="2341"/>
                  </a:moveTo>
                  <a:lnTo>
                    <a:pt x="6655" y="2360"/>
                  </a:lnTo>
                  <a:lnTo>
                    <a:pt x="6655" y="2341"/>
                  </a:lnTo>
                  <a:close/>
                  <a:moveTo>
                    <a:pt x="6452" y="2396"/>
                  </a:moveTo>
                  <a:lnTo>
                    <a:pt x="6471" y="2415"/>
                  </a:lnTo>
                  <a:lnTo>
                    <a:pt x="6434" y="2415"/>
                  </a:lnTo>
                  <a:lnTo>
                    <a:pt x="6434" y="2396"/>
                  </a:lnTo>
                  <a:close/>
                  <a:moveTo>
                    <a:pt x="6268" y="2636"/>
                  </a:moveTo>
                  <a:lnTo>
                    <a:pt x="6268" y="2654"/>
                  </a:lnTo>
                  <a:lnTo>
                    <a:pt x="6286" y="2636"/>
                  </a:lnTo>
                  <a:close/>
                  <a:moveTo>
                    <a:pt x="6747" y="2691"/>
                  </a:moveTo>
                  <a:lnTo>
                    <a:pt x="6766" y="2710"/>
                  </a:lnTo>
                  <a:lnTo>
                    <a:pt x="6747" y="2710"/>
                  </a:lnTo>
                  <a:lnTo>
                    <a:pt x="6747" y="2691"/>
                  </a:lnTo>
                  <a:close/>
                  <a:moveTo>
                    <a:pt x="6821" y="2783"/>
                  </a:moveTo>
                  <a:lnTo>
                    <a:pt x="6821" y="2802"/>
                  </a:lnTo>
                  <a:lnTo>
                    <a:pt x="6802" y="2820"/>
                  </a:lnTo>
                  <a:lnTo>
                    <a:pt x="6802" y="2802"/>
                  </a:lnTo>
                  <a:lnTo>
                    <a:pt x="6821" y="2783"/>
                  </a:lnTo>
                  <a:close/>
                  <a:moveTo>
                    <a:pt x="6968" y="2894"/>
                  </a:moveTo>
                  <a:lnTo>
                    <a:pt x="6968" y="2913"/>
                  </a:lnTo>
                  <a:lnTo>
                    <a:pt x="6987" y="2894"/>
                  </a:lnTo>
                  <a:close/>
                  <a:moveTo>
                    <a:pt x="6802" y="2913"/>
                  </a:moveTo>
                  <a:lnTo>
                    <a:pt x="6802" y="2931"/>
                  </a:lnTo>
                  <a:lnTo>
                    <a:pt x="6784" y="2913"/>
                  </a:lnTo>
                  <a:close/>
                  <a:moveTo>
                    <a:pt x="6987" y="3078"/>
                  </a:moveTo>
                  <a:lnTo>
                    <a:pt x="6968" y="3115"/>
                  </a:lnTo>
                  <a:lnTo>
                    <a:pt x="6950" y="3097"/>
                  </a:lnTo>
                  <a:lnTo>
                    <a:pt x="6950" y="3078"/>
                  </a:lnTo>
                  <a:close/>
                  <a:moveTo>
                    <a:pt x="7079" y="3115"/>
                  </a:moveTo>
                  <a:lnTo>
                    <a:pt x="7079" y="3134"/>
                  </a:lnTo>
                  <a:lnTo>
                    <a:pt x="7060" y="3152"/>
                  </a:lnTo>
                  <a:lnTo>
                    <a:pt x="7042" y="3171"/>
                  </a:lnTo>
                  <a:lnTo>
                    <a:pt x="7042" y="3171"/>
                  </a:lnTo>
                  <a:lnTo>
                    <a:pt x="7060" y="3134"/>
                  </a:lnTo>
                  <a:lnTo>
                    <a:pt x="7079" y="3115"/>
                  </a:lnTo>
                  <a:close/>
                  <a:moveTo>
                    <a:pt x="7189" y="3355"/>
                  </a:moveTo>
                  <a:lnTo>
                    <a:pt x="7171" y="3392"/>
                  </a:lnTo>
                  <a:lnTo>
                    <a:pt x="7153" y="3429"/>
                  </a:lnTo>
                  <a:lnTo>
                    <a:pt x="7134" y="3410"/>
                  </a:lnTo>
                  <a:lnTo>
                    <a:pt x="7153" y="3373"/>
                  </a:lnTo>
                  <a:lnTo>
                    <a:pt x="7171" y="3373"/>
                  </a:lnTo>
                  <a:lnTo>
                    <a:pt x="7189" y="3355"/>
                  </a:lnTo>
                  <a:close/>
                  <a:moveTo>
                    <a:pt x="7226" y="3392"/>
                  </a:moveTo>
                  <a:lnTo>
                    <a:pt x="7245" y="3410"/>
                  </a:lnTo>
                  <a:lnTo>
                    <a:pt x="7226" y="3429"/>
                  </a:lnTo>
                  <a:lnTo>
                    <a:pt x="7208" y="3429"/>
                  </a:lnTo>
                  <a:lnTo>
                    <a:pt x="7208" y="3410"/>
                  </a:lnTo>
                  <a:lnTo>
                    <a:pt x="7226" y="3392"/>
                  </a:lnTo>
                  <a:close/>
                  <a:moveTo>
                    <a:pt x="7355" y="3871"/>
                  </a:moveTo>
                  <a:lnTo>
                    <a:pt x="7355" y="3889"/>
                  </a:lnTo>
                  <a:lnTo>
                    <a:pt x="7355" y="3908"/>
                  </a:lnTo>
                  <a:lnTo>
                    <a:pt x="7392" y="3908"/>
                  </a:lnTo>
                  <a:lnTo>
                    <a:pt x="7374" y="3871"/>
                  </a:lnTo>
                  <a:close/>
                  <a:moveTo>
                    <a:pt x="7429" y="3926"/>
                  </a:moveTo>
                  <a:lnTo>
                    <a:pt x="7429" y="3945"/>
                  </a:lnTo>
                  <a:lnTo>
                    <a:pt x="7429" y="3982"/>
                  </a:lnTo>
                  <a:lnTo>
                    <a:pt x="7411" y="3945"/>
                  </a:lnTo>
                  <a:lnTo>
                    <a:pt x="7429" y="3926"/>
                  </a:lnTo>
                  <a:close/>
                  <a:moveTo>
                    <a:pt x="7761" y="4479"/>
                  </a:moveTo>
                  <a:lnTo>
                    <a:pt x="7779" y="4498"/>
                  </a:lnTo>
                  <a:lnTo>
                    <a:pt x="7798" y="4498"/>
                  </a:lnTo>
                  <a:lnTo>
                    <a:pt x="7779" y="4479"/>
                  </a:lnTo>
                  <a:close/>
                  <a:moveTo>
                    <a:pt x="7724" y="4535"/>
                  </a:moveTo>
                  <a:lnTo>
                    <a:pt x="7742" y="4553"/>
                  </a:lnTo>
                  <a:lnTo>
                    <a:pt x="7742" y="4572"/>
                  </a:lnTo>
                  <a:lnTo>
                    <a:pt x="7687" y="4572"/>
                  </a:lnTo>
                  <a:lnTo>
                    <a:pt x="7669" y="4553"/>
                  </a:lnTo>
                  <a:lnTo>
                    <a:pt x="7706" y="4535"/>
                  </a:lnTo>
                  <a:close/>
                  <a:moveTo>
                    <a:pt x="7779" y="4664"/>
                  </a:moveTo>
                  <a:lnTo>
                    <a:pt x="7779" y="4682"/>
                  </a:lnTo>
                  <a:lnTo>
                    <a:pt x="7761" y="4701"/>
                  </a:lnTo>
                  <a:lnTo>
                    <a:pt x="7761" y="4682"/>
                  </a:lnTo>
                  <a:lnTo>
                    <a:pt x="7761" y="4664"/>
                  </a:lnTo>
                  <a:close/>
                  <a:moveTo>
                    <a:pt x="7558" y="4756"/>
                  </a:moveTo>
                  <a:lnTo>
                    <a:pt x="7558" y="4774"/>
                  </a:lnTo>
                  <a:lnTo>
                    <a:pt x="7558" y="4793"/>
                  </a:lnTo>
                  <a:lnTo>
                    <a:pt x="7595" y="4774"/>
                  </a:lnTo>
                  <a:lnTo>
                    <a:pt x="7577" y="4756"/>
                  </a:lnTo>
                  <a:close/>
                  <a:moveTo>
                    <a:pt x="1512" y="0"/>
                  </a:moveTo>
                  <a:lnTo>
                    <a:pt x="1457" y="37"/>
                  </a:lnTo>
                  <a:lnTo>
                    <a:pt x="1420" y="55"/>
                  </a:lnTo>
                  <a:lnTo>
                    <a:pt x="1401" y="37"/>
                  </a:lnTo>
                  <a:lnTo>
                    <a:pt x="1383" y="18"/>
                  </a:lnTo>
                  <a:lnTo>
                    <a:pt x="1088" y="18"/>
                  </a:lnTo>
                  <a:lnTo>
                    <a:pt x="1088" y="37"/>
                  </a:lnTo>
                  <a:lnTo>
                    <a:pt x="1088" y="55"/>
                  </a:lnTo>
                  <a:lnTo>
                    <a:pt x="1070" y="55"/>
                  </a:lnTo>
                  <a:lnTo>
                    <a:pt x="1070" y="37"/>
                  </a:lnTo>
                  <a:lnTo>
                    <a:pt x="1051" y="18"/>
                  </a:lnTo>
                  <a:lnTo>
                    <a:pt x="1033" y="18"/>
                  </a:lnTo>
                  <a:lnTo>
                    <a:pt x="959" y="37"/>
                  </a:lnTo>
                  <a:lnTo>
                    <a:pt x="738" y="37"/>
                  </a:lnTo>
                  <a:lnTo>
                    <a:pt x="738" y="55"/>
                  </a:lnTo>
                  <a:lnTo>
                    <a:pt x="535" y="55"/>
                  </a:lnTo>
                  <a:lnTo>
                    <a:pt x="424" y="74"/>
                  </a:lnTo>
                  <a:lnTo>
                    <a:pt x="388" y="74"/>
                  </a:lnTo>
                  <a:lnTo>
                    <a:pt x="369" y="92"/>
                  </a:lnTo>
                  <a:lnTo>
                    <a:pt x="332" y="111"/>
                  </a:lnTo>
                  <a:lnTo>
                    <a:pt x="240" y="111"/>
                  </a:lnTo>
                  <a:lnTo>
                    <a:pt x="166" y="129"/>
                  </a:lnTo>
                  <a:lnTo>
                    <a:pt x="148" y="148"/>
                  </a:lnTo>
                  <a:lnTo>
                    <a:pt x="111" y="166"/>
                  </a:lnTo>
                  <a:lnTo>
                    <a:pt x="93" y="166"/>
                  </a:lnTo>
                  <a:lnTo>
                    <a:pt x="93" y="148"/>
                  </a:lnTo>
                  <a:lnTo>
                    <a:pt x="74" y="148"/>
                  </a:lnTo>
                  <a:lnTo>
                    <a:pt x="19" y="184"/>
                  </a:lnTo>
                  <a:lnTo>
                    <a:pt x="0" y="203"/>
                  </a:lnTo>
                  <a:lnTo>
                    <a:pt x="0" y="240"/>
                  </a:lnTo>
                  <a:lnTo>
                    <a:pt x="0" y="258"/>
                  </a:lnTo>
                  <a:lnTo>
                    <a:pt x="19" y="277"/>
                  </a:lnTo>
                  <a:lnTo>
                    <a:pt x="19" y="295"/>
                  </a:lnTo>
                  <a:lnTo>
                    <a:pt x="37" y="295"/>
                  </a:lnTo>
                  <a:lnTo>
                    <a:pt x="56" y="313"/>
                  </a:lnTo>
                  <a:lnTo>
                    <a:pt x="93" y="313"/>
                  </a:lnTo>
                  <a:lnTo>
                    <a:pt x="93" y="332"/>
                  </a:lnTo>
                  <a:lnTo>
                    <a:pt x="111" y="350"/>
                  </a:lnTo>
                  <a:lnTo>
                    <a:pt x="111" y="332"/>
                  </a:lnTo>
                  <a:lnTo>
                    <a:pt x="111" y="313"/>
                  </a:lnTo>
                  <a:lnTo>
                    <a:pt x="111" y="295"/>
                  </a:lnTo>
                  <a:lnTo>
                    <a:pt x="111" y="277"/>
                  </a:lnTo>
                  <a:lnTo>
                    <a:pt x="130" y="277"/>
                  </a:lnTo>
                  <a:lnTo>
                    <a:pt x="148" y="258"/>
                  </a:lnTo>
                  <a:lnTo>
                    <a:pt x="185" y="295"/>
                  </a:lnTo>
                  <a:lnTo>
                    <a:pt x="203" y="277"/>
                  </a:lnTo>
                  <a:lnTo>
                    <a:pt x="203" y="258"/>
                  </a:lnTo>
                  <a:lnTo>
                    <a:pt x="259" y="258"/>
                  </a:lnTo>
                  <a:lnTo>
                    <a:pt x="277" y="240"/>
                  </a:lnTo>
                  <a:lnTo>
                    <a:pt x="295" y="221"/>
                  </a:lnTo>
                  <a:lnTo>
                    <a:pt x="314" y="240"/>
                  </a:lnTo>
                  <a:lnTo>
                    <a:pt x="332" y="258"/>
                  </a:lnTo>
                  <a:lnTo>
                    <a:pt x="388" y="240"/>
                  </a:lnTo>
                  <a:lnTo>
                    <a:pt x="498" y="221"/>
                  </a:lnTo>
                  <a:lnTo>
                    <a:pt x="590" y="203"/>
                  </a:lnTo>
                  <a:lnTo>
                    <a:pt x="627" y="184"/>
                  </a:lnTo>
                  <a:lnTo>
                    <a:pt x="646" y="184"/>
                  </a:lnTo>
                  <a:lnTo>
                    <a:pt x="701" y="203"/>
                  </a:lnTo>
                  <a:lnTo>
                    <a:pt x="775" y="184"/>
                  </a:lnTo>
                  <a:lnTo>
                    <a:pt x="830" y="203"/>
                  </a:lnTo>
                  <a:lnTo>
                    <a:pt x="848" y="184"/>
                  </a:lnTo>
                  <a:lnTo>
                    <a:pt x="867" y="184"/>
                  </a:lnTo>
                  <a:lnTo>
                    <a:pt x="885" y="203"/>
                  </a:lnTo>
                  <a:lnTo>
                    <a:pt x="922" y="184"/>
                  </a:lnTo>
                  <a:lnTo>
                    <a:pt x="941" y="184"/>
                  </a:lnTo>
                  <a:lnTo>
                    <a:pt x="941" y="166"/>
                  </a:lnTo>
                  <a:lnTo>
                    <a:pt x="941" y="148"/>
                  </a:lnTo>
                  <a:lnTo>
                    <a:pt x="959" y="166"/>
                  </a:lnTo>
                  <a:lnTo>
                    <a:pt x="1088" y="166"/>
                  </a:lnTo>
                  <a:lnTo>
                    <a:pt x="1106" y="148"/>
                  </a:lnTo>
                  <a:lnTo>
                    <a:pt x="1125" y="184"/>
                  </a:lnTo>
                  <a:lnTo>
                    <a:pt x="1143" y="166"/>
                  </a:lnTo>
                  <a:lnTo>
                    <a:pt x="1162" y="148"/>
                  </a:lnTo>
                  <a:lnTo>
                    <a:pt x="1217" y="166"/>
                  </a:lnTo>
                  <a:lnTo>
                    <a:pt x="1457" y="166"/>
                  </a:lnTo>
                  <a:lnTo>
                    <a:pt x="1530" y="184"/>
                  </a:lnTo>
                  <a:lnTo>
                    <a:pt x="1549" y="184"/>
                  </a:lnTo>
                  <a:lnTo>
                    <a:pt x="1567" y="166"/>
                  </a:lnTo>
                  <a:lnTo>
                    <a:pt x="1586" y="148"/>
                  </a:lnTo>
                  <a:lnTo>
                    <a:pt x="1604" y="166"/>
                  </a:lnTo>
                  <a:lnTo>
                    <a:pt x="1604" y="184"/>
                  </a:lnTo>
                  <a:lnTo>
                    <a:pt x="1623" y="166"/>
                  </a:lnTo>
                  <a:lnTo>
                    <a:pt x="1659" y="184"/>
                  </a:lnTo>
                  <a:lnTo>
                    <a:pt x="1678" y="184"/>
                  </a:lnTo>
                  <a:lnTo>
                    <a:pt x="1696" y="203"/>
                  </a:lnTo>
                  <a:lnTo>
                    <a:pt x="1715" y="221"/>
                  </a:lnTo>
                  <a:lnTo>
                    <a:pt x="1715" y="203"/>
                  </a:lnTo>
                  <a:lnTo>
                    <a:pt x="1733" y="166"/>
                  </a:lnTo>
                  <a:lnTo>
                    <a:pt x="1752" y="184"/>
                  </a:lnTo>
                  <a:lnTo>
                    <a:pt x="1752" y="166"/>
                  </a:lnTo>
                  <a:lnTo>
                    <a:pt x="1770" y="148"/>
                  </a:lnTo>
                  <a:lnTo>
                    <a:pt x="1789" y="166"/>
                  </a:lnTo>
                  <a:lnTo>
                    <a:pt x="1789" y="184"/>
                  </a:lnTo>
                  <a:lnTo>
                    <a:pt x="1807" y="184"/>
                  </a:lnTo>
                  <a:lnTo>
                    <a:pt x="1825" y="166"/>
                  </a:lnTo>
                  <a:lnTo>
                    <a:pt x="1881" y="184"/>
                  </a:lnTo>
                  <a:lnTo>
                    <a:pt x="1918" y="184"/>
                  </a:lnTo>
                  <a:lnTo>
                    <a:pt x="1954" y="203"/>
                  </a:lnTo>
                  <a:lnTo>
                    <a:pt x="2065" y="203"/>
                  </a:lnTo>
                  <a:lnTo>
                    <a:pt x="2157" y="221"/>
                  </a:lnTo>
                  <a:lnTo>
                    <a:pt x="2194" y="240"/>
                  </a:lnTo>
                  <a:lnTo>
                    <a:pt x="2231" y="240"/>
                  </a:lnTo>
                  <a:lnTo>
                    <a:pt x="2397" y="258"/>
                  </a:lnTo>
                  <a:lnTo>
                    <a:pt x="2507" y="277"/>
                  </a:lnTo>
                  <a:lnTo>
                    <a:pt x="2544" y="295"/>
                  </a:lnTo>
                  <a:lnTo>
                    <a:pt x="2563" y="313"/>
                  </a:lnTo>
                  <a:lnTo>
                    <a:pt x="2563" y="277"/>
                  </a:lnTo>
                  <a:lnTo>
                    <a:pt x="2581" y="277"/>
                  </a:lnTo>
                  <a:lnTo>
                    <a:pt x="2600" y="258"/>
                  </a:lnTo>
                  <a:lnTo>
                    <a:pt x="2618" y="258"/>
                  </a:lnTo>
                  <a:lnTo>
                    <a:pt x="2636" y="277"/>
                  </a:lnTo>
                  <a:lnTo>
                    <a:pt x="2636" y="295"/>
                  </a:lnTo>
                  <a:lnTo>
                    <a:pt x="2673" y="295"/>
                  </a:lnTo>
                  <a:lnTo>
                    <a:pt x="2673" y="313"/>
                  </a:lnTo>
                  <a:lnTo>
                    <a:pt x="2673" y="332"/>
                  </a:lnTo>
                  <a:lnTo>
                    <a:pt x="2692" y="332"/>
                  </a:lnTo>
                  <a:lnTo>
                    <a:pt x="2710" y="313"/>
                  </a:lnTo>
                  <a:lnTo>
                    <a:pt x="2710" y="295"/>
                  </a:lnTo>
                  <a:lnTo>
                    <a:pt x="2729" y="277"/>
                  </a:lnTo>
                  <a:lnTo>
                    <a:pt x="2747" y="277"/>
                  </a:lnTo>
                  <a:lnTo>
                    <a:pt x="2747" y="295"/>
                  </a:lnTo>
                  <a:lnTo>
                    <a:pt x="2729" y="295"/>
                  </a:lnTo>
                  <a:lnTo>
                    <a:pt x="2747" y="313"/>
                  </a:lnTo>
                  <a:lnTo>
                    <a:pt x="2802" y="332"/>
                  </a:lnTo>
                  <a:lnTo>
                    <a:pt x="2839" y="332"/>
                  </a:lnTo>
                  <a:lnTo>
                    <a:pt x="2839" y="350"/>
                  </a:lnTo>
                  <a:lnTo>
                    <a:pt x="2876" y="332"/>
                  </a:lnTo>
                  <a:lnTo>
                    <a:pt x="2931" y="350"/>
                  </a:lnTo>
                  <a:lnTo>
                    <a:pt x="3024" y="387"/>
                  </a:lnTo>
                  <a:lnTo>
                    <a:pt x="3060" y="424"/>
                  </a:lnTo>
                  <a:lnTo>
                    <a:pt x="3060" y="387"/>
                  </a:lnTo>
                  <a:lnTo>
                    <a:pt x="3079" y="406"/>
                  </a:lnTo>
                  <a:lnTo>
                    <a:pt x="3097" y="406"/>
                  </a:lnTo>
                  <a:lnTo>
                    <a:pt x="3116" y="387"/>
                  </a:lnTo>
                  <a:lnTo>
                    <a:pt x="3134" y="406"/>
                  </a:lnTo>
                  <a:lnTo>
                    <a:pt x="3153" y="424"/>
                  </a:lnTo>
                  <a:lnTo>
                    <a:pt x="3171" y="406"/>
                  </a:lnTo>
                  <a:lnTo>
                    <a:pt x="3171" y="387"/>
                  </a:lnTo>
                  <a:lnTo>
                    <a:pt x="3189" y="387"/>
                  </a:lnTo>
                  <a:lnTo>
                    <a:pt x="3208" y="406"/>
                  </a:lnTo>
                  <a:lnTo>
                    <a:pt x="3226" y="424"/>
                  </a:lnTo>
                  <a:lnTo>
                    <a:pt x="3245" y="424"/>
                  </a:lnTo>
                  <a:lnTo>
                    <a:pt x="3245" y="442"/>
                  </a:lnTo>
                  <a:lnTo>
                    <a:pt x="3263" y="461"/>
                  </a:lnTo>
                  <a:lnTo>
                    <a:pt x="3282" y="442"/>
                  </a:lnTo>
                  <a:lnTo>
                    <a:pt x="3300" y="424"/>
                  </a:lnTo>
                  <a:lnTo>
                    <a:pt x="3318" y="442"/>
                  </a:lnTo>
                  <a:lnTo>
                    <a:pt x="3318" y="461"/>
                  </a:lnTo>
                  <a:lnTo>
                    <a:pt x="3355" y="461"/>
                  </a:lnTo>
                  <a:lnTo>
                    <a:pt x="3374" y="479"/>
                  </a:lnTo>
                  <a:lnTo>
                    <a:pt x="3411" y="461"/>
                  </a:lnTo>
                  <a:lnTo>
                    <a:pt x="3429" y="461"/>
                  </a:lnTo>
                  <a:lnTo>
                    <a:pt x="3429" y="479"/>
                  </a:lnTo>
                  <a:lnTo>
                    <a:pt x="3429" y="498"/>
                  </a:lnTo>
                  <a:lnTo>
                    <a:pt x="3448" y="498"/>
                  </a:lnTo>
                  <a:lnTo>
                    <a:pt x="3466" y="461"/>
                  </a:lnTo>
                  <a:lnTo>
                    <a:pt x="3466" y="479"/>
                  </a:lnTo>
                  <a:lnTo>
                    <a:pt x="3503" y="516"/>
                  </a:lnTo>
                  <a:lnTo>
                    <a:pt x="3558" y="535"/>
                  </a:lnTo>
                  <a:lnTo>
                    <a:pt x="3595" y="553"/>
                  </a:lnTo>
                  <a:lnTo>
                    <a:pt x="3632" y="590"/>
                  </a:lnTo>
                  <a:lnTo>
                    <a:pt x="3650" y="590"/>
                  </a:lnTo>
                  <a:lnTo>
                    <a:pt x="3669" y="571"/>
                  </a:lnTo>
                  <a:lnTo>
                    <a:pt x="3687" y="571"/>
                  </a:lnTo>
                  <a:lnTo>
                    <a:pt x="3706" y="553"/>
                  </a:lnTo>
                  <a:lnTo>
                    <a:pt x="3706" y="571"/>
                  </a:lnTo>
                  <a:lnTo>
                    <a:pt x="3742" y="590"/>
                  </a:lnTo>
                  <a:lnTo>
                    <a:pt x="3779" y="608"/>
                  </a:lnTo>
                  <a:lnTo>
                    <a:pt x="3798" y="590"/>
                  </a:lnTo>
                  <a:lnTo>
                    <a:pt x="3816" y="590"/>
                  </a:lnTo>
                  <a:lnTo>
                    <a:pt x="3835" y="627"/>
                  </a:lnTo>
                  <a:lnTo>
                    <a:pt x="3835" y="645"/>
                  </a:lnTo>
                  <a:lnTo>
                    <a:pt x="3871" y="627"/>
                  </a:lnTo>
                  <a:lnTo>
                    <a:pt x="3890" y="645"/>
                  </a:lnTo>
                  <a:lnTo>
                    <a:pt x="3908" y="664"/>
                  </a:lnTo>
                  <a:lnTo>
                    <a:pt x="3982" y="664"/>
                  </a:lnTo>
                  <a:lnTo>
                    <a:pt x="4001" y="645"/>
                  </a:lnTo>
                  <a:lnTo>
                    <a:pt x="4001" y="664"/>
                  </a:lnTo>
                  <a:lnTo>
                    <a:pt x="4019" y="682"/>
                  </a:lnTo>
                  <a:lnTo>
                    <a:pt x="4111" y="719"/>
                  </a:lnTo>
                  <a:lnTo>
                    <a:pt x="4222" y="793"/>
                  </a:lnTo>
                  <a:lnTo>
                    <a:pt x="4259" y="793"/>
                  </a:lnTo>
                  <a:lnTo>
                    <a:pt x="4259" y="811"/>
                  </a:lnTo>
                  <a:lnTo>
                    <a:pt x="4277" y="793"/>
                  </a:lnTo>
                  <a:lnTo>
                    <a:pt x="4277" y="811"/>
                  </a:lnTo>
                  <a:lnTo>
                    <a:pt x="4277" y="830"/>
                  </a:lnTo>
                  <a:lnTo>
                    <a:pt x="4295" y="830"/>
                  </a:lnTo>
                  <a:lnTo>
                    <a:pt x="4332" y="848"/>
                  </a:lnTo>
                  <a:lnTo>
                    <a:pt x="4369" y="866"/>
                  </a:lnTo>
                  <a:lnTo>
                    <a:pt x="4369" y="885"/>
                  </a:lnTo>
                  <a:lnTo>
                    <a:pt x="4388" y="885"/>
                  </a:lnTo>
                  <a:lnTo>
                    <a:pt x="4406" y="866"/>
                  </a:lnTo>
                  <a:lnTo>
                    <a:pt x="4424" y="885"/>
                  </a:lnTo>
                  <a:lnTo>
                    <a:pt x="4424" y="903"/>
                  </a:lnTo>
                  <a:lnTo>
                    <a:pt x="4461" y="903"/>
                  </a:lnTo>
                  <a:lnTo>
                    <a:pt x="4480" y="885"/>
                  </a:lnTo>
                  <a:lnTo>
                    <a:pt x="4480" y="866"/>
                  </a:lnTo>
                  <a:lnTo>
                    <a:pt x="4480" y="848"/>
                  </a:lnTo>
                  <a:lnTo>
                    <a:pt x="4498" y="866"/>
                  </a:lnTo>
                  <a:lnTo>
                    <a:pt x="4517" y="866"/>
                  </a:lnTo>
                  <a:lnTo>
                    <a:pt x="4498" y="885"/>
                  </a:lnTo>
                  <a:lnTo>
                    <a:pt x="4480" y="885"/>
                  </a:lnTo>
                  <a:lnTo>
                    <a:pt x="4480" y="903"/>
                  </a:lnTo>
                  <a:lnTo>
                    <a:pt x="4517" y="922"/>
                  </a:lnTo>
                  <a:lnTo>
                    <a:pt x="4572" y="940"/>
                  </a:lnTo>
                  <a:lnTo>
                    <a:pt x="4590" y="940"/>
                  </a:lnTo>
                  <a:lnTo>
                    <a:pt x="4609" y="959"/>
                  </a:lnTo>
                  <a:lnTo>
                    <a:pt x="4590" y="977"/>
                  </a:lnTo>
                  <a:lnTo>
                    <a:pt x="4609" y="977"/>
                  </a:lnTo>
                  <a:lnTo>
                    <a:pt x="4627" y="959"/>
                  </a:lnTo>
                  <a:lnTo>
                    <a:pt x="4646" y="995"/>
                  </a:lnTo>
                  <a:lnTo>
                    <a:pt x="4701" y="1014"/>
                  </a:lnTo>
                  <a:lnTo>
                    <a:pt x="4775" y="1069"/>
                  </a:lnTo>
                  <a:lnTo>
                    <a:pt x="4793" y="1088"/>
                  </a:lnTo>
                  <a:lnTo>
                    <a:pt x="4812" y="1088"/>
                  </a:lnTo>
                  <a:lnTo>
                    <a:pt x="4812" y="1069"/>
                  </a:lnTo>
                  <a:lnTo>
                    <a:pt x="4830" y="1106"/>
                  </a:lnTo>
                  <a:lnTo>
                    <a:pt x="4867" y="1124"/>
                  </a:lnTo>
                  <a:lnTo>
                    <a:pt x="4922" y="1143"/>
                  </a:lnTo>
                  <a:lnTo>
                    <a:pt x="4941" y="1143"/>
                  </a:lnTo>
                  <a:lnTo>
                    <a:pt x="4941" y="1161"/>
                  </a:lnTo>
                  <a:lnTo>
                    <a:pt x="4941" y="1180"/>
                  </a:lnTo>
                  <a:lnTo>
                    <a:pt x="4977" y="1180"/>
                  </a:lnTo>
                  <a:lnTo>
                    <a:pt x="5014" y="1217"/>
                  </a:lnTo>
                  <a:lnTo>
                    <a:pt x="5088" y="1217"/>
                  </a:lnTo>
                  <a:lnTo>
                    <a:pt x="5088" y="1235"/>
                  </a:lnTo>
                  <a:lnTo>
                    <a:pt x="5070" y="1254"/>
                  </a:lnTo>
                  <a:lnTo>
                    <a:pt x="5088" y="1272"/>
                  </a:lnTo>
                  <a:lnTo>
                    <a:pt x="5107" y="1290"/>
                  </a:lnTo>
                  <a:lnTo>
                    <a:pt x="5125" y="1309"/>
                  </a:lnTo>
                  <a:lnTo>
                    <a:pt x="5143" y="1327"/>
                  </a:lnTo>
                  <a:lnTo>
                    <a:pt x="5162" y="1327"/>
                  </a:lnTo>
                  <a:lnTo>
                    <a:pt x="5199" y="1309"/>
                  </a:lnTo>
                  <a:lnTo>
                    <a:pt x="5199" y="1327"/>
                  </a:lnTo>
                  <a:lnTo>
                    <a:pt x="5217" y="1346"/>
                  </a:lnTo>
                  <a:lnTo>
                    <a:pt x="5236" y="1346"/>
                  </a:lnTo>
                  <a:lnTo>
                    <a:pt x="5236" y="1364"/>
                  </a:lnTo>
                  <a:lnTo>
                    <a:pt x="5254" y="1383"/>
                  </a:lnTo>
                  <a:lnTo>
                    <a:pt x="5272" y="1401"/>
                  </a:lnTo>
                  <a:lnTo>
                    <a:pt x="5291" y="1419"/>
                  </a:lnTo>
                  <a:lnTo>
                    <a:pt x="5328" y="1419"/>
                  </a:lnTo>
                  <a:lnTo>
                    <a:pt x="5328" y="1438"/>
                  </a:lnTo>
                  <a:lnTo>
                    <a:pt x="5365" y="1456"/>
                  </a:lnTo>
                  <a:lnTo>
                    <a:pt x="5383" y="1475"/>
                  </a:lnTo>
                  <a:lnTo>
                    <a:pt x="5401" y="1475"/>
                  </a:lnTo>
                  <a:lnTo>
                    <a:pt x="5401" y="1493"/>
                  </a:lnTo>
                  <a:lnTo>
                    <a:pt x="5420" y="1493"/>
                  </a:lnTo>
                  <a:lnTo>
                    <a:pt x="5438" y="1475"/>
                  </a:lnTo>
                  <a:lnTo>
                    <a:pt x="5438" y="1456"/>
                  </a:lnTo>
                  <a:lnTo>
                    <a:pt x="5457" y="1475"/>
                  </a:lnTo>
                  <a:lnTo>
                    <a:pt x="5438" y="1493"/>
                  </a:lnTo>
                  <a:lnTo>
                    <a:pt x="5457" y="1548"/>
                  </a:lnTo>
                  <a:lnTo>
                    <a:pt x="5475" y="1567"/>
                  </a:lnTo>
                  <a:lnTo>
                    <a:pt x="5494" y="1548"/>
                  </a:lnTo>
                  <a:lnTo>
                    <a:pt x="5512" y="1567"/>
                  </a:lnTo>
                  <a:lnTo>
                    <a:pt x="5530" y="1585"/>
                  </a:lnTo>
                  <a:lnTo>
                    <a:pt x="5530" y="1604"/>
                  </a:lnTo>
                  <a:lnTo>
                    <a:pt x="5549" y="1622"/>
                  </a:lnTo>
                  <a:lnTo>
                    <a:pt x="5567" y="1622"/>
                  </a:lnTo>
                  <a:lnTo>
                    <a:pt x="5586" y="1641"/>
                  </a:lnTo>
                  <a:lnTo>
                    <a:pt x="5623" y="1677"/>
                  </a:lnTo>
                  <a:lnTo>
                    <a:pt x="5660" y="1677"/>
                  </a:lnTo>
                  <a:lnTo>
                    <a:pt x="5660" y="1696"/>
                  </a:lnTo>
                  <a:lnTo>
                    <a:pt x="5696" y="1714"/>
                  </a:lnTo>
                  <a:lnTo>
                    <a:pt x="5715" y="1714"/>
                  </a:lnTo>
                  <a:lnTo>
                    <a:pt x="5733" y="1733"/>
                  </a:lnTo>
                  <a:lnTo>
                    <a:pt x="5752" y="1714"/>
                  </a:lnTo>
                  <a:lnTo>
                    <a:pt x="5770" y="1714"/>
                  </a:lnTo>
                  <a:lnTo>
                    <a:pt x="5770" y="1733"/>
                  </a:lnTo>
                  <a:lnTo>
                    <a:pt x="5752" y="1751"/>
                  </a:lnTo>
                  <a:lnTo>
                    <a:pt x="5770" y="1770"/>
                  </a:lnTo>
                  <a:lnTo>
                    <a:pt x="5825" y="1843"/>
                  </a:lnTo>
                  <a:lnTo>
                    <a:pt x="5899" y="1899"/>
                  </a:lnTo>
                  <a:lnTo>
                    <a:pt x="5936" y="1899"/>
                  </a:lnTo>
                  <a:lnTo>
                    <a:pt x="5954" y="1917"/>
                  </a:lnTo>
                  <a:lnTo>
                    <a:pt x="5936" y="1936"/>
                  </a:lnTo>
                  <a:lnTo>
                    <a:pt x="5954" y="1936"/>
                  </a:lnTo>
                  <a:lnTo>
                    <a:pt x="5973" y="1954"/>
                  </a:lnTo>
                  <a:lnTo>
                    <a:pt x="5973" y="1972"/>
                  </a:lnTo>
                  <a:lnTo>
                    <a:pt x="6010" y="1991"/>
                  </a:lnTo>
                  <a:lnTo>
                    <a:pt x="6028" y="2009"/>
                  </a:lnTo>
                  <a:lnTo>
                    <a:pt x="6065" y="2009"/>
                  </a:lnTo>
                  <a:lnTo>
                    <a:pt x="6065" y="2028"/>
                  </a:lnTo>
                  <a:lnTo>
                    <a:pt x="6083" y="2065"/>
                  </a:lnTo>
                  <a:lnTo>
                    <a:pt x="6120" y="2046"/>
                  </a:lnTo>
                  <a:lnTo>
                    <a:pt x="6102" y="2101"/>
                  </a:lnTo>
                  <a:lnTo>
                    <a:pt x="6120" y="2120"/>
                  </a:lnTo>
                  <a:lnTo>
                    <a:pt x="6120" y="2101"/>
                  </a:lnTo>
                  <a:lnTo>
                    <a:pt x="6139" y="2101"/>
                  </a:lnTo>
                  <a:lnTo>
                    <a:pt x="6139" y="2138"/>
                  </a:lnTo>
                  <a:lnTo>
                    <a:pt x="6157" y="2157"/>
                  </a:lnTo>
                  <a:lnTo>
                    <a:pt x="6176" y="2175"/>
                  </a:lnTo>
                  <a:lnTo>
                    <a:pt x="6176" y="2157"/>
                  </a:lnTo>
                  <a:lnTo>
                    <a:pt x="6231" y="2157"/>
                  </a:lnTo>
                  <a:lnTo>
                    <a:pt x="6213" y="2175"/>
                  </a:lnTo>
                  <a:lnTo>
                    <a:pt x="6194" y="2194"/>
                  </a:lnTo>
                  <a:lnTo>
                    <a:pt x="6213" y="2194"/>
                  </a:lnTo>
                  <a:lnTo>
                    <a:pt x="6231" y="2212"/>
                  </a:lnTo>
                  <a:lnTo>
                    <a:pt x="6213" y="2230"/>
                  </a:lnTo>
                  <a:lnTo>
                    <a:pt x="6286" y="2230"/>
                  </a:lnTo>
                  <a:lnTo>
                    <a:pt x="6268" y="2249"/>
                  </a:lnTo>
                  <a:lnTo>
                    <a:pt x="6268" y="2267"/>
                  </a:lnTo>
                  <a:lnTo>
                    <a:pt x="6305" y="2249"/>
                  </a:lnTo>
                  <a:lnTo>
                    <a:pt x="6305" y="2267"/>
                  </a:lnTo>
                  <a:lnTo>
                    <a:pt x="6323" y="2267"/>
                  </a:lnTo>
                  <a:lnTo>
                    <a:pt x="6305" y="2286"/>
                  </a:lnTo>
                  <a:lnTo>
                    <a:pt x="6305" y="2304"/>
                  </a:lnTo>
                  <a:lnTo>
                    <a:pt x="6342" y="2304"/>
                  </a:lnTo>
                  <a:lnTo>
                    <a:pt x="6342" y="2323"/>
                  </a:lnTo>
                  <a:lnTo>
                    <a:pt x="6342" y="2341"/>
                  </a:lnTo>
                  <a:lnTo>
                    <a:pt x="6378" y="2341"/>
                  </a:lnTo>
                  <a:lnTo>
                    <a:pt x="6397" y="2360"/>
                  </a:lnTo>
                  <a:lnTo>
                    <a:pt x="6378" y="2378"/>
                  </a:lnTo>
                  <a:lnTo>
                    <a:pt x="6397" y="2396"/>
                  </a:lnTo>
                  <a:lnTo>
                    <a:pt x="6452" y="2433"/>
                  </a:lnTo>
                  <a:lnTo>
                    <a:pt x="6452" y="2452"/>
                  </a:lnTo>
                  <a:lnTo>
                    <a:pt x="6452" y="2470"/>
                  </a:lnTo>
                  <a:lnTo>
                    <a:pt x="6489" y="2470"/>
                  </a:lnTo>
                  <a:lnTo>
                    <a:pt x="6507" y="2452"/>
                  </a:lnTo>
                  <a:lnTo>
                    <a:pt x="6489" y="2489"/>
                  </a:lnTo>
                  <a:lnTo>
                    <a:pt x="6489" y="2507"/>
                  </a:lnTo>
                  <a:lnTo>
                    <a:pt x="6526" y="2507"/>
                  </a:lnTo>
                  <a:lnTo>
                    <a:pt x="6507" y="2562"/>
                  </a:lnTo>
                  <a:lnTo>
                    <a:pt x="6544" y="2562"/>
                  </a:lnTo>
                  <a:lnTo>
                    <a:pt x="6544" y="2581"/>
                  </a:lnTo>
                  <a:lnTo>
                    <a:pt x="6563" y="2581"/>
                  </a:lnTo>
                  <a:lnTo>
                    <a:pt x="6563" y="2562"/>
                  </a:lnTo>
                  <a:lnTo>
                    <a:pt x="6581" y="2562"/>
                  </a:lnTo>
                  <a:lnTo>
                    <a:pt x="6600" y="2581"/>
                  </a:lnTo>
                  <a:lnTo>
                    <a:pt x="6563" y="2581"/>
                  </a:lnTo>
                  <a:lnTo>
                    <a:pt x="6563" y="2599"/>
                  </a:lnTo>
                  <a:lnTo>
                    <a:pt x="6581" y="2618"/>
                  </a:lnTo>
                  <a:lnTo>
                    <a:pt x="6581" y="2636"/>
                  </a:lnTo>
                  <a:lnTo>
                    <a:pt x="6600" y="2673"/>
                  </a:lnTo>
                  <a:lnTo>
                    <a:pt x="6618" y="2691"/>
                  </a:lnTo>
                  <a:lnTo>
                    <a:pt x="6655" y="2728"/>
                  </a:lnTo>
                  <a:lnTo>
                    <a:pt x="6655" y="2765"/>
                  </a:lnTo>
                  <a:lnTo>
                    <a:pt x="6655" y="2783"/>
                  </a:lnTo>
                  <a:lnTo>
                    <a:pt x="6673" y="2802"/>
                  </a:lnTo>
                  <a:lnTo>
                    <a:pt x="6710" y="2802"/>
                  </a:lnTo>
                  <a:lnTo>
                    <a:pt x="6729" y="2783"/>
                  </a:lnTo>
                  <a:lnTo>
                    <a:pt x="6729" y="2802"/>
                  </a:lnTo>
                  <a:lnTo>
                    <a:pt x="6729" y="2839"/>
                  </a:lnTo>
                  <a:lnTo>
                    <a:pt x="6710" y="2857"/>
                  </a:lnTo>
                  <a:lnTo>
                    <a:pt x="6747" y="2857"/>
                  </a:lnTo>
                  <a:lnTo>
                    <a:pt x="6766" y="2876"/>
                  </a:lnTo>
                  <a:lnTo>
                    <a:pt x="6766" y="2913"/>
                  </a:lnTo>
                  <a:lnTo>
                    <a:pt x="6784" y="2931"/>
                  </a:lnTo>
                  <a:lnTo>
                    <a:pt x="6784" y="2949"/>
                  </a:lnTo>
                  <a:lnTo>
                    <a:pt x="6802" y="2968"/>
                  </a:lnTo>
                  <a:lnTo>
                    <a:pt x="6839" y="2968"/>
                  </a:lnTo>
                  <a:lnTo>
                    <a:pt x="6821" y="2986"/>
                  </a:lnTo>
                  <a:lnTo>
                    <a:pt x="6821" y="3005"/>
                  </a:lnTo>
                  <a:lnTo>
                    <a:pt x="6858" y="3042"/>
                  </a:lnTo>
                  <a:lnTo>
                    <a:pt x="6858" y="3078"/>
                  </a:lnTo>
                  <a:lnTo>
                    <a:pt x="6876" y="3042"/>
                  </a:lnTo>
                  <a:lnTo>
                    <a:pt x="6876" y="3023"/>
                  </a:lnTo>
                  <a:lnTo>
                    <a:pt x="6895" y="3078"/>
                  </a:lnTo>
                  <a:lnTo>
                    <a:pt x="6913" y="3134"/>
                  </a:lnTo>
                  <a:lnTo>
                    <a:pt x="6950" y="3152"/>
                  </a:lnTo>
                  <a:lnTo>
                    <a:pt x="6987" y="3152"/>
                  </a:lnTo>
                  <a:lnTo>
                    <a:pt x="6968" y="3171"/>
                  </a:lnTo>
                  <a:lnTo>
                    <a:pt x="6950" y="3189"/>
                  </a:lnTo>
                  <a:lnTo>
                    <a:pt x="6968" y="3207"/>
                  </a:lnTo>
                  <a:lnTo>
                    <a:pt x="7005" y="3189"/>
                  </a:lnTo>
                  <a:lnTo>
                    <a:pt x="7042" y="3189"/>
                  </a:lnTo>
                  <a:lnTo>
                    <a:pt x="7042" y="3207"/>
                  </a:lnTo>
                  <a:lnTo>
                    <a:pt x="7024" y="3244"/>
                  </a:lnTo>
                  <a:lnTo>
                    <a:pt x="7005" y="3263"/>
                  </a:lnTo>
                  <a:lnTo>
                    <a:pt x="7060" y="3263"/>
                  </a:lnTo>
                  <a:lnTo>
                    <a:pt x="7042" y="3281"/>
                  </a:lnTo>
                  <a:lnTo>
                    <a:pt x="7042" y="3318"/>
                  </a:lnTo>
                  <a:lnTo>
                    <a:pt x="7060" y="3300"/>
                  </a:lnTo>
                  <a:lnTo>
                    <a:pt x="7097" y="3300"/>
                  </a:lnTo>
                  <a:lnTo>
                    <a:pt x="7097" y="3318"/>
                  </a:lnTo>
                  <a:lnTo>
                    <a:pt x="7097" y="3336"/>
                  </a:lnTo>
                  <a:lnTo>
                    <a:pt x="7079" y="3318"/>
                  </a:lnTo>
                  <a:lnTo>
                    <a:pt x="7060" y="3336"/>
                  </a:lnTo>
                  <a:lnTo>
                    <a:pt x="7079" y="3336"/>
                  </a:lnTo>
                  <a:lnTo>
                    <a:pt x="7079" y="3373"/>
                  </a:lnTo>
                  <a:lnTo>
                    <a:pt x="7134" y="3429"/>
                  </a:lnTo>
                  <a:lnTo>
                    <a:pt x="7171" y="3502"/>
                  </a:lnTo>
                  <a:lnTo>
                    <a:pt x="7171" y="3521"/>
                  </a:lnTo>
                  <a:lnTo>
                    <a:pt x="7189" y="3521"/>
                  </a:lnTo>
                  <a:lnTo>
                    <a:pt x="7208" y="3539"/>
                  </a:lnTo>
                  <a:lnTo>
                    <a:pt x="7208" y="3576"/>
                  </a:lnTo>
                  <a:lnTo>
                    <a:pt x="7226" y="3576"/>
                  </a:lnTo>
                  <a:lnTo>
                    <a:pt x="7208" y="3595"/>
                  </a:lnTo>
                  <a:lnTo>
                    <a:pt x="7208" y="3631"/>
                  </a:lnTo>
                  <a:lnTo>
                    <a:pt x="7226" y="3650"/>
                  </a:lnTo>
                  <a:lnTo>
                    <a:pt x="7226" y="3631"/>
                  </a:lnTo>
                  <a:lnTo>
                    <a:pt x="7245" y="3631"/>
                  </a:lnTo>
                  <a:lnTo>
                    <a:pt x="7245" y="3650"/>
                  </a:lnTo>
                  <a:lnTo>
                    <a:pt x="7245" y="3668"/>
                  </a:lnTo>
                  <a:lnTo>
                    <a:pt x="7263" y="3705"/>
                  </a:lnTo>
                  <a:lnTo>
                    <a:pt x="7300" y="3742"/>
                  </a:lnTo>
                  <a:lnTo>
                    <a:pt x="7282" y="3760"/>
                  </a:lnTo>
                  <a:lnTo>
                    <a:pt x="7282" y="3779"/>
                  </a:lnTo>
                  <a:lnTo>
                    <a:pt x="7300" y="3779"/>
                  </a:lnTo>
                  <a:lnTo>
                    <a:pt x="7319" y="3816"/>
                  </a:lnTo>
                  <a:lnTo>
                    <a:pt x="7337" y="3834"/>
                  </a:lnTo>
                  <a:lnTo>
                    <a:pt x="7355" y="3834"/>
                  </a:lnTo>
                  <a:lnTo>
                    <a:pt x="7355" y="3853"/>
                  </a:lnTo>
                  <a:lnTo>
                    <a:pt x="7392" y="3871"/>
                  </a:lnTo>
                  <a:lnTo>
                    <a:pt x="7411" y="3871"/>
                  </a:lnTo>
                  <a:lnTo>
                    <a:pt x="7411" y="3908"/>
                  </a:lnTo>
                  <a:lnTo>
                    <a:pt x="7392" y="3926"/>
                  </a:lnTo>
                  <a:lnTo>
                    <a:pt x="7374" y="3945"/>
                  </a:lnTo>
                  <a:lnTo>
                    <a:pt x="7392" y="3963"/>
                  </a:lnTo>
                  <a:lnTo>
                    <a:pt x="7392" y="4000"/>
                  </a:lnTo>
                  <a:lnTo>
                    <a:pt x="7392" y="4019"/>
                  </a:lnTo>
                  <a:lnTo>
                    <a:pt x="7411" y="4037"/>
                  </a:lnTo>
                  <a:lnTo>
                    <a:pt x="7429" y="4055"/>
                  </a:lnTo>
                  <a:lnTo>
                    <a:pt x="7448" y="4037"/>
                  </a:lnTo>
                  <a:lnTo>
                    <a:pt x="7466" y="4055"/>
                  </a:lnTo>
                  <a:lnTo>
                    <a:pt x="7466" y="4074"/>
                  </a:lnTo>
                  <a:lnTo>
                    <a:pt x="7466" y="4092"/>
                  </a:lnTo>
                  <a:lnTo>
                    <a:pt x="7484" y="4092"/>
                  </a:lnTo>
                  <a:lnTo>
                    <a:pt x="7484" y="4129"/>
                  </a:lnTo>
                  <a:lnTo>
                    <a:pt x="7503" y="4148"/>
                  </a:lnTo>
                  <a:lnTo>
                    <a:pt x="7521" y="4148"/>
                  </a:lnTo>
                  <a:lnTo>
                    <a:pt x="7503" y="4203"/>
                  </a:lnTo>
                  <a:lnTo>
                    <a:pt x="7503" y="4221"/>
                  </a:lnTo>
                  <a:lnTo>
                    <a:pt x="7521" y="4240"/>
                  </a:lnTo>
                  <a:lnTo>
                    <a:pt x="7558" y="4295"/>
                  </a:lnTo>
                  <a:lnTo>
                    <a:pt x="7577" y="4350"/>
                  </a:lnTo>
                  <a:lnTo>
                    <a:pt x="7595" y="4350"/>
                  </a:lnTo>
                  <a:lnTo>
                    <a:pt x="7595" y="4387"/>
                  </a:lnTo>
                  <a:lnTo>
                    <a:pt x="7632" y="4387"/>
                  </a:lnTo>
                  <a:lnTo>
                    <a:pt x="7632" y="4406"/>
                  </a:lnTo>
                  <a:lnTo>
                    <a:pt x="7595" y="4424"/>
                  </a:lnTo>
                  <a:lnTo>
                    <a:pt x="7595" y="4442"/>
                  </a:lnTo>
                  <a:lnTo>
                    <a:pt x="7595" y="4479"/>
                  </a:lnTo>
                  <a:lnTo>
                    <a:pt x="7613" y="4479"/>
                  </a:lnTo>
                  <a:lnTo>
                    <a:pt x="7595" y="4498"/>
                  </a:lnTo>
                  <a:lnTo>
                    <a:pt x="7632" y="4498"/>
                  </a:lnTo>
                  <a:lnTo>
                    <a:pt x="7669" y="4479"/>
                  </a:lnTo>
                  <a:lnTo>
                    <a:pt x="7669" y="4498"/>
                  </a:lnTo>
                  <a:lnTo>
                    <a:pt x="7669" y="4516"/>
                  </a:lnTo>
                  <a:lnTo>
                    <a:pt x="7650" y="4516"/>
                  </a:lnTo>
                  <a:lnTo>
                    <a:pt x="7650" y="4535"/>
                  </a:lnTo>
                  <a:lnTo>
                    <a:pt x="7613" y="4535"/>
                  </a:lnTo>
                  <a:lnTo>
                    <a:pt x="7613" y="4553"/>
                  </a:lnTo>
                  <a:lnTo>
                    <a:pt x="7632" y="4572"/>
                  </a:lnTo>
                  <a:lnTo>
                    <a:pt x="7650" y="4590"/>
                  </a:lnTo>
                  <a:lnTo>
                    <a:pt x="7650" y="4608"/>
                  </a:lnTo>
                  <a:lnTo>
                    <a:pt x="7669" y="4608"/>
                  </a:lnTo>
                  <a:lnTo>
                    <a:pt x="7650" y="4627"/>
                  </a:lnTo>
                  <a:lnTo>
                    <a:pt x="7669" y="4645"/>
                  </a:lnTo>
                  <a:lnTo>
                    <a:pt x="7669" y="4664"/>
                  </a:lnTo>
                  <a:lnTo>
                    <a:pt x="7724" y="4664"/>
                  </a:lnTo>
                  <a:lnTo>
                    <a:pt x="7706" y="4682"/>
                  </a:lnTo>
                  <a:lnTo>
                    <a:pt x="7687" y="4682"/>
                  </a:lnTo>
                  <a:lnTo>
                    <a:pt x="7687" y="4701"/>
                  </a:lnTo>
                  <a:lnTo>
                    <a:pt x="7687" y="4719"/>
                  </a:lnTo>
                  <a:lnTo>
                    <a:pt x="7724" y="4737"/>
                  </a:lnTo>
                  <a:lnTo>
                    <a:pt x="7706" y="4737"/>
                  </a:lnTo>
                  <a:lnTo>
                    <a:pt x="7706" y="4756"/>
                  </a:lnTo>
                  <a:lnTo>
                    <a:pt x="7687" y="4756"/>
                  </a:lnTo>
                  <a:lnTo>
                    <a:pt x="7687" y="4774"/>
                  </a:lnTo>
                  <a:lnTo>
                    <a:pt x="7724" y="4774"/>
                  </a:lnTo>
                  <a:lnTo>
                    <a:pt x="7724" y="4793"/>
                  </a:lnTo>
                  <a:lnTo>
                    <a:pt x="7706" y="4793"/>
                  </a:lnTo>
                  <a:lnTo>
                    <a:pt x="7706" y="4811"/>
                  </a:lnTo>
                  <a:lnTo>
                    <a:pt x="7742" y="4811"/>
                  </a:lnTo>
                  <a:lnTo>
                    <a:pt x="7742" y="4830"/>
                  </a:lnTo>
                  <a:lnTo>
                    <a:pt x="7779" y="4830"/>
                  </a:lnTo>
                  <a:lnTo>
                    <a:pt x="7798" y="4848"/>
                  </a:lnTo>
                  <a:lnTo>
                    <a:pt x="7779" y="4848"/>
                  </a:lnTo>
                  <a:lnTo>
                    <a:pt x="7742" y="4866"/>
                  </a:lnTo>
                  <a:lnTo>
                    <a:pt x="7779" y="4866"/>
                  </a:lnTo>
                  <a:lnTo>
                    <a:pt x="7798" y="4885"/>
                  </a:lnTo>
                  <a:lnTo>
                    <a:pt x="7798" y="4903"/>
                  </a:lnTo>
                  <a:lnTo>
                    <a:pt x="7816" y="4903"/>
                  </a:lnTo>
                  <a:lnTo>
                    <a:pt x="7835" y="4866"/>
                  </a:lnTo>
                  <a:lnTo>
                    <a:pt x="7835" y="4830"/>
                  </a:lnTo>
                  <a:lnTo>
                    <a:pt x="7816" y="4811"/>
                  </a:lnTo>
                  <a:lnTo>
                    <a:pt x="7835" y="4793"/>
                  </a:lnTo>
                  <a:lnTo>
                    <a:pt x="7835" y="4811"/>
                  </a:lnTo>
                  <a:lnTo>
                    <a:pt x="7872" y="4811"/>
                  </a:lnTo>
                  <a:lnTo>
                    <a:pt x="7890" y="4793"/>
                  </a:lnTo>
                  <a:lnTo>
                    <a:pt x="7872" y="4793"/>
                  </a:lnTo>
                  <a:lnTo>
                    <a:pt x="7853" y="4774"/>
                  </a:lnTo>
                  <a:lnTo>
                    <a:pt x="7853" y="4756"/>
                  </a:lnTo>
                  <a:lnTo>
                    <a:pt x="7872" y="4737"/>
                  </a:lnTo>
                  <a:lnTo>
                    <a:pt x="7835" y="4737"/>
                  </a:lnTo>
                  <a:lnTo>
                    <a:pt x="7835" y="4719"/>
                  </a:lnTo>
                  <a:lnTo>
                    <a:pt x="7835" y="4682"/>
                  </a:lnTo>
                  <a:lnTo>
                    <a:pt x="7816" y="4682"/>
                  </a:lnTo>
                  <a:lnTo>
                    <a:pt x="7816" y="4664"/>
                  </a:lnTo>
                  <a:lnTo>
                    <a:pt x="7835" y="4645"/>
                  </a:lnTo>
                  <a:lnTo>
                    <a:pt x="7835" y="4627"/>
                  </a:lnTo>
                  <a:lnTo>
                    <a:pt x="7798" y="4627"/>
                  </a:lnTo>
                  <a:lnTo>
                    <a:pt x="7816" y="4590"/>
                  </a:lnTo>
                  <a:lnTo>
                    <a:pt x="7798" y="4590"/>
                  </a:lnTo>
                  <a:lnTo>
                    <a:pt x="7779" y="4572"/>
                  </a:lnTo>
                  <a:lnTo>
                    <a:pt x="7798" y="4572"/>
                  </a:lnTo>
                  <a:lnTo>
                    <a:pt x="7816" y="4553"/>
                  </a:lnTo>
                  <a:lnTo>
                    <a:pt x="7779" y="4553"/>
                  </a:lnTo>
                  <a:lnTo>
                    <a:pt x="7779" y="4535"/>
                  </a:lnTo>
                  <a:lnTo>
                    <a:pt x="7798" y="4516"/>
                  </a:lnTo>
                  <a:lnTo>
                    <a:pt x="7761" y="4516"/>
                  </a:lnTo>
                  <a:lnTo>
                    <a:pt x="7706" y="4479"/>
                  </a:lnTo>
                  <a:lnTo>
                    <a:pt x="7706" y="4461"/>
                  </a:lnTo>
                  <a:lnTo>
                    <a:pt x="7724" y="4442"/>
                  </a:lnTo>
                  <a:lnTo>
                    <a:pt x="7724" y="4461"/>
                  </a:lnTo>
                  <a:lnTo>
                    <a:pt x="7742" y="4424"/>
                  </a:lnTo>
                  <a:lnTo>
                    <a:pt x="7761" y="4424"/>
                  </a:lnTo>
                  <a:lnTo>
                    <a:pt x="7761" y="4406"/>
                  </a:lnTo>
                  <a:lnTo>
                    <a:pt x="7742" y="4406"/>
                  </a:lnTo>
                  <a:lnTo>
                    <a:pt x="7742" y="4387"/>
                  </a:lnTo>
                  <a:lnTo>
                    <a:pt x="7724" y="4369"/>
                  </a:lnTo>
                  <a:lnTo>
                    <a:pt x="7706" y="4350"/>
                  </a:lnTo>
                  <a:lnTo>
                    <a:pt x="7706" y="4332"/>
                  </a:lnTo>
                  <a:lnTo>
                    <a:pt x="7724" y="4313"/>
                  </a:lnTo>
                  <a:lnTo>
                    <a:pt x="7724" y="4295"/>
                  </a:lnTo>
                  <a:lnTo>
                    <a:pt x="7706" y="4277"/>
                  </a:lnTo>
                  <a:lnTo>
                    <a:pt x="7687" y="4258"/>
                  </a:lnTo>
                  <a:lnTo>
                    <a:pt x="7650" y="4258"/>
                  </a:lnTo>
                  <a:lnTo>
                    <a:pt x="7669" y="4221"/>
                  </a:lnTo>
                  <a:lnTo>
                    <a:pt x="7687" y="4203"/>
                  </a:lnTo>
                  <a:lnTo>
                    <a:pt x="7669" y="4203"/>
                  </a:lnTo>
                  <a:lnTo>
                    <a:pt x="7650" y="4184"/>
                  </a:lnTo>
                  <a:lnTo>
                    <a:pt x="7669" y="4166"/>
                  </a:lnTo>
                  <a:lnTo>
                    <a:pt x="7650" y="4166"/>
                  </a:lnTo>
                  <a:lnTo>
                    <a:pt x="7613" y="4148"/>
                  </a:lnTo>
                  <a:lnTo>
                    <a:pt x="7595" y="4148"/>
                  </a:lnTo>
                  <a:lnTo>
                    <a:pt x="7595" y="4166"/>
                  </a:lnTo>
                  <a:lnTo>
                    <a:pt x="7558" y="4184"/>
                  </a:lnTo>
                  <a:lnTo>
                    <a:pt x="7558" y="4166"/>
                  </a:lnTo>
                  <a:lnTo>
                    <a:pt x="7577" y="4166"/>
                  </a:lnTo>
                  <a:lnTo>
                    <a:pt x="7577" y="4148"/>
                  </a:lnTo>
                  <a:lnTo>
                    <a:pt x="7577" y="4129"/>
                  </a:lnTo>
                  <a:lnTo>
                    <a:pt x="7577" y="4074"/>
                  </a:lnTo>
                  <a:lnTo>
                    <a:pt x="7595" y="4111"/>
                  </a:lnTo>
                  <a:lnTo>
                    <a:pt x="7613" y="4129"/>
                  </a:lnTo>
                  <a:lnTo>
                    <a:pt x="7650" y="4129"/>
                  </a:lnTo>
                  <a:lnTo>
                    <a:pt x="7632" y="4111"/>
                  </a:lnTo>
                  <a:lnTo>
                    <a:pt x="7632" y="4092"/>
                  </a:lnTo>
                  <a:lnTo>
                    <a:pt x="7632" y="4074"/>
                  </a:lnTo>
                  <a:lnTo>
                    <a:pt x="7613" y="4055"/>
                  </a:lnTo>
                  <a:lnTo>
                    <a:pt x="7613" y="4037"/>
                  </a:lnTo>
                  <a:lnTo>
                    <a:pt x="7613" y="4019"/>
                  </a:lnTo>
                  <a:lnTo>
                    <a:pt x="7595" y="4000"/>
                  </a:lnTo>
                  <a:lnTo>
                    <a:pt x="7577" y="3963"/>
                  </a:lnTo>
                  <a:lnTo>
                    <a:pt x="7558" y="3945"/>
                  </a:lnTo>
                  <a:lnTo>
                    <a:pt x="7521" y="3889"/>
                  </a:lnTo>
                  <a:lnTo>
                    <a:pt x="7484" y="3871"/>
                  </a:lnTo>
                  <a:lnTo>
                    <a:pt x="7448" y="3853"/>
                  </a:lnTo>
                  <a:lnTo>
                    <a:pt x="7466" y="3834"/>
                  </a:lnTo>
                  <a:lnTo>
                    <a:pt x="7484" y="3816"/>
                  </a:lnTo>
                  <a:lnTo>
                    <a:pt x="7503" y="3816"/>
                  </a:lnTo>
                  <a:lnTo>
                    <a:pt x="7484" y="3779"/>
                  </a:lnTo>
                  <a:lnTo>
                    <a:pt x="7466" y="3760"/>
                  </a:lnTo>
                  <a:lnTo>
                    <a:pt x="7448" y="3742"/>
                  </a:lnTo>
                  <a:lnTo>
                    <a:pt x="7448" y="3705"/>
                  </a:lnTo>
                  <a:lnTo>
                    <a:pt x="7448" y="3668"/>
                  </a:lnTo>
                  <a:lnTo>
                    <a:pt x="7429" y="3687"/>
                  </a:lnTo>
                  <a:lnTo>
                    <a:pt x="7411" y="3705"/>
                  </a:lnTo>
                  <a:lnTo>
                    <a:pt x="7392" y="3705"/>
                  </a:lnTo>
                  <a:lnTo>
                    <a:pt x="7374" y="3687"/>
                  </a:lnTo>
                  <a:lnTo>
                    <a:pt x="7411" y="3687"/>
                  </a:lnTo>
                  <a:lnTo>
                    <a:pt x="7429" y="3668"/>
                  </a:lnTo>
                  <a:lnTo>
                    <a:pt x="7429" y="3650"/>
                  </a:lnTo>
                  <a:lnTo>
                    <a:pt x="7429" y="3613"/>
                  </a:lnTo>
                  <a:lnTo>
                    <a:pt x="7411" y="3631"/>
                  </a:lnTo>
                  <a:lnTo>
                    <a:pt x="7411" y="3650"/>
                  </a:lnTo>
                  <a:lnTo>
                    <a:pt x="7392" y="3650"/>
                  </a:lnTo>
                  <a:lnTo>
                    <a:pt x="7392" y="3613"/>
                  </a:lnTo>
                  <a:lnTo>
                    <a:pt x="7411" y="3576"/>
                  </a:lnTo>
                  <a:lnTo>
                    <a:pt x="7392" y="3595"/>
                  </a:lnTo>
                  <a:lnTo>
                    <a:pt x="7374" y="3595"/>
                  </a:lnTo>
                  <a:lnTo>
                    <a:pt x="7374" y="3558"/>
                  </a:lnTo>
                  <a:lnTo>
                    <a:pt x="7355" y="3521"/>
                  </a:lnTo>
                  <a:lnTo>
                    <a:pt x="7337" y="3466"/>
                  </a:lnTo>
                  <a:lnTo>
                    <a:pt x="7319" y="3466"/>
                  </a:lnTo>
                  <a:lnTo>
                    <a:pt x="7319" y="3447"/>
                  </a:lnTo>
                  <a:lnTo>
                    <a:pt x="7319" y="3429"/>
                  </a:lnTo>
                  <a:lnTo>
                    <a:pt x="7300" y="3392"/>
                  </a:lnTo>
                  <a:lnTo>
                    <a:pt x="7282" y="3373"/>
                  </a:lnTo>
                  <a:lnTo>
                    <a:pt x="7263" y="3318"/>
                  </a:lnTo>
                  <a:lnTo>
                    <a:pt x="7226" y="3281"/>
                  </a:lnTo>
                  <a:lnTo>
                    <a:pt x="7208" y="3263"/>
                  </a:lnTo>
                  <a:lnTo>
                    <a:pt x="7208" y="3226"/>
                  </a:lnTo>
                  <a:lnTo>
                    <a:pt x="7171" y="3171"/>
                  </a:lnTo>
                  <a:lnTo>
                    <a:pt x="7134" y="3134"/>
                  </a:lnTo>
                  <a:lnTo>
                    <a:pt x="7097" y="3115"/>
                  </a:lnTo>
                  <a:lnTo>
                    <a:pt x="7116" y="3097"/>
                  </a:lnTo>
                  <a:lnTo>
                    <a:pt x="7116" y="3078"/>
                  </a:lnTo>
                  <a:lnTo>
                    <a:pt x="7097" y="3060"/>
                  </a:lnTo>
                  <a:lnTo>
                    <a:pt x="7079" y="3042"/>
                  </a:lnTo>
                  <a:lnTo>
                    <a:pt x="7042" y="3005"/>
                  </a:lnTo>
                  <a:lnTo>
                    <a:pt x="7024" y="2986"/>
                  </a:lnTo>
                  <a:lnTo>
                    <a:pt x="7005" y="2968"/>
                  </a:lnTo>
                  <a:lnTo>
                    <a:pt x="7005" y="2949"/>
                  </a:lnTo>
                  <a:lnTo>
                    <a:pt x="6987" y="2949"/>
                  </a:lnTo>
                  <a:lnTo>
                    <a:pt x="6968" y="2931"/>
                  </a:lnTo>
                  <a:lnTo>
                    <a:pt x="6950" y="2949"/>
                  </a:lnTo>
                  <a:lnTo>
                    <a:pt x="6968" y="2949"/>
                  </a:lnTo>
                  <a:lnTo>
                    <a:pt x="6950" y="2968"/>
                  </a:lnTo>
                  <a:lnTo>
                    <a:pt x="6913" y="2968"/>
                  </a:lnTo>
                  <a:lnTo>
                    <a:pt x="6895" y="2949"/>
                  </a:lnTo>
                  <a:lnTo>
                    <a:pt x="6913" y="2931"/>
                  </a:lnTo>
                  <a:lnTo>
                    <a:pt x="6931" y="2913"/>
                  </a:lnTo>
                  <a:lnTo>
                    <a:pt x="6950" y="2894"/>
                  </a:lnTo>
                  <a:lnTo>
                    <a:pt x="6950" y="2857"/>
                  </a:lnTo>
                  <a:lnTo>
                    <a:pt x="6913" y="2857"/>
                  </a:lnTo>
                  <a:lnTo>
                    <a:pt x="6931" y="2839"/>
                  </a:lnTo>
                  <a:lnTo>
                    <a:pt x="6950" y="2820"/>
                  </a:lnTo>
                  <a:lnTo>
                    <a:pt x="6895" y="2783"/>
                  </a:lnTo>
                  <a:lnTo>
                    <a:pt x="6858" y="2765"/>
                  </a:lnTo>
                  <a:lnTo>
                    <a:pt x="6858" y="2747"/>
                  </a:lnTo>
                  <a:lnTo>
                    <a:pt x="6858" y="2728"/>
                  </a:lnTo>
                  <a:lnTo>
                    <a:pt x="6821" y="2728"/>
                  </a:lnTo>
                  <a:lnTo>
                    <a:pt x="6802" y="2691"/>
                  </a:lnTo>
                  <a:lnTo>
                    <a:pt x="6784" y="2673"/>
                  </a:lnTo>
                  <a:lnTo>
                    <a:pt x="6802" y="2654"/>
                  </a:lnTo>
                  <a:lnTo>
                    <a:pt x="6821" y="2636"/>
                  </a:lnTo>
                  <a:lnTo>
                    <a:pt x="6821" y="2636"/>
                  </a:lnTo>
                  <a:lnTo>
                    <a:pt x="6784" y="2654"/>
                  </a:lnTo>
                  <a:lnTo>
                    <a:pt x="6747" y="2654"/>
                  </a:lnTo>
                  <a:lnTo>
                    <a:pt x="6766" y="2636"/>
                  </a:lnTo>
                  <a:lnTo>
                    <a:pt x="6784" y="2636"/>
                  </a:lnTo>
                  <a:lnTo>
                    <a:pt x="6766" y="2618"/>
                  </a:lnTo>
                  <a:lnTo>
                    <a:pt x="6747" y="2618"/>
                  </a:lnTo>
                  <a:lnTo>
                    <a:pt x="6729" y="2599"/>
                  </a:lnTo>
                  <a:lnTo>
                    <a:pt x="6692" y="2599"/>
                  </a:lnTo>
                  <a:lnTo>
                    <a:pt x="6710" y="2581"/>
                  </a:lnTo>
                  <a:lnTo>
                    <a:pt x="6692" y="2562"/>
                  </a:lnTo>
                  <a:lnTo>
                    <a:pt x="6692" y="2581"/>
                  </a:lnTo>
                  <a:lnTo>
                    <a:pt x="6692" y="2599"/>
                  </a:lnTo>
                  <a:lnTo>
                    <a:pt x="6673" y="2581"/>
                  </a:lnTo>
                  <a:lnTo>
                    <a:pt x="6673" y="2562"/>
                  </a:lnTo>
                  <a:lnTo>
                    <a:pt x="6673" y="2544"/>
                  </a:lnTo>
                  <a:lnTo>
                    <a:pt x="6692" y="2525"/>
                  </a:lnTo>
                  <a:lnTo>
                    <a:pt x="6673" y="2507"/>
                  </a:lnTo>
                  <a:lnTo>
                    <a:pt x="6673" y="2489"/>
                  </a:lnTo>
                  <a:lnTo>
                    <a:pt x="6673" y="2470"/>
                  </a:lnTo>
                  <a:lnTo>
                    <a:pt x="6655" y="2452"/>
                  </a:lnTo>
                  <a:lnTo>
                    <a:pt x="6636" y="2433"/>
                  </a:lnTo>
                  <a:lnTo>
                    <a:pt x="6618" y="2415"/>
                  </a:lnTo>
                  <a:lnTo>
                    <a:pt x="6581" y="2415"/>
                  </a:lnTo>
                  <a:lnTo>
                    <a:pt x="6581" y="2396"/>
                  </a:lnTo>
                  <a:lnTo>
                    <a:pt x="6581" y="2378"/>
                  </a:lnTo>
                  <a:lnTo>
                    <a:pt x="6544" y="2378"/>
                  </a:lnTo>
                  <a:lnTo>
                    <a:pt x="6563" y="2396"/>
                  </a:lnTo>
                  <a:lnTo>
                    <a:pt x="6563" y="2415"/>
                  </a:lnTo>
                  <a:lnTo>
                    <a:pt x="6544" y="2396"/>
                  </a:lnTo>
                  <a:lnTo>
                    <a:pt x="6526" y="2396"/>
                  </a:lnTo>
                  <a:lnTo>
                    <a:pt x="6544" y="2341"/>
                  </a:lnTo>
                  <a:lnTo>
                    <a:pt x="6526" y="2304"/>
                  </a:lnTo>
                  <a:lnTo>
                    <a:pt x="6526" y="2286"/>
                  </a:lnTo>
                  <a:lnTo>
                    <a:pt x="6507" y="2267"/>
                  </a:lnTo>
                  <a:lnTo>
                    <a:pt x="6489" y="2267"/>
                  </a:lnTo>
                  <a:lnTo>
                    <a:pt x="6471" y="2286"/>
                  </a:lnTo>
                  <a:lnTo>
                    <a:pt x="6471" y="2267"/>
                  </a:lnTo>
                  <a:lnTo>
                    <a:pt x="6452" y="2249"/>
                  </a:lnTo>
                  <a:lnTo>
                    <a:pt x="6471" y="2230"/>
                  </a:lnTo>
                  <a:lnTo>
                    <a:pt x="6489" y="2212"/>
                  </a:lnTo>
                  <a:lnTo>
                    <a:pt x="6434" y="2212"/>
                  </a:lnTo>
                  <a:lnTo>
                    <a:pt x="6415" y="2194"/>
                  </a:lnTo>
                  <a:lnTo>
                    <a:pt x="6397" y="2212"/>
                  </a:lnTo>
                  <a:lnTo>
                    <a:pt x="6397" y="2194"/>
                  </a:lnTo>
                  <a:lnTo>
                    <a:pt x="6415" y="2157"/>
                  </a:lnTo>
                  <a:lnTo>
                    <a:pt x="6397" y="2157"/>
                  </a:lnTo>
                  <a:lnTo>
                    <a:pt x="6378" y="2138"/>
                  </a:lnTo>
                  <a:lnTo>
                    <a:pt x="6378" y="2120"/>
                  </a:lnTo>
                  <a:lnTo>
                    <a:pt x="6378" y="2101"/>
                  </a:lnTo>
                  <a:lnTo>
                    <a:pt x="6360" y="2120"/>
                  </a:lnTo>
                  <a:lnTo>
                    <a:pt x="6323" y="2120"/>
                  </a:lnTo>
                  <a:lnTo>
                    <a:pt x="6342" y="2101"/>
                  </a:lnTo>
                  <a:lnTo>
                    <a:pt x="6342" y="2083"/>
                  </a:lnTo>
                  <a:lnTo>
                    <a:pt x="6323" y="2083"/>
                  </a:lnTo>
                  <a:lnTo>
                    <a:pt x="6323" y="2065"/>
                  </a:lnTo>
                  <a:lnTo>
                    <a:pt x="6305" y="2046"/>
                  </a:lnTo>
                  <a:lnTo>
                    <a:pt x="6268" y="2028"/>
                  </a:lnTo>
                  <a:lnTo>
                    <a:pt x="6249" y="2028"/>
                  </a:lnTo>
                  <a:lnTo>
                    <a:pt x="6231" y="2009"/>
                  </a:lnTo>
                  <a:lnTo>
                    <a:pt x="6231" y="1972"/>
                  </a:lnTo>
                  <a:lnTo>
                    <a:pt x="6213" y="1954"/>
                  </a:lnTo>
                  <a:lnTo>
                    <a:pt x="6157" y="1917"/>
                  </a:lnTo>
                  <a:lnTo>
                    <a:pt x="6120" y="1880"/>
                  </a:lnTo>
                  <a:lnTo>
                    <a:pt x="6120" y="1843"/>
                  </a:lnTo>
                  <a:lnTo>
                    <a:pt x="6102" y="1843"/>
                  </a:lnTo>
                  <a:lnTo>
                    <a:pt x="6065" y="1825"/>
                  </a:lnTo>
                  <a:lnTo>
                    <a:pt x="6010" y="1788"/>
                  </a:lnTo>
                  <a:lnTo>
                    <a:pt x="5991" y="1788"/>
                  </a:lnTo>
                  <a:lnTo>
                    <a:pt x="5991" y="1770"/>
                  </a:lnTo>
                  <a:lnTo>
                    <a:pt x="6010" y="1770"/>
                  </a:lnTo>
                  <a:lnTo>
                    <a:pt x="5991" y="1751"/>
                  </a:lnTo>
                  <a:lnTo>
                    <a:pt x="5899" y="1677"/>
                  </a:lnTo>
                  <a:lnTo>
                    <a:pt x="5770" y="1567"/>
                  </a:lnTo>
                  <a:lnTo>
                    <a:pt x="5752" y="1548"/>
                  </a:lnTo>
                  <a:lnTo>
                    <a:pt x="5733" y="1548"/>
                  </a:lnTo>
                  <a:lnTo>
                    <a:pt x="5715" y="1530"/>
                  </a:lnTo>
                  <a:lnTo>
                    <a:pt x="5678" y="1530"/>
                  </a:lnTo>
                  <a:lnTo>
                    <a:pt x="5660" y="1512"/>
                  </a:lnTo>
                  <a:lnTo>
                    <a:pt x="5660" y="1493"/>
                  </a:lnTo>
                  <a:lnTo>
                    <a:pt x="5660" y="1456"/>
                  </a:lnTo>
                  <a:lnTo>
                    <a:pt x="5641" y="1475"/>
                  </a:lnTo>
                  <a:lnTo>
                    <a:pt x="5604" y="1475"/>
                  </a:lnTo>
                  <a:lnTo>
                    <a:pt x="5604" y="1438"/>
                  </a:lnTo>
                  <a:lnTo>
                    <a:pt x="5567" y="1438"/>
                  </a:lnTo>
                  <a:lnTo>
                    <a:pt x="5549" y="1419"/>
                  </a:lnTo>
                  <a:lnTo>
                    <a:pt x="5549" y="1383"/>
                  </a:lnTo>
                  <a:lnTo>
                    <a:pt x="5530" y="1383"/>
                  </a:lnTo>
                  <a:lnTo>
                    <a:pt x="5512" y="1401"/>
                  </a:lnTo>
                  <a:lnTo>
                    <a:pt x="5512" y="1364"/>
                  </a:lnTo>
                  <a:lnTo>
                    <a:pt x="5475" y="1346"/>
                  </a:lnTo>
                  <a:lnTo>
                    <a:pt x="5438" y="1346"/>
                  </a:lnTo>
                  <a:lnTo>
                    <a:pt x="5438" y="1309"/>
                  </a:lnTo>
                  <a:lnTo>
                    <a:pt x="5383" y="1272"/>
                  </a:lnTo>
                  <a:lnTo>
                    <a:pt x="5365" y="1254"/>
                  </a:lnTo>
                  <a:lnTo>
                    <a:pt x="5346" y="1254"/>
                  </a:lnTo>
                  <a:lnTo>
                    <a:pt x="5328" y="1235"/>
                  </a:lnTo>
                  <a:lnTo>
                    <a:pt x="5291" y="1217"/>
                  </a:lnTo>
                  <a:lnTo>
                    <a:pt x="5254" y="1180"/>
                  </a:lnTo>
                  <a:lnTo>
                    <a:pt x="5125" y="1106"/>
                  </a:lnTo>
                  <a:lnTo>
                    <a:pt x="5014" y="1032"/>
                  </a:lnTo>
                  <a:lnTo>
                    <a:pt x="4941" y="995"/>
                  </a:lnTo>
                  <a:lnTo>
                    <a:pt x="4922" y="977"/>
                  </a:lnTo>
                  <a:lnTo>
                    <a:pt x="4922" y="959"/>
                  </a:lnTo>
                  <a:lnTo>
                    <a:pt x="4885" y="959"/>
                  </a:lnTo>
                  <a:lnTo>
                    <a:pt x="4867" y="940"/>
                  </a:lnTo>
                  <a:lnTo>
                    <a:pt x="4848" y="940"/>
                  </a:lnTo>
                  <a:lnTo>
                    <a:pt x="4830" y="922"/>
                  </a:lnTo>
                  <a:lnTo>
                    <a:pt x="4793" y="885"/>
                  </a:lnTo>
                  <a:lnTo>
                    <a:pt x="4756" y="866"/>
                  </a:lnTo>
                  <a:lnTo>
                    <a:pt x="4719" y="848"/>
                  </a:lnTo>
                  <a:lnTo>
                    <a:pt x="4646" y="793"/>
                  </a:lnTo>
                  <a:lnTo>
                    <a:pt x="4609" y="774"/>
                  </a:lnTo>
                  <a:lnTo>
                    <a:pt x="4590" y="737"/>
                  </a:lnTo>
                  <a:lnTo>
                    <a:pt x="4572" y="774"/>
                  </a:lnTo>
                  <a:lnTo>
                    <a:pt x="4554" y="774"/>
                  </a:lnTo>
                  <a:lnTo>
                    <a:pt x="4517" y="756"/>
                  </a:lnTo>
                  <a:lnTo>
                    <a:pt x="4517" y="737"/>
                  </a:lnTo>
                  <a:lnTo>
                    <a:pt x="4498" y="756"/>
                  </a:lnTo>
                  <a:lnTo>
                    <a:pt x="4480" y="737"/>
                  </a:lnTo>
                  <a:lnTo>
                    <a:pt x="4461" y="719"/>
                  </a:lnTo>
                  <a:lnTo>
                    <a:pt x="4424" y="701"/>
                  </a:lnTo>
                  <a:lnTo>
                    <a:pt x="4388" y="701"/>
                  </a:lnTo>
                  <a:lnTo>
                    <a:pt x="4369" y="664"/>
                  </a:lnTo>
                  <a:lnTo>
                    <a:pt x="4332" y="664"/>
                  </a:lnTo>
                  <a:lnTo>
                    <a:pt x="4314" y="645"/>
                  </a:lnTo>
                  <a:lnTo>
                    <a:pt x="4295" y="645"/>
                  </a:lnTo>
                  <a:lnTo>
                    <a:pt x="4277" y="627"/>
                  </a:lnTo>
                  <a:lnTo>
                    <a:pt x="4240" y="627"/>
                  </a:lnTo>
                  <a:lnTo>
                    <a:pt x="4240" y="608"/>
                  </a:lnTo>
                  <a:lnTo>
                    <a:pt x="4203" y="590"/>
                  </a:lnTo>
                  <a:lnTo>
                    <a:pt x="4111" y="571"/>
                  </a:lnTo>
                  <a:lnTo>
                    <a:pt x="4093" y="571"/>
                  </a:lnTo>
                  <a:lnTo>
                    <a:pt x="4111" y="553"/>
                  </a:lnTo>
                  <a:lnTo>
                    <a:pt x="4093" y="553"/>
                  </a:lnTo>
                  <a:lnTo>
                    <a:pt x="4019" y="535"/>
                  </a:lnTo>
                  <a:lnTo>
                    <a:pt x="4019" y="516"/>
                  </a:lnTo>
                  <a:lnTo>
                    <a:pt x="3982" y="516"/>
                  </a:lnTo>
                  <a:lnTo>
                    <a:pt x="3982" y="498"/>
                  </a:lnTo>
                  <a:lnTo>
                    <a:pt x="3964" y="479"/>
                  </a:lnTo>
                  <a:lnTo>
                    <a:pt x="3964" y="498"/>
                  </a:lnTo>
                  <a:lnTo>
                    <a:pt x="3927" y="498"/>
                  </a:lnTo>
                  <a:lnTo>
                    <a:pt x="3908" y="479"/>
                  </a:lnTo>
                  <a:lnTo>
                    <a:pt x="3890" y="461"/>
                  </a:lnTo>
                  <a:lnTo>
                    <a:pt x="3871" y="461"/>
                  </a:lnTo>
                  <a:lnTo>
                    <a:pt x="3816" y="442"/>
                  </a:lnTo>
                  <a:lnTo>
                    <a:pt x="3761" y="442"/>
                  </a:lnTo>
                  <a:lnTo>
                    <a:pt x="3761" y="461"/>
                  </a:lnTo>
                  <a:lnTo>
                    <a:pt x="3742" y="461"/>
                  </a:lnTo>
                  <a:lnTo>
                    <a:pt x="3724" y="442"/>
                  </a:lnTo>
                  <a:lnTo>
                    <a:pt x="3742" y="424"/>
                  </a:lnTo>
                  <a:lnTo>
                    <a:pt x="3742" y="406"/>
                  </a:lnTo>
                  <a:lnTo>
                    <a:pt x="3724" y="406"/>
                  </a:lnTo>
                  <a:lnTo>
                    <a:pt x="3724" y="424"/>
                  </a:lnTo>
                  <a:lnTo>
                    <a:pt x="3706" y="442"/>
                  </a:lnTo>
                  <a:lnTo>
                    <a:pt x="3687" y="442"/>
                  </a:lnTo>
                  <a:lnTo>
                    <a:pt x="3669" y="424"/>
                  </a:lnTo>
                  <a:lnTo>
                    <a:pt x="3650" y="424"/>
                  </a:lnTo>
                  <a:lnTo>
                    <a:pt x="3650" y="406"/>
                  </a:lnTo>
                  <a:lnTo>
                    <a:pt x="3632" y="387"/>
                  </a:lnTo>
                  <a:lnTo>
                    <a:pt x="3577" y="406"/>
                  </a:lnTo>
                  <a:lnTo>
                    <a:pt x="3558" y="406"/>
                  </a:lnTo>
                  <a:lnTo>
                    <a:pt x="3558" y="387"/>
                  </a:lnTo>
                  <a:lnTo>
                    <a:pt x="3521" y="350"/>
                  </a:lnTo>
                  <a:lnTo>
                    <a:pt x="3503" y="369"/>
                  </a:lnTo>
                  <a:lnTo>
                    <a:pt x="3484" y="369"/>
                  </a:lnTo>
                  <a:lnTo>
                    <a:pt x="3466" y="387"/>
                  </a:lnTo>
                  <a:lnTo>
                    <a:pt x="3466" y="350"/>
                  </a:lnTo>
                  <a:lnTo>
                    <a:pt x="3466" y="332"/>
                  </a:lnTo>
                  <a:lnTo>
                    <a:pt x="3448" y="313"/>
                  </a:lnTo>
                  <a:lnTo>
                    <a:pt x="3429" y="313"/>
                  </a:lnTo>
                  <a:lnTo>
                    <a:pt x="3411" y="332"/>
                  </a:lnTo>
                  <a:lnTo>
                    <a:pt x="3411" y="350"/>
                  </a:lnTo>
                  <a:lnTo>
                    <a:pt x="3374" y="313"/>
                  </a:lnTo>
                  <a:lnTo>
                    <a:pt x="3374" y="295"/>
                  </a:lnTo>
                  <a:lnTo>
                    <a:pt x="3318" y="295"/>
                  </a:lnTo>
                  <a:lnTo>
                    <a:pt x="3300" y="313"/>
                  </a:lnTo>
                  <a:lnTo>
                    <a:pt x="3282" y="313"/>
                  </a:lnTo>
                  <a:lnTo>
                    <a:pt x="3282" y="295"/>
                  </a:lnTo>
                  <a:lnTo>
                    <a:pt x="3263" y="295"/>
                  </a:lnTo>
                  <a:lnTo>
                    <a:pt x="3245" y="313"/>
                  </a:lnTo>
                  <a:lnTo>
                    <a:pt x="3245" y="295"/>
                  </a:lnTo>
                  <a:lnTo>
                    <a:pt x="3263" y="277"/>
                  </a:lnTo>
                  <a:lnTo>
                    <a:pt x="3263" y="258"/>
                  </a:lnTo>
                  <a:lnTo>
                    <a:pt x="3226" y="295"/>
                  </a:lnTo>
                  <a:lnTo>
                    <a:pt x="3208" y="258"/>
                  </a:lnTo>
                  <a:lnTo>
                    <a:pt x="3060" y="221"/>
                  </a:lnTo>
                  <a:lnTo>
                    <a:pt x="3005" y="221"/>
                  </a:lnTo>
                  <a:lnTo>
                    <a:pt x="3024" y="240"/>
                  </a:lnTo>
                  <a:lnTo>
                    <a:pt x="3005" y="258"/>
                  </a:lnTo>
                  <a:lnTo>
                    <a:pt x="3005" y="240"/>
                  </a:lnTo>
                  <a:lnTo>
                    <a:pt x="3005" y="221"/>
                  </a:lnTo>
                  <a:lnTo>
                    <a:pt x="2987" y="221"/>
                  </a:lnTo>
                  <a:lnTo>
                    <a:pt x="2968" y="203"/>
                  </a:lnTo>
                  <a:lnTo>
                    <a:pt x="2968" y="184"/>
                  </a:lnTo>
                  <a:lnTo>
                    <a:pt x="2950" y="221"/>
                  </a:lnTo>
                  <a:lnTo>
                    <a:pt x="2931" y="221"/>
                  </a:lnTo>
                  <a:lnTo>
                    <a:pt x="2913" y="203"/>
                  </a:lnTo>
                  <a:lnTo>
                    <a:pt x="2913" y="184"/>
                  </a:lnTo>
                  <a:lnTo>
                    <a:pt x="2895" y="203"/>
                  </a:lnTo>
                  <a:lnTo>
                    <a:pt x="2895" y="184"/>
                  </a:lnTo>
                  <a:lnTo>
                    <a:pt x="2802" y="184"/>
                  </a:lnTo>
                  <a:lnTo>
                    <a:pt x="2802" y="166"/>
                  </a:lnTo>
                  <a:lnTo>
                    <a:pt x="2765" y="166"/>
                  </a:lnTo>
                  <a:lnTo>
                    <a:pt x="2784" y="184"/>
                  </a:lnTo>
                  <a:lnTo>
                    <a:pt x="2784" y="203"/>
                  </a:lnTo>
                  <a:lnTo>
                    <a:pt x="2765" y="184"/>
                  </a:lnTo>
                  <a:lnTo>
                    <a:pt x="2729" y="148"/>
                  </a:lnTo>
                  <a:lnTo>
                    <a:pt x="2729" y="184"/>
                  </a:lnTo>
                  <a:lnTo>
                    <a:pt x="2710" y="166"/>
                  </a:lnTo>
                  <a:lnTo>
                    <a:pt x="2692" y="148"/>
                  </a:lnTo>
                  <a:lnTo>
                    <a:pt x="2655" y="148"/>
                  </a:lnTo>
                  <a:lnTo>
                    <a:pt x="2636" y="129"/>
                  </a:lnTo>
                  <a:lnTo>
                    <a:pt x="2600" y="129"/>
                  </a:lnTo>
                  <a:lnTo>
                    <a:pt x="2563" y="111"/>
                  </a:lnTo>
                  <a:lnTo>
                    <a:pt x="2544" y="111"/>
                  </a:lnTo>
                  <a:lnTo>
                    <a:pt x="2544" y="129"/>
                  </a:lnTo>
                  <a:lnTo>
                    <a:pt x="2526" y="111"/>
                  </a:lnTo>
                  <a:lnTo>
                    <a:pt x="2507" y="92"/>
                  </a:lnTo>
                  <a:lnTo>
                    <a:pt x="2489" y="92"/>
                  </a:lnTo>
                  <a:lnTo>
                    <a:pt x="2471" y="111"/>
                  </a:lnTo>
                  <a:lnTo>
                    <a:pt x="2452" y="111"/>
                  </a:lnTo>
                  <a:lnTo>
                    <a:pt x="2415" y="92"/>
                  </a:lnTo>
                  <a:lnTo>
                    <a:pt x="2378" y="92"/>
                  </a:lnTo>
                  <a:lnTo>
                    <a:pt x="2360" y="111"/>
                  </a:lnTo>
                  <a:lnTo>
                    <a:pt x="2342" y="92"/>
                  </a:lnTo>
                  <a:lnTo>
                    <a:pt x="2342" y="74"/>
                  </a:lnTo>
                  <a:lnTo>
                    <a:pt x="2305" y="92"/>
                  </a:lnTo>
                  <a:lnTo>
                    <a:pt x="2249" y="74"/>
                  </a:lnTo>
                  <a:lnTo>
                    <a:pt x="2176" y="74"/>
                  </a:lnTo>
                  <a:lnTo>
                    <a:pt x="2157" y="92"/>
                  </a:lnTo>
                  <a:lnTo>
                    <a:pt x="2157" y="111"/>
                  </a:lnTo>
                  <a:lnTo>
                    <a:pt x="2139" y="92"/>
                  </a:lnTo>
                  <a:lnTo>
                    <a:pt x="2139" y="74"/>
                  </a:lnTo>
                  <a:lnTo>
                    <a:pt x="2139" y="55"/>
                  </a:lnTo>
                  <a:lnTo>
                    <a:pt x="2083" y="55"/>
                  </a:lnTo>
                  <a:lnTo>
                    <a:pt x="2065" y="37"/>
                  </a:lnTo>
                  <a:lnTo>
                    <a:pt x="2047" y="37"/>
                  </a:lnTo>
                  <a:lnTo>
                    <a:pt x="2010" y="55"/>
                  </a:lnTo>
                  <a:lnTo>
                    <a:pt x="1973" y="37"/>
                  </a:lnTo>
                  <a:lnTo>
                    <a:pt x="1954" y="37"/>
                  </a:lnTo>
                  <a:lnTo>
                    <a:pt x="1918" y="18"/>
                  </a:lnTo>
                  <a:lnTo>
                    <a:pt x="1918" y="37"/>
                  </a:lnTo>
                  <a:lnTo>
                    <a:pt x="1881" y="55"/>
                  </a:lnTo>
                  <a:lnTo>
                    <a:pt x="1844" y="55"/>
                  </a:lnTo>
                  <a:lnTo>
                    <a:pt x="1844" y="37"/>
                  </a:lnTo>
                  <a:lnTo>
                    <a:pt x="1733" y="37"/>
                  </a:lnTo>
                  <a:lnTo>
                    <a:pt x="1733" y="55"/>
                  </a:lnTo>
                  <a:lnTo>
                    <a:pt x="1715" y="37"/>
                  </a:lnTo>
                  <a:lnTo>
                    <a:pt x="1641" y="18"/>
                  </a:lnTo>
                  <a:lnTo>
                    <a:pt x="1586" y="18"/>
                  </a:lnTo>
                  <a:lnTo>
                    <a:pt x="1549" y="37"/>
                  </a:lnTo>
                  <a:lnTo>
                    <a:pt x="1530" y="55"/>
                  </a:lnTo>
                  <a:lnTo>
                    <a:pt x="1530" y="37"/>
                  </a:lnTo>
                  <a:lnTo>
                    <a:pt x="1530" y="18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1259275" y="687875"/>
              <a:ext cx="93100" cy="172850"/>
            </a:xfrm>
            <a:custGeom>
              <a:avLst/>
              <a:gdLst/>
              <a:ahLst/>
              <a:cxnLst/>
              <a:rect l="l" t="t" r="r" b="b"/>
              <a:pathLst>
                <a:path w="3724" h="6914" extrusionOk="0">
                  <a:moveTo>
                    <a:pt x="3429" y="167"/>
                  </a:moveTo>
                  <a:lnTo>
                    <a:pt x="3447" y="185"/>
                  </a:lnTo>
                  <a:lnTo>
                    <a:pt x="3410" y="185"/>
                  </a:lnTo>
                  <a:lnTo>
                    <a:pt x="3410" y="167"/>
                  </a:lnTo>
                  <a:close/>
                  <a:moveTo>
                    <a:pt x="3595" y="259"/>
                  </a:moveTo>
                  <a:lnTo>
                    <a:pt x="3613" y="277"/>
                  </a:lnTo>
                  <a:lnTo>
                    <a:pt x="3632" y="259"/>
                  </a:lnTo>
                  <a:close/>
                  <a:moveTo>
                    <a:pt x="3263" y="277"/>
                  </a:moveTo>
                  <a:lnTo>
                    <a:pt x="3263" y="296"/>
                  </a:lnTo>
                  <a:lnTo>
                    <a:pt x="3263" y="314"/>
                  </a:lnTo>
                  <a:lnTo>
                    <a:pt x="3281" y="314"/>
                  </a:lnTo>
                  <a:lnTo>
                    <a:pt x="3281" y="296"/>
                  </a:lnTo>
                  <a:lnTo>
                    <a:pt x="3263" y="277"/>
                  </a:lnTo>
                  <a:close/>
                  <a:moveTo>
                    <a:pt x="3355" y="277"/>
                  </a:moveTo>
                  <a:lnTo>
                    <a:pt x="3374" y="296"/>
                  </a:lnTo>
                  <a:lnTo>
                    <a:pt x="3392" y="314"/>
                  </a:lnTo>
                  <a:lnTo>
                    <a:pt x="3392" y="333"/>
                  </a:lnTo>
                  <a:lnTo>
                    <a:pt x="3374" y="314"/>
                  </a:lnTo>
                  <a:lnTo>
                    <a:pt x="3337" y="314"/>
                  </a:lnTo>
                  <a:lnTo>
                    <a:pt x="3337" y="296"/>
                  </a:lnTo>
                  <a:lnTo>
                    <a:pt x="3355" y="277"/>
                  </a:lnTo>
                  <a:close/>
                  <a:moveTo>
                    <a:pt x="3189" y="941"/>
                  </a:moveTo>
                  <a:lnTo>
                    <a:pt x="3189" y="959"/>
                  </a:lnTo>
                  <a:lnTo>
                    <a:pt x="3171" y="978"/>
                  </a:lnTo>
                  <a:lnTo>
                    <a:pt x="3152" y="978"/>
                  </a:lnTo>
                  <a:lnTo>
                    <a:pt x="3171" y="959"/>
                  </a:lnTo>
                  <a:lnTo>
                    <a:pt x="3189" y="941"/>
                  </a:lnTo>
                  <a:close/>
                  <a:moveTo>
                    <a:pt x="3171" y="1015"/>
                  </a:moveTo>
                  <a:lnTo>
                    <a:pt x="3171" y="1052"/>
                  </a:lnTo>
                  <a:lnTo>
                    <a:pt x="3171" y="1070"/>
                  </a:lnTo>
                  <a:lnTo>
                    <a:pt x="3189" y="1070"/>
                  </a:lnTo>
                  <a:lnTo>
                    <a:pt x="3208" y="1052"/>
                  </a:lnTo>
                  <a:lnTo>
                    <a:pt x="3208" y="1033"/>
                  </a:lnTo>
                  <a:lnTo>
                    <a:pt x="3189" y="1015"/>
                  </a:lnTo>
                  <a:close/>
                  <a:moveTo>
                    <a:pt x="3042" y="1512"/>
                  </a:moveTo>
                  <a:lnTo>
                    <a:pt x="3060" y="1531"/>
                  </a:lnTo>
                  <a:lnTo>
                    <a:pt x="3023" y="1531"/>
                  </a:lnTo>
                  <a:lnTo>
                    <a:pt x="3023" y="1512"/>
                  </a:lnTo>
                  <a:close/>
                  <a:moveTo>
                    <a:pt x="3097" y="1678"/>
                  </a:moveTo>
                  <a:lnTo>
                    <a:pt x="3097" y="1697"/>
                  </a:lnTo>
                  <a:lnTo>
                    <a:pt x="3079" y="1678"/>
                  </a:lnTo>
                  <a:close/>
                  <a:moveTo>
                    <a:pt x="3042" y="1826"/>
                  </a:moveTo>
                  <a:lnTo>
                    <a:pt x="3060" y="1844"/>
                  </a:lnTo>
                  <a:lnTo>
                    <a:pt x="3023" y="1863"/>
                  </a:lnTo>
                  <a:lnTo>
                    <a:pt x="3005" y="1863"/>
                  </a:lnTo>
                  <a:lnTo>
                    <a:pt x="3005" y="1844"/>
                  </a:lnTo>
                  <a:lnTo>
                    <a:pt x="3042" y="1826"/>
                  </a:lnTo>
                  <a:close/>
                  <a:moveTo>
                    <a:pt x="3097" y="1936"/>
                  </a:moveTo>
                  <a:lnTo>
                    <a:pt x="3097" y="1955"/>
                  </a:lnTo>
                  <a:lnTo>
                    <a:pt x="3079" y="1955"/>
                  </a:lnTo>
                  <a:lnTo>
                    <a:pt x="3079" y="1936"/>
                  </a:lnTo>
                  <a:close/>
                  <a:moveTo>
                    <a:pt x="3152" y="2158"/>
                  </a:moveTo>
                  <a:lnTo>
                    <a:pt x="3152" y="2176"/>
                  </a:lnTo>
                  <a:lnTo>
                    <a:pt x="3152" y="2194"/>
                  </a:lnTo>
                  <a:lnTo>
                    <a:pt x="3134" y="2194"/>
                  </a:lnTo>
                  <a:lnTo>
                    <a:pt x="3152" y="2158"/>
                  </a:lnTo>
                  <a:close/>
                  <a:moveTo>
                    <a:pt x="3097" y="2268"/>
                  </a:moveTo>
                  <a:lnTo>
                    <a:pt x="3097" y="2287"/>
                  </a:lnTo>
                  <a:lnTo>
                    <a:pt x="3060" y="2305"/>
                  </a:lnTo>
                  <a:lnTo>
                    <a:pt x="3060" y="2287"/>
                  </a:lnTo>
                  <a:lnTo>
                    <a:pt x="3079" y="2268"/>
                  </a:lnTo>
                  <a:close/>
                  <a:moveTo>
                    <a:pt x="3097" y="2379"/>
                  </a:moveTo>
                  <a:lnTo>
                    <a:pt x="3097" y="2397"/>
                  </a:lnTo>
                  <a:lnTo>
                    <a:pt x="3079" y="2397"/>
                  </a:lnTo>
                  <a:lnTo>
                    <a:pt x="3079" y="2379"/>
                  </a:lnTo>
                  <a:close/>
                  <a:moveTo>
                    <a:pt x="3060" y="2508"/>
                  </a:moveTo>
                  <a:lnTo>
                    <a:pt x="3060" y="2526"/>
                  </a:lnTo>
                  <a:lnTo>
                    <a:pt x="3097" y="2526"/>
                  </a:lnTo>
                  <a:lnTo>
                    <a:pt x="3060" y="2508"/>
                  </a:lnTo>
                  <a:close/>
                  <a:moveTo>
                    <a:pt x="3484" y="2655"/>
                  </a:moveTo>
                  <a:lnTo>
                    <a:pt x="3466" y="2674"/>
                  </a:lnTo>
                  <a:lnTo>
                    <a:pt x="3466" y="2692"/>
                  </a:lnTo>
                  <a:lnTo>
                    <a:pt x="3484" y="2692"/>
                  </a:lnTo>
                  <a:lnTo>
                    <a:pt x="3503" y="2655"/>
                  </a:lnTo>
                  <a:close/>
                  <a:moveTo>
                    <a:pt x="3005" y="2729"/>
                  </a:moveTo>
                  <a:lnTo>
                    <a:pt x="3005" y="2747"/>
                  </a:lnTo>
                  <a:lnTo>
                    <a:pt x="3005" y="2766"/>
                  </a:lnTo>
                  <a:lnTo>
                    <a:pt x="3023" y="2766"/>
                  </a:lnTo>
                  <a:lnTo>
                    <a:pt x="3023" y="2747"/>
                  </a:lnTo>
                  <a:lnTo>
                    <a:pt x="3005" y="2729"/>
                  </a:lnTo>
                  <a:close/>
                  <a:moveTo>
                    <a:pt x="3208" y="2784"/>
                  </a:moveTo>
                  <a:lnTo>
                    <a:pt x="3226" y="2803"/>
                  </a:lnTo>
                  <a:lnTo>
                    <a:pt x="3208" y="2803"/>
                  </a:lnTo>
                  <a:lnTo>
                    <a:pt x="3208" y="2784"/>
                  </a:lnTo>
                  <a:close/>
                  <a:moveTo>
                    <a:pt x="3226" y="2987"/>
                  </a:moveTo>
                  <a:lnTo>
                    <a:pt x="3244" y="3006"/>
                  </a:lnTo>
                  <a:lnTo>
                    <a:pt x="3208" y="3006"/>
                  </a:lnTo>
                  <a:lnTo>
                    <a:pt x="3226" y="2987"/>
                  </a:lnTo>
                  <a:close/>
                  <a:moveTo>
                    <a:pt x="3244" y="3061"/>
                  </a:moveTo>
                  <a:lnTo>
                    <a:pt x="3263" y="3079"/>
                  </a:lnTo>
                  <a:lnTo>
                    <a:pt x="3263" y="3098"/>
                  </a:lnTo>
                  <a:lnTo>
                    <a:pt x="3244" y="3098"/>
                  </a:lnTo>
                  <a:lnTo>
                    <a:pt x="3244" y="3079"/>
                  </a:lnTo>
                  <a:lnTo>
                    <a:pt x="3244" y="3061"/>
                  </a:lnTo>
                  <a:close/>
                  <a:moveTo>
                    <a:pt x="3466" y="3798"/>
                  </a:moveTo>
                  <a:lnTo>
                    <a:pt x="3484" y="3817"/>
                  </a:lnTo>
                  <a:lnTo>
                    <a:pt x="3466" y="3835"/>
                  </a:lnTo>
                  <a:lnTo>
                    <a:pt x="3466" y="3817"/>
                  </a:lnTo>
                  <a:lnTo>
                    <a:pt x="3466" y="3798"/>
                  </a:lnTo>
                  <a:close/>
                  <a:moveTo>
                    <a:pt x="3558" y="4075"/>
                  </a:moveTo>
                  <a:lnTo>
                    <a:pt x="3539" y="4093"/>
                  </a:lnTo>
                  <a:lnTo>
                    <a:pt x="3521" y="4093"/>
                  </a:lnTo>
                  <a:lnTo>
                    <a:pt x="3539" y="4075"/>
                  </a:lnTo>
                  <a:close/>
                  <a:moveTo>
                    <a:pt x="3503" y="4296"/>
                  </a:moveTo>
                  <a:lnTo>
                    <a:pt x="3484" y="4314"/>
                  </a:lnTo>
                  <a:lnTo>
                    <a:pt x="3466" y="4314"/>
                  </a:lnTo>
                  <a:lnTo>
                    <a:pt x="3484" y="4296"/>
                  </a:lnTo>
                  <a:close/>
                  <a:moveTo>
                    <a:pt x="3613" y="4425"/>
                  </a:moveTo>
                  <a:lnTo>
                    <a:pt x="3595" y="4443"/>
                  </a:lnTo>
                  <a:lnTo>
                    <a:pt x="3576" y="4443"/>
                  </a:lnTo>
                  <a:lnTo>
                    <a:pt x="3595" y="4425"/>
                  </a:lnTo>
                  <a:close/>
                  <a:moveTo>
                    <a:pt x="3668" y="5218"/>
                  </a:moveTo>
                  <a:lnTo>
                    <a:pt x="3668" y="5236"/>
                  </a:lnTo>
                  <a:lnTo>
                    <a:pt x="3668" y="5254"/>
                  </a:lnTo>
                  <a:lnTo>
                    <a:pt x="3650" y="5254"/>
                  </a:lnTo>
                  <a:lnTo>
                    <a:pt x="3650" y="5236"/>
                  </a:lnTo>
                  <a:lnTo>
                    <a:pt x="3650" y="5218"/>
                  </a:lnTo>
                  <a:close/>
                  <a:moveTo>
                    <a:pt x="3576" y="5678"/>
                  </a:moveTo>
                  <a:lnTo>
                    <a:pt x="3576" y="5697"/>
                  </a:lnTo>
                  <a:lnTo>
                    <a:pt x="3539" y="5697"/>
                  </a:lnTo>
                  <a:lnTo>
                    <a:pt x="3558" y="5678"/>
                  </a:lnTo>
                  <a:close/>
                  <a:moveTo>
                    <a:pt x="2950" y="6342"/>
                  </a:moveTo>
                  <a:lnTo>
                    <a:pt x="2968" y="6360"/>
                  </a:lnTo>
                  <a:lnTo>
                    <a:pt x="2950" y="6379"/>
                  </a:lnTo>
                  <a:lnTo>
                    <a:pt x="2950" y="6360"/>
                  </a:lnTo>
                  <a:lnTo>
                    <a:pt x="2931" y="6360"/>
                  </a:lnTo>
                  <a:lnTo>
                    <a:pt x="2950" y="6342"/>
                  </a:lnTo>
                  <a:close/>
                  <a:moveTo>
                    <a:pt x="2839" y="6416"/>
                  </a:moveTo>
                  <a:lnTo>
                    <a:pt x="2839" y="6434"/>
                  </a:lnTo>
                  <a:lnTo>
                    <a:pt x="2821" y="6434"/>
                  </a:lnTo>
                  <a:lnTo>
                    <a:pt x="2821" y="6416"/>
                  </a:lnTo>
                  <a:close/>
                  <a:moveTo>
                    <a:pt x="2821" y="6526"/>
                  </a:moveTo>
                  <a:lnTo>
                    <a:pt x="2821" y="6545"/>
                  </a:lnTo>
                  <a:lnTo>
                    <a:pt x="2802" y="6545"/>
                  </a:lnTo>
                  <a:lnTo>
                    <a:pt x="2802" y="6563"/>
                  </a:lnTo>
                  <a:lnTo>
                    <a:pt x="2784" y="6545"/>
                  </a:lnTo>
                  <a:lnTo>
                    <a:pt x="2784" y="6526"/>
                  </a:lnTo>
                  <a:close/>
                  <a:moveTo>
                    <a:pt x="2747" y="6582"/>
                  </a:moveTo>
                  <a:lnTo>
                    <a:pt x="2747" y="6600"/>
                  </a:lnTo>
                  <a:lnTo>
                    <a:pt x="2728" y="6600"/>
                  </a:lnTo>
                  <a:lnTo>
                    <a:pt x="2728" y="6582"/>
                  </a:lnTo>
                  <a:close/>
                  <a:moveTo>
                    <a:pt x="2790" y="6606"/>
                  </a:moveTo>
                  <a:lnTo>
                    <a:pt x="2784" y="6618"/>
                  </a:lnTo>
                  <a:lnTo>
                    <a:pt x="2802" y="6637"/>
                  </a:lnTo>
                  <a:lnTo>
                    <a:pt x="2802" y="6618"/>
                  </a:lnTo>
                  <a:lnTo>
                    <a:pt x="2790" y="6606"/>
                  </a:lnTo>
                  <a:close/>
                  <a:moveTo>
                    <a:pt x="92" y="6618"/>
                  </a:moveTo>
                  <a:lnTo>
                    <a:pt x="92" y="6637"/>
                  </a:lnTo>
                  <a:lnTo>
                    <a:pt x="92" y="6655"/>
                  </a:lnTo>
                  <a:lnTo>
                    <a:pt x="74" y="6618"/>
                  </a:lnTo>
                  <a:close/>
                  <a:moveTo>
                    <a:pt x="2526" y="6637"/>
                  </a:moveTo>
                  <a:lnTo>
                    <a:pt x="2526" y="6674"/>
                  </a:lnTo>
                  <a:lnTo>
                    <a:pt x="2507" y="6674"/>
                  </a:lnTo>
                  <a:lnTo>
                    <a:pt x="2507" y="6655"/>
                  </a:lnTo>
                  <a:lnTo>
                    <a:pt x="2526" y="6637"/>
                  </a:lnTo>
                  <a:close/>
                  <a:moveTo>
                    <a:pt x="1696" y="6766"/>
                  </a:moveTo>
                  <a:lnTo>
                    <a:pt x="1715" y="6784"/>
                  </a:lnTo>
                  <a:lnTo>
                    <a:pt x="1715" y="6803"/>
                  </a:lnTo>
                  <a:lnTo>
                    <a:pt x="1696" y="6803"/>
                  </a:lnTo>
                  <a:lnTo>
                    <a:pt x="1678" y="6784"/>
                  </a:lnTo>
                  <a:lnTo>
                    <a:pt x="1678" y="6766"/>
                  </a:lnTo>
                  <a:close/>
                  <a:moveTo>
                    <a:pt x="2083" y="6766"/>
                  </a:moveTo>
                  <a:lnTo>
                    <a:pt x="2102" y="6784"/>
                  </a:lnTo>
                  <a:lnTo>
                    <a:pt x="2102" y="6803"/>
                  </a:lnTo>
                  <a:lnTo>
                    <a:pt x="2083" y="6803"/>
                  </a:lnTo>
                  <a:lnTo>
                    <a:pt x="2065" y="6766"/>
                  </a:lnTo>
                  <a:close/>
                  <a:moveTo>
                    <a:pt x="3447" y="1"/>
                  </a:moveTo>
                  <a:lnTo>
                    <a:pt x="3447" y="19"/>
                  </a:lnTo>
                  <a:lnTo>
                    <a:pt x="3429" y="38"/>
                  </a:lnTo>
                  <a:lnTo>
                    <a:pt x="3429" y="56"/>
                  </a:lnTo>
                  <a:lnTo>
                    <a:pt x="3410" y="56"/>
                  </a:lnTo>
                  <a:lnTo>
                    <a:pt x="3410" y="75"/>
                  </a:lnTo>
                  <a:lnTo>
                    <a:pt x="3410" y="93"/>
                  </a:lnTo>
                  <a:lnTo>
                    <a:pt x="3374" y="112"/>
                  </a:lnTo>
                  <a:lnTo>
                    <a:pt x="3392" y="130"/>
                  </a:lnTo>
                  <a:lnTo>
                    <a:pt x="3392" y="148"/>
                  </a:lnTo>
                  <a:lnTo>
                    <a:pt x="3355" y="148"/>
                  </a:lnTo>
                  <a:lnTo>
                    <a:pt x="3355" y="167"/>
                  </a:lnTo>
                  <a:lnTo>
                    <a:pt x="3374" y="204"/>
                  </a:lnTo>
                  <a:lnTo>
                    <a:pt x="3355" y="185"/>
                  </a:lnTo>
                  <a:lnTo>
                    <a:pt x="3318" y="185"/>
                  </a:lnTo>
                  <a:lnTo>
                    <a:pt x="3337" y="222"/>
                  </a:lnTo>
                  <a:lnTo>
                    <a:pt x="3337" y="241"/>
                  </a:lnTo>
                  <a:lnTo>
                    <a:pt x="3318" y="222"/>
                  </a:lnTo>
                  <a:lnTo>
                    <a:pt x="3300" y="222"/>
                  </a:lnTo>
                  <a:lnTo>
                    <a:pt x="3300" y="241"/>
                  </a:lnTo>
                  <a:lnTo>
                    <a:pt x="3318" y="259"/>
                  </a:lnTo>
                  <a:lnTo>
                    <a:pt x="3300" y="277"/>
                  </a:lnTo>
                  <a:lnTo>
                    <a:pt x="3281" y="259"/>
                  </a:lnTo>
                  <a:lnTo>
                    <a:pt x="3300" y="296"/>
                  </a:lnTo>
                  <a:lnTo>
                    <a:pt x="3318" y="351"/>
                  </a:lnTo>
                  <a:lnTo>
                    <a:pt x="3300" y="388"/>
                  </a:lnTo>
                  <a:lnTo>
                    <a:pt x="3281" y="370"/>
                  </a:lnTo>
                  <a:lnTo>
                    <a:pt x="3281" y="351"/>
                  </a:lnTo>
                  <a:lnTo>
                    <a:pt x="3244" y="370"/>
                  </a:lnTo>
                  <a:lnTo>
                    <a:pt x="3226" y="370"/>
                  </a:lnTo>
                  <a:lnTo>
                    <a:pt x="3226" y="388"/>
                  </a:lnTo>
                  <a:lnTo>
                    <a:pt x="3244" y="388"/>
                  </a:lnTo>
                  <a:lnTo>
                    <a:pt x="3226" y="406"/>
                  </a:lnTo>
                  <a:lnTo>
                    <a:pt x="3226" y="425"/>
                  </a:lnTo>
                  <a:lnTo>
                    <a:pt x="3226" y="462"/>
                  </a:lnTo>
                  <a:lnTo>
                    <a:pt x="3189" y="462"/>
                  </a:lnTo>
                  <a:lnTo>
                    <a:pt x="3171" y="499"/>
                  </a:lnTo>
                  <a:lnTo>
                    <a:pt x="3171" y="535"/>
                  </a:lnTo>
                  <a:lnTo>
                    <a:pt x="3189" y="572"/>
                  </a:lnTo>
                  <a:lnTo>
                    <a:pt x="3171" y="572"/>
                  </a:lnTo>
                  <a:lnTo>
                    <a:pt x="3134" y="591"/>
                  </a:lnTo>
                  <a:lnTo>
                    <a:pt x="3152" y="628"/>
                  </a:lnTo>
                  <a:lnTo>
                    <a:pt x="3134" y="628"/>
                  </a:lnTo>
                  <a:lnTo>
                    <a:pt x="3134" y="646"/>
                  </a:lnTo>
                  <a:lnTo>
                    <a:pt x="3152" y="683"/>
                  </a:lnTo>
                  <a:lnTo>
                    <a:pt x="3208" y="683"/>
                  </a:lnTo>
                  <a:lnTo>
                    <a:pt x="3208" y="701"/>
                  </a:lnTo>
                  <a:lnTo>
                    <a:pt x="3171" y="701"/>
                  </a:lnTo>
                  <a:lnTo>
                    <a:pt x="3171" y="720"/>
                  </a:lnTo>
                  <a:lnTo>
                    <a:pt x="3134" y="757"/>
                  </a:lnTo>
                  <a:lnTo>
                    <a:pt x="3152" y="720"/>
                  </a:lnTo>
                  <a:lnTo>
                    <a:pt x="3152" y="701"/>
                  </a:lnTo>
                  <a:lnTo>
                    <a:pt x="3134" y="683"/>
                  </a:lnTo>
                  <a:lnTo>
                    <a:pt x="3097" y="665"/>
                  </a:lnTo>
                  <a:lnTo>
                    <a:pt x="3115" y="683"/>
                  </a:lnTo>
                  <a:lnTo>
                    <a:pt x="3115" y="701"/>
                  </a:lnTo>
                  <a:lnTo>
                    <a:pt x="3097" y="720"/>
                  </a:lnTo>
                  <a:lnTo>
                    <a:pt x="3097" y="757"/>
                  </a:lnTo>
                  <a:lnTo>
                    <a:pt x="3097" y="775"/>
                  </a:lnTo>
                  <a:lnTo>
                    <a:pt x="3079" y="775"/>
                  </a:lnTo>
                  <a:lnTo>
                    <a:pt x="3060" y="812"/>
                  </a:lnTo>
                  <a:lnTo>
                    <a:pt x="3079" y="849"/>
                  </a:lnTo>
                  <a:lnTo>
                    <a:pt x="3060" y="886"/>
                  </a:lnTo>
                  <a:lnTo>
                    <a:pt x="3060" y="941"/>
                  </a:lnTo>
                  <a:lnTo>
                    <a:pt x="3079" y="996"/>
                  </a:lnTo>
                  <a:lnTo>
                    <a:pt x="3097" y="1033"/>
                  </a:lnTo>
                  <a:lnTo>
                    <a:pt x="3079" y="1033"/>
                  </a:lnTo>
                  <a:lnTo>
                    <a:pt x="3079" y="1015"/>
                  </a:lnTo>
                  <a:lnTo>
                    <a:pt x="3060" y="1033"/>
                  </a:lnTo>
                  <a:lnTo>
                    <a:pt x="3042" y="1015"/>
                  </a:lnTo>
                  <a:lnTo>
                    <a:pt x="3042" y="1033"/>
                  </a:lnTo>
                  <a:lnTo>
                    <a:pt x="3023" y="1052"/>
                  </a:lnTo>
                  <a:lnTo>
                    <a:pt x="3023" y="1088"/>
                  </a:lnTo>
                  <a:lnTo>
                    <a:pt x="3042" y="1107"/>
                  </a:lnTo>
                  <a:lnTo>
                    <a:pt x="3005" y="1144"/>
                  </a:lnTo>
                  <a:lnTo>
                    <a:pt x="3005" y="1181"/>
                  </a:lnTo>
                  <a:lnTo>
                    <a:pt x="3023" y="1181"/>
                  </a:lnTo>
                  <a:lnTo>
                    <a:pt x="3023" y="1162"/>
                  </a:lnTo>
                  <a:lnTo>
                    <a:pt x="3042" y="1162"/>
                  </a:lnTo>
                  <a:lnTo>
                    <a:pt x="3060" y="1181"/>
                  </a:lnTo>
                  <a:lnTo>
                    <a:pt x="3060" y="1199"/>
                  </a:lnTo>
                  <a:lnTo>
                    <a:pt x="3042" y="1199"/>
                  </a:lnTo>
                  <a:lnTo>
                    <a:pt x="3023" y="1181"/>
                  </a:lnTo>
                  <a:lnTo>
                    <a:pt x="3005" y="1199"/>
                  </a:lnTo>
                  <a:lnTo>
                    <a:pt x="2986" y="1218"/>
                  </a:lnTo>
                  <a:lnTo>
                    <a:pt x="2968" y="1236"/>
                  </a:lnTo>
                  <a:lnTo>
                    <a:pt x="3005" y="1236"/>
                  </a:lnTo>
                  <a:lnTo>
                    <a:pt x="3005" y="1218"/>
                  </a:lnTo>
                  <a:lnTo>
                    <a:pt x="3023" y="1218"/>
                  </a:lnTo>
                  <a:lnTo>
                    <a:pt x="3023" y="1236"/>
                  </a:lnTo>
                  <a:lnTo>
                    <a:pt x="3005" y="1254"/>
                  </a:lnTo>
                  <a:lnTo>
                    <a:pt x="2968" y="1273"/>
                  </a:lnTo>
                  <a:lnTo>
                    <a:pt x="2986" y="1273"/>
                  </a:lnTo>
                  <a:lnTo>
                    <a:pt x="3005" y="1291"/>
                  </a:lnTo>
                  <a:lnTo>
                    <a:pt x="2986" y="1328"/>
                  </a:lnTo>
                  <a:lnTo>
                    <a:pt x="2968" y="1365"/>
                  </a:lnTo>
                  <a:lnTo>
                    <a:pt x="2968" y="1420"/>
                  </a:lnTo>
                  <a:lnTo>
                    <a:pt x="2986" y="1439"/>
                  </a:lnTo>
                  <a:lnTo>
                    <a:pt x="2968" y="1457"/>
                  </a:lnTo>
                  <a:lnTo>
                    <a:pt x="2968" y="1476"/>
                  </a:lnTo>
                  <a:lnTo>
                    <a:pt x="2968" y="1494"/>
                  </a:lnTo>
                  <a:lnTo>
                    <a:pt x="2968" y="1531"/>
                  </a:lnTo>
                  <a:lnTo>
                    <a:pt x="2950" y="1586"/>
                  </a:lnTo>
                  <a:lnTo>
                    <a:pt x="2968" y="1641"/>
                  </a:lnTo>
                  <a:lnTo>
                    <a:pt x="2968" y="1678"/>
                  </a:lnTo>
                  <a:lnTo>
                    <a:pt x="2950" y="1697"/>
                  </a:lnTo>
                  <a:lnTo>
                    <a:pt x="2950" y="1771"/>
                  </a:lnTo>
                  <a:lnTo>
                    <a:pt x="2968" y="1826"/>
                  </a:lnTo>
                  <a:lnTo>
                    <a:pt x="2986" y="1844"/>
                  </a:lnTo>
                  <a:lnTo>
                    <a:pt x="2986" y="1863"/>
                  </a:lnTo>
                  <a:lnTo>
                    <a:pt x="2968" y="1863"/>
                  </a:lnTo>
                  <a:lnTo>
                    <a:pt x="2968" y="1881"/>
                  </a:lnTo>
                  <a:lnTo>
                    <a:pt x="2950" y="1900"/>
                  </a:lnTo>
                  <a:lnTo>
                    <a:pt x="2968" y="1936"/>
                  </a:lnTo>
                  <a:lnTo>
                    <a:pt x="2986" y="1973"/>
                  </a:lnTo>
                  <a:lnTo>
                    <a:pt x="2986" y="2010"/>
                  </a:lnTo>
                  <a:lnTo>
                    <a:pt x="3005" y="2029"/>
                  </a:lnTo>
                  <a:lnTo>
                    <a:pt x="2986" y="2047"/>
                  </a:lnTo>
                  <a:lnTo>
                    <a:pt x="3005" y="2065"/>
                  </a:lnTo>
                  <a:lnTo>
                    <a:pt x="3005" y="2084"/>
                  </a:lnTo>
                  <a:lnTo>
                    <a:pt x="3023" y="2084"/>
                  </a:lnTo>
                  <a:lnTo>
                    <a:pt x="3023" y="2065"/>
                  </a:lnTo>
                  <a:lnTo>
                    <a:pt x="3042" y="2047"/>
                  </a:lnTo>
                  <a:lnTo>
                    <a:pt x="3060" y="2065"/>
                  </a:lnTo>
                  <a:lnTo>
                    <a:pt x="3079" y="2084"/>
                  </a:lnTo>
                  <a:lnTo>
                    <a:pt x="3079" y="2102"/>
                  </a:lnTo>
                  <a:lnTo>
                    <a:pt x="3023" y="2102"/>
                  </a:lnTo>
                  <a:lnTo>
                    <a:pt x="3005" y="2121"/>
                  </a:lnTo>
                  <a:lnTo>
                    <a:pt x="2986" y="2158"/>
                  </a:lnTo>
                  <a:lnTo>
                    <a:pt x="3005" y="2176"/>
                  </a:lnTo>
                  <a:lnTo>
                    <a:pt x="2986" y="2194"/>
                  </a:lnTo>
                  <a:lnTo>
                    <a:pt x="3005" y="2250"/>
                  </a:lnTo>
                  <a:lnTo>
                    <a:pt x="3023" y="2287"/>
                  </a:lnTo>
                  <a:lnTo>
                    <a:pt x="3005" y="2305"/>
                  </a:lnTo>
                  <a:lnTo>
                    <a:pt x="3023" y="2324"/>
                  </a:lnTo>
                  <a:lnTo>
                    <a:pt x="3023" y="2342"/>
                  </a:lnTo>
                  <a:lnTo>
                    <a:pt x="3042" y="2379"/>
                  </a:lnTo>
                  <a:lnTo>
                    <a:pt x="3042" y="2397"/>
                  </a:lnTo>
                  <a:lnTo>
                    <a:pt x="3023" y="2416"/>
                  </a:lnTo>
                  <a:lnTo>
                    <a:pt x="3060" y="2416"/>
                  </a:lnTo>
                  <a:lnTo>
                    <a:pt x="3079" y="2434"/>
                  </a:lnTo>
                  <a:lnTo>
                    <a:pt x="3042" y="2434"/>
                  </a:lnTo>
                  <a:lnTo>
                    <a:pt x="3023" y="2453"/>
                  </a:lnTo>
                  <a:lnTo>
                    <a:pt x="3042" y="2453"/>
                  </a:lnTo>
                  <a:lnTo>
                    <a:pt x="3060" y="2471"/>
                  </a:lnTo>
                  <a:lnTo>
                    <a:pt x="3060" y="2489"/>
                  </a:lnTo>
                  <a:lnTo>
                    <a:pt x="3079" y="2508"/>
                  </a:lnTo>
                  <a:lnTo>
                    <a:pt x="3097" y="2508"/>
                  </a:lnTo>
                  <a:lnTo>
                    <a:pt x="3097" y="2526"/>
                  </a:lnTo>
                  <a:lnTo>
                    <a:pt x="3097" y="2563"/>
                  </a:lnTo>
                  <a:lnTo>
                    <a:pt x="3079" y="2582"/>
                  </a:lnTo>
                  <a:lnTo>
                    <a:pt x="3060" y="2582"/>
                  </a:lnTo>
                  <a:lnTo>
                    <a:pt x="3060" y="2600"/>
                  </a:lnTo>
                  <a:lnTo>
                    <a:pt x="3060" y="2618"/>
                  </a:lnTo>
                  <a:lnTo>
                    <a:pt x="3042" y="2637"/>
                  </a:lnTo>
                  <a:lnTo>
                    <a:pt x="3042" y="2655"/>
                  </a:lnTo>
                  <a:lnTo>
                    <a:pt x="3060" y="2674"/>
                  </a:lnTo>
                  <a:lnTo>
                    <a:pt x="3060" y="2692"/>
                  </a:lnTo>
                  <a:lnTo>
                    <a:pt x="3060" y="2711"/>
                  </a:lnTo>
                  <a:lnTo>
                    <a:pt x="3079" y="2711"/>
                  </a:lnTo>
                  <a:lnTo>
                    <a:pt x="3097" y="2729"/>
                  </a:lnTo>
                  <a:lnTo>
                    <a:pt x="3097" y="2747"/>
                  </a:lnTo>
                  <a:lnTo>
                    <a:pt x="3079" y="2766"/>
                  </a:lnTo>
                  <a:lnTo>
                    <a:pt x="3115" y="2766"/>
                  </a:lnTo>
                  <a:lnTo>
                    <a:pt x="3115" y="2747"/>
                  </a:lnTo>
                  <a:lnTo>
                    <a:pt x="3134" y="2766"/>
                  </a:lnTo>
                  <a:lnTo>
                    <a:pt x="3171" y="2766"/>
                  </a:lnTo>
                  <a:lnTo>
                    <a:pt x="3134" y="2784"/>
                  </a:lnTo>
                  <a:lnTo>
                    <a:pt x="3097" y="2821"/>
                  </a:lnTo>
                  <a:lnTo>
                    <a:pt x="3097" y="2840"/>
                  </a:lnTo>
                  <a:lnTo>
                    <a:pt x="3097" y="2877"/>
                  </a:lnTo>
                  <a:lnTo>
                    <a:pt x="3097" y="2895"/>
                  </a:lnTo>
                  <a:lnTo>
                    <a:pt x="3115" y="2895"/>
                  </a:lnTo>
                  <a:lnTo>
                    <a:pt x="3134" y="2913"/>
                  </a:lnTo>
                  <a:lnTo>
                    <a:pt x="3134" y="2932"/>
                  </a:lnTo>
                  <a:lnTo>
                    <a:pt x="3115" y="2950"/>
                  </a:lnTo>
                  <a:lnTo>
                    <a:pt x="3097" y="2950"/>
                  </a:lnTo>
                  <a:lnTo>
                    <a:pt x="3115" y="2969"/>
                  </a:lnTo>
                  <a:lnTo>
                    <a:pt x="3134" y="2987"/>
                  </a:lnTo>
                  <a:lnTo>
                    <a:pt x="3134" y="3006"/>
                  </a:lnTo>
                  <a:lnTo>
                    <a:pt x="3152" y="2987"/>
                  </a:lnTo>
                  <a:lnTo>
                    <a:pt x="3171" y="3006"/>
                  </a:lnTo>
                  <a:lnTo>
                    <a:pt x="3152" y="3024"/>
                  </a:lnTo>
                  <a:lnTo>
                    <a:pt x="3134" y="3024"/>
                  </a:lnTo>
                  <a:lnTo>
                    <a:pt x="3134" y="3042"/>
                  </a:lnTo>
                  <a:lnTo>
                    <a:pt x="3134" y="3061"/>
                  </a:lnTo>
                  <a:lnTo>
                    <a:pt x="3134" y="3079"/>
                  </a:lnTo>
                  <a:lnTo>
                    <a:pt x="3115" y="3098"/>
                  </a:lnTo>
                  <a:lnTo>
                    <a:pt x="3171" y="3098"/>
                  </a:lnTo>
                  <a:lnTo>
                    <a:pt x="3152" y="3116"/>
                  </a:lnTo>
                  <a:lnTo>
                    <a:pt x="3152" y="3135"/>
                  </a:lnTo>
                  <a:lnTo>
                    <a:pt x="3171" y="3153"/>
                  </a:lnTo>
                  <a:lnTo>
                    <a:pt x="3152" y="3171"/>
                  </a:lnTo>
                  <a:lnTo>
                    <a:pt x="3171" y="3190"/>
                  </a:lnTo>
                  <a:lnTo>
                    <a:pt x="3189" y="3227"/>
                  </a:lnTo>
                  <a:lnTo>
                    <a:pt x="3208" y="3227"/>
                  </a:lnTo>
                  <a:lnTo>
                    <a:pt x="3189" y="3245"/>
                  </a:lnTo>
                  <a:lnTo>
                    <a:pt x="3189" y="3282"/>
                  </a:lnTo>
                  <a:lnTo>
                    <a:pt x="3189" y="3319"/>
                  </a:lnTo>
                  <a:lnTo>
                    <a:pt x="3226" y="3374"/>
                  </a:lnTo>
                  <a:lnTo>
                    <a:pt x="3226" y="3411"/>
                  </a:lnTo>
                  <a:lnTo>
                    <a:pt x="3208" y="3448"/>
                  </a:lnTo>
                  <a:lnTo>
                    <a:pt x="3226" y="3448"/>
                  </a:lnTo>
                  <a:lnTo>
                    <a:pt x="3226" y="3466"/>
                  </a:lnTo>
                  <a:lnTo>
                    <a:pt x="3244" y="3503"/>
                  </a:lnTo>
                  <a:lnTo>
                    <a:pt x="3281" y="3559"/>
                  </a:lnTo>
                  <a:lnTo>
                    <a:pt x="3300" y="3559"/>
                  </a:lnTo>
                  <a:lnTo>
                    <a:pt x="3300" y="3577"/>
                  </a:lnTo>
                  <a:lnTo>
                    <a:pt x="3263" y="3577"/>
                  </a:lnTo>
                  <a:lnTo>
                    <a:pt x="3263" y="3595"/>
                  </a:lnTo>
                  <a:lnTo>
                    <a:pt x="3300" y="3706"/>
                  </a:lnTo>
                  <a:lnTo>
                    <a:pt x="3355" y="3872"/>
                  </a:lnTo>
                  <a:lnTo>
                    <a:pt x="3337" y="3872"/>
                  </a:lnTo>
                  <a:lnTo>
                    <a:pt x="3355" y="3890"/>
                  </a:lnTo>
                  <a:lnTo>
                    <a:pt x="3374" y="3909"/>
                  </a:lnTo>
                  <a:lnTo>
                    <a:pt x="3355" y="3909"/>
                  </a:lnTo>
                  <a:lnTo>
                    <a:pt x="3374" y="3927"/>
                  </a:lnTo>
                  <a:lnTo>
                    <a:pt x="3392" y="3927"/>
                  </a:lnTo>
                  <a:lnTo>
                    <a:pt x="3392" y="3946"/>
                  </a:lnTo>
                  <a:lnTo>
                    <a:pt x="3410" y="3983"/>
                  </a:lnTo>
                  <a:lnTo>
                    <a:pt x="3392" y="4001"/>
                  </a:lnTo>
                  <a:lnTo>
                    <a:pt x="3374" y="4001"/>
                  </a:lnTo>
                  <a:lnTo>
                    <a:pt x="3392" y="4019"/>
                  </a:lnTo>
                  <a:lnTo>
                    <a:pt x="3429" y="4038"/>
                  </a:lnTo>
                  <a:lnTo>
                    <a:pt x="3410" y="4056"/>
                  </a:lnTo>
                  <a:lnTo>
                    <a:pt x="3392" y="4075"/>
                  </a:lnTo>
                  <a:lnTo>
                    <a:pt x="3429" y="4075"/>
                  </a:lnTo>
                  <a:lnTo>
                    <a:pt x="3447" y="4093"/>
                  </a:lnTo>
                  <a:lnTo>
                    <a:pt x="3429" y="4093"/>
                  </a:lnTo>
                  <a:lnTo>
                    <a:pt x="3410" y="4148"/>
                  </a:lnTo>
                  <a:lnTo>
                    <a:pt x="3447" y="4148"/>
                  </a:lnTo>
                  <a:lnTo>
                    <a:pt x="3429" y="4167"/>
                  </a:lnTo>
                  <a:lnTo>
                    <a:pt x="3429" y="4204"/>
                  </a:lnTo>
                  <a:lnTo>
                    <a:pt x="3447" y="4222"/>
                  </a:lnTo>
                  <a:lnTo>
                    <a:pt x="3466" y="4222"/>
                  </a:lnTo>
                  <a:lnTo>
                    <a:pt x="3466" y="4241"/>
                  </a:lnTo>
                  <a:lnTo>
                    <a:pt x="3447" y="4259"/>
                  </a:lnTo>
                  <a:lnTo>
                    <a:pt x="3447" y="4314"/>
                  </a:lnTo>
                  <a:lnTo>
                    <a:pt x="3466" y="4351"/>
                  </a:lnTo>
                  <a:lnTo>
                    <a:pt x="3484" y="4351"/>
                  </a:lnTo>
                  <a:lnTo>
                    <a:pt x="3484" y="4388"/>
                  </a:lnTo>
                  <a:lnTo>
                    <a:pt x="3484" y="4425"/>
                  </a:lnTo>
                  <a:lnTo>
                    <a:pt x="3521" y="4609"/>
                  </a:lnTo>
                  <a:lnTo>
                    <a:pt x="3558" y="4812"/>
                  </a:lnTo>
                  <a:lnTo>
                    <a:pt x="3558" y="4830"/>
                  </a:lnTo>
                  <a:lnTo>
                    <a:pt x="3539" y="4849"/>
                  </a:lnTo>
                  <a:lnTo>
                    <a:pt x="3539" y="4867"/>
                  </a:lnTo>
                  <a:lnTo>
                    <a:pt x="3558" y="4867"/>
                  </a:lnTo>
                  <a:lnTo>
                    <a:pt x="3539" y="4904"/>
                  </a:lnTo>
                  <a:lnTo>
                    <a:pt x="3558" y="4923"/>
                  </a:lnTo>
                  <a:lnTo>
                    <a:pt x="3558" y="4941"/>
                  </a:lnTo>
                  <a:lnTo>
                    <a:pt x="3539" y="4978"/>
                  </a:lnTo>
                  <a:lnTo>
                    <a:pt x="3558" y="5015"/>
                  </a:lnTo>
                  <a:lnTo>
                    <a:pt x="3558" y="5052"/>
                  </a:lnTo>
                  <a:lnTo>
                    <a:pt x="3539" y="5144"/>
                  </a:lnTo>
                  <a:lnTo>
                    <a:pt x="3539" y="5181"/>
                  </a:lnTo>
                  <a:lnTo>
                    <a:pt x="3521" y="5181"/>
                  </a:lnTo>
                  <a:lnTo>
                    <a:pt x="3503" y="5199"/>
                  </a:lnTo>
                  <a:lnTo>
                    <a:pt x="3558" y="5199"/>
                  </a:lnTo>
                  <a:lnTo>
                    <a:pt x="3558" y="5218"/>
                  </a:lnTo>
                  <a:lnTo>
                    <a:pt x="3539" y="5254"/>
                  </a:lnTo>
                  <a:lnTo>
                    <a:pt x="3521" y="5273"/>
                  </a:lnTo>
                  <a:lnTo>
                    <a:pt x="3576" y="5273"/>
                  </a:lnTo>
                  <a:lnTo>
                    <a:pt x="3539" y="5291"/>
                  </a:lnTo>
                  <a:lnTo>
                    <a:pt x="3521" y="5310"/>
                  </a:lnTo>
                  <a:lnTo>
                    <a:pt x="3539" y="5365"/>
                  </a:lnTo>
                  <a:lnTo>
                    <a:pt x="3539" y="5383"/>
                  </a:lnTo>
                  <a:lnTo>
                    <a:pt x="3521" y="5402"/>
                  </a:lnTo>
                  <a:lnTo>
                    <a:pt x="3521" y="5420"/>
                  </a:lnTo>
                  <a:lnTo>
                    <a:pt x="3521" y="5439"/>
                  </a:lnTo>
                  <a:lnTo>
                    <a:pt x="3503" y="5457"/>
                  </a:lnTo>
                  <a:lnTo>
                    <a:pt x="3521" y="5476"/>
                  </a:lnTo>
                  <a:lnTo>
                    <a:pt x="3503" y="5494"/>
                  </a:lnTo>
                  <a:lnTo>
                    <a:pt x="3484" y="5494"/>
                  </a:lnTo>
                  <a:lnTo>
                    <a:pt x="3503" y="5531"/>
                  </a:lnTo>
                  <a:lnTo>
                    <a:pt x="3484" y="5531"/>
                  </a:lnTo>
                  <a:lnTo>
                    <a:pt x="3484" y="5568"/>
                  </a:lnTo>
                  <a:lnTo>
                    <a:pt x="3466" y="5642"/>
                  </a:lnTo>
                  <a:lnTo>
                    <a:pt x="3447" y="5660"/>
                  </a:lnTo>
                  <a:lnTo>
                    <a:pt x="3447" y="5715"/>
                  </a:lnTo>
                  <a:lnTo>
                    <a:pt x="3447" y="5734"/>
                  </a:lnTo>
                  <a:lnTo>
                    <a:pt x="3429" y="5734"/>
                  </a:lnTo>
                  <a:lnTo>
                    <a:pt x="3410" y="5752"/>
                  </a:lnTo>
                  <a:lnTo>
                    <a:pt x="3392" y="5752"/>
                  </a:lnTo>
                  <a:lnTo>
                    <a:pt x="3392" y="5771"/>
                  </a:lnTo>
                  <a:lnTo>
                    <a:pt x="3410" y="5789"/>
                  </a:lnTo>
                  <a:lnTo>
                    <a:pt x="3392" y="5807"/>
                  </a:lnTo>
                  <a:lnTo>
                    <a:pt x="3374" y="5807"/>
                  </a:lnTo>
                  <a:lnTo>
                    <a:pt x="3374" y="5826"/>
                  </a:lnTo>
                  <a:lnTo>
                    <a:pt x="3374" y="5844"/>
                  </a:lnTo>
                  <a:lnTo>
                    <a:pt x="3355" y="5844"/>
                  </a:lnTo>
                  <a:lnTo>
                    <a:pt x="3337" y="5881"/>
                  </a:lnTo>
                  <a:lnTo>
                    <a:pt x="3337" y="5918"/>
                  </a:lnTo>
                  <a:lnTo>
                    <a:pt x="3337" y="5936"/>
                  </a:lnTo>
                  <a:lnTo>
                    <a:pt x="3337" y="5955"/>
                  </a:lnTo>
                  <a:lnTo>
                    <a:pt x="3300" y="5955"/>
                  </a:lnTo>
                  <a:lnTo>
                    <a:pt x="3318" y="5973"/>
                  </a:lnTo>
                  <a:lnTo>
                    <a:pt x="3318" y="5992"/>
                  </a:lnTo>
                  <a:lnTo>
                    <a:pt x="3300" y="6010"/>
                  </a:lnTo>
                  <a:lnTo>
                    <a:pt x="3281" y="6010"/>
                  </a:lnTo>
                  <a:lnTo>
                    <a:pt x="3300" y="6029"/>
                  </a:lnTo>
                  <a:lnTo>
                    <a:pt x="3263" y="6029"/>
                  </a:lnTo>
                  <a:lnTo>
                    <a:pt x="3244" y="6047"/>
                  </a:lnTo>
                  <a:lnTo>
                    <a:pt x="3244" y="6084"/>
                  </a:lnTo>
                  <a:lnTo>
                    <a:pt x="3208" y="6102"/>
                  </a:lnTo>
                  <a:lnTo>
                    <a:pt x="3189" y="6102"/>
                  </a:lnTo>
                  <a:lnTo>
                    <a:pt x="3189" y="6121"/>
                  </a:lnTo>
                  <a:lnTo>
                    <a:pt x="3189" y="6139"/>
                  </a:lnTo>
                  <a:lnTo>
                    <a:pt x="3171" y="6139"/>
                  </a:lnTo>
                  <a:lnTo>
                    <a:pt x="3189" y="6158"/>
                  </a:lnTo>
                  <a:lnTo>
                    <a:pt x="3115" y="6158"/>
                  </a:lnTo>
                  <a:lnTo>
                    <a:pt x="3115" y="6176"/>
                  </a:lnTo>
                  <a:lnTo>
                    <a:pt x="3134" y="6195"/>
                  </a:lnTo>
                  <a:lnTo>
                    <a:pt x="3079" y="6195"/>
                  </a:lnTo>
                  <a:lnTo>
                    <a:pt x="3060" y="6213"/>
                  </a:lnTo>
                  <a:lnTo>
                    <a:pt x="3060" y="6231"/>
                  </a:lnTo>
                  <a:lnTo>
                    <a:pt x="3042" y="6231"/>
                  </a:lnTo>
                  <a:lnTo>
                    <a:pt x="3060" y="6268"/>
                  </a:lnTo>
                  <a:lnTo>
                    <a:pt x="3023" y="6268"/>
                  </a:lnTo>
                  <a:lnTo>
                    <a:pt x="3023" y="6287"/>
                  </a:lnTo>
                  <a:lnTo>
                    <a:pt x="3005" y="6268"/>
                  </a:lnTo>
                  <a:lnTo>
                    <a:pt x="3005" y="6305"/>
                  </a:lnTo>
                  <a:lnTo>
                    <a:pt x="3005" y="6324"/>
                  </a:lnTo>
                  <a:lnTo>
                    <a:pt x="2986" y="6305"/>
                  </a:lnTo>
                  <a:lnTo>
                    <a:pt x="2968" y="6305"/>
                  </a:lnTo>
                  <a:lnTo>
                    <a:pt x="2857" y="6379"/>
                  </a:lnTo>
                  <a:lnTo>
                    <a:pt x="2802" y="6416"/>
                  </a:lnTo>
                  <a:lnTo>
                    <a:pt x="2765" y="6416"/>
                  </a:lnTo>
                  <a:lnTo>
                    <a:pt x="2784" y="6434"/>
                  </a:lnTo>
                  <a:lnTo>
                    <a:pt x="2765" y="6453"/>
                  </a:lnTo>
                  <a:lnTo>
                    <a:pt x="2747" y="6453"/>
                  </a:lnTo>
                  <a:lnTo>
                    <a:pt x="2728" y="6434"/>
                  </a:lnTo>
                  <a:lnTo>
                    <a:pt x="2728" y="6453"/>
                  </a:lnTo>
                  <a:lnTo>
                    <a:pt x="2728" y="6471"/>
                  </a:lnTo>
                  <a:lnTo>
                    <a:pt x="2710" y="6453"/>
                  </a:lnTo>
                  <a:lnTo>
                    <a:pt x="2691" y="6489"/>
                  </a:lnTo>
                  <a:lnTo>
                    <a:pt x="2655" y="6508"/>
                  </a:lnTo>
                  <a:lnTo>
                    <a:pt x="2636" y="6508"/>
                  </a:lnTo>
                  <a:lnTo>
                    <a:pt x="2655" y="6526"/>
                  </a:lnTo>
                  <a:lnTo>
                    <a:pt x="2581" y="6526"/>
                  </a:lnTo>
                  <a:lnTo>
                    <a:pt x="2599" y="6545"/>
                  </a:lnTo>
                  <a:lnTo>
                    <a:pt x="2507" y="6545"/>
                  </a:lnTo>
                  <a:lnTo>
                    <a:pt x="2489" y="6563"/>
                  </a:lnTo>
                  <a:lnTo>
                    <a:pt x="2433" y="6563"/>
                  </a:lnTo>
                  <a:lnTo>
                    <a:pt x="2433" y="6582"/>
                  </a:lnTo>
                  <a:lnTo>
                    <a:pt x="2415" y="6600"/>
                  </a:lnTo>
                  <a:lnTo>
                    <a:pt x="2415" y="6582"/>
                  </a:lnTo>
                  <a:lnTo>
                    <a:pt x="2397" y="6582"/>
                  </a:lnTo>
                  <a:lnTo>
                    <a:pt x="2378" y="6600"/>
                  </a:lnTo>
                  <a:lnTo>
                    <a:pt x="2378" y="6618"/>
                  </a:lnTo>
                  <a:lnTo>
                    <a:pt x="2304" y="6618"/>
                  </a:lnTo>
                  <a:lnTo>
                    <a:pt x="2286" y="6637"/>
                  </a:lnTo>
                  <a:lnTo>
                    <a:pt x="2268" y="6655"/>
                  </a:lnTo>
                  <a:lnTo>
                    <a:pt x="2249" y="6637"/>
                  </a:lnTo>
                  <a:lnTo>
                    <a:pt x="2212" y="6655"/>
                  </a:lnTo>
                  <a:lnTo>
                    <a:pt x="2157" y="6674"/>
                  </a:lnTo>
                  <a:lnTo>
                    <a:pt x="2102" y="6674"/>
                  </a:lnTo>
                  <a:lnTo>
                    <a:pt x="2083" y="6692"/>
                  </a:lnTo>
                  <a:lnTo>
                    <a:pt x="2102" y="6711"/>
                  </a:lnTo>
                  <a:lnTo>
                    <a:pt x="2083" y="6711"/>
                  </a:lnTo>
                  <a:lnTo>
                    <a:pt x="2083" y="6692"/>
                  </a:lnTo>
                  <a:lnTo>
                    <a:pt x="2083" y="6674"/>
                  </a:lnTo>
                  <a:lnTo>
                    <a:pt x="1973" y="6674"/>
                  </a:lnTo>
                  <a:lnTo>
                    <a:pt x="1954" y="6692"/>
                  </a:lnTo>
                  <a:lnTo>
                    <a:pt x="1862" y="6692"/>
                  </a:lnTo>
                  <a:lnTo>
                    <a:pt x="1862" y="6711"/>
                  </a:lnTo>
                  <a:lnTo>
                    <a:pt x="1825" y="6729"/>
                  </a:lnTo>
                  <a:lnTo>
                    <a:pt x="1807" y="6729"/>
                  </a:lnTo>
                  <a:lnTo>
                    <a:pt x="1788" y="6711"/>
                  </a:lnTo>
                  <a:lnTo>
                    <a:pt x="1751" y="6711"/>
                  </a:lnTo>
                  <a:lnTo>
                    <a:pt x="1715" y="6729"/>
                  </a:lnTo>
                  <a:lnTo>
                    <a:pt x="1696" y="6729"/>
                  </a:lnTo>
                  <a:lnTo>
                    <a:pt x="1696" y="6748"/>
                  </a:lnTo>
                  <a:lnTo>
                    <a:pt x="1678" y="6729"/>
                  </a:lnTo>
                  <a:lnTo>
                    <a:pt x="1549" y="6729"/>
                  </a:lnTo>
                  <a:lnTo>
                    <a:pt x="1530" y="6748"/>
                  </a:lnTo>
                  <a:lnTo>
                    <a:pt x="1512" y="6766"/>
                  </a:lnTo>
                  <a:lnTo>
                    <a:pt x="1493" y="6748"/>
                  </a:lnTo>
                  <a:lnTo>
                    <a:pt x="1493" y="6729"/>
                  </a:lnTo>
                  <a:lnTo>
                    <a:pt x="1512" y="6711"/>
                  </a:lnTo>
                  <a:lnTo>
                    <a:pt x="1493" y="6711"/>
                  </a:lnTo>
                  <a:lnTo>
                    <a:pt x="1438" y="6748"/>
                  </a:lnTo>
                  <a:lnTo>
                    <a:pt x="1383" y="6748"/>
                  </a:lnTo>
                  <a:lnTo>
                    <a:pt x="1364" y="6729"/>
                  </a:lnTo>
                  <a:lnTo>
                    <a:pt x="1254" y="6729"/>
                  </a:lnTo>
                  <a:lnTo>
                    <a:pt x="1162" y="6711"/>
                  </a:lnTo>
                  <a:lnTo>
                    <a:pt x="1088" y="6711"/>
                  </a:lnTo>
                  <a:lnTo>
                    <a:pt x="1069" y="6748"/>
                  </a:lnTo>
                  <a:lnTo>
                    <a:pt x="1069" y="6729"/>
                  </a:lnTo>
                  <a:lnTo>
                    <a:pt x="1051" y="6711"/>
                  </a:lnTo>
                  <a:lnTo>
                    <a:pt x="1032" y="6692"/>
                  </a:lnTo>
                  <a:lnTo>
                    <a:pt x="959" y="6711"/>
                  </a:lnTo>
                  <a:lnTo>
                    <a:pt x="903" y="6711"/>
                  </a:lnTo>
                  <a:lnTo>
                    <a:pt x="885" y="6692"/>
                  </a:lnTo>
                  <a:lnTo>
                    <a:pt x="830" y="6692"/>
                  </a:lnTo>
                  <a:lnTo>
                    <a:pt x="793" y="6674"/>
                  </a:lnTo>
                  <a:lnTo>
                    <a:pt x="756" y="6674"/>
                  </a:lnTo>
                  <a:lnTo>
                    <a:pt x="738" y="6692"/>
                  </a:lnTo>
                  <a:lnTo>
                    <a:pt x="719" y="6692"/>
                  </a:lnTo>
                  <a:lnTo>
                    <a:pt x="664" y="6674"/>
                  </a:lnTo>
                  <a:lnTo>
                    <a:pt x="553" y="6655"/>
                  </a:lnTo>
                  <a:lnTo>
                    <a:pt x="443" y="6637"/>
                  </a:lnTo>
                  <a:lnTo>
                    <a:pt x="406" y="6618"/>
                  </a:lnTo>
                  <a:lnTo>
                    <a:pt x="387" y="6637"/>
                  </a:lnTo>
                  <a:lnTo>
                    <a:pt x="350" y="6637"/>
                  </a:lnTo>
                  <a:lnTo>
                    <a:pt x="277" y="6618"/>
                  </a:lnTo>
                  <a:lnTo>
                    <a:pt x="166" y="6618"/>
                  </a:lnTo>
                  <a:lnTo>
                    <a:pt x="129" y="6637"/>
                  </a:lnTo>
                  <a:lnTo>
                    <a:pt x="111" y="6618"/>
                  </a:lnTo>
                  <a:lnTo>
                    <a:pt x="111" y="6600"/>
                  </a:lnTo>
                  <a:lnTo>
                    <a:pt x="37" y="6600"/>
                  </a:lnTo>
                  <a:lnTo>
                    <a:pt x="19" y="6618"/>
                  </a:lnTo>
                  <a:lnTo>
                    <a:pt x="0" y="6655"/>
                  </a:lnTo>
                  <a:lnTo>
                    <a:pt x="0" y="6674"/>
                  </a:lnTo>
                  <a:lnTo>
                    <a:pt x="0" y="6692"/>
                  </a:lnTo>
                  <a:lnTo>
                    <a:pt x="0" y="6711"/>
                  </a:lnTo>
                  <a:lnTo>
                    <a:pt x="0" y="6729"/>
                  </a:lnTo>
                  <a:lnTo>
                    <a:pt x="19" y="6729"/>
                  </a:lnTo>
                  <a:lnTo>
                    <a:pt x="19" y="6748"/>
                  </a:lnTo>
                  <a:lnTo>
                    <a:pt x="37" y="6748"/>
                  </a:lnTo>
                  <a:lnTo>
                    <a:pt x="37" y="6766"/>
                  </a:lnTo>
                  <a:lnTo>
                    <a:pt x="56" y="6766"/>
                  </a:lnTo>
                  <a:lnTo>
                    <a:pt x="56" y="6784"/>
                  </a:lnTo>
                  <a:lnTo>
                    <a:pt x="74" y="6784"/>
                  </a:lnTo>
                  <a:lnTo>
                    <a:pt x="74" y="6766"/>
                  </a:lnTo>
                  <a:lnTo>
                    <a:pt x="92" y="6748"/>
                  </a:lnTo>
                  <a:lnTo>
                    <a:pt x="111" y="6748"/>
                  </a:lnTo>
                  <a:lnTo>
                    <a:pt x="129" y="6729"/>
                  </a:lnTo>
                  <a:lnTo>
                    <a:pt x="166" y="6766"/>
                  </a:lnTo>
                  <a:lnTo>
                    <a:pt x="185" y="6748"/>
                  </a:lnTo>
                  <a:lnTo>
                    <a:pt x="203" y="6766"/>
                  </a:lnTo>
                  <a:lnTo>
                    <a:pt x="240" y="6766"/>
                  </a:lnTo>
                  <a:lnTo>
                    <a:pt x="258" y="6748"/>
                  </a:lnTo>
                  <a:lnTo>
                    <a:pt x="277" y="6748"/>
                  </a:lnTo>
                  <a:lnTo>
                    <a:pt x="295" y="6766"/>
                  </a:lnTo>
                  <a:lnTo>
                    <a:pt x="314" y="6784"/>
                  </a:lnTo>
                  <a:lnTo>
                    <a:pt x="369" y="6784"/>
                  </a:lnTo>
                  <a:lnTo>
                    <a:pt x="479" y="6803"/>
                  </a:lnTo>
                  <a:lnTo>
                    <a:pt x="627" y="6803"/>
                  </a:lnTo>
                  <a:lnTo>
                    <a:pt x="682" y="6821"/>
                  </a:lnTo>
                  <a:lnTo>
                    <a:pt x="756" y="6821"/>
                  </a:lnTo>
                  <a:lnTo>
                    <a:pt x="811" y="6840"/>
                  </a:lnTo>
                  <a:lnTo>
                    <a:pt x="830" y="6840"/>
                  </a:lnTo>
                  <a:lnTo>
                    <a:pt x="867" y="6858"/>
                  </a:lnTo>
                  <a:lnTo>
                    <a:pt x="903" y="6858"/>
                  </a:lnTo>
                  <a:lnTo>
                    <a:pt x="922" y="6840"/>
                  </a:lnTo>
                  <a:lnTo>
                    <a:pt x="922" y="6821"/>
                  </a:lnTo>
                  <a:lnTo>
                    <a:pt x="940" y="6840"/>
                  </a:lnTo>
                  <a:lnTo>
                    <a:pt x="959" y="6840"/>
                  </a:lnTo>
                  <a:lnTo>
                    <a:pt x="1014" y="6858"/>
                  </a:lnTo>
                  <a:lnTo>
                    <a:pt x="1069" y="6858"/>
                  </a:lnTo>
                  <a:lnTo>
                    <a:pt x="1088" y="6840"/>
                  </a:lnTo>
                  <a:lnTo>
                    <a:pt x="1106" y="6858"/>
                  </a:lnTo>
                  <a:lnTo>
                    <a:pt x="1125" y="6858"/>
                  </a:lnTo>
                  <a:lnTo>
                    <a:pt x="1143" y="6840"/>
                  </a:lnTo>
                  <a:lnTo>
                    <a:pt x="1180" y="6858"/>
                  </a:lnTo>
                  <a:lnTo>
                    <a:pt x="1309" y="6858"/>
                  </a:lnTo>
                  <a:lnTo>
                    <a:pt x="1438" y="6877"/>
                  </a:lnTo>
                  <a:lnTo>
                    <a:pt x="1530" y="6877"/>
                  </a:lnTo>
                  <a:lnTo>
                    <a:pt x="1549" y="6858"/>
                  </a:lnTo>
                  <a:lnTo>
                    <a:pt x="1567" y="6858"/>
                  </a:lnTo>
                  <a:lnTo>
                    <a:pt x="1585" y="6877"/>
                  </a:lnTo>
                  <a:lnTo>
                    <a:pt x="1604" y="6858"/>
                  </a:lnTo>
                  <a:lnTo>
                    <a:pt x="1622" y="6877"/>
                  </a:lnTo>
                  <a:lnTo>
                    <a:pt x="1641" y="6895"/>
                  </a:lnTo>
                  <a:lnTo>
                    <a:pt x="1659" y="6877"/>
                  </a:lnTo>
                  <a:lnTo>
                    <a:pt x="1678" y="6895"/>
                  </a:lnTo>
                  <a:lnTo>
                    <a:pt x="1696" y="6913"/>
                  </a:lnTo>
                  <a:lnTo>
                    <a:pt x="1696" y="6895"/>
                  </a:lnTo>
                  <a:lnTo>
                    <a:pt x="1696" y="6858"/>
                  </a:lnTo>
                  <a:lnTo>
                    <a:pt x="1715" y="6858"/>
                  </a:lnTo>
                  <a:lnTo>
                    <a:pt x="1715" y="6877"/>
                  </a:lnTo>
                  <a:lnTo>
                    <a:pt x="1733" y="6877"/>
                  </a:lnTo>
                  <a:lnTo>
                    <a:pt x="1733" y="6840"/>
                  </a:lnTo>
                  <a:lnTo>
                    <a:pt x="1751" y="6821"/>
                  </a:lnTo>
                  <a:lnTo>
                    <a:pt x="1751" y="6840"/>
                  </a:lnTo>
                  <a:lnTo>
                    <a:pt x="1751" y="6858"/>
                  </a:lnTo>
                  <a:lnTo>
                    <a:pt x="1788" y="6877"/>
                  </a:lnTo>
                  <a:lnTo>
                    <a:pt x="1788" y="6858"/>
                  </a:lnTo>
                  <a:lnTo>
                    <a:pt x="1788" y="6840"/>
                  </a:lnTo>
                  <a:lnTo>
                    <a:pt x="1788" y="6821"/>
                  </a:lnTo>
                  <a:lnTo>
                    <a:pt x="1807" y="6840"/>
                  </a:lnTo>
                  <a:lnTo>
                    <a:pt x="1899" y="6840"/>
                  </a:lnTo>
                  <a:lnTo>
                    <a:pt x="1936" y="6858"/>
                  </a:lnTo>
                  <a:lnTo>
                    <a:pt x="2028" y="6840"/>
                  </a:lnTo>
                  <a:lnTo>
                    <a:pt x="2120" y="6821"/>
                  </a:lnTo>
                  <a:lnTo>
                    <a:pt x="2157" y="6821"/>
                  </a:lnTo>
                  <a:lnTo>
                    <a:pt x="2157" y="6840"/>
                  </a:lnTo>
                  <a:lnTo>
                    <a:pt x="2175" y="6840"/>
                  </a:lnTo>
                  <a:lnTo>
                    <a:pt x="2212" y="6821"/>
                  </a:lnTo>
                  <a:lnTo>
                    <a:pt x="2378" y="6766"/>
                  </a:lnTo>
                  <a:lnTo>
                    <a:pt x="2470" y="6748"/>
                  </a:lnTo>
                  <a:lnTo>
                    <a:pt x="2507" y="6729"/>
                  </a:lnTo>
                  <a:lnTo>
                    <a:pt x="2526" y="6748"/>
                  </a:lnTo>
                  <a:lnTo>
                    <a:pt x="2526" y="6711"/>
                  </a:lnTo>
                  <a:lnTo>
                    <a:pt x="2544" y="6692"/>
                  </a:lnTo>
                  <a:lnTo>
                    <a:pt x="2544" y="6674"/>
                  </a:lnTo>
                  <a:lnTo>
                    <a:pt x="2581" y="6674"/>
                  </a:lnTo>
                  <a:lnTo>
                    <a:pt x="2599" y="6692"/>
                  </a:lnTo>
                  <a:lnTo>
                    <a:pt x="2618" y="6674"/>
                  </a:lnTo>
                  <a:lnTo>
                    <a:pt x="2636" y="6692"/>
                  </a:lnTo>
                  <a:lnTo>
                    <a:pt x="2636" y="6711"/>
                  </a:lnTo>
                  <a:lnTo>
                    <a:pt x="2655" y="6692"/>
                  </a:lnTo>
                  <a:lnTo>
                    <a:pt x="2655" y="6674"/>
                  </a:lnTo>
                  <a:lnTo>
                    <a:pt x="2655" y="6655"/>
                  </a:lnTo>
                  <a:lnTo>
                    <a:pt x="2655" y="6637"/>
                  </a:lnTo>
                  <a:lnTo>
                    <a:pt x="2673" y="6618"/>
                  </a:lnTo>
                  <a:lnTo>
                    <a:pt x="2691" y="6637"/>
                  </a:lnTo>
                  <a:lnTo>
                    <a:pt x="2710" y="6637"/>
                  </a:lnTo>
                  <a:lnTo>
                    <a:pt x="2747" y="6618"/>
                  </a:lnTo>
                  <a:lnTo>
                    <a:pt x="2784" y="6600"/>
                  </a:lnTo>
                  <a:lnTo>
                    <a:pt x="2790" y="6606"/>
                  </a:lnTo>
                  <a:lnTo>
                    <a:pt x="2790" y="6606"/>
                  </a:lnTo>
                  <a:lnTo>
                    <a:pt x="2802" y="6582"/>
                  </a:lnTo>
                  <a:lnTo>
                    <a:pt x="2857" y="6563"/>
                  </a:lnTo>
                  <a:lnTo>
                    <a:pt x="2950" y="6508"/>
                  </a:lnTo>
                  <a:lnTo>
                    <a:pt x="2986" y="6508"/>
                  </a:lnTo>
                  <a:lnTo>
                    <a:pt x="2968" y="6489"/>
                  </a:lnTo>
                  <a:lnTo>
                    <a:pt x="2968" y="6471"/>
                  </a:lnTo>
                  <a:lnTo>
                    <a:pt x="3005" y="6489"/>
                  </a:lnTo>
                  <a:lnTo>
                    <a:pt x="3005" y="6471"/>
                  </a:lnTo>
                  <a:lnTo>
                    <a:pt x="3005" y="6453"/>
                  </a:lnTo>
                  <a:lnTo>
                    <a:pt x="3005" y="6434"/>
                  </a:lnTo>
                  <a:lnTo>
                    <a:pt x="3023" y="6453"/>
                  </a:lnTo>
                  <a:lnTo>
                    <a:pt x="3042" y="6453"/>
                  </a:lnTo>
                  <a:lnTo>
                    <a:pt x="3060" y="6434"/>
                  </a:lnTo>
                  <a:lnTo>
                    <a:pt x="3060" y="6416"/>
                  </a:lnTo>
                  <a:lnTo>
                    <a:pt x="3042" y="6416"/>
                  </a:lnTo>
                  <a:lnTo>
                    <a:pt x="3060" y="6397"/>
                  </a:lnTo>
                  <a:lnTo>
                    <a:pt x="3079" y="6397"/>
                  </a:lnTo>
                  <a:lnTo>
                    <a:pt x="3097" y="6379"/>
                  </a:lnTo>
                  <a:lnTo>
                    <a:pt x="3152" y="6379"/>
                  </a:lnTo>
                  <a:lnTo>
                    <a:pt x="3152" y="6342"/>
                  </a:lnTo>
                  <a:lnTo>
                    <a:pt x="3152" y="6324"/>
                  </a:lnTo>
                  <a:lnTo>
                    <a:pt x="3171" y="6324"/>
                  </a:lnTo>
                  <a:lnTo>
                    <a:pt x="3171" y="6342"/>
                  </a:lnTo>
                  <a:lnTo>
                    <a:pt x="3189" y="6324"/>
                  </a:lnTo>
                  <a:lnTo>
                    <a:pt x="3189" y="6305"/>
                  </a:lnTo>
                  <a:lnTo>
                    <a:pt x="3208" y="6305"/>
                  </a:lnTo>
                  <a:lnTo>
                    <a:pt x="3226" y="6287"/>
                  </a:lnTo>
                  <a:lnTo>
                    <a:pt x="3226" y="6268"/>
                  </a:lnTo>
                  <a:lnTo>
                    <a:pt x="3244" y="6231"/>
                  </a:lnTo>
                  <a:lnTo>
                    <a:pt x="3263" y="6231"/>
                  </a:lnTo>
                  <a:lnTo>
                    <a:pt x="3281" y="6250"/>
                  </a:lnTo>
                  <a:lnTo>
                    <a:pt x="3263" y="6213"/>
                  </a:lnTo>
                  <a:lnTo>
                    <a:pt x="3318" y="6195"/>
                  </a:lnTo>
                  <a:lnTo>
                    <a:pt x="3355" y="6158"/>
                  </a:lnTo>
                  <a:lnTo>
                    <a:pt x="3392" y="6121"/>
                  </a:lnTo>
                  <a:lnTo>
                    <a:pt x="3429" y="6102"/>
                  </a:lnTo>
                  <a:lnTo>
                    <a:pt x="3447" y="6065"/>
                  </a:lnTo>
                  <a:lnTo>
                    <a:pt x="3429" y="6065"/>
                  </a:lnTo>
                  <a:lnTo>
                    <a:pt x="3410" y="6047"/>
                  </a:lnTo>
                  <a:lnTo>
                    <a:pt x="3429" y="6047"/>
                  </a:lnTo>
                  <a:lnTo>
                    <a:pt x="3429" y="6029"/>
                  </a:lnTo>
                  <a:lnTo>
                    <a:pt x="3429" y="6010"/>
                  </a:lnTo>
                  <a:lnTo>
                    <a:pt x="3466" y="5992"/>
                  </a:lnTo>
                  <a:lnTo>
                    <a:pt x="3484" y="5955"/>
                  </a:lnTo>
                  <a:lnTo>
                    <a:pt x="3484" y="5936"/>
                  </a:lnTo>
                  <a:lnTo>
                    <a:pt x="3484" y="5918"/>
                  </a:lnTo>
                  <a:lnTo>
                    <a:pt x="3503" y="5918"/>
                  </a:lnTo>
                  <a:lnTo>
                    <a:pt x="3521" y="5900"/>
                  </a:lnTo>
                  <a:lnTo>
                    <a:pt x="3539" y="5918"/>
                  </a:lnTo>
                  <a:lnTo>
                    <a:pt x="3539" y="5900"/>
                  </a:lnTo>
                  <a:lnTo>
                    <a:pt x="3521" y="5881"/>
                  </a:lnTo>
                  <a:lnTo>
                    <a:pt x="3503" y="5863"/>
                  </a:lnTo>
                  <a:lnTo>
                    <a:pt x="3539" y="5863"/>
                  </a:lnTo>
                  <a:lnTo>
                    <a:pt x="3539" y="5844"/>
                  </a:lnTo>
                  <a:lnTo>
                    <a:pt x="3558" y="5826"/>
                  </a:lnTo>
                  <a:lnTo>
                    <a:pt x="3558" y="5807"/>
                  </a:lnTo>
                  <a:lnTo>
                    <a:pt x="3558" y="5789"/>
                  </a:lnTo>
                  <a:lnTo>
                    <a:pt x="3558" y="5771"/>
                  </a:lnTo>
                  <a:lnTo>
                    <a:pt x="3558" y="5752"/>
                  </a:lnTo>
                  <a:lnTo>
                    <a:pt x="3576" y="5752"/>
                  </a:lnTo>
                  <a:lnTo>
                    <a:pt x="3595" y="5734"/>
                  </a:lnTo>
                  <a:lnTo>
                    <a:pt x="3632" y="5642"/>
                  </a:lnTo>
                  <a:lnTo>
                    <a:pt x="3668" y="5512"/>
                  </a:lnTo>
                  <a:lnTo>
                    <a:pt x="3650" y="5494"/>
                  </a:lnTo>
                  <a:lnTo>
                    <a:pt x="3650" y="5476"/>
                  </a:lnTo>
                  <a:lnTo>
                    <a:pt x="3687" y="5476"/>
                  </a:lnTo>
                  <a:lnTo>
                    <a:pt x="3668" y="5457"/>
                  </a:lnTo>
                  <a:lnTo>
                    <a:pt x="3687" y="5457"/>
                  </a:lnTo>
                  <a:lnTo>
                    <a:pt x="3705" y="5439"/>
                  </a:lnTo>
                  <a:lnTo>
                    <a:pt x="3687" y="5402"/>
                  </a:lnTo>
                  <a:lnTo>
                    <a:pt x="3705" y="5347"/>
                  </a:lnTo>
                  <a:lnTo>
                    <a:pt x="3724" y="5347"/>
                  </a:lnTo>
                  <a:lnTo>
                    <a:pt x="3705" y="5328"/>
                  </a:lnTo>
                  <a:lnTo>
                    <a:pt x="3705" y="5310"/>
                  </a:lnTo>
                  <a:lnTo>
                    <a:pt x="3724" y="5291"/>
                  </a:lnTo>
                  <a:lnTo>
                    <a:pt x="3705" y="5254"/>
                  </a:lnTo>
                  <a:lnTo>
                    <a:pt x="3687" y="5254"/>
                  </a:lnTo>
                  <a:lnTo>
                    <a:pt x="3687" y="5236"/>
                  </a:lnTo>
                  <a:lnTo>
                    <a:pt x="3705" y="5181"/>
                  </a:lnTo>
                  <a:lnTo>
                    <a:pt x="3687" y="5144"/>
                  </a:lnTo>
                  <a:lnTo>
                    <a:pt x="3687" y="5125"/>
                  </a:lnTo>
                  <a:lnTo>
                    <a:pt x="3687" y="5107"/>
                  </a:lnTo>
                  <a:lnTo>
                    <a:pt x="3705" y="5107"/>
                  </a:lnTo>
                  <a:lnTo>
                    <a:pt x="3724" y="5089"/>
                  </a:lnTo>
                  <a:lnTo>
                    <a:pt x="3705" y="5089"/>
                  </a:lnTo>
                  <a:lnTo>
                    <a:pt x="3687" y="5070"/>
                  </a:lnTo>
                  <a:lnTo>
                    <a:pt x="3705" y="5052"/>
                  </a:lnTo>
                  <a:lnTo>
                    <a:pt x="3705" y="4996"/>
                  </a:lnTo>
                  <a:lnTo>
                    <a:pt x="3724" y="4904"/>
                  </a:lnTo>
                  <a:lnTo>
                    <a:pt x="3705" y="4867"/>
                  </a:lnTo>
                  <a:lnTo>
                    <a:pt x="3687" y="4867"/>
                  </a:lnTo>
                  <a:lnTo>
                    <a:pt x="3705" y="4830"/>
                  </a:lnTo>
                  <a:lnTo>
                    <a:pt x="3705" y="4794"/>
                  </a:lnTo>
                  <a:lnTo>
                    <a:pt x="3687" y="4738"/>
                  </a:lnTo>
                  <a:lnTo>
                    <a:pt x="3668" y="4720"/>
                  </a:lnTo>
                  <a:lnTo>
                    <a:pt x="3687" y="4720"/>
                  </a:lnTo>
                  <a:lnTo>
                    <a:pt x="3687" y="4701"/>
                  </a:lnTo>
                  <a:lnTo>
                    <a:pt x="3668" y="4665"/>
                  </a:lnTo>
                  <a:lnTo>
                    <a:pt x="3668" y="4628"/>
                  </a:lnTo>
                  <a:lnTo>
                    <a:pt x="3668" y="4591"/>
                  </a:lnTo>
                  <a:lnTo>
                    <a:pt x="3650" y="4572"/>
                  </a:lnTo>
                  <a:lnTo>
                    <a:pt x="3613" y="4572"/>
                  </a:lnTo>
                  <a:lnTo>
                    <a:pt x="3650" y="4554"/>
                  </a:lnTo>
                  <a:lnTo>
                    <a:pt x="3668" y="4517"/>
                  </a:lnTo>
                  <a:lnTo>
                    <a:pt x="3668" y="4499"/>
                  </a:lnTo>
                  <a:lnTo>
                    <a:pt x="3668" y="4462"/>
                  </a:lnTo>
                  <a:lnTo>
                    <a:pt x="3668" y="4443"/>
                  </a:lnTo>
                  <a:lnTo>
                    <a:pt x="3650" y="4425"/>
                  </a:lnTo>
                  <a:lnTo>
                    <a:pt x="3632" y="4425"/>
                  </a:lnTo>
                  <a:lnTo>
                    <a:pt x="3632" y="4406"/>
                  </a:lnTo>
                  <a:lnTo>
                    <a:pt x="3632" y="4388"/>
                  </a:lnTo>
                  <a:lnTo>
                    <a:pt x="3613" y="4370"/>
                  </a:lnTo>
                  <a:lnTo>
                    <a:pt x="3613" y="4351"/>
                  </a:lnTo>
                  <a:lnTo>
                    <a:pt x="3632" y="4333"/>
                  </a:lnTo>
                  <a:lnTo>
                    <a:pt x="3632" y="4314"/>
                  </a:lnTo>
                  <a:lnTo>
                    <a:pt x="3613" y="4277"/>
                  </a:lnTo>
                  <a:lnTo>
                    <a:pt x="3595" y="4259"/>
                  </a:lnTo>
                  <a:lnTo>
                    <a:pt x="3613" y="4241"/>
                  </a:lnTo>
                  <a:lnTo>
                    <a:pt x="3595" y="4204"/>
                  </a:lnTo>
                  <a:lnTo>
                    <a:pt x="3595" y="4185"/>
                  </a:lnTo>
                  <a:lnTo>
                    <a:pt x="3576" y="4167"/>
                  </a:lnTo>
                  <a:lnTo>
                    <a:pt x="3595" y="4148"/>
                  </a:lnTo>
                  <a:lnTo>
                    <a:pt x="3576" y="4130"/>
                  </a:lnTo>
                  <a:lnTo>
                    <a:pt x="3558" y="4148"/>
                  </a:lnTo>
                  <a:lnTo>
                    <a:pt x="3539" y="4148"/>
                  </a:lnTo>
                  <a:lnTo>
                    <a:pt x="3539" y="4130"/>
                  </a:lnTo>
                  <a:lnTo>
                    <a:pt x="3558" y="4112"/>
                  </a:lnTo>
                  <a:lnTo>
                    <a:pt x="3576" y="4075"/>
                  </a:lnTo>
                  <a:lnTo>
                    <a:pt x="3595" y="4056"/>
                  </a:lnTo>
                  <a:lnTo>
                    <a:pt x="3558" y="4056"/>
                  </a:lnTo>
                  <a:lnTo>
                    <a:pt x="3558" y="4019"/>
                  </a:lnTo>
                  <a:lnTo>
                    <a:pt x="3558" y="3983"/>
                  </a:lnTo>
                  <a:lnTo>
                    <a:pt x="3558" y="3964"/>
                  </a:lnTo>
                  <a:lnTo>
                    <a:pt x="3558" y="3946"/>
                  </a:lnTo>
                  <a:lnTo>
                    <a:pt x="3539" y="3946"/>
                  </a:lnTo>
                  <a:lnTo>
                    <a:pt x="3521" y="3927"/>
                  </a:lnTo>
                  <a:lnTo>
                    <a:pt x="3539" y="3872"/>
                  </a:lnTo>
                  <a:lnTo>
                    <a:pt x="3521" y="3853"/>
                  </a:lnTo>
                  <a:lnTo>
                    <a:pt x="3503" y="3835"/>
                  </a:lnTo>
                  <a:lnTo>
                    <a:pt x="3521" y="3835"/>
                  </a:lnTo>
                  <a:lnTo>
                    <a:pt x="3503" y="3798"/>
                  </a:lnTo>
                  <a:lnTo>
                    <a:pt x="3484" y="3780"/>
                  </a:lnTo>
                  <a:lnTo>
                    <a:pt x="3484" y="3761"/>
                  </a:lnTo>
                  <a:lnTo>
                    <a:pt x="3429" y="3761"/>
                  </a:lnTo>
                  <a:lnTo>
                    <a:pt x="3447" y="3743"/>
                  </a:lnTo>
                  <a:lnTo>
                    <a:pt x="3466" y="3724"/>
                  </a:lnTo>
                  <a:lnTo>
                    <a:pt x="3466" y="3706"/>
                  </a:lnTo>
                  <a:lnTo>
                    <a:pt x="3447" y="3614"/>
                  </a:lnTo>
                  <a:lnTo>
                    <a:pt x="3429" y="3522"/>
                  </a:lnTo>
                  <a:lnTo>
                    <a:pt x="3410" y="3503"/>
                  </a:lnTo>
                  <a:lnTo>
                    <a:pt x="3392" y="3503"/>
                  </a:lnTo>
                  <a:lnTo>
                    <a:pt x="3392" y="3485"/>
                  </a:lnTo>
                  <a:lnTo>
                    <a:pt x="3410" y="3466"/>
                  </a:lnTo>
                  <a:lnTo>
                    <a:pt x="3392" y="3466"/>
                  </a:lnTo>
                  <a:lnTo>
                    <a:pt x="3392" y="3430"/>
                  </a:lnTo>
                  <a:lnTo>
                    <a:pt x="3392" y="3393"/>
                  </a:lnTo>
                  <a:lnTo>
                    <a:pt x="3374" y="3356"/>
                  </a:lnTo>
                  <a:lnTo>
                    <a:pt x="3355" y="3337"/>
                  </a:lnTo>
                  <a:lnTo>
                    <a:pt x="3355" y="3319"/>
                  </a:lnTo>
                  <a:lnTo>
                    <a:pt x="3374" y="3282"/>
                  </a:lnTo>
                  <a:lnTo>
                    <a:pt x="3318" y="3282"/>
                  </a:lnTo>
                  <a:lnTo>
                    <a:pt x="3281" y="3300"/>
                  </a:lnTo>
                  <a:lnTo>
                    <a:pt x="3318" y="3264"/>
                  </a:lnTo>
                  <a:lnTo>
                    <a:pt x="3355" y="3245"/>
                  </a:lnTo>
                  <a:lnTo>
                    <a:pt x="3355" y="3227"/>
                  </a:lnTo>
                  <a:lnTo>
                    <a:pt x="3318" y="3227"/>
                  </a:lnTo>
                  <a:lnTo>
                    <a:pt x="3337" y="3190"/>
                  </a:lnTo>
                  <a:lnTo>
                    <a:pt x="3355" y="3153"/>
                  </a:lnTo>
                  <a:lnTo>
                    <a:pt x="3318" y="3153"/>
                  </a:lnTo>
                  <a:lnTo>
                    <a:pt x="3318" y="3135"/>
                  </a:lnTo>
                  <a:lnTo>
                    <a:pt x="3281" y="3135"/>
                  </a:lnTo>
                  <a:lnTo>
                    <a:pt x="3281" y="3116"/>
                  </a:lnTo>
                  <a:lnTo>
                    <a:pt x="3318" y="3116"/>
                  </a:lnTo>
                  <a:lnTo>
                    <a:pt x="3318" y="3098"/>
                  </a:lnTo>
                  <a:lnTo>
                    <a:pt x="3318" y="3079"/>
                  </a:lnTo>
                  <a:lnTo>
                    <a:pt x="3337" y="3079"/>
                  </a:lnTo>
                  <a:lnTo>
                    <a:pt x="3318" y="3061"/>
                  </a:lnTo>
                  <a:lnTo>
                    <a:pt x="3300" y="3061"/>
                  </a:lnTo>
                  <a:lnTo>
                    <a:pt x="3300" y="3042"/>
                  </a:lnTo>
                  <a:lnTo>
                    <a:pt x="3281" y="3042"/>
                  </a:lnTo>
                  <a:lnTo>
                    <a:pt x="3281" y="3024"/>
                  </a:lnTo>
                  <a:lnTo>
                    <a:pt x="3300" y="3024"/>
                  </a:lnTo>
                  <a:lnTo>
                    <a:pt x="3300" y="3006"/>
                  </a:lnTo>
                  <a:lnTo>
                    <a:pt x="3281" y="3006"/>
                  </a:lnTo>
                  <a:lnTo>
                    <a:pt x="3263" y="2987"/>
                  </a:lnTo>
                  <a:lnTo>
                    <a:pt x="3281" y="2987"/>
                  </a:lnTo>
                  <a:lnTo>
                    <a:pt x="3281" y="2969"/>
                  </a:lnTo>
                  <a:lnTo>
                    <a:pt x="3263" y="2950"/>
                  </a:lnTo>
                  <a:lnTo>
                    <a:pt x="3244" y="2950"/>
                  </a:lnTo>
                  <a:lnTo>
                    <a:pt x="3263" y="2932"/>
                  </a:lnTo>
                  <a:lnTo>
                    <a:pt x="3263" y="2913"/>
                  </a:lnTo>
                  <a:lnTo>
                    <a:pt x="3244" y="2895"/>
                  </a:lnTo>
                  <a:lnTo>
                    <a:pt x="3244" y="2858"/>
                  </a:lnTo>
                  <a:lnTo>
                    <a:pt x="3263" y="2858"/>
                  </a:lnTo>
                  <a:lnTo>
                    <a:pt x="3263" y="2840"/>
                  </a:lnTo>
                  <a:lnTo>
                    <a:pt x="3226" y="2784"/>
                  </a:lnTo>
                  <a:lnTo>
                    <a:pt x="3226" y="2766"/>
                  </a:lnTo>
                  <a:lnTo>
                    <a:pt x="3244" y="2747"/>
                  </a:lnTo>
                  <a:lnTo>
                    <a:pt x="3208" y="2729"/>
                  </a:lnTo>
                  <a:lnTo>
                    <a:pt x="3189" y="2729"/>
                  </a:lnTo>
                  <a:lnTo>
                    <a:pt x="3208" y="2711"/>
                  </a:lnTo>
                  <a:lnTo>
                    <a:pt x="3226" y="2692"/>
                  </a:lnTo>
                  <a:lnTo>
                    <a:pt x="3208" y="2692"/>
                  </a:lnTo>
                  <a:lnTo>
                    <a:pt x="3208" y="2674"/>
                  </a:lnTo>
                  <a:lnTo>
                    <a:pt x="3226" y="2637"/>
                  </a:lnTo>
                  <a:lnTo>
                    <a:pt x="3208" y="2618"/>
                  </a:lnTo>
                  <a:lnTo>
                    <a:pt x="3226" y="2600"/>
                  </a:lnTo>
                  <a:lnTo>
                    <a:pt x="3189" y="2582"/>
                  </a:lnTo>
                  <a:lnTo>
                    <a:pt x="3189" y="2600"/>
                  </a:lnTo>
                  <a:lnTo>
                    <a:pt x="3171" y="2600"/>
                  </a:lnTo>
                  <a:lnTo>
                    <a:pt x="3152" y="2582"/>
                  </a:lnTo>
                  <a:lnTo>
                    <a:pt x="3171" y="2563"/>
                  </a:lnTo>
                  <a:lnTo>
                    <a:pt x="3189" y="2582"/>
                  </a:lnTo>
                  <a:lnTo>
                    <a:pt x="3208" y="2563"/>
                  </a:lnTo>
                  <a:lnTo>
                    <a:pt x="3189" y="2545"/>
                  </a:lnTo>
                  <a:lnTo>
                    <a:pt x="3208" y="2526"/>
                  </a:lnTo>
                  <a:lnTo>
                    <a:pt x="3208" y="2489"/>
                  </a:lnTo>
                  <a:lnTo>
                    <a:pt x="3208" y="2471"/>
                  </a:lnTo>
                  <a:lnTo>
                    <a:pt x="3189" y="2416"/>
                  </a:lnTo>
                  <a:lnTo>
                    <a:pt x="3189" y="2379"/>
                  </a:lnTo>
                  <a:lnTo>
                    <a:pt x="3208" y="2360"/>
                  </a:lnTo>
                  <a:lnTo>
                    <a:pt x="3208" y="2342"/>
                  </a:lnTo>
                  <a:lnTo>
                    <a:pt x="3189" y="2324"/>
                  </a:lnTo>
                  <a:lnTo>
                    <a:pt x="3152" y="2324"/>
                  </a:lnTo>
                  <a:lnTo>
                    <a:pt x="3171" y="2287"/>
                  </a:lnTo>
                  <a:lnTo>
                    <a:pt x="3189" y="2268"/>
                  </a:lnTo>
                  <a:lnTo>
                    <a:pt x="3171" y="2250"/>
                  </a:lnTo>
                  <a:lnTo>
                    <a:pt x="3152" y="2231"/>
                  </a:lnTo>
                  <a:lnTo>
                    <a:pt x="3152" y="2213"/>
                  </a:lnTo>
                  <a:lnTo>
                    <a:pt x="3171" y="2194"/>
                  </a:lnTo>
                  <a:lnTo>
                    <a:pt x="3171" y="2176"/>
                  </a:lnTo>
                  <a:lnTo>
                    <a:pt x="3171" y="2158"/>
                  </a:lnTo>
                  <a:lnTo>
                    <a:pt x="3171" y="2139"/>
                  </a:lnTo>
                  <a:lnTo>
                    <a:pt x="3152" y="2121"/>
                  </a:lnTo>
                  <a:lnTo>
                    <a:pt x="3171" y="2102"/>
                  </a:lnTo>
                  <a:lnTo>
                    <a:pt x="3171" y="2084"/>
                  </a:lnTo>
                  <a:lnTo>
                    <a:pt x="3171" y="2029"/>
                  </a:lnTo>
                  <a:lnTo>
                    <a:pt x="3171" y="2010"/>
                  </a:lnTo>
                  <a:lnTo>
                    <a:pt x="3152" y="2029"/>
                  </a:lnTo>
                  <a:lnTo>
                    <a:pt x="3134" y="2047"/>
                  </a:lnTo>
                  <a:lnTo>
                    <a:pt x="3152" y="1992"/>
                  </a:lnTo>
                  <a:lnTo>
                    <a:pt x="3171" y="1936"/>
                  </a:lnTo>
                  <a:lnTo>
                    <a:pt x="3134" y="1900"/>
                  </a:lnTo>
                  <a:lnTo>
                    <a:pt x="3097" y="1863"/>
                  </a:lnTo>
                  <a:lnTo>
                    <a:pt x="3152" y="1863"/>
                  </a:lnTo>
                  <a:lnTo>
                    <a:pt x="3134" y="1844"/>
                  </a:lnTo>
                  <a:lnTo>
                    <a:pt x="3115" y="1844"/>
                  </a:lnTo>
                  <a:lnTo>
                    <a:pt x="3079" y="1826"/>
                  </a:lnTo>
                  <a:lnTo>
                    <a:pt x="3079" y="1807"/>
                  </a:lnTo>
                  <a:lnTo>
                    <a:pt x="3097" y="1789"/>
                  </a:lnTo>
                  <a:lnTo>
                    <a:pt x="3115" y="1771"/>
                  </a:lnTo>
                  <a:lnTo>
                    <a:pt x="3097" y="1752"/>
                  </a:lnTo>
                  <a:lnTo>
                    <a:pt x="3115" y="1734"/>
                  </a:lnTo>
                  <a:lnTo>
                    <a:pt x="3134" y="1715"/>
                  </a:lnTo>
                  <a:lnTo>
                    <a:pt x="3115" y="1697"/>
                  </a:lnTo>
                  <a:lnTo>
                    <a:pt x="3097" y="1697"/>
                  </a:lnTo>
                  <a:lnTo>
                    <a:pt x="3134" y="1678"/>
                  </a:lnTo>
                  <a:lnTo>
                    <a:pt x="3115" y="1678"/>
                  </a:lnTo>
                  <a:lnTo>
                    <a:pt x="3134" y="1641"/>
                  </a:lnTo>
                  <a:lnTo>
                    <a:pt x="3115" y="1568"/>
                  </a:lnTo>
                  <a:lnTo>
                    <a:pt x="3079" y="1586"/>
                  </a:lnTo>
                  <a:lnTo>
                    <a:pt x="3060" y="1605"/>
                  </a:lnTo>
                  <a:lnTo>
                    <a:pt x="3042" y="1586"/>
                  </a:lnTo>
                  <a:lnTo>
                    <a:pt x="3079" y="1568"/>
                  </a:lnTo>
                  <a:lnTo>
                    <a:pt x="3115" y="1549"/>
                  </a:lnTo>
                  <a:lnTo>
                    <a:pt x="3115" y="1568"/>
                  </a:lnTo>
                  <a:lnTo>
                    <a:pt x="3134" y="1476"/>
                  </a:lnTo>
                  <a:lnTo>
                    <a:pt x="3134" y="1457"/>
                  </a:lnTo>
                  <a:lnTo>
                    <a:pt x="3115" y="1439"/>
                  </a:lnTo>
                  <a:lnTo>
                    <a:pt x="3134" y="1420"/>
                  </a:lnTo>
                  <a:lnTo>
                    <a:pt x="3134" y="1402"/>
                  </a:lnTo>
                  <a:lnTo>
                    <a:pt x="3134" y="1383"/>
                  </a:lnTo>
                  <a:lnTo>
                    <a:pt x="3152" y="1383"/>
                  </a:lnTo>
                  <a:lnTo>
                    <a:pt x="3171" y="1347"/>
                  </a:lnTo>
                  <a:lnTo>
                    <a:pt x="3171" y="1328"/>
                  </a:lnTo>
                  <a:lnTo>
                    <a:pt x="3134" y="1328"/>
                  </a:lnTo>
                  <a:lnTo>
                    <a:pt x="3134" y="1310"/>
                  </a:lnTo>
                  <a:lnTo>
                    <a:pt x="3152" y="1291"/>
                  </a:lnTo>
                  <a:lnTo>
                    <a:pt x="3152" y="1254"/>
                  </a:lnTo>
                  <a:lnTo>
                    <a:pt x="3152" y="1218"/>
                  </a:lnTo>
                  <a:lnTo>
                    <a:pt x="3171" y="1199"/>
                  </a:lnTo>
                  <a:lnTo>
                    <a:pt x="3189" y="1199"/>
                  </a:lnTo>
                  <a:lnTo>
                    <a:pt x="3189" y="1181"/>
                  </a:lnTo>
                  <a:lnTo>
                    <a:pt x="3189" y="1144"/>
                  </a:lnTo>
                  <a:lnTo>
                    <a:pt x="3189" y="1125"/>
                  </a:lnTo>
                  <a:lnTo>
                    <a:pt x="3171" y="1107"/>
                  </a:lnTo>
                  <a:lnTo>
                    <a:pt x="3171" y="1088"/>
                  </a:lnTo>
                  <a:lnTo>
                    <a:pt x="3152" y="1052"/>
                  </a:lnTo>
                  <a:lnTo>
                    <a:pt x="3152" y="1033"/>
                  </a:lnTo>
                  <a:lnTo>
                    <a:pt x="3152" y="996"/>
                  </a:lnTo>
                  <a:lnTo>
                    <a:pt x="3208" y="996"/>
                  </a:lnTo>
                  <a:lnTo>
                    <a:pt x="3208" y="978"/>
                  </a:lnTo>
                  <a:lnTo>
                    <a:pt x="3226" y="941"/>
                  </a:lnTo>
                  <a:lnTo>
                    <a:pt x="3244" y="923"/>
                  </a:lnTo>
                  <a:lnTo>
                    <a:pt x="3244" y="886"/>
                  </a:lnTo>
                  <a:lnTo>
                    <a:pt x="3226" y="867"/>
                  </a:lnTo>
                  <a:lnTo>
                    <a:pt x="3208" y="849"/>
                  </a:lnTo>
                  <a:lnTo>
                    <a:pt x="3226" y="830"/>
                  </a:lnTo>
                  <a:lnTo>
                    <a:pt x="3263" y="812"/>
                  </a:lnTo>
                  <a:lnTo>
                    <a:pt x="3226" y="812"/>
                  </a:lnTo>
                  <a:lnTo>
                    <a:pt x="3226" y="775"/>
                  </a:lnTo>
                  <a:lnTo>
                    <a:pt x="3244" y="757"/>
                  </a:lnTo>
                  <a:lnTo>
                    <a:pt x="3226" y="738"/>
                  </a:lnTo>
                  <a:lnTo>
                    <a:pt x="3281" y="701"/>
                  </a:lnTo>
                  <a:lnTo>
                    <a:pt x="3300" y="683"/>
                  </a:lnTo>
                  <a:lnTo>
                    <a:pt x="3281" y="665"/>
                  </a:lnTo>
                  <a:lnTo>
                    <a:pt x="3300" y="609"/>
                  </a:lnTo>
                  <a:lnTo>
                    <a:pt x="3318" y="554"/>
                  </a:lnTo>
                  <a:lnTo>
                    <a:pt x="3318" y="535"/>
                  </a:lnTo>
                  <a:lnTo>
                    <a:pt x="3300" y="535"/>
                  </a:lnTo>
                  <a:lnTo>
                    <a:pt x="3337" y="517"/>
                  </a:lnTo>
                  <a:lnTo>
                    <a:pt x="3337" y="499"/>
                  </a:lnTo>
                  <a:lnTo>
                    <a:pt x="3318" y="499"/>
                  </a:lnTo>
                  <a:lnTo>
                    <a:pt x="3300" y="480"/>
                  </a:lnTo>
                  <a:lnTo>
                    <a:pt x="3355" y="480"/>
                  </a:lnTo>
                  <a:lnTo>
                    <a:pt x="3374" y="462"/>
                  </a:lnTo>
                  <a:lnTo>
                    <a:pt x="3392" y="443"/>
                  </a:lnTo>
                  <a:lnTo>
                    <a:pt x="3374" y="425"/>
                  </a:lnTo>
                  <a:lnTo>
                    <a:pt x="3410" y="425"/>
                  </a:lnTo>
                  <a:lnTo>
                    <a:pt x="3392" y="406"/>
                  </a:lnTo>
                  <a:lnTo>
                    <a:pt x="3374" y="406"/>
                  </a:lnTo>
                  <a:lnTo>
                    <a:pt x="3355" y="388"/>
                  </a:lnTo>
                  <a:lnTo>
                    <a:pt x="3355" y="370"/>
                  </a:lnTo>
                  <a:lnTo>
                    <a:pt x="3392" y="370"/>
                  </a:lnTo>
                  <a:lnTo>
                    <a:pt x="3392" y="351"/>
                  </a:lnTo>
                  <a:lnTo>
                    <a:pt x="3410" y="388"/>
                  </a:lnTo>
                  <a:lnTo>
                    <a:pt x="3429" y="388"/>
                  </a:lnTo>
                  <a:lnTo>
                    <a:pt x="3429" y="370"/>
                  </a:lnTo>
                  <a:lnTo>
                    <a:pt x="3447" y="351"/>
                  </a:lnTo>
                  <a:lnTo>
                    <a:pt x="3447" y="314"/>
                  </a:lnTo>
                  <a:lnTo>
                    <a:pt x="3429" y="296"/>
                  </a:lnTo>
                  <a:lnTo>
                    <a:pt x="3447" y="296"/>
                  </a:lnTo>
                  <a:lnTo>
                    <a:pt x="3466" y="277"/>
                  </a:lnTo>
                  <a:lnTo>
                    <a:pt x="3466" y="259"/>
                  </a:lnTo>
                  <a:lnTo>
                    <a:pt x="3466" y="241"/>
                  </a:lnTo>
                  <a:lnTo>
                    <a:pt x="3447" y="222"/>
                  </a:lnTo>
                  <a:lnTo>
                    <a:pt x="3447" y="204"/>
                  </a:lnTo>
                  <a:lnTo>
                    <a:pt x="3466" y="222"/>
                  </a:lnTo>
                  <a:lnTo>
                    <a:pt x="3503" y="222"/>
                  </a:lnTo>
                  <a:lnTo>
                    <a:pt x="3503" y="204"/>
                  </a:lnTo>
                  <a:lnTo>
                    <a:pt x="3503" y="167"/>
                  </a:lnTo>
                  <a:lnTo>
                    <a:pt x="3521" y="167"/>
                  </a:lnTo>
                  <a:lnTo>
                    <a:pt x="3539" y="185"/>
                  </a:lnTo>
                  <a:lnTo>
                    <a:pt x="3539" y="167"/>
                  </a:lnTo>
                  <a:lnTo>
                    <a:pt x="3539" y="148"/>
                  </a:lnTo>
                  <a:lnTo>
                    <a:pt x="3558" y="148"/>
                  </a:lnTo>
                  <a:lnTo>
                    <a:pt x="3558" y="130"/>
                  </a:lnTo>
                  <a:lnTo>
                    <a:pt x="3558" y="112"/>
                  </a:lnTo>
                  <a:lnTo>
                    <a:pt x="3539" y="93"/>
                  </a:lnTo>
                  <a:lnTo>
                    <a:pt x="3558" y="75"/>
                  </a:lnTo>
                  <a:lnTo>
                    <a:pt x="3539" y="56"/>
                  </a:lnTo>
                  <a:lnTo>
                    <a:pt x="3521" y="38"/>
                  </a:lnTo>
                  <a:lnTo>
                    <a:pt x="3558" y="56"/>
                  </a:lnTo>
                  <a:lnTo>
                    <a:pt x="3595" y="56"/>
                  </a:lnTo>
                  <a:lnTo>
                    <a:pt x="3576" y="38"/>
                  </a:lnTo>
                  <a:lnTo>
                    <a:pt x="3558" y="19"/>
                  </a:lnTo>
                  <a:lnTo>
                    <a:pt x="3576" y="1"/>
                  </a:lnTo>
                  <a:lnTo>
                    <a:pt x="3539" y="1"/>
                  </a:lnTo>
                  <a:lnTo>
                    <a:pt x="3503" y="38"/>
                  </a:lnTo>
                  <a:lnTo>
                    <a:pt x="3484" y="56"/>
                  </a:lnTo>
                  <a:lnTo>
                    <a:pt x="3484" y="38"/>
                  </a:lnTo>
                  <a:lnTo>
                    <a:pt x="3484" y="19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1227475" y="668075"/>
              <a:ext cx="77900" cy="69150"/>
            </a:xfrm>
            <a:custGeom>
              <a:avLst/>
              <a:gdLst/>
              <a:ahLst/>
              <a:cxnLst/>
              <a:rect l="l" t="t" r="r" b="b"/>
              <a:pathLst>
                <a:path w="3116" h="2766" extrusionOk="0">
                  <a:moveTo>
                    <a:pt x="2913" y="74"/>
                  </a:moveTo>
                  <a:lnTo>
                    <a:pt x="2894" y="92"/>
                  </a:lnTo>
                  <a:lnTo>
                    <a:pt x="2894" y="74"/>
                  </a:lnTo>
                  <a:close/>
                  <a:moveTo>
                    <a:pt x="2931" y="92"/>
                  </a:moveTo>
                  <a:lnTo>
                    <a:pt x="2950" y="111"/>
                  </a:lnTo>
                  <a:lnTo>
                    <a:pt x="2931" y="111"/>
                  </a:lnTo>
                  <a:lnTo>
                    <a:pt x="2931" y="92"/>
                  </a:lnTo>
                  <a:close/>
                  <a:moveTo>
                    <a:pt x="2894" y="129"/>
                  </a:moveTo>
                  <a:lnTo>
                    <a:pt x="2913" y="148"/>
                  </a:lnTo>
                  <a:lnTo>
                    <a:pt x="2894" y="148"/>
                  </a:lnTo>
                  <a:lnTo>
                    <a:pt x="2876" y="129"/>
                  </a:lnTo>
                  <a:close/>
                  <a:moveTo>
                    <a:pt x="3097" y="129"/>
                  </a:moveTo>
                  <a:lnTo>
                    <a:pt x="3079" y="148"/>
                  </a:lnTo>
                  <a:lnTo>
                    <a:pt x="3116" y="148"/>
                  </a:lnTo>
                  <a:lnTo>
                    <a:pt x="3097" y="129"/>
                  </a:lnTo>
                  <a:close/>
                  <a:moveTo>
                    <a:pt x="2802" y="277"/>
                  </a:moveTo>
                  <a:lnTo>
                    <a:pt x="2839" y="295"/>
                  </a:lnTo>
                  <a:lnTo>
                    <a:pt x="2784" y="295"/>
                  </a:lnTo>
                  <a:lnTo>
                    <a:pt x="2775" y="277"/>
                  </a:lnTo>
                  <a:close/>
                  <a:moveTo>
                    <a:pt x="2710" y="443"/>
                  </a:moveTo>
                  <a:lnTo>
                    <a:pt x="2710" y="461"/>
                  </a:lnTo>
                  <a:lnTo>
                    <a:pt x="2673" y="443"/>
                  </a:lnTo>
                  <a:close/>
                  <a:moveTo>
                    <a:pt x="2821" y="443"/>
                  </a:moveTo>
                  <a:lnTo>
                    <a:pt x="2821" y="461"/>
                  </a:lnTo>
                  <a:lnTo>
                    <a:pt x="2839" y="461"/>
                  </a:lnTo>
                  <a:lnTo>
                    <a:pt x="2839" y="443"/>
                  </a:lnTo>
                  <a:close/>
                  <a:moveTo>
                    <a:pt x="2710" y="627"/>
                  </a:moveTo>
                  <a:lnTo>
                    <a:pt x="2710" y="645"/>
                  </a:lnTo>
                  <a:lnTo>
                    <a:pt x="2673" y="627"/>
                  </a:lnTo>
                  <a:close/>
                  <a:moveTo>
                    <a:pt x="2526" y="664"/>
                  </a:moveTo>
                  <a:lnTo>
                    <a:pt x="2526" y="664"/>
                  </a:lnTo>
                  <a:lnTo>
                    <a:pt x="2526" y="664"/>
                  </a:lnTo>
                  <a:close/>
                  <a:moveTo>
                    <a:pt x="2563" y="682"/>
                  </a:moveTo>
                  <a:lnTo>
                    <a:pt x="2618" y="701"/>
                  </a:lnTo>
                  <a:lnTo>
                    <a:pt x="2563" y="701"/>
                  </a:lnTo>
                  <a:lnTo>
                    <a:pt x="2563" y="682"/>
                  </a:lnTo>
                  <a:close/>
                  <a:moveTo>
                    <a:pt x="2618" y="756"/>
                  </a:moveTo>
                  <a:lnTo>
                    <a:pt x="2618" y="774"/>
                  </a:lnTo>
                  <a:lnTo>
                    <a:pt x="2599" y="756"/>
                  </a:lnTo>
                  <a:close/>
                  <a:moveTo>
                    <a:pt x="2489" y="885"/>
                  </a:moveTo>
                  <a:lnTo>
                    <a:pt x="2489" y="904"/>
                  </a:lnTo>
                  <a:lnTo>
                    <a:pt x="2470" y="885"/>
                  </a:lnTo>
                  <a:close/>
                  <a:moveTo>
                    <a:pt x="2415" y="904"/>
                  </a:moveTo>
                  <a:lnTo>
                    <a:pt x="2415" y="922"/>
                  </a:lnTo>
                  <a:lnTo>
                    <a:pt x="2434" y="922"/>
                  </a:lnTo>
                  <a:lnTo>
                    <a:pt x="2415" y="904"/>
                  </a:lnTo>
                  <a:close/>
                  <a:moveTo>
                    <a:pt x="2286" y="922"/>
                  </a:moveTo>
                  <a:lnTo>
                    <a:pt x="2286" y="940"/>
                  </a:lnTo>
                  <a:lnTo>
                    <a:pt x="2304" y="922"/>
                  </a:lnTo>
                  <a:close/>
                  <a:moveTo>
                    <a:pt x="2470" y="977"/>
                  </a:moveTo>
                  <a:lnTo>
                    <a:pt x="2489" y="996"/>
                  </a:lnTo>
                  <a:lnTo>
                    <a:pt x="2470" y="996"/>
                  </a:lnTo>
                  <a:lnTo>
                    <a:pt x="2470" y="977"/>
                  </a:lnTo>
                  <a:close/>
                  <a:moveTo>
                    <a:pt x="2231" y="1051"/>
                  </a:moveTo>
                  <a:lnTo>
                    <a:pt x="2231" y="1069"/>
                  </a:lnTo>
                  <a:lnTo>
                    <a:pt x="2249" y="1069"/>
                  </a:lnTo>
                  <a:lnTo>
                    <a:pt x="2231" y="1051"/>
                  </a:lnTo>
                  <a:close/>
                  <a:moveTo>
                    <a:pt x="2341" y="1143"/>
                  </a:moveTo>
                  <a:lnTo>
                    <a:pt x="2341" y="1162"/>
                  </a:lnTo>
                  <a:lnTo>
                    <a:pt x="2323" y="1143"/>
                  </a:lnTo>
                  <a:close/>
                  <a:moveTo>
                    <a:pt x="2378" y="1180"/>
                  </a:moveTo>
                  <a:lnTo>
                    <a:pt x="2397" y="1198"/>
                  </a:lnTo>
                  <a:lnTo>
                    <a:pt x="2397" y="1180"/>
                  </a:lnTo>
                  <a:close/>
                  <a:moveTo>
                    <a:pt x="2673" y="1198"/>
                  </a:moveTo>
                  <a:lnTo>
                    <a:pt x="2692" y="1217"/>
                  </a:lnTo>
                  <a:lnTo>
                    <a:pt x="2692" y="1198"/>
                  </a:lnTo>
                  <a:close/>
                  <a:moveTo>
                    <a:pt x="2065" y="1475"/>
                  </a:moveTo>
                  <a:lnTo>
                    <a:pt x="2083" y="1512"/>
                  </a:lnTo>
                  <a:lnTo>
                    <a:pt x="2065" y="1493"/>
                  </a:lnTo>
                  <a:lnTo>
                    <a:pt x="2065" y="1475"/>
                  </a:lnTo>
                  <a:close/>
                  <a:moveTo>
                    <a:pt x="1973" y="1586"/>
                  </a:moveTo>
                  <a:lnTo>
                    <a:pt x="1973" y="1604"/>
                  </a:lnTo>
                  <a:lnTo>
                    <a:pt x="1954" y="1586"/>
                  </a:lnTo>
                  <a:close/>
                  <a:moveTo>
                    <a:pt x="1420" y="1880"/>
                  </a:moveTo>
                  <a:lnTo>
                    <a:pt x="1420" y="1899"/>
                  </a:lnTo>
                  <a:lnTo>
                    <a:pt x="1438" y="1899"/>
                  </a:lnTo>
                  <a:lnTo>
                    <a:pt x="1438" y="1880"/>
                  </a:lnTo>
                  <a:close/>
                  <a:moveTo>
                    <a:pt x="996" y="2175"/>
                  </a:moveTo>
                  <a:lnTo>
                    <a:pt x="1020" y="2188"/>
                  </a:lnTo>
                  <a:lnTo>
                    <a:pt x="1020" y="2188"/>
                  </a:lnTo>
                  <a:lnTo>
                    <a:pt x="1014" y="2175"/>
                  </a:lnTo>
                  <a:close/>
                  <a:moveTo>
                    <a:pt x="1143" y="2231"/>
                  </a:moveTo>
                  <a:lnTo>
                    <a:pt x="1143" y="2249"/>
                  </a:lnTo>
                  <a:lnTo>
                    <a:pt x="1125" y="2231"/>
                  </a:lnTo>
                  <a:close/>
                  <a:moveTo>
                    <a:pt x="848" y="2378"/>
                  </a:moveTo>
                  <a:lnTo>
                    <a:pt x="848" y="2397"/>
                  </a:lnTo>
                  <a:lnTo>
                    <a:pt x="830" y="2378"/>
                  </a:lnTo>
                  <a:close/>
                  <a:moveTo>
                    <a:pt x="664" y="2397"/>
                  </a:moveTo>
                  <a:lnTo>
                    <a:pt x="682" y="2415"/>
                  </a:lnTo>
                  <a:lnTo>
                    <a:pt x="682" y="2433"/>
                  </a:lnTo>
                  <a:lnTo>
                    <a:pt x="664" y="2415"/>
                  </a:lnTo>
                  <a:lnTo>
                    <a:pt x="664" y="2397"/>
                  </a:lnTo>
                  <a:close/>
                  <a:moveTo>
                    <a:pt x="2857" y="0"/>
                  </a:moveTo>
                  <a:lnTo>
                    <a:pt x="2857" y="19"/>
                  </a:lnTo>
                  <a:lnTo>
                    <a:pt x="2839" y="19"/>
                  </a:lnTo>
                  <a:lnTo>
                    <a:pt x="2857" y="37"/>
                  </a:lnTo>
                  <a:lnTo>
                    <a:pt x="2839" y="56"/>
                  </a:lnTo>
                  <a:lnTo>
                    <a:pt x="2821" y="56"/>
                  </a:lnTo>
                  <a:lnTo>
                    <a:pt x="2839" y="74"/>
                  </a:lnTo>
                  <a:lnTo>
                    <a:pt x="2821" y="74"/>
                  </a:lnTo>
                  <a:lnTo>
                    <a:pt x="2839" y="92"/>
                  </a:lnTo>
                  <a:lnTo>
                    <a:pt x="2821" y="92"/>
                  </a:lnTo>
                  <a:lnTo>
                    <a:pt x="2839" y="111"/>
                  </a:lnTo>
                  <a:lnTo>
                    <a:pt x="2802" y="111"/>
                  </a:lnTo>
                  <a:lnTo>
                    <a:pt x="2802" y="129"/>
                  </a:lnTo>
                  <a:lnTo>
                    <a:pt x="2821" y="129"/>
                  </a:lnTo>
                  <a:lnTo>
                    <a:pt x="2857" y="148"/>
                  </a:lnTo>
                  <a:lnTo>
                    <a:pt x="2857" y="166"/>
                  </a:lnTo>
                  <a:lnTo>
                    <a:pt x="2839" y="148"/>
                  </a:lnTo>
                  <a:lnTo>
                    <a:pt x="2784" y="148"/>
                  </a:lnTo>
                  <a:lnTo>
                    <a:pt x="2802" y="166"/>
                  </a:lnTo>
                  <a:lnTo>
                    <a:pt x="2802" y="185"/>
                  </a:lnTo>
                  <a:lnTo>
                    <a:pt x="2765" y="185"/>
                  </a:lnTo>
                  <a:lnTo>
                    <a:pt x="2784" y="221"/>
                  </a:lnTo>
                  <a:lnTo>
                    <a:pt x="2747" y="221"/>
                  </a:lnTo>
                  <a:lnTo>
                    <a:pt x="2747" y="240"/>
                  </a:lnTo>
                  <a:lnTo>
                    <a:pt x="2753" y="252"/>
                  </a:lnTo>
                  <a:lnTo>
                    <a:pt x="2728" y="240"/>
                  </a:lnTo>
                  <a:lnTo>
                    <a:pt x="2747" y="258"/>
                  </a:lnTo>
                  <a:lnTo>
                    <a:pt x="2747" y="277"/>
                  </a:lnTo>
                  <a:lnTo>
                    <a:pt x="2728" y="277"/>
                  </a:lnTo>
                  <a:lnTo>
                    <a:pt x="2728" y="295"/>
                  </a:lnTo>
                  <a:lnTo>
                    <a:pt x="2710" y="295"/>
                  </a:lnTo>
                  <a:lnTo>
                    <a:pt x="2710" y="314"/>
                  </a:lnTo>
                  <a:lnTo>
                    <a:pt x="2710" y="332"/>
                  </a:lnTo>
                  <a:lnTo>
                    <a:pt x="2710" y="369"/>
                  </a:lnTo>
                  <a:lnTo>
                    <a:pt x="2728" y="387"/>
                  </a:lnTo>
                  <a:lnTo>
                    <a:pt x="2747" y="424"/>
                  </a:lnTo>
                  <a:lnTo>
                    <a:pt x="2728" y="406"/>
                  </a:lnTo>
                  <a:lnTo>
                    <a:pt x="2710" y="387"/>
                  </a:lnTo>
                  <a:lnTo>
                    <a:pt x="2692" y="387"/>
                  </a:lnTo>
                  <a:lnTo>
                    <a:pt x="2692" y="406"/>
                  </a:lnTo>
                  <a:lnTo>
                    <a:pt x="2673" y="406"/>
                  </a:lnTo>
                  <a:lnTo>
                    <a:pt x="2692" y="424"/>
                  </a:lnTo>
                  <a:lnTo>
                    <a:pt x="2655" y="424"/>
                  </a:lnTo>
                  <a:lnTo>
                    <a:pt x="2655" y="443"/>
                  </a:lnTo>
                  <a:lnTo>
                    <a:pt x="2636" y="443"/>
                  </a:lnTo>
                  <a:lnTo>
                    <a:pt x="2655" y="461"/>
                  </a:lnTo>
                  <a:lnTo>
                    <a:pt x="2673" y="461"/>
                  </a:lnTo>
                  <a:lnTo>
                    <a:pt x="2673" y="480"/>
                  </a:lnTo>
                  <a:lnTo>
                    <a:pt x="2655" y="461"/>
                  </a:lnTo>
                  <a:lnTo>
                    <a:pt x="2618" y="461"/>
                  </a:lnTo>
                  <a:lnTo>
                    <a:pt x="2636" y="480"/>
                  </a:lnTo>
                  <a:lnTo>
                    <a:pt x="2655" y="480"/>
                  </a:lnTo>
                  <a:lnTo>
                    <a:pt x="2636" y="498"/>
                  </a:lnTo>
                  <a:lnTo>
                    <a:pt x="2636" y="480"/>
                  </a:lnTo>
                  <a:lnTo>
                    <a:pt x="2618" y="498"/>
                  </a:lnTo>
                  <a:lnTo>
                    <a:pt x="2618" y="516"/>
                  </a:lnTo>
                  <a:lnTo>
                    <a:pt x="2618" y="535"/>
                  </a:lnTo>
                  <a:lnTo>
                    <a:pt x="2599" y="535"/>
                  </a:lnTo>
                  <a:lnTo>
                    <a:pt x="2599" y="553"/>
                  </a:lnTo>
                  <a:lnTo>
                    <a:pt x="2581" y="572"/>
                  </a:lnTo>
                  <a:lnTo>
                    <a:pt x="2581" y="590"/>
                  </a:lnTo>
                  <a:lnTo>
                    <a:pt x="2563" y="609"/>
                  </a:lnTo>
                  <a:lnTo>
                    <a:pt x="2544" y="609"/>
                  </a:lnTo>
                  <a:lnTo>
                    <a:pt x="2544" y="627"/>
                  </a:lnTo>
                  <a:lnTo>
                    <a:pt x="2544" y="664"/>
                  </a:lnTo>
                  <a:lnTo>
                    <a:pt x="2544" y="682"/>
                  </a:lnTo>
                  <a:lnTo>
                    <a:pt x="2526" y="682"/>
                  </a:lnTo>
                  <a:lnTo>
                    <a:pt x="2526" y="664"/>
                  </a:lnTo>
                  <a:lnTo>
                    <a:pt x="2507" y="682"/>
                  </a:lnTo>
                  <a:lnTo>
                    <a:pt x="2526" y="701"/>
                  </a:lnTo>
                  <a:lnTo>
                    <a:pt x="2507" y="719"/>
                  </a:lnTo>
                  <a:lnTo>
                    <a:pt x="2507" y="738"/>
                  </a:lnTo>
                  <a:lnTo>
                    <a:pt x="2507" y="756"/>
                  </a:lnTo>
                  <a:lnTo>
                    <a:pt x="2526" y="774"/>
                  </a:lnTo>
                  <a:lnTo>
                    <a:pt x="2544" y="774"/>
                  </a:lnTo>
                  <a:lnTo>
                    <a:pt x="2563" y="793"/>
                  </a:lnTo>
                  <a:lnTo>
                    <a:pt x="2563" y="811"/>
                  </a:lnTo>
                  <a:lnTo>
                    <a:pt x="2544" y="793"/>
                  </a:lnTo>
                  <a:lnTo>
                    <a:pt x="2489" y="774"/>
                  </a:lnTo>
                  <a:lnTo>
                    <a:pt x="2452" y="774"/>
                  </a:lnTo>
                  <a:lnTo>
                    <a:pt x="2452" y="811"/>
                  </a:lnTo>
                  <a:lnTo>
                    <a:pt x="2452" y="830"/>
                  </a:lnTo>
                  <a:lnTo>
                    <a:pt x="2434" y="830"/>
                  </a:lnTo>
                  <a:lnTo>
                    <a:pt x="2452" y="848"/>
                  </a:lnTo>
                  <a:lnTo>
                    <a:pt x="2434" y="867"/>
                  </a:lnTo>
                  <a:lnTo>
                    <a:pt x="2415" y="867"/>
                  </a:lnTo>
                  <a:lnTo>
                    <a:pt x="2415" y="885"/>
                  </a:lnTo>
                  <a:lnTo>
                    <a:pt x="2415" y="904"/>
                  </a:lnTo>
                  <a:lnTo>
                    <a:pt x="2434" y="904"/>
                  </a:lnTo>
                  <a:lnTo>
                    <a:pt x="2452" y="922"/>
                  </a:lnTo>
                  <a:lnTo>
                    <a:pt x="2434" y="922"/>
                  </a:lnTo>
                  <a:lnTo>
                    <a:pt x="2415" y="940"/>
                  </a:lnTo>
                  <a:lnTo>
                    <a:pt x="2397" y="922"/>
                  </a:lnTo>
                  <a:lnTo>
                    <a:pt x="2341" y="922"/>
                  </a:lnTo>
                  <a:lnTo>
                    <a:pt x="2341" y="940"/>
                  </a:lnTo>
                  <a:lnTo>
                    <a:pt x="2360" y="959"/>
                  </a:lnTo>
                  <a:lnTo>
                    <a:pt x="2360" y="977"/>
                  </a:lnTo>
                  <a:lnTo>
                    <a:pt x="2341" y="977"/>
                  </a:lnTo>
                  <a:lnTo>
                    <a:pt x="2360" y="996"/>
                  </a:lnTo>
                  <a:lnTo>
                    <a:pt x="2378" y="1014"/>
                  </a:lnTo>
                  <a:lnTo>
                    <a:pt x="2323" y="996"/>
                  </a:lnTo>
                  <a:lnTo>
                    <a:pt x="2304" y="996"/>
                  </a:lnTo>
                  <a:lnTo>
                    <a:pt x="2286" y="1014"/>
                  </a:lnTo>
                  <a:lnTo>
                    <a:pt x="2304" y="1014"/>
                  </a:lnTo>
                  <a:lnTo>
                    <a:pt x="2304" y="1033"/>
                  </a:lnTo>
                  <a:lnTo>
                    <a:pt x="2286" y="1014"/>
                  </a:lnTo>
                  <a:lnTo>
                    <a:pt x="2268" y="1014"/>
                  </a:lnTo>
                  <a:lnTo>
                    <a:pt x="2286" y="1051"/>
                  </a:lnTo>
                  <a:lnTo>
                    <a:pt x="2304" y="1069"/>
                  </a:lnTo>
                  <a:lnTo>
                    <a:pt x="2286" y="1069"/>
                  </a:lnTo>
                  <a:lnTo>
                    <a:pt x="2268" y="1051"/>
                  </a:lnTo>
                  <a:lnTo>
                    <a:pt x="2249" y="1069"/>
                  </a:lnTo>
                  <a:lnTo>
                    <a:pt x="2268" y="1106"/>
                  </a:lnTo>
                  <a:lnTo>
                    <a:pt x="2268" y="1106"/>
                  </a:lnTo>
                  <a:lnTo>
                    <a:pt x="2249" y="1088"/>
                  </a:lnTo>
                  <a:lnTo>
                    <a:pt x="2231" y="1088"/>
                  </a:lnTo>
                  <a:lnTo>
                    <a:pt x="2231" y="1106"/>
                  </a:lnTo>
                  <a:lnTo>
                    <a:pt x="2231" y="1125"/>
                  </a:lnTo>
                  <a:lnTo>
                    <a:pt x="2231" y="1143"/>
                  </a:lnTo>
                  <a:lnTo>
                    <a:pt x="2194" y="1143"/>
                  </a:lnTo>
                  <a:lnTo>
                    <a:pt x="2175" y="1180"/>
                  </a:lnTo>
                  <a:lnTo>
                    <a:pt x="2139" y="1180"/>
                  </a:lnTo>
                  <a:lnTo>
                    <a:pt x="2157" y="1198"/>
                  </a:lnTo>
                  <a:lnTo>
                    <a:pt x="2139" y="1198"/>
                  </a:lnTo>
                  <a:lnTo>
                    <a:pt x="2139" y="1235"/>
                  </a:lnTo>
                  <a:lnTo>
                    <a:pt x="2120" y="1235"/>
                  </a:lnTo>
                  <a:lnTo>
                    <a:pt x="2083" y="1272"/>
                  </a:lnTo>
                  <a:lnTo>
                    <a:pt x="2065" y="1346"/>
                  </a:lnTo>
                  <a:lnTo>
                    <a:pt x="2046" y="1327"/>
                  </a:lnTo>
                  <a:lnTo>
                    <a:pt x="2046" y="1346"/>
                  </a:lnTo>
                  <a:lnTo>
                    <a:pt x="2046" y="1364"/>
                  </a:lnTo>
                  <a:lnTo>
                    <a:pt x="2046" y="1383"/>
                  </a:lnTo>
                  <a:lnTo>
                    <a:pt x="2028" y="1383"/>
                  </a:lnTo>
                  <a:lnTo>
                    <a:pt x="2010" y="1364"/>
                  </a:lnTo>
                  <a:lnTo>
                    <a:pt x="2010" y="1383"/>
                  </a:lnTo>
                  <a:lnTo>
                    <a:pt x="2028" y="1401"/>
                  </a:lnTo>
                  <a:lnTo>
                    <a:pt x="1991" y="1401"/>
                  </a:lnTo>
                  <a:lnTo>
                    <a:pt x="2010" y="1420"/>
                  </a:lnTo>
                  <a:lnTo>
                    <a:pt x="1973" y="1401"/>
                  </a:lnTo>
                  <a:lnTo>
                    <a:pt x="1973" y="1420"/>
                  </a:lnTo>
                  <a:lnTo>
                    <a:pt x="1991" y="1438"/>
                  </a:lnTo>
                  <a:lnTo>
                    <a:pt x="1954" y="1438"/>
                  </a:lnTo>
                  <a:lnTo>
                    <a:pt x="1973" y="1457"/>
                  </a:lnTo>
                  <a:lnTo>
                    <a:pt x="1954" y="1457"/>
                  </a:lnTo>
                  <a:lnTo>
                    <a:pt x="1917" y="1475"/>
                  </a:lnTo>
                  <a:lnTo>
                    <a:pt x="1917" y="1493"/>
                  </a:lnTo>
                  <a:lnTo>
                    <a:pt x="1899" y="1512"/>
                  </a:lnTo>
                  <a:lnTo>
                    <a:pt x="1844" y="1567"/>
                  </a:lnTo>
                  <a:lnTo>
                    <a:pt x="1788" y="1641"/>
                  </a:lnTo>
                  <a:lnTo>
                    <a:pt x="1751" y="1641"/>
                  </a:lnTo>
                  <a:lnTo>
                    <a:pt x="1751" y="1659"/>
                  </a:lnTo>
                  <a:lnTo>
                    <a:pt x="1715" y="1659"/>
                  </a:lnTo>
                  <a:lnTo>
                    <a:pt x="1715" y="1678"/>
                  </a:lnTo>
                  <a:lnTo>
                    <a:pt x="1696" y="1696"/>
                  </a:lnTo>
                  <a:lnTo>
                    <a:pt x="1659" y="1715"/>
                  </a:lnTo>
                  <a:lnTo>
                    <a:pt x="1622" y="1715"/>
                  </a:lnTo>
                  <a:lnTo>
                    <a:pt x="1641" y="1733"/>
                  </a:lnTo>
                  <a:lnTo>
                    <a:pt x="1641" y="1751"/>
                  </a:lnTo>
                  <a:lnTo>
                    <a:pt x="1622" y="1751"/>
                  </a:lnTo>
                  <a:lnTo>
                    <a:pt x="1641" y="1770"/>
                  </a:lnTo>
                  <a:lnTo>
                    <a:pt x="1604" y="1770"/>
                  </a:lnTo>
                  <a:lnTo>
                    <a:pt x="1604" y="1788"/>
                  </a:lnTo>
                  <a:lnTo>
                    <a:pt x="1567" y="1788"/>
                  </a:lnTo>
                  <a:lnTo>
                    <a:pt x="1567" y="1807"/>
                  </a:lnTo>
                  <a:lnTo>
                    <a:pt x="1530" y="1807"/>
                  </a:lnTo>
                  <a:lnTo>
                    <a:pt x="1549" y="1825"/>
                  </a:lnTo>
                  <a:lnTo>
                    <a:pt x="1549" y="1862"/>
                  </a:lnTo>
                  <a:lnTo>
                    <a:pt x="1530" y="1844"/>
                  </a:lnTo>
                  <a:lnTo>
                    <a:pt x="1530" y="1825"/>
                  </a:lnTo>
                  <a:lnTo>
                    <a:pt x="1512" y="1844"/>
                  </a:lnTo>
                  <a:lnTo>
                    <a:pt x="1493" y="1862"/>
                  </a:lnTo>
                  <a:lnTo>
                    <a:pt x="1475" y="1862"/>
                  </a:lnTo>
                  <a:lnTo>
                    <a:pt x="1475" y="1899"/>
                  </a:lnTo>
                  <a:lnTo>
                    <a:pt x="1457" y="1880"/>
                  </a:lnTo>
                  <a:lnTo>
                    <a:pt x="1457" y="1899"/>
                  </a:lnTo>
                  <a:lnTo>
                    <a:pt x="1438" y="1899"/>
                  </a:lnTo>
                  <a:lnTo>
                    <a:pt x="1420" y="1917"/>
                  </a:lnTo>
                  <a:lnTo>
                    <a:pt x="1401" y="1899"/>
                  </a:lnTo>
                  <a:lnTo>
                    <a:pt x="1401" y="1917"/>
                  </a:lnTo>
                  <a:lnTo>
                    <a:pt x="1383" y="1936"/>
                  </a:lnTo>
                  <a:lnTo>
                    <a:pt x="1383" y="1954"/>
                  </a:lnTo>
                  <a:lnTo>
                    <a:pt x="1383" y="1973"/>
                  </a:lnTo>
                  <a:lnTo>
                    <a:pt x="1364" y="1954"/>
                  </a:lnTo>
                  <a:lnTo>
                    <a:pt x="1346" y="1954"/>
                  </a:lnTo>
                  <a:lnTo>
                    <a:pt x="1364" y="1973"/>
                  </a:lnTo>
                  <a:lnTo>
                    <a:pt x="1364" y="1991"/>
                  </a:lnTo>
                  <a:lnTo>
                    <a:pt x="1328" y="1991"/>
                  </a:lnTo>
                  <a:lnTo>
                    <a:pt x="1328" y="2028"/>
                  </a:lnTo>
                  <a:lnTo>
                    <a:pt x="1309" y="2010"/>
                  </a:lnTo>
                  <a:lnTo>
                    <a:pt x="1291" y="2010"/>
                  </a:lnTo>
                  <a:lnTo>
                    <a:pt x="1291" y="2028"/>
                  </a:lnTo>
                  <a:lnTo>
                    <a:pt x="1291" y="2046"/>
                  </a:lnTo>
                  <a:lnTo>
                    <a:pt x="1272" y="2028"/>
                  </a:lnTo>
                  <a:lnTo>
                    <a:pt x="1254" y="2028"/>
                  </a:lnTo>
                  <a:lnTo>
                    <a:pt x="1254" y="2046"/>
                  </a:lnTo>
                  <a:lnTo>
                    <a:pt x="1272" y="2065"/>
                  </a:lnTo>
                  <a:lnTo>
                    <a:pt x="1235" y="2046"/>
                  </a:lnTo>
                  <a:lnTo>
                    <a:pt x="1217" y="2028"/>
                  </a:lnTo>
                  <a:lnTo>
                    <a:pt x="1217" y="2046"/>
                  </a:lnTo>
                  <a:lnTo>
                    <a:pt x="1217" y="2065"/>
                  </a:lnTo>
                  <a:lnTo>
                    <a:pt x="1217" y="2083"/>
                  </a:lnTo>
                  <a:lnTo>
                    <a:pt x="1217" y="2102"/>
                  </a:lnTo>
                  <a:lnTo>
                    <a:pt x="1198" y="2083"/>
                  </a:lnTo>
                  <a:lnTo>
                    <a:pt x="1180" y="2065"/>
                  </a:lnTo>
                  <a:lnTo>
                    <a:pt x="1180" y="2065"/>
                  </a:lnTo>
                  <a:lnTo>
                    <a:pt x="1198" y="2102"/>
                  </a:lnTo>
                  <a:lnTo>
                    <a:pt x="1180" y="2083"/>
                  </a:lnTo>
                  <a:lnTo>
                    <a:pt x="1125" y="2120"/>
                  </a:lnTo>
                  <a:lnTo>
                    <a:pt x="1106" y="2139"/>
                  </a:lnTo>
                  <a:lnTo>
                    <a:pt x="1125" y="2139"/>
                  </a:lnTo>
                  <a:lnTo>
                    <a:pt x="1125" y="2157"/>
                  </a:lnTo>
                  <a:lnTo>
                    <a:pt x="1106" y="2139"/>
                  </a:lnTo>
                  <a:lnTo>
                    <a:pt x="1088" y="2139"/>
                  </a:lnTo>
                  <a:lnTo>
                    <a:pt x="1088" y="2157"/>
                  </a:lnTo>
                  <a:lnTo>
                    <a:pt x="1069" y="2139"/>
                  </a:lnTo>
                  <a:lnTo>
                    <a:pt x="1069" y="2157"/>
                  </a:lnTo>
                  <a:lnTo>
                    <a:pt x="1051" y="2175"/>
                  </a:lnTo>
                  <a:lnTo>
                    <a:pt x="1033" y="2175"/>
                  </a:lnTo>
                  <a:lnTo>
                    <a:pt x="1051" y="2194"/>
                  </a:lnTo>
                  <a:lnTo>
                    <a:pt x="1033" y="2194"/>
                  </a:lnTo>
                  <a:lnTo>
                    <a:pt x="1020" y="2188"/>
                  </a:lnTo>
                  <a:lnTo>
                    <a:pt x="1020" y="2188"/>
                  </a:lnTo>
                  <a:lnTo>
                    <a:pt x="1033" y="2212"/>
                  </a:lnTo>
                  <a:lnTo>
                    <a:pt x="1014" y="2194"/>
                  </a:lnTo>
                  <a:lnTo>
                    <a:pt x="959" y="2194"/>
                  </a:lnTo>
                  <a:lnTo>
                    <a:pt x="959" y="2212"/>
                  </a:lnTo>
                  <a:lnTo>
                    <a:pt x="940" y="2212"/>
                  </a:lnTo>
                  <a:lnTo>
                    <a:pt x="940" y="2231"/>
                  </a:lnTo>
                  <a:lnTo>
                    <a:pt x="922" y="2212"/>
                  </a:lnTo>
                  <a:lnTo>
                    <a:pt x="922" y="2231"/>
                  </a:lnTo>
                  <a:lnTo>
                    <a:pt x="922" y="2249"/>
                  </a:lnTo>
                  <a:lnTo>
                    <a:pt x="885" y="2249"/>
                  </a:lnTo>
                  <a:lnTo>
                    <a:pt x="885" y="2268"/>
                  </a:lnTo>
                  <a:lnTo>
                    <a:pt x="867" y="2268"/>
                  </a:lnTo>
                  <a:lnTo>
                    <a:pt x="830" y="2286"/>
                  </a:lnTo>
                  <a:lnTo>
                    <a:pt x="811" y="2286"/>
                  </a:lnTo>
                  <a:lnTo>
                    <a:pt x="811" y="2304"/>
                  </a:lnTo>
                  <a:lnTo>
                    <a:pt x="793" y="2286"/>
                  </a:lnTo>
                  <a:lnTo>
                    <a:pt x="775" y="2304"/>
                  </a:lnTo>
                  <a:lnTo>
                    <a:pt x="756" y="2286"/>
                  </a:lnTo>
                  <a:lnTo>
                    <a:pt x="756" y="2323"/>
                  </a:lnTo>
                  <a:lnTo>
                    <a:pt x="738" y="2323"/>
                  </a:lnTo>
                  <a:lnTo>
                    <a:pt x="719" y="2304"/>
                  </a:lnTo>
                  <a:lnTo>
                    <a:pt x="719" y="2323"/>
                  </a:lnTo>
                  <a:lnTo>
                    <a:pt x="701" y="2360"/>
                  </a:lnTo>
                  <a:lnTo>
                    <a:pt x="682" y="2341"/>
                  </a:lnTo>
                  <a:lnTo>
                    <a:pt x="664" y="2360"/>
                  </a:lnTo>
                  <a:lnTo>
                    <a:pt x="664" y="2378"/>
                  </a:lnTo>
                  <a:lnTo>
                    <a:pt x="609" y="2378"/>
                  </a:lnTo>
                  <a:lnTo>
                    <a:pt x="590" y="2397"/>
                  </a:lnTo>
                  <a:lnTo>
                    <a:pt x="590" y="2415"/>
                  </a:lnTo>
                  <a:lnTo>
                    <a:pt x="572" y="2378"/>
                  </a:lnTo>
                  <a:lnTo>
                    <a:pt x="553" y="2415"/>
                  </a:lnTo>
                  <a:lnTo>
                    <a:pt x="553" y="2433"/>
                  </a:lnTo>
                  <a:lnTo>
                    <a:pt x="535" y="2433"/>
                  </a:lnTo>
                  <a:lnTo>
                    <a:pt x="516" y="2415"/>
                  </a:lnTo>
                  <a:lnTo>
                    <a:pt x="480" y="2433"/>
                  </a:lnTo>
                  <a:lnTo>
                    <a:pt x="443" y="2452"/>
                  </a:lnTo>
                  <a:lnTo>
                    <a:pt x="406" y="2452"/>
                  </a:lnTo>
                  <a:lnTo>
                    <a:pt x="406" y="2470"/>
                  </a:lnTo>
                  <a:lnTo>
                    <a:pt x="387" y="2452"/>
                  </a:lnTo>
                  <a:lnTo>
                    <a:pt x="369" y="2489"/>
                  </a:lnTo>
                  <a:lnTo>
                    <a:pt x="314" y="2489"/>
                  </a:lnTo>
                  <a:lnTo>
                    <a:pt x="314" y="2507"/>
                  </a:lnTo>
                  <a:lnTo>
                    <a:pt x="295" y="2489"/>
                  </a:lnTo>
                  <a:lnTo>
                    <a:pt x="277" y="2507"/>
                  </a:lnTo>
                  <a:lnTo>
                    <a:pt x="277" y="2526"/>
                  </a:lnTo>
                  <a:lnTo>
                    <a:pt x="258" y="2507"/>
                  </a:lnTo>
                  <a:lnTo>
                    <a:pt x="203" y="2526"/>
                  </a:lnTo>
                  <a:lnTo>
                    <a:pt x="166" y="2544"/>
                  </a:lnTo>
                  <a:lnTo>
                    <a:pt x="148" y="2526"/>
                  </a:lnTo>
                  <a:lnTo>
                    <a:pt x="129" y="2544"/>
                  </a:lnTo>
                  <a:lnTo>
                    <a:pt x="129" y="2563"/>
                  </a:lnTo>
                  <a:lnTo>
                    <a:pt x="92" y="2581"/>
                  </a:lnTo>
                  <a:lnTo>
                    <a:pt x="74" y="2581"/>
                  </a:lnTo>
                  <a:lnTo>
                    <a:pt x="56" y="2599"/>
                  </a:lnTo>
                  <a:lnTo>
                    <a:pt x="56" y="2618"/>
                  </a:lnTo>
                  <a:lnTo>
                    <a:pt x="37" y="2618"/>
                  </a:lnTo>
                  <a:lnTo>
                    <a:pt x="56" y="2655"/>
                  </a:lnTo>
                  <a:lnTo>
                    <a:pt x="56" y="2673"/>
                  </a:lnTo>
                  <a:lnTo>
                    <a:pt x="37" y="2655"/>
                  </a:lnTo>
                  <a:lnTo>
                    <a:pt x="19" y="2618"/>
                  </a:lnTo>
                  <a:lnTo>
                    <a:pt x="37" y="2618"/>
                  </a:lnTo>
                  <a:lnTo>
                    <a:pt x="19" y="2599"/>
                  </a:lnTo>
                  <a:lnTo>
                    <a:pt x="0" y="2618"/>
                  </a:lnTo>
                  <a:lnTo>
                    <a:pt x="19" y="2673"/>
                  </a:lnTo>
                  <a:lnTo>
                    <a:pt x="19" y="2710"/>
                  </a:lnTo>
                  <a:lnTo>
                    <a:pt x="37" y="2728"/>
                  </a:lnTo>
                  <a:lnTo>
                    <a:pt x="37" y="2747"/>
                  </a:lnTo>
                  <a:lnTo>
                    <a:pt x="56" y="2747"/>
                  </a:lnTo>
                  <a:lnTo>
                    <a:pt x="56" y="2765"/>
                  </a:lnTo>
                  <a:lnTo>
                    <a:pt x="74" y="2765"/>
                  </a:lnTo>
                  <a:lnTo>
                    <a:pt x="74" y="2728"/>
                  </a:lnTo>
                  <a:lnTo>
                    <a:pt x="92" y="2710"/>
                  </a:lnTo>
                  <a:lnTo>
                    <a:pt x="111" y="2728"/>
                  </a:lnTo>
                  <a:lnTo>
                    <a:pt x="111" y="2710"/>
                  </a:lnTo>
                  <a:lnTo>
                    <a:pt x="129" y="2728"/>
                  </a:lnTo>
                  <a:lnTo>
                    <a:pt x="129" y="2692"/>
                  </a:lnTo>
                  <a:lnTo>
                    <a:pt x="148" y="2692"/>
                  </a:lnTo>
                  <a:lnTo>
                    <a:pt x="148" y="2710"/>
                  </a:lnTo>
                  <a:lnTo>
                    <a:pt x="166" y="2710"/>
                  </a:lnTo>
                  <a:lnTo>
                    <a:pt x="185" y="2692"/>
                  </a:lnTo>
                  <a:lnTo>
                    <a:pt x="222" y="2692"/>
                  </a:lnTo>
                  <a:lnTo>
                    <a:pt x="277" y="2673"/>
                  </a:lnTo>
                  <a:lnTo>
                    <a:pt x="277" y="2655"/>
                  </a:lnTo>
                  <a:lnTo>
                    <a:pt x="314" y="2655"/>
                  </a:lnTo>
                  <a:lnTo>
                    <a:pt x="332" y="2636"/>
                  </a:lnTo>
                  <a:lnTo>
                    <a:pt x="369" y="2655"/>
                  </a:lnTo>
                  <a:lnTo>
                    <a:pt x="369" y="2636"/>
                  </a:lnTo>
                  <a:lnTo>
                    <a:pt x="406" y="2636"/>
                  </a:lnTo>
                  <a:lnTo>
                    <a:pt x="406" y="2599"/>
                  </a:lnTo>
                  <a:lnTo>
                    <a:pt x="424" y="2618"/>
                  </a:lnTo>
                  <a:lnTo>
                    <a:pt x="443" y="2599"/>
                  </a:lnTo>
                  <a:lnTo>
                    <a:pt x="461" y="2599"/>
                  </a:lnTo>
                  <a:lnTo>
                    <a:pt x="461" y="2581"/>
                  </a:lnTo>
                  <a:lnTo>
                    <a:pt x="480" y="2599"/>
                  </a:lnTo>
                  <a:lnTo>
                    <a:pt x="480" y="2581"/>
                  </a:lnTo>
                  <a:lnTo>
                    <a:pt x="516" y="2581"/>
                  </a:lnTo>
                  <a:lnTo>
                    <a:pt x="553" y="2563"/>
                  </a:lnTo>
                  <a:lnTo>
                    <a:pt x="609" y="2544"/>
                  </a:lnTo>
                  <a:lnTo>
                    <a:pt x="645" y="2544"/>
                  </a:lnTo>
                  <a:lnTo>
                    <a:pt x="645" y="2526"/>
                  </a:lnTo>
                  <a:lnTo>
                    <a:pt x="645" y="2507"/>
                  </a:lnTo>
                  <a:lnTo>
                    <a:pt x="664" y="2507"/>
                  </a:lnTo>
                  <a:lnTo>
                    <a:pt x="682" y="2526"/>
                  </a:lnTo>
                  <a:lnTo>
                    <a:pt x="701" y="2526"/>
                  </a:lnTo>
                  <a:lnTo>
                    <a:pt x="701" y="2507"/>
                  </a:lnTo>
                  <a:lnTo>
                    <a:pt x="719" y="2526"/>
                  </a:lnTo>
                  <a:lnTo>
                    <a:pt x="719" y="2507"/>
                  </a:lnTo>
                  <a:lnTo>
                    <a:pt x="719" y="2489"/>
                  </a:lnTo>
                  <a:lnTo>
                    <a:pt x="719" y="2470"/>
                  </a:lnTo>
                  <a:lnTo>
                    <a:pt x="738" y="2489"/>
                  </a:lnTo>
                  <a:lnTo>
                    <a:pt x="738" y="2452"/>
                  </a:lnTo>
                  <a:lnTo>
                    <a:pt x="811" y="2452"/>
                  </a:lnTo>
                  <a:lnTo>
                    <a:pt x="848" y="2433"/>
                  </a:lnTo>
                  <a:lnTo>
                    <a:pt x="867" y="2415"/>
                  </a:lnTo>
                  <a:lnTo>
                    <a:pt x="904" y="2433"/>
                  </a:lnTo>
                  <a:lnTo>
                    <a:pt x="922" y="2415"/>
                  </a:lnTo>
                  <a:lnTo>
                    <a:pt x="977" y="2378"/>
                  </a:lnTo>
                  <a:lnTo>
                    <a:pt x="1033" y="2360"/>
                  </a:lnTo>
                  <a:lnTo>
                    <a:pt x="1051" y="2378"/>
                  </a:lnTo>
                  <a:lnTo>
                    <a:pt x="1033" y="2341"/>
                  </a:lnTo>
                  <a:lnTo>
                    <a:pt x="1033" y="2304"/>
                  </a:lnTo>
                  <a:lnTo>
                    <a:pt x="1051" y="2304"/>
                  </a:lnTo>
                  <a:lnTo>
                    <a:pt x="1051" y="2323"/>
                  </a:lnTo>
                  <a:lnTo>
                    <a:pt x="1069" y="2323"/>
                  </a:lnTo>
                  <a:lnTo>
                    <a:pt x="1088" y="2341"/>
                  </a:lnTo>
                  <a:lnTo>
                    <a:pt x="1088" y="2323"/>
                  </a:lnTo>
                  <a:lnTo>
                    <a:pt x="1069" y="2286"/>
                  </a:lnTo>
                  <a:lnTo>
                    <a:pt x="1088" y="2268"/>
                  </a:lnTo>
                  <a:lnTo>
                    <a:pt x="1106" y="2286"/>
                  </a:lnTo>
                  <a:lnTo>
                    <a:pt x="1088" y="2304"/>
                  </a:lnTo>
                  <a:lnTo>
                    <a:pt x="1106" y="2304"/>
                  </a:lnTo>
                  <a:lnTo>
                    <a:pt x="1125" y="2286"/>
                  </a:lnTo>
                  <a:lnTo>
                    <a:pt x="1143" y="2286"/>
                  </a:lnTo>
                  <a:lnTo>
                    <a:pt x="1162" y="2268"/>
                  </a:lnTo>
                  <a:lnTo>
                    <a:pt x="1217" y="2249"/>
                  </a:lnTo>
                  <a:lnTo>
                    <a:pt x="1217" y="2231"/>
                  </a:lnTo>
                  <a:lnTo>
                    <a:pt x="1235" y="2249"/>
                  </a:lnTo>
                  <a:lnTo>
                    <a:pt x="1235" y="2231"/>
                  </a:lnTo>
                  <a:lnTo>
                    <a:pt x="1217" y="2212"/>
                  </a:lnTo>
                  <a:lnTo>
                    <a:pt x="1235" y="2212"/>
                  </a:lnTo>
                  <a:lnTo>
                    <a:pt x="1254" y="2231"/>
                  </a:lnTo>
                  <a:lnTo>
                    <a:pt x="1254" y="2212"/>
                  </a:lnTo>
                  <a:lnTo>
                    <a:pt x="1254" y="2194"/>
                  </a:lnTo>
                  <a:lnTo>
                    <a:pt x="1309" y="2194"/>
                  </a:lnTo>
                  <a:lnTo>
                    <a:pt x="1291" y="2175"/>
                  </a:lnTo>
                  <a:lnTo>
                    <a:pt x="1291" y="2157"/>
                  </a:lnTo>
                  <a:lnTo>
                    <a:pt x="1309" y="2175"/>
                  </a:lnTo>
                  <a:lnTo>
                    <a:pt x="1328" y="2175"/>
                  </a:lnTo>
                  <a:lnTo>
                    <a:pt x="1328" y="2157"/>
                  </a:lnTo>
                  <a:lnTo>
                    <a:pt x="1346" y="2157"/>
                  </a:lnTo>
                  <a:lnTo>
                    <a:pt x="1346" y="2139"/>
                  </a:lnTo>
                  <a:lnTo>
                    <a:pt x="1364" y="2157"/>
                  </a:lnTo>
                  <a:lnTo>
                    <a:pt x="1346" y="2120"/>
                  </a:lnTo>
                  <a:lnTo>
                    <a:pt x="1328" y="2102"/>
                  </a:lnTo>
                  <a:lnTo>
                    <a:pt x="1364" y="2120"/>
                  </a:lnTo>
                  <a:lnTo>
                    <a:pt x="1383" y="2139"/>
                  </a:lnTo>
                  <a:lnTo>
                    <a:pt x="1420" y="2139"/>
                  </a:lnTo>
                  <a:lnTo>
                    <a:pt x="1438" y="2120"/>
                  </a:lnTo>
                  <a:lnTo>
                    <a:pt x="1457" y="2120"/>
                  </a:lnTo>
                  <a:lnTo>
                    <a:pt x="1457" y="2102"/>
                  </a:lnTo>
                  <a:lnTo>
                    <a:pt x="1438" y="2083"/>
                  </a:lnTo>
                  <a:lnTo>
                    <a:pt x="1457" y="2083"/>
                  </a:lnTo>
                  <a:lnTo>
                    <a:pt x="1457" y="2065"/>
                  </a:lnTo>
                  <a:lnTo>
                    <a:pt x="1493" y="2065"/>
                  </a:lnTo>
                  <a:lnTo>
                    <a:pt x="1475" y="2046"/>
                  </a:lnTo>
                  <a:lnTo>
                    <a:pt x="1512" y="2046"/>
                  </a:lnTo>
                  <a:lnTo>
                    <a:pt x="1512" y="2028"/>
                  </a:lnTo>
                  <a:lnTo>
                    <a:pt x="1530" y="2046"/>
                  </a:lnTo>
                  <a:lnTo>
                    <a:pt x="1530" y="2028"/>
                  </a:lnTo>
                  <a:lnTo>
                    <a:pt x="1549" y="2010"/>
                  </a:lnTo>
                  <a:lnTo>
                    <a:pt x="1549" y="1991"/>
                  </a:lnTo>
                  <a:lnTo>
                    <a:pt x="1567" y="1991"/>
                  </a:lnTo>
                  <a:lnTo>
                    <a:pt x="1604" y="1973"/>
                  </a:lnTo>
                  <a:lnTo>
                    <a:pt x="1659" y="1936"/>
                  </a:lnTo>
                  <a:lnTo>
                    <a:pt x="1659" y="1917"/>
                  </a:lnTo>
                  <a:lnTo>
                    <a:pt x="1678" y="1917"/>
                  </a:lnTo>
                  <a:lnTo>
                    <a:pt x="1678" y="1936"/>
                  </a:lnTo>
                  <a:lnTo>
                    <a:pt x="1696" y="1936"/>
                  </a:lnTo>
                  <a:lnTo>
                    <a:pt x="1696" y="1917"/>
                  </a:lnTo>
                  <a:lnTo>
                    <a:pt x="1715" y="1899"/>
                  </a:lnTo>
                  <a:lnTo>
                    <a:pt x="1715" y="1880"/>
                  </a:lnTo>
                  <a:lnTo>
                    <a:pt x="1733" y="1880"/>
                  </a:lnTo>
                  <a:lnTo>
                    <a:pt x="1733" y="1862"/>
                  </a:lnTo>
                  <a:lnTo>
                    <a:pt x="1733" y="1844"/>
                  </a:lnTo>
                  <a:lnTo>
                    <a:pt x="1715" y="1844"/>
                  </a:lnTo>
                  <a:lnTo>
                    <a:pt x="1696" y="1825"/>
                  </a:lnTo>
                  <a:lnTo>
                    <a:pt x="1715" y="1825"/>
                  </a:lnTo>
                  <a:lnTo>
                    <a:pt x="1733" y="1844"/>
                  </a:lnTo>
                  <a:lnTo>
                    <a:pt x="1751" y="1844"/>
                  </a:lnTo>
                  <a:lnTo>
                    <a:pt x="1770" y="1825"/>
                  </a:lnTo>
                  <a:lnTo>
                    <a:pt x="1770" y="1807"/>
                  </a:lnTo>
                  <a:lnTo>
                    <a:pt x="1788" y="1825"/>
                  </a:lnTo>
                  <a:lnTo>
                    <a:pt x="1788" y="1807"/>
                  </a:lnTo>
                  <a:lnTo>
                    <a:pt x="1807" y="1807"/>
                  </a:lnTo>
                  <a:lnTo>
                    <a:pt x="1825" y="1788"/>
                  </a:lnTo>
                  <a:lnTo>
                    <a:pt x="1862" y="1770"/>
                  </a:lnTo>
                  <a:lnTo>
                    <a:pt x="1862" y="1751"/>
                  </a:lnTo>
                  <a:lnTo>
                    <a:pt x="1881" y="1733"/>
                  </a:lnTo>
                  <a:lnTo>
                    <a:pt x="1899" y="1715"/>
                  </a:lnTo>
                  <a:lnTo>
                    <a:pt x="1917" y="1715"/>
                  </a:lnTo>
                  <a:lnTo>
                    <a:pt x="1917" y="1696"/>
                  </a:lnTo>
                  <a:lnTo>
                    <a:pt x="1936" y="1678"/>
                  </a:lnTo>
                  <a:lnTo>
                    <a:pt x="1936" y="1659"/>
                  </a:lnTo>
                  <a:lnTo>
                    <a:pt x="2010" y="1659"/>
                  </a:lnTo>
                  <a:lnTo>
                    <a:pt x="1991" y="1641"/>
                  </a:lnTo>
                  <a:lnTo>
                    <a:pt x="1991" y="1622"/>
                  </a:lnTo>
                  <a:lnTo>
                    <a:pt x="2010" y="1622"/>
                  </a:lnTo>
                  <a:lnTo>
                    <a:pt x="2010" y="1604"/>
                  </a:lnTo>
                  <a:lnTo>
                    <a:pt x="2046" y="1604"/>
                  </a:lnTo>
                  <a:lnTo>
                    <a:pt x="2046" y="1586"/>
                  </a:lnTo>
                  <a:lnTo>
                    <a:pt x="2046" y="1567"/>
                  </a:lnTo>
                  <a:lnTo>
                    <a:pt x="2065" y="1567"/>
                  </a:lnTo>
                  <a:lnTo>
                    <a:pt x="2065" y="1549"/>
                  </a:lnTo>
                  <a:lnTo>
                    <a:pt x="2065" y="1530"/>
                  </a:lnTo>
                  <a:lnTo>
                    <a:pt x="2046" y="1512"/>
                  </a:lnTo>
                  <a:lnTo>
                    <a:pt x="2083" y="1530"/>
                  </a:lnTo>
                  <a:lnTo>
                    <a:pt x="2120" y="1530"/>
                  </a:lnTo>
                  <a:lnTo>
                    <a:pt x="2120" y="1512"/>
                  </a:lnTo>
                  <a:lnTo>
                    <a:pt x="2120" y="1493"/>
                  </a:lnTo>
                  <a:lnTo>
                    <a:pt x="2157" y="1493"/>
                  </a:lnTo>
                  <a:lnTo>
                    <a:pt x="2139" y="1475"/>
                  </a:lnTo>
                  <a:lnTo>
                    <a:pt x="2175" y="1457"/>
                  </a:lnTo>
                  <a:lnTo>
                    <a:pt x="2175" y="1438"/>
                  </a:lnTo>
                  <a:lnTo>
                    <a:pt x="2194" y="1457"/>
                  </a:lnTo>
                  <a:lnTo>
                    <a:pt x="2175" y="1420"/>
                  </a:lnTo>
                  <a:lnTo>
                    <a:pt x="2139" y="1401"/>
                  </a:lnTo>
                  <a:lnTo>
                    <a:pt x="2157" y="1401"/>
                  </a:lnTo>
                  <a:lnTo>
                    <a:pt x="2175" y="1420"/>
                  </a:lnTo>
                  <a:lnTo>
                    <a:pt x="2175" y="1401"/>
                  </a:lnTo>
                  <a:lnTo>
                    <a:pt x="2157" y="1383"/>
                  </a:lnTo>
                  <a:lnTo>
                    <a:pt x="2175" y="1383"/>
                  </a:lnTo>
                  <a:lnTo>
                    <a:pt x="2212" y="1401"/>
                  </a:lnTo>
                  <a:lnTo>
                    <a:pt x="2231" y="1364"/>
                  </a:lnTo>
                  <a:lnTo>
                    <a:pt x="2249" y="1327"/>
                  </a:lnTo>
                  <a:lnTo>
                    <a:pt x="2249" y="1309"/>
                  </a:lnTo>
                  <a:lnTo>
                    <a:pt x="2268" y="1327"/>
                  </a:lnTo>
                  <a:lnTo>
                    <a:pt x="2268" y="1309"/>
                  </a:lnTo>
                  <a:lnTo>
                    <a:pt x="2268" y="1291"/>
                  </a:lnTo>
                  <a:lnTo>
                    <a:pt x="2286" y="1309"/>
                  </a:lnTo>
                  <a:lnTo>
                    <a:pt x="2286" y="1291"/>
                  </a:lnTo>
                  <a:lnTo>
                    <a:pt x="2304" y="1272"/>
                  </a:lnTo>
                  <a:lnTo>
                    <a:pt x="2286" y="1254"/>
                  </a:lnTo>
                  <a:lnTo>
                    <a:pt x="2323" y="1254"/>
                  </a:lnTo>
                  <a:lnTo>
                    <a:pt x="2286" y="1217"/>
                  </a:lnTo>
                  <a:lnTo>
                    <a:pt x="2341" y="1235"/>
                  </a:lnTo>
                  <a:lnTo>
                    <a:pt x="2323" y="1217"/>
                  </a:lnTo>
                  <a:lnTo>
                    <a:pt x="2378" y="1217"/>
                  </a:lnTo>
                  <a:lnTo>
                    <a:pt x="2360" y="1198"/>
                  </a:lnTo>
                  <a:lnTo>
                    <a:pt x="2341" y="1198"/>
                  </a:lnTo>
                  <a:lnTo>
                    <a:pt x="2323" y="1180"/>
                  </a:lnTo>
                  <a:lnTo>
                    <a:pt x="2360" y="1180"/>
                  </a:lnTo>
                  <a:lnTo>
                    <a:pt x="2360" y="1198"/>
                  </a:lnTo>
                  <a:lnTo>
                    <a:pt x="2378" y="1198"/>
                  </a:lnTo>
                  <a:lnTo>
                    <a:pt x="2378" y="1180"/>
                  </a:lnTo>
                  <a:lnTo>
                    <a:pt x="2378" y="1162"/>
                  </a:lnTo>
                  <a:lnTo>
                    <a:pt x="2378" y="1143"/>
                  </a:lnTo>
                  <a:lnTo>
                    <a:pt x="2397" y="1162"/>
                  </a:lnTo>
                  <a:lnTo>
                    <a:pt x="2378" y="1125"/>
                  </a:lnTo>
                  <a:lnTo>
                    <a:pt x="2397" y="1143"/>
                  </a:lnTo>
                  <a:lnTo>
                    <a:pt x="2397" y="1125"/>
                  </a:lnTo>
                  <a:lnTo>
                    <a:pt x="2415" y="1125"/>
                  </a:lnTo>
                  <a:lnTo>
                    <a:pt x="2415" y="1106"/>
                  </a:lnTo>
                  <a:lnTo>
                    <a:pt x="2415" y="1088"/>
                  </a:lnTo>
                  <a:lnTo>
                    <a:pt x="2434" y="1106"/>
                  </a:lnTo>
                  <a:lnTo>
                    <a:pt x="2434" y="1088"/>
                  </a:lnTo>
                  <a:lnTo>
                    <a:pt x="2434" y="1069"/>
                  </a:lnTo>
                  <a:lnTo>
                    <a:pt x="2415" y="1069"/>
                  </a:lnTo>
                  <a:lnTo>
                    <a:pt x="2415" y="1051"/>
                  </a:lnTo>
                  <a:lnTo>
                    <a:pt x="2470" y="1051"/>
                  </a:lnTo>
                  <a:lnTo>
                    <a:pt x="2470" y="1033"/>
                  </a:lnTo>
                  <a:lnTo>
                    <a:pt x="2489" y="1033"/>
                  </a:lnTo>
                  <a:lnTo>
                    <a:pt x="2489" y="1014"/>
                  </a:lnTo>
                  <a:lnTo>
                    <a:pt x="2507" y="1014"/>
                  </a:lnTo>
                  <a:lnTo>
                    <a:pt x="2507" y="996"/>
                  </a:lnTo>
                  <a:lnTo>
                    <a:pt x="2544" y="996"/>
                  </a:lnTo>
                  <a:lnTo>
                    <a:pt x="2544" y="977"/>
                  </a:lnTo>
                  <a:lnTo>
                    <a:pt x="2544" y="959"/>
                  </a:lnTo>
                  <a:lnTo>
                    <a:pt x="2581" y="959"/>
                  </a:lnTo>
                  <a:lnTo>
                    <a:pt x="2581" y="940"/>
                  </a:lnTo>
                  <a:lnTo>
                    <a:pt x="2563" y="922"/>
                  </a:lnTo>
                  <a:lnTo>
                    <a:pt x="2544" y="922"/>
                  </a:lnTo>
                  <a:lnTo>
                    <a:pt x="2563" y="904"/>
                  </a:lnTo>
                  <a:lnTo>
                    <a:pt x="2599" y="922"/>
                  </a:lnTo>
                  <a:lnTo>
                    <a:pt x="2599" y="904"/>
                  </a:lnTo>
                  <a:lnTo>
                    <a:pt x="2581" y="885"/>
                  </a:lnTo>
                  <a:lnTo>
                    <a:pt x="2599" y="885"/>
                  </a:lnTo>
                  <a:lnTo>
                    <a:pt x="2618" y="867"/>
                  </a:lnTo>
                  <a:lnTo>
                    <a:pt x="2636" y="867"/>
                  </a:lnTo>
                  <a:lnTo>
                    <a:pt x="2618" y="848"/>
                  </a:lnTo>
                  <a:lnTo>
                    <a:pt x="2636" y="848"/>
                  </a:lnTo>
                  <a:lnTo>
                    <a:pt x="2655" y="830"/>
                  </a:lnTo>
                  <a:lnTo>
                    <a:pt x="2636" y="830"/>
                  </a:lnTo>
                  <a:lnTo>
                    <a:pt x="2618" y="811"/>
                  </a:lnTo>
                  <a:lnTo>
                    <a:pt x="2655" y="811"/>
                  </a:lnTo>
                  <a:lnTo>
                    <a:pt x="2673" y="793"/>
                  </a:lnTo>
                  <a:lnTo>
                    <a:pt x="2655" y="756"/>
                  </a:lnTo>
                  <a:lnTo>
                    <a:pt x="2655" y="756"/>
                  </a:lnTo>
                  <a:lnTo>
                    <a:pt x="2692" y="774"/>
                  </a:lnTo>
                  <a:lnTo>
                    <a:pt x="2655" y="738"/>
                  </a:lnTo>
                  <a:lnTo>
                    <a:pt x="2636" y="719"/>
                  </a:lnTo>
                  <a:lnTo>
                    <a:pt x="2692" y="719"/>
                  </a:lnTo>
                  <a:lnTo>
                    <a:pt x="2673" y="701"/>
                  </a:lnTo>
                  <a:lnTo>
                    <a:pt x="2692" y="701"/>
                  </a:lnTo>
                  <a:lnTo>
                    <a:pt x="2673" y="664"/>
                  </a:lnTo>
                  <a:lnTo>
                    <a:pt x="2692" y="682"/>
                  </a:lnTo>
                  <a:lnTo>
                    <a:pt x="2710" y="701"/>
                  </a:lnTo>
                  <a:lnTo>
                    <a:pt x="2710" y="682"/>
                  </a:lnTo>
                  <a:lnTo>
                    <a:pt x="2728" y="682"/>
                  </a:lnTo>
                  <a:lnTo>
                    <a:pt x="2728" y="645"/>
                  </a:lnTo>
                  <a:lnTo>
                    <a:pt x="2747" y="609"/>
                  </a:lnTo>
                  <a:lnTo>
                    <a:pt x="2747" y="590"/>
                  </a:lnTo>
                  <a:lnTo>
                    <a:pt x="2765" y="590"/>
                  </a:lnTo>
                  <a:lnTo>
                    <a:pt x="2765" y="572"/>
                  </a:lnTo>
                  <a:lnTo>
                    <a:pt x="2802" y="572"/>
                  </a:lnTo>
                  <a:lnTo>
                    <a:pt x="2784" y="553"/>
                  </a:lnTo>
                  <a:lnTo>
                    <a:pt x="2802" y="535"/>
                  </a:lnTo>
                  <a:lnTo>
                    <a:pt x="2802" y="516"/>
                  </a:lnTo>
                  <a:lnTo>
                    <a:pt x="2821" y="516"/>
                  </a:lnTo>
                  <a:lnTo>
                    <a:pt x="2821" y="498"/>
                  </a:lnTo>
                  <a:lnTo>
                    <a:pt x="2821" y="480"/>
                  </a:lnTo>
                  <a:lnTo>
                    <a:pt x="2802" y="461"/>
                  </a:lnTo>
                  <a:lnTo>
                    <a:pt x="2821" y="461"/>
                  </a:lnTo>
                  <a:lnTo>
                    <a:pt x="2802" y="443"/>
                  </a:lnTo>
                  <a:lnTo>
                    <a:pt x="2802" y="424"/>
                  </a:lnTo>
                  <a:lnTo>
                    <a:pt x="2821" y="424"/>
                  </a:lnTo>
                  <a:lnTo>
                    <a:pt x="2857" y="443"/>
                  </a:lnTo>
                  <a:lnTo>
                    <a:pt x="2857" y="424"/>
                  </a:lnTo>
                  <a:lnTo>
                    <a:pt x="2857" y="406"/>
                  </a:lnTo>
                  <a:lnTo>
                    <a:pt x="2876" y="406"/>
                  </a:lnTo>
                  <a:lnTo>
                    <a:pt x="2876" y="387"/>
                  </a:lnTo>
                  <a:lnTo>
                    <a:pt x="2857" y="369"/>
                  </a:lnTo>
                  <a:lnTo>
                    <a:pt x="2876" y="369"/>
                  </a:lnTo>
                  <a:lnTo>
                    <a:pt x="2857" y="351"/>
                  </a:lnTo>
                  <a:lnTo>
                    <a:pt x="2857" y="332"/>
                  </a:lnTo>
                  <a:lnTo>
                    <a:pt x="2857" y="314"/>
                  </a:lnTo>
                  <a:lnTo>
                    <a:pt x="2913" y="314"/>
                  </a:lnTo>
                  <a:lnTo>
                    <a:pt x="2894" y="295"/>
                  </a:lnTo>
                  <a:lnTo>
                    <a:pt x="2913" y="277"/>
                  </a:lnTo>
                  <a:lnTo>
                    <a:pt x="2913" y="258"/>
                  </a:lnTo>
                  <a:lnTo>
                    <a:pt x="2913" y="240"/>
                  </a:lnTo>
                  <a:lnTo>
                    <a:pt x="2894" y="221"/>
                  </a:lnTo>
                  <a:lnTo>
                    <a:pt x="2876" y="203"/>
                  </a:lnTo>
                  <a:lnTo>
                    <a:pt x="2894" y="203"/>
                  </a:lnTo>
                  <a:lnTo>
                    <a:pt x="2950" y="221"/>
                  </a:lnTo>
                  <a:lnTo>
                    <a:pt x="2950" y="203"/>
                  </a:lnTo>
                  <a:lnTo>
                    <a:pt x="2931" y="185"/>
                  </a:lnTo>
                  <a:lnTo>
                    <a:pt x="2894" y="166"/>
                  </a:lnTo>
                  <a:lnTo>
                    <a:pt x="2931" y="166"/>
                  </a:lnTo>
                  <a:lnTo>
                    <a:pt x="2968" y="185"/>
                  </a:lnTo>
                  <a:lnTo>
                    <a:pt x="2968" y="166"/>
                  </a:lnTo>
                  <a:lnTo>
                    <a:pt x="2968" y="148"/>
                  </a:lnTo>
                  <a:lnTo>
                    <a:pt x="2968" y="129"/>
                  </a:lnTo>
                  <a:lnTo>
                    <a:pt x="2968" y="111"/>
                  </a:lnTo>
                  <a:lnTo>
                    <a:pt x="2987" y="111"/>
                  </a:lnTo>
                  <a:lnTo>
                    <a:pt x="2987" y="92"/>
                  </a:lnTo>
                  <a:lnTo>
                    <a:pt x="3005" y="92"/>
                  </a:lnTo>
                  <a:lnTo>
                    <a:pt x="2987" y="74"/>
                  </a:lnTo>
                  <a:lnTo>
                    <a:pt x="3005" y="74"/>
                  </a:lnTo>
                  <a:lnTo>
                    <a:pt x="2987" y="56"/>
                  </a:lnTo>
                  <a:lnTo>
                    <a:pt x="2968" y="37"/>
                  </a:lnTo>
                  <a:lnTo>
                    <a:pt x="2950" y="19"/>
                  </a:lnTo>
                  <a:lnTo>
                    <a:pt x="2968" y="19"/>
                  </a:lnTo>
                  <a:lnTo>
                    <a:pt x="2950" y="0"/>
                  </a:lnTo>
                  <a:lnTo>
                    <a:pt x="2931" y="0"/>
                  </a:lnTo>
                  <a:lnTo>
                    <a:pt x="2913" y="19"/>
                  </a:lnTo>
                  <a:lnTo>
                    <a:pt x="2894" y="19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1248200" y="641800"/>
              <a:ext cx="137825" cy="115225"/>
            </a:xfrm>
            <a:custGeom>
              <a:avLst/>
              <a:gdLst/>
              <a:ahLst/>
              <a:cxnLst/>
              <a:rect l="l" t="t" r="r" b="b"/>
              <a:pathLst>
                <a:path w="5513" h="4609" extrusionOk="0">
                  <a:moveTo>
                    <a:pt x="130" y="166"/>
                  </a:moveTo>
                  <a:lnTo>
                    <a:pt x="111" y="185"/>
                  </a:lnTo>
                  <a:lnTo>
                    <a:pt x="111" y="166"/>
                  </a:lnTo>
                  <a:close/>
                  <a:moveTo>
                    <a:pt x="314" y="166"/>
                  </a:moveTo>
                  <a:lnTo>
                    <a:pt x="314" y="185"/>
                  </a:lnTo>
                  <a:lnTo>
                    <a:pt x="351" y="185"/>
                  </a:lnTo>
                  <a:lnTo>
                    <a:pt x="351" y="166"/>
                  </a:lnTo>
                  <a:close/>
                  <a:moveTo>
                    <a:pt x="130" y="277"/>
                  </a:moveTo>
                  <a:lnTo>
                    <a:pt x="148" y="296"/>
                  </a:lnTo>
                  <a:lnTo>
                    <a:pt x="111" y="296"/>
                  </a:lnTo>
                  <a:lnTo>
                    <a:pt x="111" y="314"/>
                  </a:lnTo>
                  <a:lnTo>
                    <a:pt x="93" y="296"/>
                  </a:lnTo>
                  <a:lnTo>
                    <a:pt x="93" y="277"/>
                  </a:lnTo>
                  <a:close/>
                  <a:moveTo>
                    <a:pt x="19" y="296"/>
                  </a:moveTo>
                  <a:lnTo>
                    <a:pt x="19" y="314"/>
                  </a:lnTo>
                  <a:lnTo>
                    <a:pt x="38" y="332"/>
                  </a:lnTo>
                  <a:lnTo>
                    <a:pt x="38" y="314"/>
                  </a:lnTo>
                  <a:lnTo>
                    <a:pt x="19" y="296"/>
                  </a:lnTo>
                  <a:close/>
                  <a:moveTo>
                    <a:pt x="167" y="830"/>
                  </a:moveTo>
                  <a:lnTo>
                    <a:pt x="167" y="849"/>
                  </a:lnTo>
                  <a:lnTo>
                    <a:pt x="148" y="867"/>
                  </a:lnTo>
                  <a:lnTo>
                    <a:pt x="148" y="849"/>
                  </a:lnTo>
                  <a:lnTo>
                    <a:pt x="148" y="830"/>
                  </a:lnTo>
                  <a:close/>
                  <a:moveTo>
                    <a:pt x="167" y="885"/>
                  </a:moveTo>
                  <a:lnTo>
                    <a:pt x="167" y="904"/>
                  </a:lnTo>
                  <a:lnTo>
                    <a:pt x="185" y="922"/>
                  </a:lnTo>
                  <a:lnTo>
                    <a:pt x="204" y="904"/>
                  </a:lnTo>
                  <a:lnTo>
                    <a:pt x="204" y="885"/>
                  </a:lnTo>
                  <a:close/>
                  <a:moveTo>
                    <a:pt x="167" y="1309"/>
                  </a:moveTo>
                  <a:lnTo>
                    <a:pt x="148" y="1328"/>
                  </a:lnTo>
                  <a:lnTo>
                    <a:pt x="130" y="1328"/>
                  </a:lnTo>
                  <a:lnTo>
                    <a:pt x="130" y="1309"/>
                  </a:lnTo>
                  <a:close/>
                  <a:moveTo>
                    <a:pt x="222" y="1309"/>
                  </a:moveTo>
                  <a:lnTo>
                    <a:pt x="222" y="1328"/>
                  </a:lnTo>
                  <a:lnTo>
                    <a:pt x="204" y="1365"/>
                  </a:lnTo>
                  <a:lnTo>
                    <a:pt x="167" y="1365"/>
                  </a:lnTo>
                  <a:lnTo>
                    <a:pt x="204" y="1346"/>
                  </a:lnTo>
                  <a:lnTo>
                    <a:pt x="222" y="1309"/>
                  </a:lnTo>
                  <a:close/>
                  <a:moveTo>
                    <a:pt x="240" y="1420"/>
                  </a:moveTo>
                  <a:lnTo>
                    <a:pt x="240" y="1438"/>
                  </a:lnTo>
                  <a:lnTo>
                    <a:pt x="222" y="1438"/>
                  </a:lnTo>
                  <a:lnTo>
                    <a:pt x="222" y="1420"/>
                  </a:lnTo>
                  <a:close/>
                  <a:moveTo>
                    <a:pt x="222" y="1549"/>
                  </a:moveTo>
                  <a:lnTo>
                    <a:pt x="204" y="1586"/>
                  </a:lnTo>
                  <a:lnTo>
                    <a:pt x="185" y="1586"/>
                  </a:lnTo>
                  <a:lnTo>
                    <a:pt x="204" y="1549"/>
                  </a:lnTo>
                  <a:close/>
                  <a:moveTo>
                    <a:pt x="277" y="1623"/>
                  </a:moveTo>
                  <a:lnTo>
                    <a:pt x="277" y="1641"/>
                  </a:lnTo>
                  <a:lnTo>
                    <a:pt x="259" y="1641"/>
                  </a:lnTo>
                  <a:lnTo>
                    <a:pt x="277" y="1623"/>
                  </a:lnTo>
                  <a:close/>
                  <a:moveTo>
                    <a:pt x="369" y="1789"/>
                  </a:moveTo>
                  <a:lnTo>
                    <a:pt x="369" y="1807"/>
                  </a:lnTo>
                  <a:lnTo>
                    <a:pt x="351" y="1825"/>
                  </a:lnTo>
                  <a:lnTo>
                    <a:pt x="369" y="1789"/>
                  </a:lnTo>
                  <a:close/>
                  <a:moveTo>
                    <a:pt x="333" y="1899"/>
                  </a:moveTo>
                  <a:lnTo>
                    <a:pt x="333" y="1918"/>
                  </a:lnTo>
                  <a:lnTo>
                    <a:pt x="296" y="1918"/>
                  </a:lnTo>
                  <a:lnTo>
                    <a:pt x="314" y="1899"/>
                  </a:lnTo>
                  <a:close/>
                  <a:moveTo>
                    <a:pt x="333" y="2102"/>
                  </a:moveTo>
                  <a:lnTo>
                    <a:pt x="351" y="2120"/>
                  </a:lnTo>
                  <a:lnTo>
                    <a:pt x="351" y="2102"/>
                  </a:lnTo>
                  <a:close/>
                  <a:moveTo>
                    <a:pt x="462" y="2120"/>
                  </a:moveTo>
                  <a:lnTo>
                    <a:pt x="462" y="2139"/>
                  </a:lnTo>
                  <a:lnTo>
                    <a:pt x="443" y="2139"/>
                  </a:lnTo>
                  <a:lnTo>
                    <a:pt x="443" y="2120"/>
                  </a:lnTo>
                  <a:close/>
                  <a:moveTo>
                    <a:pt x="757" y="2102"/>
                  </a:moveTo>
                  <a:lnTo>
                    <a:pt x="738" y="2120"/>
                  </a:lnTo>
                  <a:lnTo>
                    <a:pt x="738" y="2139"/>
                  </a:lnTo>
                  <a:lnTo>
                    <a:pt x="757" y="2120"/>
                  </a:lnTo>
                  <a:lnTo>
                    <a:pt x="775" y="2102"/>
                  </a:lnTo>
                  <a:close/>
                  <a:moveTo>
                    <a:pt x="535" y="2286"/>
                  </a:moveTo>
                  <a:lnTo>
                    <a:pt x="535" y="2305"/>
                  </a:lnTo>
                  <a:lnTo>
                    <a:pt x="517" y="2305"/>
                  </a:lnTo>
                  <a:lnTo>
                    <a:pt x="499" y="2286"/>
                  </a:lnTo>
                  <a:close/>
                  <a:moveTo>
                    <a:pt x="314" y="2305"/>
                  </a:moveTo>
                  <a:lnTo>
                    <a:pt x="314" y="2323"/>
                  </a:lnTo>
                  <a:lnTo>
                    <a:pt x="333" y="2323"/>
                  </a:lnTo>
                  <a:lnTo>
                    <a:pt x="333" y="2305"/>
                  </a:lnTo>
                  <a:close/>
                  <a:moveTo>
                    <a:pt x="591" y="2434"/>
                  </a:moveTo>
                  <a:lnTo>
                    <a:pt x="591" y="2452"/>
                  </a:lnTo>
                  <a:lnTo>
                    <a:pt x="554" y="2452"/>
                  </a:lnTo>
                  <a:lnTo>
                    <a:pt x="591" y="2434"/>
                  </a:lnTo>
                  <a:close/>
                  <a:moveTo>
                    <a:pt x="664" y="2471"/>
                  </a:moveTo>
                  <a:lnTo>
                    <a:pt x="664" y="2489"/>
                  </a:lnTo>
                  <a:lnTo>
                    <a:pt x="683" y="2471"/>
                  </a:lnTo>
                  <a:close/>
                  <a:moveTo>
                    <a:pt x="609" y="2508"/>
                  </a:moveTo>
                  <a:lnTo>
                    <a:pt x="609" y="2526"/>
                  </a:lnTo>
                  <a:lnTo>
                    <a:pt x="591" y="2508"/>
                  </a:lnTo>
                  <a:close/>
                  <a:moveTo>
                    <a:pt x="664" y="2526"/>
                  </a:moveTo>
                  <a:lnTo>
                    <a:pt x="646" y="2544"/>
                  </a:lnTo>
                  <a:lnTo>
                    <a:pt x="646" y="2526"/>
                  </a:lnTo>
                  <a:close/>
                  <a:moveTo>
                    <a:pt x="996" y="3005"/>
                  </a:moveTo>
                  <a:lnTo>
                    <a:pt x="996" y="3024"/>
                  </a:lnTo>
                  <a:lnTo>
                    <a:pt x="978" y="3024"/>
                  </a:lnTo>
                  <a:lnTo>
                    <a:pt x="978" y="3005"/>
                  </a:lnTo>
                  <a:close/>
                  <a:moveTo>
                    <a:pt x="1144" y="3171"/>
                  </a:moveTo>
                  <a:lnTo>
                    <a:pt x="1125" y="3208"/>
                  </a:lnTo>
                  <a:lnTo>
                    <a:pt x="1107" y="3208"/>
                  </a:lnTo>
                  <a:lnTo>
                    <a:pt x="1125" y="3190"/>
                  </a:lnTo>
                  <a:lnTo>
                    <a:pt x="1144" y="3171"/>
                  </a:lnTo>
                  <a:close/>
                  <a:moveTo>
                    <a:pt x="1328" y="3411"/>
                  </a:moveTo>
                  <a:lnTo>
                    <a:pt x="1310" y="3429"/>
                  </a:lnTo>
                  <a:lnTo>
                    <a:pt x="1310" y="3411"/>
                  </a:lnTo>
                  <a:close/>
                  <a:moveTo>
                    <a:pt x="1770" y="3724"/>
                  </a:moveTo>
                  <a:lnTo>
                    <a:pt x="1770" y="3743"/>
                  </a:lnTo>
                  <a:lnTo>
                    <a:pt x="1789" y="3743"/>
                  </a:lnTo>
                  <a:lnTo>
                    <a:pt x="1789" y="3724"/>
                  </a:lnTo>
                  <a:close/>
                  <a:moveTo>
                    <a:pt x="1844" y="3816"/>
                  </a:moveTo>
                  <a:lnTo>
                    <a:pt x="1863" y="3835"/>
                  </a:lnTo>
                  <a:lnTo>
                    <a:pt x="1863" y="3853"/>
                  </a:lnTo>
                  <a:lnTo>
                    <a:pt x="1844" y="3853"/>
                  </a:lnTo>
                  <a:lnTo>
                    <a:pt x="1844" y="3835"/>
                  </a:lnTo>
                  <a:lnTo>
                    <a:pt x="1844" y="3816"/>
                  </a:lnTo>
                  <a:close/>
                  <a:moveTo>
                    <a:pt x="2194" y="4019"/>
                  </a:moveTo>
                  <a:lnTo>
                    <a:pt x="2194" y="4037"/>
                  </a:lnTo>
                  <a:lnTo>
                    <a:pt x="2194" y="4056"/>
                  </a:lnTo>
                  <a:lnTo>
                    <a:pt x="2176" y="4056"/>
                  </a:lnTo>
                  <a:lnTo>
                    <a:pt x="2194" y="4019"/>
                  </a:lnTo>
                  <a:close/>
                  <a:moveTo>
                    <a:pt x="5439" y="4259"/>
                  </a:moveTo>
                  <a:lnTo>
                    <a:pt x="5476" y="4296"/>
                  </a:lnTo>
                  <a:lnTo>
                    <a:pt x="5457" y="4296"/>
                  </a:lnTo>
                  <a:lnTo>
                    <a:pt x="5439" y="4277"/>
                  </a:lnTo>
                  <a:lnTo>
                    <a:pt x="5439" y="4259"/>
                  </a:lnTo>
                  <a:close/>
                  <a:moveTo>
                    <a:pt x="3153" y="4369"/>
                  </a:moveTo>
                  <a:lnTo>
                    <a:pt x="3134" y="4388"/>
                  </a:lnTo>
                  <a:lnTo>
                    <a:pt x="3134" y="4406"/>
                  </a:lnTo>
                  <a:lnTo>
                    <a:pt x="3116" y="4388"/>
                  </a:lnTo>
                  <a:lnTo>
                    <a:pt x="3116" y="4369"/>
                  </a:lnTo>
                  <a:close/>
                  <a:moveTo>
                    <a:pt x="3208" y="4388"/>
                  </a:moveTo>
                  <a:lnTo>
                    <a:pt x="3208" y="4406"/>
                  </a:lnTo>
                  <a:lnTo>
                    <a:pt x="3190" y="4406"/>
                  </a:lnTo>
                  <a:lnTo>
                    <a:pt x="3208" y="4388"/>
                  </a:lnTo>
                  <a:close/>
                  <a:moveTo>
                    <a:pt x="2932" y="4406"/>
                  </a:moveTo>
                  <a:lnTo>
                    <a:pt x="2932" y="4425"/>
                  </a:lnTo>
                  <a:lnTo>
                    <a:pt x="2913" y="4425"/>
                  </a:lnTo>
                  <a:lnTo>
                    <a:pt x="2913" y="4406"/>
                  </a:lnTo>
                  <a:close/>
                  <a:moveTo>
                    <a:pt x="3300" y="4406"/>
                  </a:moveTo>
                  <a:lnTo>
                    <a:pt x="3300" y="4425"/>
                  </a:lnTo>
                  <a:lnTo>
                    <a:pt x="3282" y="4425"/>
                  </a:lnTo>
                  <a:lnTo>
                    <a:pt x="3300" y="4406"/>
                  </a:lnTo>
                  <a:close/>
                  <a:moveTo>
                    <a:pt x="3393" y="4425"/>
                  </a:moveTo>
                  <a:lnTo>
                    <a:pt x="3393" y="4443"/>
                  </a:lnTo>
                  <a:lnTo>
                    <a:pt x="3393" y="4461"/>
                  </a:lnTo>
                  <a:lnTo>
                    <a:pt x="3374" y="4461"/>
                  </a:lnTo>
                  <a:lnTo>
                    <a:pt x="3393" y="4425"/>
                  </a:lnTo>
                  <a:close/>
                  <a:moveTo>
                    <a:pt x="3780" y="4461"/>
                  </a:moveTo>
                  <a:lnTo>
                    <a:pt x="3780" y="4480"/>
                  </a:lnTo>
                  <a:lnTo>
                    <a:pt x="3780" y="4498"/>
                  </a:lnTo>
                  <a:lnTo>
                    <a:pt x="3761" y="4480"/>
                  </a:lnTo>
                  <a:lnTo>
                    <a:pt x="3780" y="4461"/>
                  </a:lnTo>
                  <a:close/>
                  <a:moveTo>
                    <a:pt x="4111" y="4517"/>
                  </a:moveTo>
                  <a:lnTo>
                    <a:pt x="4111" y="4535"/>
                  </a:lnTo>
                  <a:lnTo>
                    <a:pt x="4111" y="4554"/>
                  </a:lnTo>
                  <a:lnTo>
                    <a:pt x="4093" y="4535"/>
                  </a:lnTo>
                  <a:lnTo>
                    <a:pt x="4093" y="4517"/>
                  </a:lnTo>
                  <a:close/>
                  <a:moveTo>
                    <a:pt x="130" y="1"/>
                  </a:moveTo>
                  <a:lnTo>
                    <a:pt x="111" y="37"/>
                  </a:lnTo>
                  <a:lnTo>
                    <a:pt x="111" y="56"/>
                  </a:lnTo>
                  <a:lnTo>
                    <a:pt x="93" y="37"/>
                  </a:lnTo>
                  <a:lnTo>
                    <a:pt x="56" y="37"/>
                  </a:lnTo>
                  <a:lnTo>
                    <a:pt x="56" y="56"/>
                  </a:lnTo>
                  <a:lnTo>
                    <a:pt x="75" y="74"/>
                  </a:lnTo>
                  <a:lnTo>
                    <a:pt x="56" y="93"/>
                  </a:lnTo>
                  <a:lnTo>
                    <a:pt x="75" y="111"/>
                  </a:lnTo>
                  <a:lnTo>
                    <a:pt x="75" y="130"/>
                  </a:lnTo>
                  <a:lnTo>
                    <a:pt x="56" y="148"/>
                  </a:lnTo>
                  <a:lnTo>
                    <a:pt x="56" y="166"/>
                  </a:lnTo>
                  <a:lnTo>
                    <a:pt x="75" y="166"/>
                  </a:lnTo>
                  <a:lnTo>
                    <a:pt x="56" y="185"/>
                  </a:lnTo>
                  <a:lnTo>
                    <a:pt x="38" y="166"/>
                  </a:lnTo>
                  <a:lnTo>
                    <a:pt x="38" y="185"/>
                  </a:lnTo>
                  <a:lnTo>
                    <a:pt x="56" y="203"/>
                  </a:lnTo>
                  <a:lnTo>
                    <a:pt x="38" y="222"/>
                  </a:lnTo>
                  <a:lnTo>
                    <a:pt x="56" y="240"/>
                  </a:lnTo>
                  <a:lnTo>
                    <a:pt x="19" y="240"/>
                  </a:lnTo>
                  <a:lnTo>
                    <a:pt x="19" y="259"/>
                  </a:lnTo>
                  <a:lnTo>
                    <a:pt x="38" y="259"/>
                  </a:lnTo>
                  <a:lnTo>
                    <a:pt x="56" y="277"/>
                  </a:lnTo>
                  <a:lnTo>
                    <a:pt x="19" y="277"/>
                  </a:lnTo>
                  <a:lnTo>
                    <a:pt x="56" y="314"/>
                  </a:lnTo>
                  <a:lnTo>
                    <a:pt x="93" y="351"/>
                  </a:lnTo>
                  <a:lnTo>
                    <a:pt x="93" y="369"/>
                  </a:lnTo>
                  <a:lnTo>
                    <a:pt x="75" y="369"/>
                  </a:lnTo>
                  <a:lnTo>
                    <a:pt x="56" y="351"/>
                  </a:lnTo>
                  <a:lnTo>
                    <a:pt x="38" y="369"/>
                  </a:lnTo>
                  <a:lnTo>
                    <a:pt x="19" y="369"/>
                  </a:lnTo>
                  <a:lnTo>
                    <a:pt x="19" y="388"/>
                  </a:lnTo>
                  <a:lnTo>
                    <a:pt x="38" y="388"/>
                  </a:lnTo>
                  <a:lnTo>
                    <a:pt x="19" y="406"/>
                  </a:lnTo>
                  <a:lnTo>
                    <a:pt x="38" y="425"/>
                  </a:lnTo>
                  <a:lnTo>
                    <a:pt x="38" y="443"/>
                  </a:lnTo>
                  <a:lnTo>
                    <a:pt x="38" y="461"/>
                  </a:lnTo>
                  <a:lnTo>
                    <a:pt x="19" y="461"/>
                  </a:lnTo>
                  <a:lnTo>
                    <a:pt x="1" y="480"/>
                  </a:lnTo>
                  <a:lnTo>
                    <a:pt x="19" y="498"/>
                  </a:lnTo>
                  <a:lnTo>
                    <a:pt x="19" y="517"/>
                  </a:lnTo>
                  <a:lnTo>
                    <a:pt x="56" y="535"/>
                  </a:lnTo>
                  <a:lnTo>
                    <a:pt x="38" y="554"/>
                  </a:lnTo>
                  <a:lnTo>
                    <a:pt x="1" y="572"/>
                  </a:lnTo>
                  <a:lnTo>
                    <a:pt x="19" y="572"/>
                  </a:lnTo>
                  <a:lnTo>
                    <a:pt x="38" y="590"/>
                  </a:lnTo>
                  <a:lnTo>
                    <a:pt x="19" y="590"/>
                  </a:lnTo>
                  <a:lnTo>
                    <a:pt x="19" y="609"/>
                  </a:lnTo>
                  <a:lnTo>
                    <a:pt x="38" y="627"/>
                  </a:lnTo>
                  <a:lnTo>
                    <a:pt x="93" y="627"/>
                  </a:lnTo>
                  <a:lnTo>
                    <a:pt x="75" y="646"/>
                  </a:lnTo>
                  <a:lnTo>
                    <a:pt x="75" y="664"/>
                  </a:lnTo>
                  <a:lnTo>
                    <a:pt x="56" y="683"/>
                  </a:lnTo>
                  <a:lnTo>
                    <a:pt x="56" y="664"/>
                  </a:lnTo>
                  <a:lnTo>
                    <a:pt x="56" y="646"/>
                  </a:lnTo>
                  <a:lnTo>
                    <a:pt x="38" y="627"/>
                  </a:lnTo>
                  <a:lnTo>
                    <a:pt x="1" y="627"/>
                  </a:lnTo>
                  <a:lnTo>
                    <a:pt x="19" y="646"/>
                  </a:lnTo>
                  <a:lnTo>
                    <a:pt x="19" y="664"/>
                  </a:lnTo>
                  <a:lnTo>
                    <a:pt x="1" y="683"/>
                  </a:lnTo>
                  <a:lnTo>
                    <a:pt x="19" y="701"/>
                  </a:lnTo>
                  <a:lnTo>
                    <a:pt x="19" y="719"/>
                  </a:lnTo>
                  <a:lnTo>
                    <a:pt x="1" y="738"/>
                  </a:lnTo>
                  <a:lnTo>
                    <a:pt x="1" y="756"/>
                  </a:lnTo>
                  <a:lnTo>
                    <a:pt x="19" y="775"/>
                  </a:lnTo>
                  <a:lnTo>
                    <a:pt x="19" y="812"/>
                  </a:lnTo>
                  <a:lnTo>
                    <a:pt x="38" y="867"/>
                  </a:lnTo>
                  <a:lnTo>
                    <a:pt x="75" y="885"/>
                  </a:lnTo>
                  <a:lnTo>
                    <a:pt x="111" y="922"/>
                  </a:lnTo>
                  <a:lnTo>
                    <a:pt x="93" y="922"/>
                  </a:lnTo>
                  <a:lnTo>
                    <a:pt x="75" y="904"/>
                  </a:lnTo>
                  <a:lnTo>
                    <a:pt x="75" y="922"/>
                  </a:lnTo>
                  <a:lnTo>
                    <a:pt x="38" y="922"/>
                  </a:lnTo>
                  <a:lnTo>
                    <a:pt x="38" y="959"/>
                  </a:lnTo>
                  <a:lnTo>
                    <a:pt x="38" y="978"/>
                  </a:lnTo>
                  <a:lnTo>
                    <a:pt x="56" y="996"/>
                  </a:lnTo>
                  <a:lnTo>
                    <a:pt x="75" y="996"/>
                  </a:lnTo>
                  <a:lnTo>
                    <a:pt x="38" y="1033"/>
                  </a:lnTo>
                  <a:lnTo>
                    <a:pt x="38" y="1051"/>
                  </a:lnTo>
                  <a:lnTo>
                    <a:pt x="56" y="1051"/>
                  </a:lnTo>
                  <a:lnTo>
                    <a:pt x="56" y="1033"/>
                  </a:lnTo>
                  <a:lnTo>
                    <a:pt x="75" y="1033"/>
                  </a:lnTo>
                  <a:lnTo>
                    <a:pt x="111" y="1051"/>
                  </a:lnTo>
                  <a:lnTo>
                    <a:pt x="56" y="1051"/>
                  </a:lnTo>
                  <a:lnTo>
                    <a:pt x="38" y="1088"/>
                  </a:lnTo>
                  <a:lnTo>
                    <a:pt x="19" y="1107"/>
                  </a:lnTo>
                  <a:lnTo>
                    <a:pt x="56" y="1107"/>
                  </a:lnTo>
                  <a:lnTo>
                    <a:pt x="56" y="1088"/>
                  </a:lnTo>
                  <a:lnTo>
                    <a:pt x="75" y="1070"/>
                  </a:lnTo>
                  <a:lnTo>
                    <a:pt x="75" y="1088"/>
                  </a:lnTo>
                  <a:lnTo>
                    <a:pt x="56" y="1107"/>
                  </a:lnTo>
                  <a:lnTo>
                    <a:pt x="19" y="1125"/>
                  </a:lnTo>
                  <a:lnTo>
                    <a:pt x="56" y="1125"/>
                  </a:lnTo>
                  <a:lnTo>
                    <a:pt x="75" y="1162"/>
                  </a:lnTo>
                  <a:lnTo>
                    <a:pt x="56" y="1162"/>
                  </a:lnTo>
                  <a:lnTo>
                    <a:pt x="56" y="1199"/>
                  </a:lnTo>
                  <a:lnTo>
                    <a:pt x="75" y="1236"/>
                  </a:lnTo>
                  <a:lnTo>
                    <a:pt x="75" y="1254"/>
                  </a:lnTo>
                  <a:lnTo>
                    <a:pt x="93" y="1254"/>
                  </a:lnTo>
                  <a:lnTo>
                    <a:pt x="75" y="1272"/>
                  </a:lnTo>
                  <a:lnTo>
                    <a:pt x="56" y="1291"/>
                  </a:lnTo>
                  <a:lnTo>
                    <a:pt x="75" y="1309"/>
                  </a:lnTo>
                  <a:lnTo>
                    <a:pt x="75" y="1328"/>
                  </a:lnTo>
                  <a:lnTo>
                    <a:pt x="75" y="1383"/>
                  </a:lnTo>
                  <a:lnTo>
                    <a:pt x="93" y="1420"/>
                  </a:lnTo>
                  <a:lnTo>
                    <a:pt x="111" y="1438"/>
                  </a:lnTo>
                  <a:lnTo>
                    <a:pt x="93" y="1475"/>
                  </a:lnTo>
                  <a:lnTo>
                    <a:pt x="111" y="1512"/>
                  </a:lnTo>
                  <a:lnTo>
                    <a:pt x="130" y="1567"/>
                  </a:lnTo>
                  <a:lnTo>
                    <a:pt x="148" y="1586"/>
                  </a:lnTo>
                  <a:lnTo>
                    <a:pt x="167" y="1586"/>
                  </a:lnTo>
                  <a:lnTo>
                    <a:pt x="148" y="1604"/>
                  </a:lnTo>
                  <a:lnTo>
                    <a:pt x="130" y="1604"/>
                  </a:lnTo>
                  <a:lnTo>
                    <a:pt x="130" y="1623"/>
                  </a:lnTo>
                  <a:lnTo>
                    <a:pt x="167" y="1660"/>
                  </a:lnTo>
                  <a:lnTo>
                    <a:pt x="167" y="1678"/>
                  </a:lnTo>
                  <a:lnTo>
                    <a:pt x="185" y="1715"/>
                  </a:lnTo>
                  <a:lnTo>
                    <a:pt x="204" y="1733"/>
                  </a:lnTo>
                  <a:lnTo>
                    <a:pt x="185" y="1733"/>
                  </a:lnTo>
                  <a:lnTo>
                    <a:pt x="204" y="1752"/>
                  </a:lnTo>
                  <a:lnTo>
                    <a:pt x="240" y="1752"/>
                  </a:lnTo>
                  <a:lnTo>
                    <a:pt x="240" y="1733"/>
                  </a:lnTo>
                  <a:lnTo>
                    <a:pt x="259" y="1733"/>
                  </a:lnTo>
                  <a:lnTo>
                    <a:pt x="277" y="1752"/>
                  </a:lnTo>
                  <a:lnTo>
                    <a:pt x="296" y="1752"/>
                  </a:lnTo>
                  <a:lnTo>
                    <a:pt x="259" y="1770"/>
                  </a:lnTo>
                  <a:lnTo>
                    <a:pt x="222" y="1789"/>
                  </a:lnTo>
                  <a:lnTo>
                    <a:pt x="204" y="1825"/>
                  </a:lnTo>
                  <a:lnTo>
                    <a:pt x="222" y="1844"/>
                  </a:lnTo>
                  <a:lnTo>
                    <a:pt x="204" y="1862"/>
                  </a:lnTo>
                  <a:lnTo>
                    <a:pt x="240" y="1899"/>
                  </a:lnTo>
                  <a:lnTo>
                    <a:pt x="259" y="1918"/>
                  </a:lnTo>
                  <a:lnTo>
                    <a:pt x="259" y="1936"/>
                  </a:lnTo>
                  <a:lnTo>
                    <a:pt x="259" y="1955"/>
                  </a:lnTo>
                  <a:lnTo>
                    <a:pt x="277" y="1955"/>
                  </a:lnTo>
                  <a:lnTo>
                    <a:pt x="296" y="1991"/>
                  </a:lnTo>
                  <a:lnTo>
                    <a:pt x="296" y="2010"/>
                  </a:lnTo>
                  <a:lnTo>
                    <a:pt x="277" y="2028"/>
                  </a:lnTo>
                  <a:lnTo>
                    <a:pt x="333" y="2028"/>
                  </a:lnTo>
                  <a:lnTo>
                    <a:pt x="314" y="2047"/>
                  </a:lnTo>
                  <a:lnTo>
                    <a:pt x="296" y="2047"/>
                  </a:lnTo>
                  <a:lnTo>
                    <a:pt x="296" y="2065"/>
                  </a:lnTo>
                  <a:lnTo>
                    <a:pt x="314" y="2065"/>
                  </a:lnTo>
                  <a:lnTo>
                    <a:pt x="333" y="2084"/>
                  </a:lnTo>
                  <a:lnTo>
                    <a:pt x="369" y="2084"/>
                  </a:lnTo>
                  <a:lnTo>
                    <a:pt x="369" y="2102"/>
                  </a:lnTo>
                  <a:lnTo>
                    <a:pt x="369" y="2139"/>
                  </a:lnTo>
                  <a:lnTo>
                    <a:pt x="351" y="2139"/>
                  </a:lnTo>
                  <a:lnTo>
                    <a:pt x="351" y="2157"/>
                  </a:lnTo>
                  <a:lnTo>
                    <a:pt x="351" y="2176"/>
                  </a:lnTo>
                  <a:lnTo>
                    <a:pt x="333" y="2194"/>
                  </a:lnTo>
                  <a:lnTo>
                    <a:pt x="333" y="2231"/>
                  </a:lnTo>
                  <a:lnTo>
                    <a:pt x="351" y="2231"/>
                  </a:lnTo>
                  <a:lnTo>
                    <a:pt x="369" y="2249"/>
                  </a:lnTo>
                  <a:lnTo>
                    <a:pt x="388" y="2249"/>
                  </a:lnTo>
                  <a:lnTo>
                    <a:pt x="406" y="2268"/>
                  </a:lnTo>
                  <a:lnTo>
                    <a:pt x="388" y="2268"/>
                  </a:lnTo>
                  <a:lnTo>
                    <a:pt x="388" y="2305"/>
                  </a:lnTo>
                  <a:lnTo>
                    <a:pt x="425" y="2305"/>
                  </a:lnTo>
                  <a:lnTo>
                    <a:pt x="406" y="2286"/>
                  </a:lnTo>
                  <a:lnTo>
                    <a:pt x="425" y="2268"/>
                  </a:lnTo>
                  <a:lnTo>
                    <a:pt x="425" y="2286"/>
                  </a:lnTo>
                  <a:lnTo>
                    <a:pt x="443" y="2286"/>
                  </a:lnTo>
                  <a:lnTo>
                    <a:pt x="425" y="2342"/>
                  </a:lnTo>
                  <a:lnTo>
                    <a:pt x="406" y="2360"/>
                  </a:lnTo>
                  <a:lnTo>
                    <a:pt x="425" y="2378"/>
                  </a:lnTo>
                  <a:lnTo>
                    <a:pt x="425" y="2397"/>
                  </a:lnTo>
                  <a:lnTo>
                    <a:pt x="462" y="2397"/>
                  </a:lnTo>
                  <a:lnTo>
                    <a:pt x="462" y="2415"/>
                  </a:lnTo>
                  <a:lnTo>
                    <a:pt x="462" y="2434"/>
                  </a:lnTo>
                  <a:lnTo>
                    <a:pt x="443" y="2434"/>
                  </a:lnTo>
                  <a:lnTo>
                    <a:pt x="425" y="2452"/>
                  </a:lnTo>
                  <a:lnTo>
                    <a:pt x="462" y="2452"/>
                  </a:lnTo>
                  <a:lnTo>
                    <a:pt x="480" y="2471"/>
                  </a:lnTo>
                  <a:lnTo>
                    <a:pt x="480" y="2489"/>
                  </a:lnTo>
                  <a:lnTo>
                    <a:pt x="499" y="2471"/>
                  </a:lnTo>
                  <a:lnTo>
                    <a:pt x="517" y="2471"/>
                  </a:lnTo>
                  <a:lnTo>
                    <a:pt x="499" y="2489"/>
                  </a:lnTo>
                  <a:lnTo>
                    <a:pt x="480" y="2508"/>
                  </a:lnTo>
                  <a:lnTo>
                    <a:pt x="480" y="2526"/>
                  </a:lnTo>
                  <a:lnTo>
                    <a:pt x="499" y="2526"/>
                  </a:lnTo>
                  <a:lnTo>
                    <a:pt x="480" y="2544"/>
                  </a:lnTo>
                  <a:lnTo>
                    <a:pt x="480" y="2563"/>
                  </a:lnTo>
                  <a:lnTo>
                    <a:pt x="499" y="2563"/>
                  </a:lnTo>
                  <a:lnTo>
                    <a:pt x="535" y="2544"/>
                  </a:lnTo>
                  <a:lnTo>
                    <a:pt x="535" y="2563"/>
                  </a:lnTo>
                  <a:lnTo>
                    <a:pt x="517" y="2581"/>
                  </a:lnTo>
                  <a:lnTo>
                    <a:pt x="535" y="2581"/>
                  </a:lnTo>
                  <a:lnTo>
                    <a:pt x="535" y="2600"/>
                  </a:lnTo>
                  <a:lnTo>
                    <a:pt x="554" y="2618"/>
                  </a:lnTo>
                  <a:lnTo>
                    <a:pt x="572" y="2637"/>
                  </a:lnTo>
                  <a:lnTo>
                    <a:pt x="591" y="2655"/>
                  </a:lnTo>
                  <a:lnTo>
                    <a:pt x="591" y="2673"/>
                  </a:lnTo>
                  <a:lnTo>
                    <a:pt x="591" y="2692"/>
                  </a:lnTo>
                  <a:lnTo>
                    <a:pt x="609" y="2710"/>
                  </a:lnTo>
                  <a:lnTo>
                    <a:pt x="646" y="2766"/>
                  </a:lnTo>
                  <a:lnTo>
                    <a:pt x="646" y="2784"/>
                  </a:lnTo>
                  <a:lnTo>
                    <a:pt x="646" y="2821"/>
                  </a:lnTo>
                  <a:lnTo>
                    <a:pt x="683" y="2821"/>
                  </a:lnTo>
                  <a:lnTo>
                    <a:pt x="683" y="2858"/>
                  </a:lnTo>
                  <a:lnTo>
                    <a:pt x="738" y="2876"/>
                  </a:lnTo>
                  <a:lnTo>
                    <a:pt x="757" y="2895"/>
                  </a:lnTo>
                  <a:lnTo>
                    <a:pt x="738" y="2895"/>
                  </a:lnTo>
                  <a:lnTo>
                    <a:pt x="738" y="2913"/>
                  </a:lnTo>
                  <a:lnTo>
                    <a:pt x="793" y="3005"/>
                  </a:lnTo>
                  <a:lnTo>
                    <a:pt x="904" y="3097"/>
                  </a:lnTo>
                  <a:lnTo>
                    <a:pt x="886" y="3116"/>
                  </a:lnTo>
                  <a:lnTo>
                    <a:pt x="904" y="3134"/>
                  </a:lnTo>
                  <a:lnTo>
                    <a:pt x="922" y="3134"/>
                  </a:lnTo>
                  <a:lnTo>
                    <a:pt x="922" y="3153"/>
                  </a:lnTo>
                  <a:lnTo>
                    <a:pt x="959" y="3153"/>
                  </a:lnTo>
                  <a:lnTo>
                    <a:pt x="978" y="3171"/>
                  </a:lnTo>
                  <a:lnTo>
                    <a:pt x="959" y="3190"/>
                  </a:lnTo>
                  <a:lnTo>
                    <a:pt x="959" y="3208"/>
                  </a:lnTo>
                  <a:lnTo>
                    <a:pt x="1015" y="3208"/>
                  </a:lnTo>
                  <a:lnTo>
                    <a:pt x="1015" y="3245"/>
                  </a:lnTo>
                  <a:lnTo>
                    <a:pt x="1052" y="3245"/>
                  </a:lnTo>
                  <a:lnTo>
                    <a:pt x="1052" y="3263"/>
                  </a:lnTo>
                  <a:lnTo>
                    <a:pt x="1033" y="3300"/>
                  </a:lnTo>
                  <a:lnTo>
                    <a:pt x="1070" y="3300"/>
                  </a:lnTo>
                  <a:lnTo>
                    <a:pt x="1088" y="3282"/>
                  </a:lnTo>
                  <a:lnTo>
                    <a:pt x="1070" y="3319"/>
                  </a:lnTo>
                  <a:lnTo>
                    <a:pt x="1088" y="3337"/>
                  </a:lnTo>
                  <a:lnTo>
                    <a:pt x="1125" y="3337"/>
                  </a:lnTo>
                  <a:lnTo>
                    <a:pt x="1125" y="3355"/>
                  </a:lnTo>
                  <a:lnTo>
                    <a:pt x="1125" y="3374"/>
                  </a:lnTo>
                  <a:lnTo>
                    <a:pt x="1162" y="3411"/>
                  </a:lnTo>
                  <a:lnTo>
                    <a:pt x="1162" y="3392"/>
                  </a:lnTo>
                  <a:lnTo>
                    <a:pt x="1162" y="3374"/>
                  </a:lnTo>
                  <a:lnTo>
                    <a:pt x="1181" y="3374"/>
                  </a:lnTo>
                  <a:lnTo>
                    <a:pt x="1181" y="3392"/>
                  </a:lnTo>
                  <a:lnTo>
                    <a:pt x="1162" y="3411"/>
                  </a:lnTo>
                  <a:lnTo>
                    <a:pt x="1162" y="3429"/>
                  </a:lnTo>
                  <a:lnTo>
                    <a:pt x="1181" y="3429"/>
                  </a:lnTo>
                  <a:lnTo>
                    <a:pt x="1199" y="3448"/>
                  </a:lnTo>
                  <a:lnTo>
                    <a:pt x="1236" y="3466"/>
                  </a:lnTo>
                  <a:lnTo>
                    <a:pt x="1254" y="3503"/>
                  </a:lnTo>
                  <a:lnTo>
                    <a:pt x="1346" y="3595"/>
                  </a:lnTo>
                  <a:lnTo>
                    <a:pt x="1494" y="3687"/>
                  </a:lnTo>
                  <a:lnTo>
                    <a:pt x="1512" y="3706"/>
                  </a:lnTo>
                  <a:lnTo>
                    <a:pt x="1512" y="3724"/>
                  </a:lnTo>
                  <a:lnTo>
                    <a:pt x="1512" y="3743"/>
                  </a:lnTo>
                  <a:lnTo>
                    <a:pt x="1531" y="3724"/>
                  </a:lnTo>
                  <a:lnTo>
                    <a:pt x="1549" y="3761"/>
                  </a:lnTo>
                  <a:lnTo>
                    <a:pt x="1568" y="3761"/>
                  </a:lnTo>
                  <a:lnTo>
                    <a:pt x="1568" y="3779"/>
                  </a:lnTo>
                  <a:lnTo>
                    <a:pt x="1605" y="3816"/>
                  </a:lnTo>
                  <a:lnTo>
                    <a:pt x="1623" y="3816"/>
                  </a:lnTo>
                  <a:lnTo>
                    <a:pt x="1660" y="3835"/>
                  </a:lnTo>
                  <a:lnTo>
                    <a:pt x="1715" y="3890"/>
                  </a:lnTo>
                  <a:lnTo>
                    <a:pt x="1734" y="3908"/>
                  </a:lnTo>
                  <a:lnTo>
                    <a:pt x="1734" y="3927"/>
                  </a:lnTo>
                  <a:lnTo>
                    <a:pt x="1752" y="3945"/>
                  </a:lnTo>
                  <a:lnTo>
                    <a:pt x="1770" y="3927"/>
                  </a:lnTo>
                  <a:lnTo>
                    <a:pt x="1770" y="3908"/>
                  </a:lnTo>
                  <a:lnTo>
                    <a:pt x="1789" y="3927"/>
                  </a:lnTo>
                  <a:lnTo>
                    <a:pt x="1807" y="3945"/>
                  </a:lnTo>
                  <a:lnTo>
                    <a:pt x="1807" y="3964"/>
                  </a:lnTo>
                  <a:lnTo>
                    <a:pt x="1826" y="3945"/>
                  </a:lnTo>
                  <a:lnTo>
                    <a:pt x="1844" y="3927"/>
                  </a:lnTo>
                  <a:lnTo>
                    <a:pt x="1844" y="3964"/>
                  </a:lnTo>
                  <a:lnTo>
                    <a:pt x="1844" y="3982"/>
                  </a:lnTo>
                  <a:lnTo>
                    <a:pt x="1899" y="3982"/>
                  </a:lnTo>
                  <a:lnTo>
                    <a:pt x="1918" y="4001"/>
                  </a:lnTo>
                  <a:lnTo>
                    <a:pt x="1918" y="4037"/>
                  </a:lnTo>
                  <a:lnTo>
                    <a:pt x="1955" y="4037"/>
                  </a:lnTo>
                  <a:lnTo>
                    <a:pt x="1973" y="4056"/>
                  </a:lnTo>
                  <a:lnTo>
                    <a:pt x="1992" y="4037"/>
                  </a:lnTo>
                  <a:lnTo>
                    <a:pt x="1992" y="4074"/>
                  </a:lnTo>
                  <a:lnTo>
                    <a:pt x="2028" y="4074"/>
                  </a:lnTo>
                  <a:lnTo>
                    <a:pt x="2047" y="4056"/>
                  </a:lnTo>
                  <a:lnTo>
                    <a:pt x="2047" y="4074"/>
                  </a:lnTo>
                  <a:lnTo>
                    <a:pt x="2028" y="4093"/>
                  </a:lnTo>
                  <a:lnTo>
                    <a:pt x="2065" y="4111"/>
                  </a:lnTo>
                  <a:lnTo>
                    <a:pt x="2139" y="4130"/>
                  </a:lnTo>
                  <a:lnTo>
                    <a:pt x="2158" y="4148"/>
                  </a:lnTo>
                  <a:lnTo>
                    <a:pt x="2213" y="4167"/>
                  </a:lnTo>
                  <a:lnTo>
                    <a:pt x="2213" y="4185"/>
                  </a:lnTo>
                  <a:lnTo>
                    <a:pt x="2231" y="4185"/>
                  </a:lnTo>
                  <a:lnTo>
                    <a:pt x="2231" y="4203"/>
                  </a:lnTo>
                  <a:lnTo>
                    <a:pt x="2250" y="4222"/>
                  </a:lnTo>
                  <a:lnTo>
                    <a:pt x="2250" y="4203"/>
                  </a:lnTo>
                  <a:lnTo>
                    <a:pt x="2287" y="4203"/>
                  </a:lnTo>
                  <a:lnTo>
                    <a:pt x="2287" y="4222"/>
                  </a:lnTo>
                  <a:lnTo>
                    <a:pt x="2305" y="4240"/>
                  </a:lnTo>
                  <a:lnTo>
                    <a:pt x="2323" y="4222"/>
                  </a:lnTo>
                  <a:lnTo>
                    <a:pt x="2323" y="4240"/>
                  </a:lnTo>
                  <a:lnTo>
                    <a:pt x="2360" y="4259"/>
                  </a:lnTo>
                  <a:lnTo>
                    <a:pt x="2416" y="4259"/>
                  </a:lnTo>
                  <a:lnTo>
                    <a:pt x="2434" y="4240"/>
                  </a:lnTo>
                  <a:lnTo>
                    <a:pt x="2434" y="4259"/>
                  </a:lnTo>
                  <a:lnTo>
                    <a:pt x="2434" y="4277"/>
                  </a:lnTo>
                  <a:lnTo>
                    <a:pt x="2434" y="4296"/>
                  </a:lnTo>
                  <a:lnTo>
                    <a:pt x="2452" y="4277"/>
                  </a:lnTo>
                  <a:lnTo>
                    <a:pt x="2471" y="4259"/>
                  </a:lnTo>
                  <a:lnTo>
                    <a:pt x="2489" y="4277"/>
                  </a:lnTo>
                  <a:lnTo>
                    <a:pt x="2489" y="4296"/>
                  </a:lnTo>
                  <a:lnTo>
                    <a:pt x="2508" y="4277"/>
                  </a:lnTo>
                  <a:lnTo>
                    <a:pt x="2508" y="4296"/>
                  </a:lnTo>
                  <a:lnTo>
                    <a:pt x="2526" y="4314"/>
                  </a:lnTo>
                  <a:lnTo>
                    <a:pt x="2563" y="4296"/>
                  </a:lnTo>
                  <a:lnTo>
                    <a:pt x="2581" y="4296"/>
                  </a:lnTo>
                  <a:lnTo>
                    <a:pt x="2600" y="4314"/>
                  </a:lnTo>
                  <a:lnTo>
                    <a:pt x="2618" y="4351"/>
                  </a:lnTo>
                  <a:lnTo>
                    <a:pt x="2618" y="4332"/>
                  </a:lnTo>
                  <a:lnTo>
                    <a:pt x="2655" y="4332"/>
                  </a:lnTo>
                  <a:lnTo>
                    <a:pt x="2655" y="4351"/>
                  </a:lnTo>
                  <a:lnTo>
                    <a:pt x="2655" y="4369"/>
                  </a:lnTo>
                  <a:lnTo>
                    <a:pt x="2674" y="4388"/>
                  </a:lnTo>
                  <a:lnTo>
                    <a:pt x="2692" y="4388"/>
                  </a:lnTo>
                  <a:lnTo>
                    <a:pt x="2692" y="4369"/>
                  </a:lnTo>
                  <a:lnTo>
                    <a:pt x="2711" y="4351"/>
                  </a:lnTo>
                  <a:lnTo>
                    <a:pt x="2729" y="4388"/>
                  </a:lnTo>
                  <a:lnTo>
                    <a:pt x="2729" y="4406"/>
                  </a:lnTo>
                  <a:lnTo>
                    <a:pt x="2747" y="4406"/>
                  </a:lnTo>
                  <a:lnTo>
                    <a:pt x="2784" y="4388"/>
                  </a:lnTo>
                  <a:lnTo>
                    <a:pt x="2784" y="4406"/>
                  </a:lnTo>
                  <a:lnTo>
                    <a:pt x="2803" y="4388"/>
                  </a:lnTo>
                  <a:lnTo>
                    <a:pt x="2821" y="4406"/>
                  </a:lnTo>
                  <a:lnTo>
                    <a:pt x="2821" y="4388"/>
                  </a:lnTo>
                  <a:lnTo>
                    <a:pt x="2840" y="4388"/>
                  </a:lnTo>
                  <a:lnTo>
                    <a:pt x="2840" y="4406"/>
                  </a:lnTo>
                  <a:lnTo>
                    <a:pt x="2821" y="4425"/>
                  </a:lnTo>
                  <a:lnTo>
                    <a:pt x="2858" y="4406"/>
                  </a:lnTo>
                  <a:lnTo>
                    <a:pt x="2858" y="4425"/>
                  </a:lnTo>
                  <a:lnTo>
                    <a:pt x="2876" y="4443"/>
                  </a:lnTo>
                  <a:lnTo>
                    <a:pt x="3005" y="4461"/>
                  </a:lnTo>
                  <a:lnTo>
                    <a:pt x="3042" y="4461"/>
                  </a:lnTo>
                  <a:lnTo>
                    <a:pt x="3024" y="4443"/>
                  </a:lnTo>
                  <a:lnTo>
                    <a:pt x="3042" y="4443"/>
                  </a:lnTo>
                  <a:lnTo>
                    <a:pt x="3042" y="4461"/>
                  </a:lnTo>
                  <a:lnTo>
                    <a:pt x="3061" y="4461"/>
                  </a:lnTo>
                  <a:lnTo>
                    <a:pt x="3079" y="4480"/>
                  </a:lnTo>
                  <a:lnTo>
                    <a:pt x="3098" y="4461"/>
                  </a:lnTo>
                  <a:lnTo>
                    <a:pt x="3116" y="4480"/>
                  </a:lnTo>
                  <a:lnTo>
                    <a:pt x="3116" y="4498"/>
                  </a:lnTo>
                  <a:lnTo>
                    <a:pt x="3208" y="4498"/>
                  </a:lnTo>
                  <a:lnTo>
                    <a:pt x="3208" y="4517"/>
                  </a:lnTo>
                  <a:lnTo>
                    <a:pt x="3227" y="4517"/>
                  </a:lnTo>
                  <a:lnTo>
                    <a:pt x="3245" y="4535"/>
                  </a:lnTo>
                  <a:lnTo>
                    <a:pt x="3227" y="4498"/>
                  </a:lnTo>
                  <a:lnTo>
                    <a:pt x="3227" y="4480"/>
                  </a:lnTo>
                  <a:lnTo>
                    <a:pt x="3245" y="4517"/>
                  </a:lnTo>
                  <a:lnTo>
                    <a:pt x="3264" y="4535"/>
                  </a:lnTo>
                  <a:lnTo>
                    <a:pt x="3282" y="4535"/>
                  </a:lnTo>
                  <a:lnTo>
                    <a:pt x="3264" y="4517"/>
                  </a:lnTo>
                  <a:lnTo>
                    <a:pt x="3264" y="4498"/>
                  </a:lnTo>
                  <a:lnTo>
                    <a:pt x="3282" y="4517"/>
                  </a:lnTo>
                  <a:lnTo>
                    <a:pt x="3300" y="4535"/>
                  </a:lnTo>
                  <a:lnTo>
                    <a:pt x="3337" y="4535"/>
                  </a:lnTo>
                  <a:lnTo>
                    <a:pt x="3337" y="4554"/>
                  </a:lnTo>
                  <a:lnTo>
                    <a:pt x="3374" y="4554"/>
                  </a:lnTo>
                  <a:lnTo>
                    <a:pt x="3411" y="4572"/>
                  </a:lnTo>
                  <a:lnTo>
                    <a:pt x="3429" y="4572"/>
                  </a:lnTo>
                  <a:lnTo>
                    <a:pt x="3429" y="4554"/>
                  </a:lnTo>
                  <a:lnTo>
                    <a:pt x="3448" y="4572"/>
                  </a:lnTo>
                  <a:lnTo>
                    <a:pt x="3466" y="4572"/>
                  </a:lnTo>
                  <a:lnTo>
                    <a:pt x="3485" y="4554"/>
                  </a:lnTo>
                  <a:lnTo>
                    <a:pt x="3503" y="4554"/>
                  </a:lnTo>
                  <a:lnTo>
                    <a:pt x="3540" y="4572"/>
                  </a:lnTo>
                  <a:lnTo>
                    <a:pt x="3577" y="4572"/>
                  </a:lnTo>
                  <a:lnTo>
                    <a:pt x="3577" y="4554"/>
                  </a:lnTo>
                  <a:lnTo>
                    <a:pt x="3595" y="4572"/>
                  </a:lnTo>
                  <a:lnTo>
                    <a:pt x="3595" y="4590"/>
                  </a:lnTo>
                  <a:lnTo>
                    <a:pt x="3632" y="4572"/>
                  </a:lnTo>
                  <a:lnTo>
                    <a:pt x="3743" y="4572"/>
                  </a:lnTo>
                  <a:lnTo>
                    <a:pt x="3743" y="4554"/>
                  </a:lnTo>
                  <a:lnTo>
                    <a:pt x="3761" y="4572"/>
                  </a:lnTo>
                  <a:lnTo>
                    <a:pt x="3761" y="4590"/>
                  </a:lnTo>
                  <a:lnTo>
                    <a:pt x="3798" y="4590"/>
                  </a:lnTo>
                  <a:lnTo>
                    <a:pt x="3817" y="4609"/>
                  </a:lnTo>
                  <a:lnTo>
                    <a:pt x="3853" y="4609"/>
                  </a:lnTo>
                  <a:lnTo>
                    <a:pt x="3872" y="4590"/>
                  </a:lnTo>
                  <a:lnTo>
                    <a:pt x="3909" y="4609"/>
                  </a:lnTo>
                  <a:lnTo>
                    <a:pt x="3964" y="4609"/>
                  </a:lnTo>
                  <a:lnTo>
                    <a:pt x="3982" y="4590"/>
                  </a:lnTo>
                  <a:lnTo>
                    <a:pt x="4001" y="4590"/>
                  </a:lnTo>
                  <a:lnTo>
                    <a:pt x="4019" y="4609"/>
                  </a:lnTo>
                  <a:lnTo>
                    <a:pt x="4056" y="4609"/>
                  </a:lnTo>
                  <a:lnTo>
                    <a:pt x="4093" y="4590"/>
                  </a:lnTo>
                  <a:lnTo>
                    <a:pt x="4093" y="4572"/>
                  </a:lnTo>
                  <a:lnTo>
                    <a:pt x="4130" y="4590"/>
                  </a:lnTo>
                  <a:lnTo>
                    <a:pt x="4240" y="4590"/>
                  </a:lnTo>
                  <a:lnTo>
                    <a:pt x="4259" y="4572"/>
                  </a:lnTo>
                  <a:lnTo>
                    <a:pt x="4277" y="4554"/>
                  </a:lnTo>
                  <a:lnTo>
                    <a:pt x="4277" y="4572"/>
                  </a:lnTo>
                  <a:lnTo>
                    <a:pt x="4277" y="4590"/>
                  </a:lnTo>
                  <a:lnTo>
                    <a:pt x="4277" y="4609"/>
                  </a:lnTo>
                  <a:lnTo>
                    <a:pt x="4333" y="4572"/>
                  </a:lnTo>
                  <a:lnTo>
                    <a:pt x="4370" y="4554"/>
                  </a:lnTo>
                  <a:lnTo>
                    <a:pt x="4370" y="4572"/>
                  </a:lnTo>
                  <a:lnTo>
                    <a:pt x="4499" y="4572"/>
                  </a:lnTo>
                  <a:lnTo>
                    <a:pt x="4572" y="4554"/>
                  </a:lnTo>
                  <a:lnTo>
                    <a:pt x="4609" y="4572"/>
                  </a:lnTo>
                  <a:lnTo>
                    <a:pt x="4628" y="4554"/>
                  </a:lnTo>
                  <a:lnTo>
                    <a:pt x="4646" y="4554"/>
                  </a:lnTo>
                  <a:lnTo>
                    <a:pt x="4646" y="4517"/>
                  </a:lnTo>
                  <a:lnTo>
                    <a:pt x="4664" y="4535"/>
                  </a:lnTo>
                  <a:lnTo>
                    <a:pt x="4683" y="4554"/>
                  </a:lnTo>
                  <a:lnTo>
                    <a:pt x="4701" y="4554"/>
                  </a:lnTo>
                  <a:lnTo>
                    <a:pt x="4757" y="4535"/>
                  </a:lnTo>
                  <a:lnTo>
                    <a:pt x="4793" y="4517"/>
                  </a:lnTo>
                  <a:lnTo>
                    <a:pt x="4812" y="4535"/>
                  </a:lnTo>
                  <a:lnTo>
                    <a:pt x="4830" y="4535"/>
                  </a:lnTo>
                  <a:lnTo>
                    <a:pt x="4849" y="4517"/>
                  </a:lnTo>
                  <a:lnTo>
                    <a:pt x="4867" y="4498"/>
                  </a:lnTo>
                  <a:lnTo>
                    <a:pt x="4904" y="4517"/>
                  </a:lnTo>
                  <a:lnTo>
                    <a:pt x="4923" y="4498"/>
                  </a:lnTo>
                  <a:lnTo>
                    <a:pt x="4941" y="4480"/>
                  </a:lnTo>
                  <a:lnTo>
                    <a:pt x="4996" y="4480"/>
                  </a:lnTo>
                  <a:lnTo>
                    <a:pt x="5088" y="4461"/>
                  </a:lnTo>
                  <a:lnTo>
                    <a:pt x="5181" y="4443"/>
                  </a:lnTo>
                  <a:lnTo>
                    <a:pt x="5217" y="4443"/>
                  </a:lnTo>
                  <a:lnTo>
                    <a:pt x="5236" y="4406"/>
                  </a:lnTo>
                  <a:lnTo>
                    <a:pt x="5273" y="4388"/>
                  </a:lnTo>
                  <a:lnTo>
                    <a:pt x="5328" y="4369"/>
                  </a:lnTo>
                  <a:lnTo>
                    <a:pt x="5383" y="4351"/>
                  </a:lnTo>
                  <a:lnTo>
                    <a:pt x="5402" y="4332"/>
                  </a:lnTo>
                  <a:lnTo>
                    <a:pt x="5420" y="4296"/>
                  </a:lnTo>
                  <a:lnTo>
                    <a:pt x="5439" y="4314"/>
                  </a:lnTo>
                  <a:lnTo>
                    <a:pt x="5476" y="4314"/>
                  </a:lnTo>
                  <a:lnTo>
                    <a:pt x="5512" y="4277"/>
                  </a:lnTo>
                  <a:lnTo>
                    <a:pt x="5512" y="4259"/>
                  </a:lnTo>
                  <a:lnTo>
                    <a:pt x="5512" y="4222"/>
                  </a:lnTo>
                  <a:lnTo>
                    <a:pt x="5494" y="4203"/>
                  </a:lnTo>
                  <a:lnTo>
                    <a:pt x="5476" y="4203"/>
                  </a:lnTo>
                  <a:lnTo>
                    <a:pt x="5476" y="4185"/>
                  </a:lnTo>
                  <a:lnTo>
                    <a:pt x="5476" y="4167"/>
                  </a:lnTo>
                  <a:lnTo>
                    <a:pt x="5439" y="4167"/>
                  </a:lnTo>
                  <a:lnTo>
                    <a:pt x="5439" y="4148"/>
                  </a:lnTo>
                  <a:lnTo>
                    <a:pt x="5420" y="4148"/>
                  </a:lnTo>
                  <a:lnTo>
                    <a:pt x="5402" y="4130"/>
                  </a:lnTo>
                  <a:lnTo>
                    <a:pt x="5383" y="4148"/>
                  </a:lnTo>
                  <a:lnTo>
                    <a:pt x="5402" y="4167"/>
                  </a:lnTo>
                  <a:lnTo>
                    <a:pt x="5402" y="4185"/>
                  </a:lnTo>
                  <a:lnTo>
                    <a:pt x="5383" y="4185"/>
                  </a:lnTo>
                  <a:lnTo>
                    <a:pt x="5383" y="4222"/>
                  </a:lnTo>
                  <a:lnTo>
                    <a:pt x="5346" y="4203"/>
                  </a:lnTo>
                  <a:lnTo>
                    <a:pt x="5328" y="4203"/>
                  </a:lnTo>
                  <a:lnTo>
                    <a:pt x="5328" y="4222"/>
                  </a:lnTo>
                  <a:lnTo>
                    <a:pt x="5328" y="4240"/>
                  </a:lnTo>
                  <a:lnTo>
                    <a:pt x="5310" y="4222"/>
                  </a:lnTo>
                  <a:lnTo>
                    <a:pt x="5291" y="4222"/>
                  </a:lnTo>
                  <a:lnTo>
                    <a:pt x="5291" y="4240"/>
                  </a:lnTo>
                  <a:lnTo>
                    <a:pt x="5273" y="4259"/>
                  </a:lnTo>
                  <a:lnTo>
                    <a:pt x="5254" y="4259"/>
                  </a:lnTo>
                  <a:lnTo>
                    <a:pt x="5217" y="4240"/>
                  </a:lnTo>
                  <a:lnTo>
                    <a:pt x="5181" y="4277"/>
                  </a:lnTo>
                  <a:lnTo>
                    <a:pt x="5107" y="4296"/>
                  </a:lnTo>
                  <a:lnTo>
                    <a:pt x="5015" y="4332"/>
                  </a:lnTo>
                  <a:lnTo>
                    <a:pt x="4996" y="4351"/>
                  </a:lnTo>
                  <a:lnTo>
                    <a:pt x="4830" y="4351"/>
                  </a:lnTo>
                  <a:lnTo>
                    <a:pt x="4830" y="4369"/>
                  </a:lnTo>
                  <a:lnTo>
                    <a:pt x="4757" y="4369"/>
                  </a:lnTo>
                  <a:lnTo>
                    <a:pt x="4738" y="4388"/>
                  </a:lnTo>
                  <a:lnTo>
                    <a:pt x="4757" y="4406"/>
                  </a:lnTo>
                  <a:lnTo>
                    <a:pt x="4738" y="4406"/>
                  </a:lnTo>
                  <a:lnTo>
                    <a:pt x="4720" y="4388"/>
                  </a:lnTo>
                  <a:lnTo>
                    <a:pt x="4664" y="4406"/>
                  </a:lnTo>
                  <a:lnTo>
                    <a:pt x="4628" y="4406"/>
                  </a:lnTo>
                  <a:lnTo>
                    <a:pt x="4609" y="4425"/>
                  </a:lnTo>
                  <a:lnTo>
                    <a:pt x="4591" y="4406"/>
                  </a:lnTo>
                  <a:lnTo>
                    <a:pt x="4572" y="4425"/>
                  </a:lnTo>
                  <a:lnTo>
                    <a:pt x="4517" y="4425"/>
                  </a:lnTo>
                  <a:lnTo>
                    <a:pt x="4425" y="4443"/>
                  </a:lnTo>
                  <a:lnTo>
                    <a:pt x="4240" y="4443"/>
                  </a:lnTo>
                  <a:lnTo>
                    <a:pt x="4222" y="4461"/>
                  </a:lnTo>
                  <a:lnTo>
                    <a:pt x="4204" y="4461"/>
                  </a:lnTo>
                  <a:lnTo>
                    <a:pt x="4204" y="4443"/>
                  </a:lnTo>
                  <a:lnTo>
                    <a:pt x="4185" y="4461"/>
                  </a:lnTo>
                  <a:lnTo>
                    <a:pt x="4167" y="4443"/>
                  </a:lnTo>
                  <a:lnTo>
                    <a:pt x="4148" y="4425"/>
                  </a:lnTo>
                  <a:lnTo>
                    <a:pt x="4148" y="4443"/>
                  </a:lnTo>
                  <a:lnTo>
                    <a:pt x="4130" y="4425"/>
                  </a:lnTo>
                  <a:lnTo>
                    <a:pt x="4111" y="4406"/>
                  </a:lnTo>
                  <a:lnTo>
                    <a:pt x="4111" y="4425"/>
                  </a:lnTo>
                  <a:lnTo>
                    <a:pt x="4111" y="4461"/>
                  </a:lnTo>
                  <a:lnTo>
                    <a:pt x="4093" y="4461"/>
                  </a:lnTo>
                  <a:lnTo>
                    <a:pt x="4093" y="4443"/>
                  </a:lnTo>
                  <a:lnTo>
                    <a:pt x="4075" y="4443"/>
                  </a:lnTo>
                  <a:lnTo>
                    <a:pt x="4075" y="4480"/>
                  </a:lnTo>
                  <a:lnTo>
                    <a:pt x="4056" y="4480"/>
                  </a:lnTo>
                  <a:lnTo>
                    <a:pt x="4056" y="4461"/>
                  </a:lnTo>
                  <a:lnTo>
                    <a:pt x="4038" y="4443"/>
                  </a:lnTo>
                  <a:lnTo>
                    <a:pt x="4019" y="4461"/>
                  </a:lnTo>
                  <a:lnTo>
                    <a:pt x="4019" y="4480"/>
                  </a:lnTo>
                  <a:lnTo>
                    <a:pt x="3964" y="4461"/>
                  </a:lnTo>
                  <a:lnTo>
                    <a:pt x="3946" y="4461"/>
                  </a:lnTo>
                  <a:lnTo>
                    <a:pt x="3909" y="4443"/>
                  </a:lnTo>
                  <a:lnTo>
                    <a:pt x="3743" y="4443"/>
                  </a:lnTo>
                  <a:lnTo>
                    <a:pt x="3724" y="4425"/>
                  </a:lnTo>
                  <a:lnTo>
                    <a:pt x="3687" y="4425"/>
                  </a:lnTo>
                  <a:lnTo>
                    <a:pt x="3540" y="4406"/>
                  </a:lnTo>
                  <a:lnTo>
                    <a:pt x="3466" y="4388"/>
                  </a:lnTo>
                  <a:lnTo>
                    <a:pt x="3429" y="4388"/>
                  </a:lnTo>
                  <a:lnTo>
                    <a:pt x="3429" y="4369"/>
                  </a:lnTo>
                  <a:lnTo>
                    <a:pt x="3411" y="4369"/>
                  </a:lnTo>
                  <a:lnTo>
                    <a:pt x="3411" y="4388"/>
                  </a:lnTo>
                  <a:lnTo>
                    <a:pt x="3411" y="4406"/>
                  </a:lnTo>
                  <a:lnTo>
                    <a:pt x="3393" y="4406"/>
                  </a:lnTo>
                  <a:lnTo>
                    <a:pt x="3374" y="4425"/>
                  </a:lnTo>
                  <a:lnTo>
                    <a:pt x="3356" y="4406"/>
                  </a:lnTo>
                  <a:lnTo>
                    <a:pt x="3337" y="4388"/>
                  </a:lnTo>
                  <a:lnTo>
                    <a:pt x="3319" y="4369"/>
                  </a:lnTo>
                  <a:lnTo>
                    <a:pt x="3319" y="4351"/>
                  </a:lnTo>
                  <a:lnTo>
                    <a:pt x="3300" y="4351"/>
                  </a:lnTo>
                  <a:lnTo>
                    <a:pt x="3300" y="4369"/>
                  </a:lnTo>
                  <a:lnTo>
                    <a:pt x="3282" y="4388"/>
                  </a:lnTo>
                  <a:lnTo>
                    <a:pt x="3282" y="4406"/>
                  </a:lnTo>
                  <a:lnTo>
                    <a:pt x="3264" y="4406"/>
                  </a:lnTo>
                  <a:lnTo>
                    <a:pt x="3245" y="4388"/>
                  </a:lnTo>
                  <a:lnTo>
                    <a:pt x="3264" y="4388"/>
                  </a:lnTo>
                  <a:lnTo>
                    <a:pt x="3245" y="4369"/>
                  </a:lnTo>
                  <a:lnTo>
                    <a:pt x="3208" y="4369"/>
                  </a:lnTo>
                  <a:lnTo>
                    <a:pt x="3190" y="4351"/>
                  </a:lnTo>
                  <a:lnTo>
                    <a:pt x="3190" y="4332"/>
                  </a:lnTo>
                  <a:lnTo>
                    <a:pt x="3153" y="4351"/>
                  </a:lnTo>
                  <a:lnTo>
                    <a:pt x="3116" y="4332"/>
                  </a:lnTo>
                  <a:lnTo>
                    <a:pt x="3024" y="4314"/>
                  </a:lnTo>
                  <a:lnTo>
                    <a:pt x="3005" y="4277"/>
                  </a:lnTo>
                  <a:lnTo>
                    <a:pt x="3005" y="4296"/>
                  </a:lnTo>
                  <a:lnTo>
                    <a:pt x="2987" y="4314"/>
                  </a:lnTo>
                  <a:lnTo>
                    <a:pt x="2987" y="4296"/>
                  </a:lnTo>
                  <a:lnTo>
                    <a:pt x="2969" y="4296"/>
                  </a:lnTo>
                  <a:lnTo>
                    <a:pt x="2969" y="4314"/>
                  </a:lnTo>
                  <a:lnTo>
                    <a:pt x="2950" y="4332"/>
                  </a:lnTo>
                  <a:lnTo>
                    <a:pt x="2950" y="4296"/>
                  </a:lnTo>
                  <a:lnTo>
                    <a:pt x="2913" y="4277"/>
                  </a:lnTo>
                  <a:lnTo>
                    <a:pt x="2913" y="4296"/>
                  </a:lnTo>
                  <a:lnTo>
                    <a:pt x="2913" y="4314"/>
                  </a:lnTo>
                  <a:lnTo>
                    <a:pt x="2895" y="4296"/>
                  </a:lnTo>
                  <a:lnTo>
                    <a:pt x="2876" y="4277"/>
                  </a:lnTo>
                  <a:lnTo>
                    <a:pt x="2858" y="4277"/>
                  </a:lnTo>
                  <a:lnTo>
                    <a:pt x="2858" y="4259"/>
                  </a:lnTo>
                  <a:lnTo>
                    <a:pt x="2840" y="4240"/>
                  </a:lnTo>
                  <a:lnTo>
                    <a:pt x="2821" y="4259"/>
                  </a:lnTo>
                  <a:lnTo>
                    <a:pt x="2803" y="4277"/>
                  </a:lnTo>
                  <a:lnTo>
                    <a:pt x="2803" y="4259"/>
                  </a:lnTo>
                  <a:lnTo>
                    <a:pt x="2803" y="4240"/>
                  </a:lnTo>
                  <a:lnTo>
                    <a:pt x="2692" y="4240"/>
                  </a:lnTo>
                  <a:lnTo>
                    <a:pt x="2692" y="4222"/>
                  </a:lnTo>
                  <a:lnTo>
                    <a:pt x="2711" y="4203"/>
                  </a:lnTo>
                  <a:lnTo>
                    <a:pt x="2692" y="4203"/>
                  </a:lnTo>
                  <a:lnTo>
                    <a:pt x="2674" y="4240"/>
                  </a:lnTo>
                  <a:lnTo>
                    <a:pt x="2674" y="4222"/>
                  </a:lnTo>
                  <a:lnTo>
                    <a:pt x="2655" y="4185"/>
                  </a:lnTo>
                  <a:lnTo>
                    <a:pt x="2600" y="4167"/>
                  </a:lnTo>
                  <a:lnTo>
                    <a:pt x="2563" y="4148"/>
                  </a:lnTo>
                  <a:lnTo>
                    <a:pt x="2545" y="4130"/>
                  </a:lnTo>
                  <a:lnTo>
                    <a:pt x="2526" y="4111"/>
                  </a:lnTo>
                  <a:lnTo>
                    <a:pt x="2526" y="4130"/>
                  </a:lnTo>
                  <a:lnTo>
                    <a:pt x="2508" y="4148"/>
                  </a:lnTo>
                  <a:lnTo>
                    <a:pt x="2489" y="4130"/>
                  </a:lnTo>
                  <a:lnTo>
                    <a:pt x="2489" y="4148"/>
                  </a:lnTo>
                  <a:lnTo>
                    <a:pt x="2471" y="4148"/>
                  </a:lnTo>
                  <a:lnTo>
                    <a:pt x="2452" y="4111"/>
                  </a:lnTo>
                  <a:lnTo>
                    <a:pt x="2416" y="4093"/>
                  </a:lnTo>
                  <a:lnTo>
                    <a:pt x="2397" y="4111"/>
                  </a:lnTo>
                  <a:lnTo>
                    <a:pt x="2379" y="4093"/>
                  </a:lnTo>
                  <a:lnTo>
                    <a:pt x="2379" y="4074"/>
                  </a:lnTo>
                  <a:lnTo>
                    <a:pt x="2379" y="4056"/>
                  </a:lnTo>
                  <a:lnTo>
                    <a:pt x="2360" y="4074"/>
                  </a:lnTo>
                  <a:lnTo>
                    <a:pt x="2342" y="4093"/>
                  </a:lnTo>
                  <a:lnTo>
                    <a:pt x="2342" y="4074"/>
                  </a:lnTo>
                  <a:lnTo>
                    <a:pt x="2342" y="4056"/>
                  </a:lnTo>
                  <a:lnTo>
                    <a:pt x="2323" y="4056"/>
                  </a:lnTo>
                  <a:lnTo>
                    <a:pt x="2323" y="4037"/>
                  </a:lnTo>
                  <a:lnTo>
                    <a:pt x="2305" y="4056"/>
                  </a:lnTo>
                  <a:lnTo>
                    <a:pt x="2287" y="4056"/>
                  </a:lnTo>
                  <a:lnTo>
                    <a:pt x="2287" y="4037"/>
                  </a:lnTo>
                  <a:lnTo>
                    <a:pt x="2268" y="4056"/>
                  </a:lnTo>
                  <a:lnTo>
                    <a:pt x="2250" y="4056"/>
                  </a:lnTo>
                  <a:lnTo>
                    <a:pt x="2250" y="4037"/>
                  </a:lnTo>
                  <a:lnTo>
                    <a:pt x="2231" y="4019"/>
                  </a:lnTo>
                  <a:lnTo>
                    <a:pt x="2158" y="3982"/>
                  </a:lnTo>
                  <a:lnTo>
                    <a:pt x="2065" y="3908"/>
                  </a:lnTo>
                  <a:lnTo>
                    <a:pt x="2047" y="3927"/>
                  </a:lnTo>
                  <a:lnTo>
                    <a:pt x="2028" y="3927"/>
                  </a:lnTo>
                  <a:lnTo>
                    <a:pt x="2028" y="3908"/>
                  </a:lnTo>
                  <a:lnTo>
                    <a:pt x="2028" y="3890"/>
                  </a:lnTo>
                  <a:lnTo>
                    <a:pt x="2028" y="3872"/>
                  </a:lnTo>
                  <a:lnTo>
                    <a:pt x="1992" y="3872"/>
                  </a:lnTo>
                  <a:lnTo>
                    <a:pt x="1955" y="3835"/>
                  </a:lnTo>
                  <a:lnTo>
                    <a:pt x="1936" y="3835"/>
                  </a:lnTo>
                  <a:lnTo>
                    <a:pt x="1918" y="3816"/>
                  </a:lnTo>
                  <a:lnTo>
                    <a:pt x="1918" y="3798"/>
                  </a:lnTo>
                  <a:lnTo>
                    <a:pt x="1881" y="3816"/>
                  </a:lnTo>
                  <a:lnTo>
                    <a:pt x="1863" y="3816"/>
                  </a:lnTo>
                  <a:lnTo>
                    <a:pt x="1844" y="3779"/>
                  </a:lnTo>
                  <a:lnTo>
                    <a:pt x="1807" y="3761"/>
                  </a:lnTo>
                  <a:lnTo>
                    <a:pt x="1770" y="3761"/>
                  </a:lnTo>
                  <a:lnTo>
                    <a:pt x="1770" y="3743"/>
                  </a:lnTo>
                  <a:lnTo>
                    <a:pt x="1752" y="3743"/>
                  </a:lnTo>
                  <a:lnTo>
                    <a:pt x="1752" y="3706"/>
                  </a:lnTo>
                  <a:lnTo>
                    <a:pt x="1715" y="3687"/>
                  </a:lnTo>
                  <a:lnTo>
                    <a:pt x="1660" y="3632"/>
                  </a:lnTo>
                  <a:lnTo>
                    <a:pt x="1641" y="3614"/>
                  </a:lnTo>
                  <a:lnTo>
                    <a:pt x="1623" y="3632"/>
                  </a:lnTo>
                  <a:lnTo>
                    <a:pt x="1605" y="3632"/>
                  </a:lnTo>
                  <a:lnTo>
                    <a:pt x="1605" y="3614"/>
                  </a:lnTo>
                  <a:lnTo>
                    <a:pt x="1586" y="3577"/>
                  </a:lnTo>
                  <a:lnTo>
                    <a:pt x="1549" y="3558"/>
                  </a:lnTo>
                  <a:lnTo>
                    <a:pt x="1512" y="3558"/>
                  </a:lnTo>
                  <a:lnTo>
                    <a:pt x="1531" y="3540"/>
                  </a:lnTo>
                  <a:lnTo>
                    <a:pt x="1531" y="3521"/>
                  </a:lnTo>
                  <a:lnTo>
                    <a:pt x="1494" y="3521"/>
                  </a:lnTo>
                  <a:lnTo>
                    <a:pt x="1475" y="3503"/>
                  </a:lnTo>
                  <a:lnTo>
                    <a:pt x="1457" y="3484"/>
                  </a:lnTo>
                  <a:lnTo>
                    <a:pt x="1411" y="3484"/>
                  </a:lnTo>
                  <a:lnTo>
                    <a:pt x="1420" y="3466"/>
                  </a:lnTo>
                  <a:lnTo>
                    <a:pt x="1420" y="3429"/>
                  </a:lnTo>
                  <a:lnTo>
                    <a:pt x="1402" y="3411"/>
                  </a:lnTo>
                  <a:lnTo>
                    <a:pt x="1402" y="3392"/>
                  </a:lnTo>
                  <a:lnTo>
                    <a:pt x="1383" y="3374"/>
                  </a:lnTo>
                  <a:lnTo>
                    <a:pt x="1365" y="3374"/>
                  </a:lnTo>
                  <a:lnTo>
                    <a:pt x="1346" y="3392"/>
                  </a:lnTo>
                  <a:lnTo>
                    <a:pt x="1328" y="3374"/>
                  </a:lnTo>
                  <a:lnTo>
                    <a:pt x="1328" y="3355"/>
                  </a:lnTo>
                  <a:lnTo>
                    <a:pt x="1310" y="3355"/>
                  </a:lnTo>
                  <a:lnTo>
                    <a:pt x="1310" y="3337"/>
                  </a:lnTo>
                  <a:lnTo>
                    <a:pt x="1310" y="3319"/>
                  </a:lnTo>
                  <a:lnTo>
                    <a:pt x="1291" y="3300"/>
                  </a:lnTo>
                  <a:lnTo>
                    <a:pt x="1254" y="3300"/>
                  </a:lnTo>
                  <a:lnTo>
                    <a:pt x="1236" y="3263"/>
                  </a:lnTo>
                  <a:lnTo>
                    <a:pt x="1236" y="3245"/>
                  </a:lnTo>
                  <a:lnTo>
                    <a:pt x="1217" y="3226"/>
                  </a:lnTo>
                  <a:lnTo>
                    <a:pt x="1199" y="3226"/>
                  </a:lnTo>
                  <a:lnTo>
                    <a:pt x="1199" y="3208"/>
                  </a:lnTo>
                  <a:lnTo>
                    <a:pt x="1181" y="3208"/>
                  </a:lnTo>
                  <a:lnTo>
                    <a:pt x="1162" y="3226"/>
                  </a:lnTo>
                  <a:lnTo>
                    <a:pt x="1162" y="3208"/>
                  </a:lnTo>
                  <a:lnTo>
                    <a:pt x="1162" y="3153"/>
                  </a:lnTo>
                  <a:lnTo>
                    <a:pt x="1144" y="3153"/>
                  </a:lnTo>
                  <a:lnTo>
                    <a:pt x="1125" y="3134"/>
                  </a:lnTo>
                  <a:lnTo>
                    <a:pt x="1107" y="3116"/>
                  </a:lnTo>
                  <a:lnTo>
                    <a:pt x="1107" y="3097"/>
                  </a:lnTo>
                  <a:lnTo>
                    <a:pt x="1088" y="3079"/>
                  </a:lnTo>
                  <a:lnTo>
                    <a:pt x="1070" y="3079"/>
                  </a:lnTo>
                  <a:lnTo>
                    <a:pt x="1052" y="3024"/>
                  </a:lnTo>
                  <a:lnTo>
                    <a:pt x="1033" y="3024"/>
                  </a:lnTo>
                  <a:lnTo>
                    <a:pt x="1033" y="3005"/>
                  </a:lnTo>
                  <a:lnTo>
                    <a:pt x="996" y="2987"/>
                  </a:lnTo>
                  <a:lnTo>
                    <a:pt x="978" y="2987"/>
                  </a:lnTo>
                  <a:lnTo>
                    <a:pt x="978" y="2968"/>
                  </a:lnTo>
                  <a:lnTo>
                    <a:pt x="959" y="2968"/>
                  </a:lnTo>
                  <a:lnTo>
                    <a:pt x="941" y="2987"/>
                  </a:lnTo>
                  <a:lnTo>
                    <a:pt x="941" y="2968"/>
                  </a:lnTo>
                  <a:lnTo>
                    <a:pt x="959" y="2950"/>
                  </a:lnTo>
                  <a:lnTo>
                    <a:pt x="959" y="2931"/>
                  </a:lnTo>
                  <a:lnTo>
                    <a:pt x="904" y="2858"/>
                  </a:lnTo>
                  <a:lnTo>
                    <a:pt x="867" y="2802"/>
                  </a:lnTo>
                  <a:lnTo>
                    <a:pt x="830" y="2802"/>
                  </a:lnTo>
                  <a:lnTo>
                    <a:pt x="812" y="2784"/>
                  </a:lnTo>
                  <a:lnTo>
                    <a:pt x="849" y="2766"/>
                  </a:lnTo>
                  <a:lnTo>
                    <a:pt x="812" y="2766"/>
                  </a:lnTo>
                  <a:lnTo>
                    <a:pt x="812" y="2747"/>
                  </a:lnTo>
                  <a:lnTo>
                    <a:pt x="812" y="2729"/>
                  </a:lnTo>
                  <a:lnTo>
                    <a:pt x="793" y="2710"/>
                  </a:lnTo>
                  <a:lnTo>
                    <a:pt x="775" y="2692"/>
                  </a:lnTo>
                  <a:lnTo>
                    <a:pt x="757" y="2692"/>
                  </a:lnTo>
                  <a:lnTo>
                    <a:pt x="757" y="2673"/>
                  </a:lnTo>
                  <a:lnTo>
                    <a:pt x="757" y="2637"/>
                  </a:lnTo>
                  <a:lnTo>
                    <a:pt x="720" y="2655"/>
                  </a:lnTo>
                  <a:lnTo>
                    <a:pt x="683" y="2673"/>
                  </a:lnTo>
                  <a:lnTo>
                    <a:pt x="683" y="2673"/>
                  </a:lnTo>
                  <a:lnTo>
                    <a:pt x="701" y="2637"/>
                  </a:lnTo>
                  <a:lnTo>
                    <a:pt x="738" y="2600"/>
                  </a:lnTo>
                  <a:lnTo>
                    <a:pt x="701" y="2600"/>
                  </a:lnTo>
                  <a:lnTo>
                    <a:pt x="720" y="2563"/>
                  </a:lnTo>
                  <a:lnTo>
                    <a:pt x="720" y="2544"/>
                  </a:lnTo>
                  <a:lnTo>
                    <a:pt x="701" y="2526"/>
                  </a:lnTo>
                  <a:lnTo>
                    <a:pt x="701" y="2544"/>
                  </a:lnTo>
                  <a:lnTo>
                    <a:pt x="683" y="2544"/>
                  </a:lnTo>
                  <a:lnTo>
                    <a:pt x="664" y="2526"/>
                  </a:lnTo>
                  <a:lnTo>
                    <a:pt x="683" y="2526"/>
                  </a:lnTo>
                  <a:lnTo>
                    <a:pt x="664" y="2508"/>
                  </a:lnTo>
                  <a:lnTo>
                    <a:pt x="664" y="2489"/>
                  </a:lnTo>
                  <a:lnTo>
                    <a:pt x="646" y="2471"/>
                  </a:lnTo>
                  <a:lnTo>
                    <a:pt x="628" y="2471"/>
                  </a:lnTo>
                  <a:lnTo>
                    <a:pt x="646" y="2452"/>
                  </a:lnTo>
                  <a:lnTo>
                    <a:pt x="628" y="2434"/>
                  </a:lnTo>
                  <a:lnTo>
                    <a:pt x="609" y="2452"/>
                  </a:lnTo>
                  <a:lnTo>
                    <a:pt x="609" y="2434"/>
                  </a:lnTo>
                  <a:lnTo>
                    <a:pt x="591" y="2415"/>
                  </a:lnTo>
                  <a:lnTo>
                    <a:pt x="628" y="2415"/>
                  </a:lnTo>
                  <a:lnTo>
                    <a:pt x="609" y="2397"/>
                  </a:lnTo>
                  <a:lnTo>
                    <a:pt x="591" y="2397"/>
                  </a:lnTo>
                  <a:lnTo>
                    <a:pt x="591" y="2378"/>
                  </a:lnTo>
                  <a:lnTo>
                    <a:pt x="591" y="2360"/>
                  </a:lnTo>
                  <a:lnTo>
                    <a:pt x="572" y="2360"/>
                  </a:lnTo>
                  <a:lnTo>
                    <a:pt x="572" y="2342"/>
                  </a:lnTo>
                  <a:lnTo>
                    <a:pt x="572" y="2323"/>
                  </a:lnTo>
                  <a:lnTo>
                    <a:pt x="572" y="2305"/>
                  </a:lnTo>
                  <a:lnTo>
                    <a:pt x="535" y="2268"/>
                  </a:lnTo>
                  <a:lnTo>
                    <a:pt x="517" y="2268"/>
                  </a:lnTo>
                  <a:lnTo>
                    <a:pt x="517" y="2249"/>
                  </a:lnTo>
                  <a:lnTo>
                    <a:pt x="535" y="2231"/>
                  </a:lnTo>
                  <a:lnTo>
                    <a:pt x="517" y="2231"/>
                  </a:lnTo>
                  <a:lnTo>
                    <a:pt x="517" y="2194"/>
                  </a:lnTo>
                  <a:lnTo>
                    <a:pt x="499" y="2194"/>
                  </a:lnTo>
                  <a:lnTo>
                    <a:pt x="517" y="2157"/>
                  </a:lnTo>
                  <a:lnTo>
                    <a:pt x="499" y="2157"/>
                  </a:lnTo>
                  <a:lnTo>
                    <a:pt x="499" y="2139"/>
                  </a:lnTo>
                  <a:lnTo>
                    <a:pt x="517" y="2120"/>
                  </a:lnTo>
                  <a:lnTo>
                    <a:pt x="480" y="2120"/>
                  </a:lnTo>
                  <a:lnTo>
                    <a:pt x="480" y="2102"/>
                  </a:lnTo>
                  <a:lnTo>
                    <a:pt x="462" y="2102"/>
                  </a:lnTo>
                  <a:lnTo>
                    <a:pt x="480" y="2065"/>
                  </a:lnTo>
                  <a:lnTo>
                    <a:pt x="480" y="2047"/>
                  </a:lnTo>
                  <a:lnTo>
                    <a:pt x="462" y="2028"/>
                  </a:lnTo>
                  <a:lnTo>
                    <a:pt x="443" y="1991"/>
                  </a:lnTo>
                  <a:lnTo>
                    <a:pt x="443" y="1955"/>
                  </a:lnTo>
                  <a:lnTo>
                    <a:pt x="443" y="1936"/>
                  </a:lnTo>
                  <a:lnTo>
                    <a:pt x="425" y="1918"/>
                  </a:lnTo>
                  <a:lnTo>
                    <a:pt x="406" y="1918"/>
                  </a:lnTo>
                  <a:lnTo>
                    <a:pt x="388" y="1936"/>
                  </a:lnTo>
                  <a:lnTo>
                    <a:pt x="388" y="1918"/>
                  </a:lnTo>
                  <a:lnTo>
                    <a:pt x="406" y="1899"/>
                  </a:lnTo>
                  <a:lnTo>
                    <a:pt x="425" y="1881"/>
                  </a:lnTo>
                  <a:lnTo>
                    <a:pt x="425" y="1862"/>
                  </a:lnTo>
                  <a:lnTo>
                    <a:pt x="388" y="1862"/>
                  </a:lnTo>
                  <a:lnTo>
                    <a:pt x="388" y="1844"/>
                  </a:lnTo>
                  <a:lnTo>
                    <a:pt x="388" y="1825"/>
                  </a:lnTo>
                  <a:lnTo>
                    <a:pt x="388" y="1807"/>
                  </a:lnTo>
                  <a:lnTo>
                    <a:pt x="388" y="1789"/>
                  </a:lnTo>
                  <a:lnTo>
                    <a:pt x="388" y="1770"/>
                  </a:lnTo>
                  <a:lnTo>
                    <a:pt x="351" y="1752"/>
                  </a:lnTo>
                  <a:lnTo>
                    <a:pt x="369" y="1752"/>
                  </a:lnTo>
                  <a:lnTo>
                    <a:pt x="369" y="1733"/>
                  </a:lnTo>
                  <a:lnTo>
                    <a:pt x="369" y="1678"/>
                  </a:lnTo>
                  <a:lnTo>
                    <a:pt x="351" y="1696"/>
                  </a:lnTo>
                  <a:lnTo>
                    <a:pt x="333" y="1715"/>
                  </a:lnTo>
                  <a:lnTo>
                    <a:pt x="333" y="1696"/>
                  </a:lnTo>
                  <a:lnTo>
                    <a:pt x="333" y="1660"/>
                  </a:lnTo>
                  <a:lnTo>
                    <a:pt x="351" y="1604"/>
                  </a:lnTo>
                  <a:lnTo>
                    <a:pt x="296" y="1586"/>
                  </a:lnTo>
                  <a:lnTo>
                    <a:pt x="277" y="1567"/>
                  </a:lnTo>
                  <a:lnTo>
                    <a:pt x="314" y="1567"/>
                  </a:lnTo>
                  <a:lnTo>
                    <a:pt x="314" y="1549"/>
                  </a:lnTo>
                  <a:lnTo>
                    <a:pt x="240" y="1549"/>
                  </a:lnTo>
                  <a:lnTo>
                    <a:pt x="240" y="1531"/>
                  </a:lnTo>
                  <a:lnTo>
                    <a:pt x="277" y="1494"/>
                  </a:lnTo>
                  <a:lnTo>
                    <a:pt x="296" y="1475"/>
                  </a:lnTo>
                  <a:lnTo>
                    <a:pt x="259" y="1475"/>
                  </a:lnTo>
                  <a:lnTo>
                    <a:pt x="259" y="1457"/>
                  </a:lnTo>
                  <a:lnTo>
                    <a:pt x="277" y="1438"/>
                  </a:lnTo>
                  <a:lnTo>
                    <a:pt x="240" y="1438"/>
                  </a:lnTo>
                  <a:lnTo>
                    <a:pt x="277" y="1420"/>
                  </a:lnTo>
                  <a:lnTo>
                    <a:pt x="259" y="1402"/>
                  </a:lnTo>
                  <a:lnTo>
                    <a:pt x="259" y="1383"/>
                  </a:lnTo>
                  <a:lnTo>
                    <a:pt x="240" y="1328"/>
                  </a:lnTo>
                  <a:lnTo>
                    <a:pt x="240" y="1254"/>
                  </a:lnTo>
                  <a:lnTo>
                    <a:pt x="240" y="1236"/>
                  </a:lnTo>
                  <a:lnTo>
                    <a:pt x="222" y="1236"/>
                  </a:lnTo>
                  <a:lnTo>
                    <a:pt x="204" y="1217"/>
                  </a:lnTo>
                  <a:lnTo>
                    <a:pt x="222" y="1217"/>
                  </a:lnTo>
                  <a:lnTo>
                    <a:pt x="222" y="1199"/>
                  </a:lnTo>
                  <a:lnTo>
                    <a:pt x="222" y="1180"/>
                  </a:lnTo>
                  <a:lnTo>
                    <a:pt x="240" y="1143"/>
                  </a:lnTo>
                  <a:lnTo>
                    <a:pt x="222" y="1125"/>
                  </a:lnTo>
                  <a:lnTo>
                    <a:pt x="204" y="1143"/>
                  </a:lnTo>
                  <a:lnTo>
                    <a:pt x="204" y="1125"/>
                  </a:lnTo>
                  <a:lnTo>
                    <a:pt x="204" y="1107"/>
                  </a:lnTo>
                  <a:lnTo>
                    <a:pt x="204" y="1070"/>
                  </a:lnTo>
                  <a:lnTo>
                    <a:pt x="204" y="1033"/>
                  </a:lnTo>
                  <a:lnTo>
                    <a:pt x="222" y="1033"/>
                  </a:lnTo>
                  <a:lnTo>
                    <a:pt x="222" y="1014"/>
                  </a:lnTo>
                  <a:lnTo>
                    <a:pt x="204" y="978"/>
                  </a:lnTo>
                  <a:lnTo>
                    <a:pt x="204" y="959"/>
                  </a:lnTo>
                  <a:lnTo>
                    <a:pt x="185" y="959"/>
                  </a:lnTo>
                  <a:lnTo>
                    <a:pt x="185" y="941"/>
                  </a:lnTo>
                  <a:lnTo>
                    <a:pt x="167" y="922"/>
                  </a:lnTo>
                  <a:lnTo>
                    <a:pt x="148" y="922"/>
                  </a:lnTo>
                  <a:lnTo>
                    <a:pt x="148" y="904"/>
                  </a:lnTo>
                  <a:lnTo>
                    <a:pt x="148" y="885"/>
                  </a:lnTo>
                  <a:lnTo>
                    <a:pt x="167" y="867"/>
                  </a:lnTo>
                  <a:lnTo>
                    <a:pt x="204" y="867"/>
                  </a:lnTo>
                  <a:lnTo>
                    <a:pt x="204" y="830"/>
                  </a:lnTo>
                  <a:lnTo>
                    <a:pt x="204" y="812"/>
                  </a:lnTo>
                  <a:lnTo>
                    <a:pt x="204" y="793"/>
                  </a:lnTo>
                  <a:lnTo>
                    <a:pt x="204" y="775"/>
                  </a:lnTo>
                  <a:lnTo>
                    <a:pt x="185" y="756"/>
                  </a:lnTo>
                  <a:lnTo>
                    <a:pt x="167" y="756"/>
                  </a:lnTo>
                  <a:lnTo>
                    <a:pt x="167" y="738"/>
                  </a:lnTo>
                  <a:lnTo>
                    <a:pt x="167" y="719"/>
                  </a:lnTo>
                  <a:lnTo>
                    <a:pt x="167" y="683"/>
                  </a:lnTo>
                  <a:lnTo>
                    <a:pt x="148" y="664"/>
                  </a:lnTo>
                  <a:lnTo>
                    <a:pt x="185" y="627"/>
                  </a:lnTo>
                  <a:lnTo>
                    <a:pt x="185" y="609"/>
                  </a:lnTo>
                  <a:lnTo>
                    <a:pt x="167" y="590"/>
                  </a:lnTo>
                  <a:lnTo>
                    <a:pt x="167" y="535"/>
                  </a:lnTo>
                  <a:lnTo>
                    <a:pt x="167" y="480"/>
                  </a:lnTo>
                  <a:lnTo>
                    <a:pt x="148" y="480"/>
                  </a:lnTo>
                  <a:lnTo>
                    <a:pt x="167" y="461"/>
                  </a:lnTo>
                  <a:lnTo>
                    <a:pt x="148" y="443"/>
                  </a:lnTo>
                  <a:lnTo>
                    <a:pt x="130" y="443"/>
                  </a:lnTo>
                  <a:lnTo>
                    <a:pt x="130" y="425"/>
                  </a:lnTo>
                  <a:lnTo>
                    <a:pt x="167" y="425"/>
                  </a:lnTo>
                  <a:lnTo>
                    <a:pt x="185" y="406"/>
                  </a:lnTo>
                  <a:lnTo>
                    <a:pt x="204" y="388"/>
                  </a:lnTo>
                  <a:lnTo>
                    <a:pt x="167" y="388"/>
                  </a:lnTo>
                  <a:lnTo>
                    <a:pt x="204" y="369"/>
                  </a:lnTo>
                  <a:lnTo>
                    <a:pt x="167" y="369"/>
                  </a:lnTo>
                  <a:lnTo>
                    <a:pt x="130" y="351"/>
                  </a:lnTo>
                  <a:lnTo>
                    <a:pt x="148" y="332"/>
                  </a:lnTo>
                  <a:lnTo>
                    <a:pt x="167" y="332"/>
                  </a:lnTo>
                  <a:lnTo>
                    <a:pt x="167" y="314"/>
                  </a:lnTo>
                  <a:lnTo>
                    <a:pt x="185" y="332"/>
                  </a:lnTo>
                  <a:lnTo>
                    <a:pt x="204" y="332"/>
                  </a:lnTo>
                  <a:lnTo>
                    <a:pt x="204" y="314"/>
                  </a:lnTo>
                  <a:lnTo>
                    <a:pt x="185" y="277"/>
                  </a:lnTo>
                  <a:lnTo>
                    <a:pt x="204" y="277"/>
                  </a:lnTo>
                  <a:lnTo>
                    <a:pt x="185" y="259"/>
                  </a:lnTo>
                  <a:lnTo>
                    <a:pt x="204" y="240"/>
                  </a:lnTo>
                  <a:lnTo>
                    <a:pt x="204" y="222"/>
                  </a:lnTo>
                  <a:lnTo>
                    <a:pt x="185" y="222"/>
                  </a:lnTo>
                  <a:lnTo>
                    <a:pt x="148" y="203"/>
                  </a:lnTo>
                  <a:lnTo>
                    <a:pt x="185" y="203"/>
                  </a:lnTo>
                  <a:lnTo>
                    <a:pt x="204" y="185"/>
                  </a:lnTo>
                  <a:lnTo>
                    <a:pt x="204" y="166"/>
                  </a:lnTo>
                  <a:lnTo>
                    <a:pt x="185" y="148"/>
                  </a:lnTo>
                  <a:lnTo>
                    <a:pt x="222" y="148"/>
                  </a:lnTo>
                  <a:lnTo>
                    <a:pt x="222" y="130"/>
                  </a:lnTo>
                  <a:lnTo>
                    <a:pt x="204" y="111"/>
                  </a:lnTo>
                  <a:lnTo>
                    <a:pt x="222" y="111"/>
                  </a:lnTo>
                  <a:lnTo>
                    <a:pt x="222" y="93"/>
                  </a:lnTo>
                  <a:lnTo>
                    <a:pt x="204" y="93"/>
                  </a:lnTo>
                  <a:lnTo>
                    <a:pt x="185" y="74"/>
                  </a:lnTo>
                  <a:lnTo>
                    <a:pt x="185" y="56"/>
                  </a:lnTo>
                  <a:lnTo>
                    <a:pt x="167" y="56"/>
                  </a:lnTo>
                  <a:lnTo>
                    <a:pt x="148" y="37"/>
                  </a:lnTo>
                  <a:lnTo>
                    <a:pt x="204" y="37"/>
                  </a:lnTo>
                  <a:lnTo>
                    <a:pt x="185" y="19"/>
                  </a:lnTo>
                  <a:lnTo>
                    <a:pt x="167" y="1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1227925" y="757475"/>
              <a:ext cx="113400" cy="198175"/>
            </a:xfrm>
            <a:custGeom>
              <a:avLst/>
              <a:gdLst/>
              <a:ahLst/>
              <a:cxnLst/>
              <a:rect l="l" t="t" r="r" b="b"/>
              <a:pathLst>
                <a:path w="4536" h="7927" extrusionOk="0">
                  <a:moveTo>
                    <a:pt x="222" y="0"/>
                  </a:moveTo>
                  <a:lnTo>
                    <a:pt x="222" y="37"/>
                  </a:lnTo>
                  <a:lnTo>
                    <a:pt x="240" y="37"/>
                  </a:lnTo>
                  <a:lnTo>
                    <a:pt x="240" y="19"/>
                  </a:lnTo>
                  <a:lnTo>
                    <a:pt x="240" y="0"/>
                  </a:lnTo>
                  <a:close/>
                  <a:moveTo>
                    <a:pt x="204" y="203"/>
                  </a:moveTo>
                  <a:lnTo>
                    <a:pt x="222" y="222"/>
                  </a:lnTo>
                  <a:lnTo>
                    <a:pt x="204" y="240"/>
                  </a:lnTo>
                  <a:lnTo>
                    <a:pt x="185" y="240"/>
                  </a:lnTo>
                  <a:lnTo>
                    <a:pt x="185" y="222"/>
                  </a:lnTo>
                  <a:lnTo>
                    <a:pt x="204" y="203"/>
                  </a:lnTo>
                  <a:close/>
                  <a:moveTo>
                    <a:pt x="351" y="222"/>
                  </a:moveTo>
                  <a:lnTo>
                    <a:pt x="333" y="258"/>
                  </a:lnTo>
                  <a:lnTo>
                    <a:pt x="333" y="277"/>
                  </a:lnTo>
                  <a:lnTo>
                    <a:pt x="314" y="277"/>
                  </a:lnTo>
                  <a:lnTo>
                    <a:pt x="296" y="258"/>
                  </a:lnTo>
                  <a:lnTo>
                    <a:pt x="314" y="240"/>
                  </a:lnTo>
                  <a:lnTo>
                    <a:pt x="333" y="222"/>
                  </a:lnTo>
                  <a:close/>
                  <a:moveTo>
                    <a:pt x="333" y="332"/>
                  </a:moveTo>
                  <a:lnTo>
                    <a:pt x="314" y="351"/>
                  </a:lnTo>
                  <a:lnTo>
                    <a:pt x="333" y="351"/>
                  </a:lnTo>
                  <a:lnTo>
                    <a:pt x="333" y="332"/>
                  </a:lnTo>
                  <a:close/>
                  <a:moveTo>
                    <a:pt x="886" y="461"/>
                  </a:moveTo>
                  <a:lnTo>
                    <a:pt x="922" y="480"/>
                  </a:lnTo>
                  <a:lnTo>
                    <a:pt x="922" y="498"/>
                  </a:lnTo>
                  <a:lnTo>
                    <a:pt x="904" y="516"/>
                  </a:lnTo>
                  <a:lnTo>
                    <a:pt x="904" y="498"/>
                  </a:lnTo>
                  <a:lnTo>
                    <a:pt x="886" y="461"/>
                  </a:lnTo>
                  <a:close/>
                  <a:moveTo>
                    <a:pt x="978" y="480"/>
                  </a:moveTo>
                  <a:lnTo>
                    <a:pt x="959" y="498"/>
                  </a:lnTo>
                  <a:lnTo>
                    <a:pt x="959" y="516"/>
                  </a:lnTo>
                  <a:lnTo>
                    <a:pt x="978" y="516"/>
                  </a:lnTo>
                  <a:lnTo>
                    <a:pt x="996" y="535"/>
                  </a:lnTo>
                  <a:lnTo>
                    <a:pt x="1015" y="516"/>
                  </a:lnTo>
                  <a:lnTo>
                    <a:pt x="996" y="498"/>
                  </a:lnTo>
                  <a:lnTo>
                    <a:pt x="978" y="480"/>
                  </a:lnTo>
                  <a:close/>
                  <a:moveTo>
                    <a:pt x="1310" y="848"/>
                  </a:moveTo>
                  <a:lnTo>
                    <a:pt x="1310" y="867"/>
                  </a:lnTo>
                  <a:lnTo>
                    <a:pt x="1291" y="867"/>
                  </a:lnTo>
                  <a:lnTo>
                    <a:pt x="1291" y="848"/>
                  </a:lnTo>
                  <a:close/>
                  <a:moveTo>
                    <a:pt x="1365" y="811"/>
                  </a:moveTo>
                  <a:lnTo>
                    <a:pt x="1383" y="830"/>
                  </a:lnTo>
                  <a:lnTo>
                    <a:pt x="1383" y="867"/>
                  </a:lnTo>
                  <a:lnTo>
                    <a:pt x="1365" y="885"/>
                  </a:lnTo>
                  <a:lnTo>
                    <a:pt x="1365" y="848"/>
                  </a:lnTo>
                  <a:lnTo>
                    <a:pt x="1365" y="811"/>
                  </a:lnTo>
                  <a:close/>
                  <a:moveTo>
                    <a:pt x="1457" y="885"/>
                  </a:moveTo>
                  <a:lnTo>
                    <a:pt x="1457" y="904"/>
                  </a:lnTo>
                  <a:lnTo>
                    <a:pt x="1475" y="885"/>
                  </a:lnTo>
                  <a:close/>
                  <a:moveTo>
                    <a:pt x="1531" y="1033"/>
                  </a:moveTo>
                  <a:lnTo>
                    <a:pt x="1531" y="1069"/>
                  </a:lnTo>
                  <a:lnTo>
                    <a:pt x="1512" y="1088"/>
                  </a:lnTo>
                  <a:lnTo>
                    <a:pt x="1512" y="1069"/>
                  </a:lnTo>
                  <a:lnTo>
                    <a:pt x="1512" y="1033"/>
                  </a:lnTo>
                  <a:close/>
                  <a:moveTo>
                    <a:pt x="1641" y="1069"/>
                  </a:moveTo>
                  <a:lnTo>
                    <a:pt x="1641" y="1088"/>
                  </a:lnTo>
                  <a:lnTo>
                    <a:pt x="1623" y="1106"/>
                  </a:lnTo>
                  <a:lnTo>
                    <a:pt x="1623" y="1088"/>
                  </a:lnTo>
                  <a:lnTo>
                    <a:pt x="1623" y="1069"/>
                  </a:lnTo>
                  <a:close/>
                  <a:moveTo>
                    <a:pt x="1807" y="1199"/>
                  </a:moveTo>
                  <a:lnTo>
                    <a:pt x="1826" y="1217"/>
                  </a:lnTo>
                  <a:lnTo>
                    <a:pt x="1807" y="1217"/>
                  </a:lnTo>
                  <a:lnTo>
                    <a:pt x="1807" y="1199"/>
                  </a:lnTo>
                  <a:close/>
                  <a:moveTo>
                    <a:pt x="1826" y="1309"/>
                  </a:moveTo>
                  <a:lnTo>
                    <a:pt x="1844" y="1328"/>
                  </a:lnTo>
                  <a:lnTo>
                    <a:pt x="1826" y="1346"/>
                  </a:lnTo>
                  <a:lnTo>
                    <a:pt x="1807" y="1346"/>
                  </a:lnTo>
                  <a:lnTo>
                    <a:pt x="1807" y="1328"/>
                  </a:lnTo>
                  <a:lnTo>
                    <a:pt x="1826" y="1309"/>
                  </a:lnTo>
                  <a:close/>
                  <a:moveTo>
                    <a:pt x="1899" y="1401"/>
                  </a:moveTo>
                  <a:lnTo>
                    <a:pt x="1881" y="1420"/>
                  </a:lnTo>
                  <a:lnTo>
                    <a:pt x="1863" y="1401"/>
                  </a:lnTo>
                  <a:close/>
                  <a:moveTo>
                    <a:pt x="2360" y="1420"/>
                  </a:moveTo>
                  <a:lnTo>
                    <a:pt x="2342" y="1438"/>
                  </a:lnTo>
                  <a:lnTo>
                    <a:pt x="2360" y="1438"/>
                  </a:lnTo>
                  <a:lnTo>
                    <a:pt x="2379" y="1420"/>
                  </a:lnTo>
                  <a:close/>
                  <a:moveTo>
                    <a:pt x="2047" y="1493"/>
                  </a:moveTo>
                  <a:lnTo>
                    <a:pt x="2065" y="1512"/>
                  </a:lnTo>
                  <a:lnTo>
                    <a:pt x="2065" y="1530"/>
                  </a:lnTo>
                  <a:lnTo>
                    <a:pt x="2047" y="1530"/>
                  </a:lnTo>
                  <a:lnTo>
                    <a:pt x="2047" y="1512"/>
                  </a:lnTo>
                  <a:lnTo>
                    <a:pt x="2047" y="1493"/>
                  </a:lnTo>
                  <a:close/>
                  <a:moveTo>
                    <a:pt x="1992" y="1715"/>
                  </a:moveTo>
                  <a:lnTo>
                    <a:pt x="1992" y="1733"/>
                  </a:lnTo>
                  <a:lnTo>
                    <a:pt x="2010" y="1752"/>
                  </a:lnTo>
                  <a:lnTo>
                    <a:pt x="2010" y="1733"/>
                  </a:lnTo>
                  <a:lnTo>
                    <a:pt x="1992" y="1715"/>
                  </a:lnTo>
                  <a:close/>
                  <a:moveTo>
                    <a:pt x="2305" y="1825"/>
                  </a:moveTo>
                  <a:lnTo>
                    <a:pt x="2305" y="1844"/>
                  </a:lnTo>
                  <a:lnTo>
                    <a:pt x="2286" y="1844"/>
                  </a:lnTo>
                  <a:lnTo>
                    <a:pt x="2286" y="1825"/>
                  </a:lnTo>
                  <a:close/>
                  <a:moveTo>
                    <a:pt x="2397" y="1844"/>
                  </a:moveTo>
                  <a:lnTo>
                    <a:pt x="2397" y="1862"/>
                  </a:lnTo>
                  <a:lnTo>
                    <a:pt x="2416" y="1844"/>
                  </a:lnTo>
                  <a:close/>
                  <a:moveTo>
                    <a:pt x="2360" y="1881"/>
                  </a:moveTo>
                  <a:lnTo>
                    <a:pt x="2360" y="1899"/>
                  </a:lnTo>
                  <a:lnTo>
                    <a:pt x="2342" y="1899"/>
                  </a:lnTo>
                  <a:lnTo>
                    <a:pt x="2342" y="1881"/>
                  </a:lnTo>
                  <a:close/>
                  <a:moveTo>
                    <a:pt x="2821" y="2452"/>
                  </a:moveTo>
                  <a:lnTo>
                    <a:pt x="2803" y="2470"/>
                  </a:lnTo>
                  <a:lnTo>
                    <a:pt x="2803" y="2452"/>
                  </a:lnTo>
                  <a:close/>
                  <a:moveTo>
                    <a:pt x="2987" y="2673"/>
                  </a:moveTo>
                  <a:lnTo>
                    <a:pt x="2969" y="2692"/>
                  </a:lnTo>
                  <a:lnTo>
                    <a:pt x="2950" y="2692"/>
                  </a:lnTo>
                  <a:lnTo>
                    <a:pt x="2969" y="2673"/>
                  </a:lnTo>
                  <a:close/>
                  <a:moveTo>
                    <a:pt x="2987" y="2876"/>
                  </a:moveTo>
                  <a:lnTo>
                    <a:pt x="2987" y="2894"/>
                  </a:lnTo>
                  <a:lnTo>
                    <a:pt x="2969" y="2913"/>
                  </a:lnTo>
                  <a:lnTo>
                    <a:pt x="2987" y="2876"/>
                  </a:lnTo>
                  <a:close/>
                  <a:moveTo>
                    <a:pt x="3134" y="2968"/>
                  </a:moveTo>
                  <a:lnTo>
                    <a:pt x="3134" y="2987"/>
                  </a:lnTo>
                  <a:lnTo>
                    <a:pt x="3116" y="2987"/>
                  </a:lnTo>
                  <a:lnTo>
                    <a:pt x="3116" y="2968"/>
                  </a:lnTo>
                  <a:close/>
                  <a:moveTo>
                    <a:pt x="3485" y="3503"/>
                  </a:moveTo>
                  <a:lnTo>
                    <a:pt x="3485" y="3521"/>
                  </a:lnTo>
                  <a:lnTo>
                    <a:pt x="3503" y="3521"/>
                  </a:lnTo>
                  <a:lnTo>
                    <a:pt x="3485" y="3503"/>
                  </a:lnTo>
                  <a:close/>
                  <a:moveTo>
                    <a:pt x="3522" y="3650"/>
                  </a:moveTo>
                  <a:lnTo>
                    <a:pt x="3522" y="3669"/>
                  </a:lnTo>
                  <a:lnTo>
                    <a:pt x="3522" y="3687"/>
                  </a:lnTo>
                  <a:lnTo>
                    <a:pt x="3503" y="3687"/>
                  </a:lnTo>
                  <a:lnTo>
                    <a:pt x="3503" y="3669"/>
                  </a:lnTo>
                  <a:lnTo>
                    <a:pt x="3503" y="3650"/>
                  </a:lnTo>
                  <a:close/>
                  <a:moveTo>
                    <a:pt x="3706" y="4074"/>
                  </a:moveTo>
                  <a:lnTo>
                    <a:pt x="3706" y="4093"/>
                  </a:lnTo>
                  <a:lnTo>
                    <a:pt x="3669" y="4093"/>
                  </a:lnTo>
                  <a:lnTo>
                    <a:pt x="3706" y="4074"/>
                  </a:lnTo>
                  <a:close/>
                  <a:moveTo>
                    <a:pt x="3945" y="4977"/>
                  </a:moveTo>
                  <a:lnTo>
                    <a:pt x="3964" y="4996"/>
                  </a:lnTo>
                  <a:lnTo>
                    <a:pt x="3945" y="4996"/>
                  </a:lnTo>
                  <a:lnTo>
                    <a:pt x="3945" y="5014"/>
                  </a:lnTo>
                  <a:lnTo>
                    <a:pt x="3927" y="4996"/>
                  </a:lnTo>
                  <a:lnTo>
                    <a:pt x="3945" y="4977"/>
                  </a:lnTo>
                  <a:close/>
                  <a:moveTo>
                    <a:pt x="4093" y="5162"/>
                  </a:moveTo>
                  <a:lnTo>
                    <a:pt x="4093" y="5180"/>
                  </a:lnTo>
                  <a:lnTo>
                    <a:pt x="4093" y="5199"/>
                  </a:lnTo>
                  <a:lnTo>
                    <a:pt x="4075" y="5199"/>
                  </a:lnTo>
                  <a:lnTo>
                    <a:pt x="4075" y="5180"/>
                  </a:lnTo>
                  <a:lnTo>
                    <a:pt x="4093" y="5162"/>
                  </a:lnTo>
                  <a:close/>
                  <a:moveTo>
                    <a:pt x="4167" y="5199"/>
                  </a:moveTo>
                  <a:lnTo>
                    <a:pt x="4148" y="5217"/>
                  </a:lnTo>
                  <a:lnTo>
                    <a:pt x="4167" y="5217"/>
                  </a:lnTo>
                  <a:lnTo>
                    <a:pt x="4167" y="5199"/>
                  </a:lnTo>
                  <a:close/>
                  <a:moveTo>
                    <a:pt x="4111" y="5254"/>
                  </a:moveTo>
                  <a:lnTo>
                    <a:pt x="4130" y="5272"/>
                  </a:lnTo>
                  <a:lnTo>
                    <a:pt x="4111" y="5272"/>
                  </a:lnTo>
                  <a:lnTo>
                    <a:pt x="4111" y="5254"/>
                  </a:lnTo>
                  <a:close/>
                  <a:moveTo>
                    <a:pt x="4148" y="5364"/>
                  </a:moveTo>
                  <a:lnTo>
                    <a:pt x="4148" y="5383"/>
                  </a:lnTo>
                  <a:lnTo>
                    <a:pt x="4130" y="5383"/>
                  </a:lnTo>
                  <a:lnTo>
                    <a:pt x="4130" y="5364"/>
                  </a:lnTo>
                  <a:close/>
                  <a:moveTo>
                    <a:pt x="4167" y="5475"/>
                  </a:moveTo>
                  <a:lnTo>
                    <a:pt x="4167" y="5493"/>
                  </a:lnTo>
                  <a:lnTo>
                    <a:pt x="4148" y="5493"/>
                  </a:lnTo>
                  <a:lnTo>
                    <a:pt x="4130" y="5475"/>
                  </a:lnTo>
                  <a:close/>
                  <a:moveTo>
                    <a:pt x="4277" y="5899"/>
                  </a:moveTo>
                  <a:lnTo>
                    <a:pt x="4277" y="5917"/>
                  </a:lnTo>
                  <a:lnTo>
                    <a:pt x="4240" y="5936"/>
                  </a:lnTo>
                  <a:lnTo>
                    <a:pt x="4240" y="5917"/>
                  </a:lnTo>
                  <a:lnTo>
                    <a:pt x="4259" y="5899"/>
                  </a:lnTo>
                  <a:close/>
                  <a:moveTo>
                    <a:pt x="4296" y="6286"/>
                  </a:moveTo>
                  <a:lnTo>
                    <a:pt x="4296" y="6305"/>
                  </a:lnTo>
                  <a:lnTo>
                    <a:pt x="4259" y="6305"/>
                  </a:lnTo>
                  <a:lnTo>
                    <a:pt x="4277" y="6286"/>
                  </a:lnTo>
                  <a:close/>
                  <a:moveTo>
                    <a:pt x="4406" y="7835"/>
                  </a:moveTo>
                  <a:lnTo>
                    <a:pt x="4425" y="7853"/>
                  </a:lnTo>
                  <a:lnTo>
                    <a:pt x="4406" y="7853"/>
                  </a:lnTo>
                  <a:lnTo>
                    <a:pt x="4369" y="7871"/>
                  </a:lnTo>
                  <a:lnTo>
                    <a:pt x="4369" y="7853"/>
                  </a:lnTo>
                  <a:lnTo>
                    <a:pt x="4388" y="7853"/>
                  </a:lnTo>
                  <a:lnTo>
                    <a:pt x="4406" y="7835"/>
                  </a:lnTo>
                  <a:close/>
                  <a:moveTo>
                    <a:pt x="56" y="111"/>
                  </a:moveTo>
                  <a:lnTo>
                    <a:pt x="38" y="148"/>
                  </a:lnTo>
                  <a:lnTo>
                    <a:pt x="1" y="148"/>
                  </a:lnTo>
                  <a:lnTo>
                    <a:pt x="19" y="185"/>
                  </a:lnTo>
                  <a:lnTo>
                    <a:pt x="56" y="203"/>
                  </a:lnTo>
                  <a:lnTo>
                    <a:pt x="74" y="203"/>
                  </a:lnTo>
                  <a:lnTo>
                    <a:pt x="74" y="222"/>
                  </a:lnTo>
                  <a:lnTo>
                    <a:pt x="56" y="222"/>
                  </a:lnTo>
                  <a:lnTo>
                    <a:pt x="38" y="258"/>
                  </a:lnTo>
                  <a:lnTo>
                    <a:pt x="56" y="277"/>
                  </a:lnTo>
                  <a:lnTo>
                    <a:pt x="56" y="258"/>
                  </a:lnTo>
                  <a:lnTo>
                    <a:pt x="93" y="258"/>
                  </a:lnTo>
                  <a:lnTo>
                    <a:pt x="93" y="277"/>
                  </a:lnTo>
                  <a:lnTo>
                    <a:pt x="93" y="295"/>
                  </a:lnTo>
                  <a:lnTo>
                    <a:pt x="111" y="277"/>
                  </a:lnTo>
                  <a:lnTo>
                    <a:pt x="111" y="258"/>
                  </a:lnTo>
                  <a:lnTo>
                    <a:pt x="130" y="258"/>
                  </a:lnTo>
                  <a:lnTo>
                    <a:pt x="167" y="277"/>
                  </a:lnTo>
                  <a:lnTo>
                    <a:pt x="185" y="277"/>
                  </a:lnTo>
                  <a:lnTo>
                    <a:pt x="185" y="295"/>
                  </a:lnTo>
                  <a:lnTo>
                    <a:pt x="185" y="314"/>
                  </a:lnTo>
                  <a:lnTo>
                    <a:pt x="204" y="295"/>
                  </a:lnTo>
                  <a:lnTo>
                    <a:pt x="204" y="277"/>
                  </a:lnTo>
                  <a:lnTo>
                    <a:pt x="222" y="277"/>
                  </a:lnTo>
                  <a:lnTo>
                    <a:pt x="222" y="295"/>
                  </a:lnTo>
                  <a:lnTo>
                    <a:pt x="222" y="314"/>
                  </a:lnTo>
                  <a:lnTo>
                    <a:pt x="259" y="295"/>
                  </a:lnTo>
                  <a:lnTo>
                    <a:pt x="259" y="314"/>
                  </a:lnTo>
                  <a:lnTo>
                    <a:pt x="259" y="332"/>
                  </a:lnTo>
                  <a:lnTo>
                    <a:pt x="277" y="332"/>
                  </a:lnTo>
                  <a:lnTo>
                    <a:pt x="277" y="314"/>
                  </a:lnTo>
                  <a:lnTo>
                    <a:pt x="296" y="314"/>
                  </a:lnTo>
                  <a:lnTo>
                    <a:pt x="296" y="332"/>
                  </a:lnTo>
                  <a:lnTo>
                    <a:pt x="314" y="314"/>
                  </a:lnTo>
                  <a:lnTo>
                    <a:pt x="369" y="295"/>
                  </a:lnTo>
                  <a:lnTo>
                    <a:pt x="388" y="295"/>
                  </a:lnTo>
                  <a:lnTo>
                    <a:pt x="388" y="314"/>
                  </a:lnTo>
                  <a:lnTo>
                    <a:pt x="369" y="332"/>
                  </a:lnTo>
                  <a:lnTo>
                    <a:pt x="388" y="369"/>
                  </a:lnTo>
                  <a:lnTo>
                    <a:pt x="388" y="387"/>
                  </a:lnTo>
                  <a:lnTo>
                    <a:pt x="406" y="369"/>
                  </a:lnTo>
                  <a:lnTo>
                    <a:pt x="425" y="387"/>
                  </a:lnTo>
                  <a:lnTo>
                    <a:pt x="480" y="387"/>
                  </a:lnTo>
                  <a:lnTo>
                    <a:pt x="462" y="406"/>
                  </a:lnTo>
                  <a:lnTo>
                    <a:pt x="480" y="424"/>
                  </a:lnTo>
                  <a:lnTo>
                    <a:pt x="535" y="424"/>
                  </a:lnTo>
                  <a:lnTo>
                    <a:pt x="554" y="406"/>
                  </a:lnTo>
                  <a:lnTo>
                    <a:pt x="572" y="443"/>
                  </a:lnTo>
                  <a:lnTo>
                    <a:pt x="572" y="461"/>
                  </a:lnTo>
                  <a:lnTo>
                    <a:pt x="609" y="461"/>
                  </a:lnTo>
                  <a:lnTo>
                    <a:pt x="609" y="480"/>
                  </a:lnTo>
                  <a:lnTo>
                    <a:pt x="646" y="461"/>
                  </a:lnTo>
                  <a:lnTo>
                    <a:pt x="664" y="424"/>
                  </a:lnTo>
                  <a:lnTo>
                    <a:pt x="664" y="387"/>
                  </a:lnTo>
                  <a:lnTo>
                    <a:pt x="683" y="406"/>
                  </a:lnTo>
                  <a:lnTo>
                    <a:pt x="664" y="406"/>
                  </a:lnTo>
                  <a:lnTo>
                    <a:pt x="683" y="424"/>
                  </a:lnTo>
                  <a:lnTo>
                    <a:pt x="683" y="443"/>
                  </a:lnTo>
                  <a:lnTo>
                    <a:pt x="720" y="480"/>
                  </a:lnTo>
                  <a:lnTo>
                    <a:pt x="683" y="461"/>
                  </a:lnTo>
                  <a:lnTo>
                    <a:pt x="664" y="461"/>
                  </a:lnTo>
                  <a:lnTo>
                    <a:pt x="646" y="480"/>
                  </a:lnTo>
                  <a:lnTo>
                    <a:pt x="627" y="498"/>
                  </a:lnTo>
                  <a:lnTo>
                    <a:pt x="664" y="498"/>
                  </a:lnTo>
                  <a:lnTo>
                    <a:pt x="683" y="516"/>
                  </a:lnTo>
                  <a:lnTo>
                    <a:pt x="701" y="516"/>
                  </a:lnTo>
                  <a:lnTo>
                    <a:pt x="720" y="535"/>
                  </a:lnTo>
                  <a:lnTo>
                    <a:pt x="720" y="553"/>
                  </a:lnTo>
                  <a:lnTo>
                    <a:pt x="775" y="553"/>
                  </a:lnTo>
                  <a:lnTo>
                    <a:pt x="812" y="572"/>
                  </a:lnTo>
                  <a:lnTo>
                    <a:pt x="849" y="590"/>
                  </a:lnTo>
                  <a:lnTo>
                    <a:pt x="904" y="590"/>
                  </a:lnTo>
                  <a:lnTo>
                    <a:pt x="941" y="572"/>
                  </a:lnTo>
                  <a:lnTo>
                    <a:pt x="922" y="590"/>
                  </a:lnTo>
                  <a:lnTo>
                    <a:pt x="922" y="609"/>
                  </a:lnTo>
                  <a:lnTo>
                    <a:pt x="904" y="627"/>
                  </a:lnTo>
                  <a:lnTo>
                    <a:pt x="904" y="646"/>
                  </a:lnTo>
                  <a:lnTo>
                    <a:pt x="922" y="664"/>
                  </a:lnTo>
                  <a:lnTo>
                    <a:pt x="978" y="664"/>
                  </a:lnTo>
                  <a:lnTo>
                    <a:pt x="996" y="701"/>
                  </a:lnTo>
                  <a:lnTo>
                    <a:pt x="1015" y="719"/>
                  </a:lnTo>
                  <a:lnTo>
                    <a:pt x="1015" y="701"/>
                  </a:lnTo>
                  <a:lnTo>
                    <a:pt x="1033" y="682"/>
                  </a:lnTo>
                  <a:lnTo>
                    <a:pt x="1051" y="664"/>
                  </a:lnTo>
                  <a:lnTo>
                    <a:pt x="1070" y="682"/>
                  </a:lnTo>
                  <a:lnTo>
                    <a:pt x="1051" y="682"/>
                  </a:lnTo>
                  <a:lnTo>
                    <a:pt x="1033" y="701"/>
                  </a:lnTo>
                  <a:lnTo>
                    <a:pt x="1033" y="719"/>
                  </a:lnTo>
                  <a:lnTo>
                    <a:pt x="1033" y="756"/>
                  </a:lnTo>
                  <a:lnTo>
                    <a:pt x="1051" y="775"/>
                  </a:lnTo>
                  <a:lnTo>
                    <a:pt x="1070" y="756"/>
                  </a:lnTo>
                  <a:lnTo>
                    <a:pt x="1051" y="738"/>
                  </a:lnTo>
                  <a:lnTo>
                    <a:pt x="1051" y="719"/>
                  </a:lnTo>
                  <a:lnTo>
                    <a:pt x="1070" y="719"/>
                  </a:lnTo>
                  <a:lnTo>
                    <a:pt x="1070" y="756"/>
                  </a:lnTo>
                  <a:lnTo>
                    <a:pt x="1070" y="793"/>
                  </a:lnTo>
                  <a:lnTo>
                    <a:pt x="1088" y="775"/>
                  </a:lnTo>
                  <a:lnTo>
                    <a:pt x="1107" y="775"/>
                  </a:lnTo>
                  <a:lnTo>
                    <a:pt x="1125" y="793"/>
                  </a:lnTo>
                  <a:lnTo>
                    <a:pt x="1144" y="830"/>
                  </a:lnTo>
                  <a:lnTo>
                    <a:pt x="1180" y="848"/>
                  </a:lnTo>
                  <a:lnTo>
                    <a:pt x="1217" y="848"/>
                  </a:lnTo>
                  <a:lnTo>
                    <a:pt x="1199" y="867"/>
                  </a:lnTo>
                  <a:lnTo>
                    <a:pt x="1217" y="885"/>
                  </a:lnTo>
                  <a:lnTo>
                    <a:pt x="1236" y="904"/>
                  </a:lnTo>
                  <a:lnTo>
                    <a:pt x="1273" y="922"/>
                  </a:lnTo>
                  <a:lnTo>
                    <a:pt x="1291" y="959"/>
                  </a:lnTo>
                  <a:lnTo>
                    <a:pt x="1346" y="977"/>
                  </a:lnTo>
                  <a:lnTo>
                    <a:pt x="1365" y="996"/>
                  </a:lnTo>
                  <a:lnTo>
                    <a:pt x="1365" y="1014"/>
                  </a:lnTo>
                  <a:lnTo>
                    <a:pt x="1402" y="1051"/>
                  </a:lnTo>
                  <a:lnTo>
                    <a:pt x="1457" y="1088"/>
                  </a:lnTo>
                  <a:lnTo>
                    <a:pt x="1494" y="1088"/>
                  </a:lnTo>
                  <a:lnTo>
                    <a:pt x="1494" y="1106"/>
                  </a:lnTo>
                  <a:lnTo>
                    <a:pt x="1494" y="1125"/>
                  </a:lnTo>
                  <a:lnTo>
                    <a:pt x="1512" y="1143"/>
                  </a:lnTo>
                  <a:lnTo>
                    <a:pt x="1531" y="1162"/>
                  </a:lnTo>
                  <a:lnTo>
                    <a:pt x="1568" y="1180"/>
                  </a:lnTo>
                  <a:lnTo>
                    <a:pt x="1586" y="1199"/>
                  </a:lnTo>
                  <a:lnTo>
                    <a:pt x="1604" y="1199"/>
                  </a:lnTo>
                  <a:lnTo>
                    <a:pt x="1604" y="1217"/>
                  </a:lnTo>
                  <a:lnTo>
                    <a:pt x="1623" y="1217"/>
                  </a:lnTo>
                  <a:lnTo>
                    <a:pt x="1641" y="1235"/>
                  </a:lnTo>
                  <a:lnTo>
                    <a:pt x="1660" y="1217"/>
                  </a:lnTo>
                  <a:lnTo>
                    <a:pt x="1660" y="1199"/>
                  </a:lnTo>
                  <a:lnTo>
                    <a:pt x="1660" y="1180"/>
                  </a:lnTo>
                  <a:lnTo>
                    <a:pt x="1697" y="1180"/>
                  </a:lnTo>
                  <a:lnTo>
                    <a:pt x="1715" y="1199"/>
                  </a:lnTo>
                  <a:lnTo>
                    <a:pt x="1697" y="1217"/>
                  </a:lnTo>
                  <a:lnTo>
                    <a:pt x="1678" y="1235"/>
                  </a:lnTo>
                  <a:lnTo>
                    <a:pt x="1660" y="1254"/>
                  </a:lnTo>
                  <a:lnTo>
                    <a:pt x="1678" y="1291"/>
                  </a:lnTo>
                  <a:lnTo>
                    <a:pt x="1715" y="1291"/>
                  </a:lnTo>
                  <a:lnTo>
                    <a:pt x="1697" y="1309"/>
                  </a:lnTo>
                  <a:lnTo>
                    <a:pt x="1697" y="1328"/>
                  </a:lnTo>
                  <a:lnTo>
                    <a:pt x="1733" y="1346"/>
                  </a:lnTo>
                  <a:lnTo>
                    <a:pt x="1770" y="1364"/>
                  </a:lnTo>
                  <a:lnTo>
                    <a:pt x="1770" y="1383"/>
                  </a:lnTo>
                  <a:lnTo>
                    <a:pt x="1770" y="1401"/>
                  </a:lnTo>
                  <a:lnTo>
                    <a:pt x="1807" y="1401"/>
                  </a:lnTo>
                  <a:lnTo>
                    <a:pt x="1826" y="1420"/>
                  </a:lnTo>
                  <a:lnTo>
                    <a:pt x="1844" y="1438"/>
                  </a:lnTo>
                  <a:lnTo>
                    <a:pt x="1844" y="1457"/>
                  </a:lnTo>
                  <a:lnTo>
                    <a:pt x="1826" y="1475"/>
                  </a:lnTo>
                  <a:lnTo>
                    <a:pt x="1844" y="1475"/>
                  </a:lnTo>
                  <a:lnTo>
                    <a:pt x="1881" y="1457"/>
                  </a:lnTo>
                  <a:lnTo>
                    <a:pt x="1899" y="1457"/>
                  </a:lnTo>
                  <a:lnTo>
                    <a:pt x="1881" y="1475"/>
                  </a:lnTo>
                  <a:lnTo>
                    <a:pt x="1863" y="1493"/>
                  </a:lnTo>
                  <a:lnTo>
                    <a:pt x="1899" y="1493"/>
                  </a:lnTo>
                  <a:lnTo>
                    <a:pt x="1918" y="1512"/>
                  </a:lnTo>
                  <a:lnTo>
                    <a:pt x="1936" y="1530"/>
                  </a:lnTo>
                  <a:lnTo>
                    <a:pt x="1955" y="1530"/>
                  </a:lnTo>
                  <a:lnTo>
                    <a:pt x="1955" y="1512"/>
                  </a:lnTo>
                  <a:lnTo>
                    <a:pt x="1936" y="1512"/>
                  </a:lnTo>
                  <a:lnTo>
                    <a:pt x="1955" y="1493"/>
                  </a:lnTo>
                  <a:lnTo>
                    <a:pt x="1955" y="1512"/>
                  </a:lnTo>
                  <a:lnTo>
                    <a:pt x="1973" y="1549"/>
                  </a:lnTo>
                  <a:lnTo>
                    <a:pt x="1955" y="1567"/>
                  </a:lnTo>
                  <a:lnTo>
                    <a:pt x="1973" y="1586"/>
                  </a:lnTo>
                  <a:lnTo>
                    <a:pt x="1973" y="1604"/>
                  </a:lnTo>
                  <a:lnTo>
                    <a:pt x="1973" y="1622"/>
                  </a:lnTo>
                  <a:lnTo>
                    <a:pt x="1992" y="1641"/>
                  </a:lnTo>
                  <a:lnTo>
                    <a:pt x="2010" y="1659"/>
                  </a:lnTo>
                  <a:lnTo>
                    <a:pt x="2065" y="1659"/>
                  </a:lnTo>
                  <a:lnTo>
                    <a:pt x="2065" y="1678"/>
                  </a:lnTo>
                  <a:lnTo>
                    <a:pt x="2047" y="1715"/>
                  </a:lnTo>
                  <a:lnTo>
                    <a:pt x="2084" y="1715"/>
                  </a:lnTo>
                  <a:lnTo>
                    <a:pt x="2084" y="1696"/>
                  </a:lnTo>
                  <a:lnTo>
                    <a:pt x="2084" y="1678"/>
                  </a:lnTo>
                  <a:lnTo>
                    <a:pt x="2139" y="1678"/>
                  </a:lnTo>
                  <a:lnTo>
                    <a:pt x="2121" y="1696"/>
                  </a:lnTo>
                  <a:lnTo>
                    <a:pt x="2102" y="1752"/>
                  </a:lnTo>
                  <a:lnTo>
                    <a:pt x="2102" y="1770"/>
                  </a:lnTo>
                  <a:lnTo>
                    <a:pt x="2121" y="1788"/>
                  </a:lnTo>
                  <a:lnTo>
                    <a:pt x="2139" y="1807"/>
                  </a:lnTo>
                  <a:lnTo>
                    <a:pt x="2176" y="1807"/>
                  </a:lnTo>
                  <a:lnTo>
                    <a:pt x="2176" y="1825"/>
                  </a:lnTo>
                  <a:lnTo>
                    <a:pt x="2157" y="1844"/>
                  </a:lnTo>
                  <a:lnTo>
                    <a:pt x="2139" y="1862"/>
                  </a:lnTo>
                  <a:lnTo>
                    <a:pt x="2194" y="1862"/>
                  </a:lnTo>
                  <a:lnTo>
                    <a:pt x="2213" y="1881"/>
                  </a:lnTo>
                  <a:lnTo>
                    <a:pt x="2231" y="1862"/>
                  </a:lnTo>
                  <a:lnTo>
                    <a:pt x="2231" y="1881"/>
                  </a:lnTo>
                  <a:lnTo>
                    <a:pt x="2213" y="1899"/>
                  </a:lnTo>
                  <a:lnTo>
                    <a:pt x="2231" y="1917"/>
                  </a:lnTo>
                  <a:lnTo>
                    <a:pt x="2231" y="1936"/>
                  </a:lnTo>
                  <a:lnTo>
                    <a:pt x="2231" y="1954"/>
                  </a:lnTo>
                  <a:lnTo>
                    <a:pt x="2231" y="1973"/>
                  </a:lnTo>
                  <a:lnTo>
                    <a:pt x="2250" y="1954"/>
                  </a:lnTo>
                  <a:lnTo>
                    <a:pt x="2286" y="1936"/>
                  </a:lnTo>
                  <a:lnTo>
                    <a:pt x="2286" y="1954"/>
                  </a:lnTo>
                  <a:lnTo>
                    <a:pt x="2268" y="1973"/>
                  </a:lnTo>
                  <a:lnTo>
                    <a:pt x="2286" y="1991"/>
                  </a:lnTo>
                  <a:lnTo>
                    <a:pt x="2305" y="1991"/>
                  </a:lnTo>
                  <a:lnTo>
                    <a:pt x="2305" y="2010"/>
                  </a:lnTo>
                  <a:lnTo>
                    <a:pt x="2305" y="2028"/>
                  </a:lnTo>
                  <a:lnTo>
                    <a:pt x="2342" y="2046"/>
                  </a:lnTo>
                  <a:lnTo>
                    <a:pt x="2360" y="2046"/>
                  </a:lnTo>
                  <a:lnTo>
                    <a:pt x="2360" y="2065"/>
                  </a:lnTo>
                  <a:lnTo>
                    <a:pt x="2379" y="2102"/>
                  </a:lnTo>
                  <a:lnTo>
                    <a:pt x="2379" y="2120"/>
                  </a:lnTo>
                  <a:lnTo>
                    <a:pt x="2434" y="2157"/>
                  </a:lnTo>
                  <a:lnTo>
                    <a:pt x="2452" y="2194"/>
                  </a:lnTo>
                  <a:lnTo>
                    <a:pt x="2452" y="2231"/>
                  </a:lnTo>
                  <a:lnTo>
                    <a:pt x="2471" y="2231"/>
                  </a:lnTo>
                  <a:lnTo>
                    <a:pt x="2489" y="2249"/>
                  </a:lnTo>
                  <a:lnTo>
                    <a:pt x="2545" y="2286"/>
                  </a:lnTo>
                  <a:lnTo>
                    <a:pt x="2563" y="2286"/>
                  </a:lnTo>
                  <a:lnTo>
                    <a:pt x="2563" y="2305"/>
                  </a:lnTo>
                  <a:lnTo>
                    <a:pt x="2545" y="2305"/>
                  </a:lnTo>
                  <a:lnTo>
                    <a:pt x="2563" y="2323"/>
                  </a:lnTo>
                  <a:lnTo>
                    <a:pt x="2618" y="2434"/>
                  </a:lnTo>
                  <a:lnTo>
                    <a:pt x="2729" y="2544"/>
                  </a:lnTo>
                  <a:lnTo>
                    <a:pt x="2710" y="2544"/>
                  </a:lnTo>
                  <a:lnTo>
                    <a:pt x="2729" y="2563"/>
                  </a:lnTo>
                  <a:lnTo>
                    <a:pt x="2747" y="2563"/>
                  </a:lnTo>
                  <a:lnTo>
                    <a:pt x="2747" y="2581"/>
                  </a:lnTo>
                  <a:lnTo>
                    <a:pt x="2784" y="2599"/>
                  </a:lnTo>
                  <a:lnTo>
                    <a:pt x="2803" y="2618"/>
                  </a:lnTo>
                  <a:lnTo>
                    <a:pt x="2803" y="2636"/>
                  </a:lnTo>
                  <a:lnTo>
                    <a:pt x="2784" y="2673"/>
                  </a:lnTo>
                  <a:lnTo>
                    <a:pt x="2839" y="2673"/>
                  </a:lnTo>
                  <a:lnTo>
                    <a:pt x="2839" y="2692"/>
                  </a:lnTo>
                  <a:lnTo>
                    <a:pt x="2821" y="2710"/>
                  </a:lnTo>
                  <a:lnTo>
                    <a:pt x="2876" y="2710"/>
                  </a:lnTo>
                  <a:lnTo>
                    <a:pt x="2876" y="2728"/>
                  </a:lnTo>
                  <a:lnTo>
                    <a:pt x="2858" y="2765"/>
                  </a:lnTo>
                  <a:lnTo>
                    <a:pt x="2858" y="2784"/>
                  </a:lnTo>
                  <a:lnTo>
                    <a:pt x="2876" y="2765"/>
                  </a:lnTo>
                  <a:lnTo>
                    <a:pt x="2895" y="2765"/>
                  </a:lnTo>
                  <a:lnTo>
                    <a:pt x="2895" y="2784"/>
                  </a:lnTo>
                  <a:lnTo>
                    <a:pt x="2913" y="2821"/>
                  </a:lnTo>
                  <a:lnTo>
                    <a:pt x="2913" y="2839"/>
                  </a:lnTo>
                  <a:lnTo>
                    <a:pt x="2950" y="2839"/>
                  </a:lnTo>
                  <a:lnTo>
                    <a:pt x="2950" y="2858"/>
                  </a:lnTo>
                  <a:lnTo>
                    <a:pt x="2950" y="2931"/>
                  </a:lnTo>
                  <a:lnTo>
                    <a:pt x="2969" y="2950"/>
                  </a:lnTo>
                  <a:lnTo>
                    <a:pt x="2987" y="2950"/>
                  </a:lnTo>
                  <a:lnTo>
                    <a:pt x="3005" y="2968"/>
                  </a:lnTo>
                  <a:lnTo>
                    <a:pt x="3024" y="3005"/>
                  </a:lnTo>
                  <a:lnTo>
                    <a:pt x="3042" y="3042"/>
                  </a:lnTo>
                  <a:lnTo>
                    <a:pt x="3116" y="3171"/>
                  </a:lnTo>
                  <a:lnTo>
                    <a:pt x="3227" y="3337"/>
                  </a:lnTo>
                  <a:lnTo>
                    <a:pt x="3227" y="3355"/>
                  </a:lnTo>
                  <a:lnTo>
                    <a:pt x="3227" y="3374"/>
                  </a:lnTo>
                  <a:lnTo>
                    <a:pt x="3227" y="3392"/>
                  </a:lnTo>
                  <a:lnTo>
                    <a:pt x="3245" y="3374"/>
                  </a:lnTo>
                  <a:lnTo>
                    <a:pt x="3245" y="3411"/>
                  </a:lnTo>
                  <a:lnTo>
                    <a:pt x="3263" y="3429"/>
                  </a:lnTo>
                  <a:lnTo>
                    <a:pt x="3282" y="3429"/>
                  </a:lnTo>
                  <a:lnTo>
                    <a:pt x="3282" y="3447"/>
                  </a:lnTo>
                  <a:lnTo>
                    <a:pt x="3282" y="3503"/>
                  </a:lnTo>
                  <a:lnTo>
                    <a:pt x="3300" y="3521"/>
                  </a:lnTo>
                  <a:lnTo>
                    <a:pt x="3319" y="3558"/>
                  </a:lnTo>
                  <a:lnTo>
                    <a:pt x="3356" y="3632"/>
                  </a:lnTo>
                  <a:lnTo>
                    <a:pt x="3374" y="3669"/>
                  </a:lnTo>
                  <a:lnTo>
                    <a:pt x="3356" y="3687"/>
                  </a:lnTo>
                  <a:lnTo>
                    <a:pt x="3356" y="3705"/>
                  </a:lnTo>
                  <a:lnTo>
                    <a:pt x="3392" y="3705"/>
                  </a:lnTo>
                  <a:lnTo>
                    <a:pt x="3392" y="3687"/>
                  </a:lnTo>
                  <a:lnTo>
                    <a:pt x="3411" y="3705"/>
                  </a:lnTo>
                  <a:lnTo>
                    <a:pt x="3429" y="3742"/>
                  </a:lnTo>
                  <a:lnTo>
                    <a:pt x="3411" y="3761"/>
                  </a:lnTo>
                  <a:lnTo>
                    <a:pt x="3429" y="3761"/>
                  </a:lnTo>
                  <a:lnTo>
                    <a:pt x="3448" y="3742"/>
                  </a:lnTo>
                  <a:lnTo>
                    <a:pt x="3429" y="3779"/>
                  </a:lnTo>
                  <a:lnTo>
                    <a:pt x="3429" y="3798"/>
                  </a:lnTo>
                  <a:lnTo>
                    <a:pt x="3466" y="3834"/>
                  </a:lnTo>
                  <a:lnTo>
                    <a:pt x="3485" y="3853"/>
                  </a:lnTo>
                  <a:lnTo>
                    <a:pt x="3485" y="3890"/>
                  </a:lnTo>
                  <a:lnTo>
                    <a:pt x="3485" y="3908"/>
                  </a:lnTo>
                  <a:lnTo>
                    <a:pt x="3503" y="3908"/>
                  </a:lnTo>
                  <a:lnTo>
                    <a:pt x="3503" y="3945"/>
                  </a:lnTo>
                  <a:lnTo>
                    <a:pt x="3522" y="3945"/>
                  </a:lnTo>
                  <a:lnTo>
                    <a:pt x="3522" y="3964"/>
                  </a:lnTo>
                  <a:lnTo>
                    <a:pt x="3503" y="3982"/>
                  </a:lnTo>
                  <a:lnTo>
                    <a:pt x="3540" y="4000"/>
                  </a:lnTo>
                  <a:lnTo>
                    <a:pt x="3540" y="4019"/>
                  </a:lnTo>
                  <a:lnTo>
                    <a:pt x="3558" y="4056"/>
                  </a:lnTo>
                  <a:lnTo>
                    <a:pt x="3595" y="4111"/>
                  </a:lnTo>
                  <a:lnTo>
                    <a:pt x="3614" y="4129"/>
                  </a:lnTo>
                  <a:lnTo>
                    <a:pt x="3595" y="4129"/>
                  </a:lnTo>
                  <a:lnTo>
                    <a:pt x="3595" y="4148"/>
                  </a:lnTo>
                  <a:lnTo>
                    <a:pt x="3632" y="4203"/>
                  </a:lnTo>
                  <a:lnTo>
                    <a:pt x="3632" y="4240"/>
                  </a:lnTo>
                  <a:lnTo>
                    <a:pt x="3632" y="4258"/>
                  </a:lnTo>
                  <a:lnTo>
                    <a:pt x="3614" y="4277"/>
                  </a:lnTo>
                  <a:lnTo>
                    <a:pt x="3651" y="4277"/>
                  </a:lnTo>
                  <a:lnTo>
                    <a:pt x="3651" y="4295"/>
                  </a:lnTo>
                  <a:lnTo>
                    <a:pt x="3651" y="4314"/>
                  </a:lnTo>
                  <a:lnTo>
                    <a:pt x="3651" y="4332"/>
                  </a:lnTo>
                  <a:lnTo>
                    <a:pt x="3669" y="4332"/>
                  </a:lnTo>
                  <a:lnTo>
                    <a:pt x="3669" y="4351"/>
                  </a:lnTo>
                  <a:lnTo>
                    <a:pt x="3687" y="4406"/>
                  </a:lnTo>
                  <a:lnTo>
                    <a:pt x="3706" y="4424"/>
                  </a:lnTo>
                  <a:lnTo>
                    <a:pt x="3724" y="4424"/>
                  </a:lnTo>
                  <a:lnTo>
                    <a:pt x="3743" y="4443"/>
                  </a:lnTo>
                  <a:lnTo>
                    <a:pt x="3743" y="4461"/>
                  </a:lnTo>
                  <a:lnTo>
                    <a:pt x="3724" y="4461"/>
                  </a:lnTo>
                  <a:lnTo>
                    <a:pt x="3724" y="4480"/>
                  </a:lnTo>
                  <a:lnTo>
                    <a:pt x="3761" y="4480"/>
                  </a:lnTo>
                  <a:lnTo>
                    <a:pt x="3761" y="4498"/>
                  </a:lnTo>
                  <a:lnTo>
                    <a:pt x="3780" y="4517"/>
                  </a:lnTo>
                  <a:lnTo>
                    <a:pt x="3798" y="4517"/>
                  </a:lnTo>
                  <a:lnTo>
                    <a:pt x="3780" y="4553"/>
                  </a:lnTo>
                  <a:lnTo>
                    <a:pt x="3761" y="4572"/>
                  </a:lnTo>
                  <a:lnTo>
                    <a:pt x="3798" y="4590"/>
                  </a:lnTo>
                  <a:lnTo>
                    <a:pt x="3816" y="4609"/>
                  </a:lnTo>
                  <a:lnTo>
                    <a:pt x="3798" y="4627"/>
                  </a:lnTo>
                  <a:lnTo>
                    <a:pt x="3798" y="4664"/>
                  </a:lnTo>
                  <a:lnTo>
                    <a:pt x="3816" y="4664"/>
                  </a:lnTo>
                  <a:lnTo>
                    <a:pt x="3816" y="4682"/>
                  </a:lnTo>
                  <a:lnTo>
                    <a:pt x="3853" y="4682"/>
                  </a:lnTo>
                  <a:lnTo>
                    <a:pt x="3835" y="4701"/>
                  </a:lnTo>
                  <a:lnTo>
                    <a:pt x="3816" y="4719"/>
                  </a:lnTo>
                  <a:lnTo>
                    <a:pt x="3816" y="4738"/>
                  </a:lnTo>
                  <a:lnTo>
                    <a:pt x="3835" y="4756"/>
                  </a:lnTo>
                  <a:lnTo>
                    <a:pt x="3853" y="4756"/>
                  </a:lnTo>
                  <a:lnTo>
                    <a:pt x="3853" y="4793"/>
                  </a:lnTo>
                  <a:lnTo>
                    <a:pt x="3835" y="4811"/>
                  </a:lnTo>
                  <a:lnTo>
                    <a:pt x="3853" y="4830"/>
                  </a:lnTo>
                  <a:lnTo>
                    <a:pt x="3872" y="4848"/>
                  </a:lnTo>
                  <a:lnTo>
                    <a:pt x="3890" y="4867"/>
                  </a:lnTo>
                  <a:lnTo>
                    <a:pt x="3890" y="4885"/>
                  </a:lnTo>
                  <a:lnTo>
                    <a:pt x="3909" y="4885"/>
                  </a:lnTo>
                  <a:lnTo>
                    <a:pt x="3927" y="4904"/>
                  </a:lnTo>
                  <a:lnTo>
                    <a:pt x="3909" y="4904"/>
                  </a:lnTo>
                  <a:lnTo>
                    <a:pt x="3872" y="4922"/>
                  </a:lnTo>
                  <a:lnTo>
                    <a:pt x="3927" y="4922"/>
                  </a:lnTo>
                  <a:lnTo>
                    <a:pt x="3909" y="4940"/>
                  </a:lnTo>
                  <a:lnTo>
                    <a:pt x="3890" y="4940"/>
                  </a:lnTo>
                  <a:lnTo>
                    <a:pt x="3890" y="4959"/>
                  </a:lnTo>
                  <a:lnTo>
                    <a:pt x="3945" y="5088"/>
                  </a:lnTo>
                  <a:lnTo>
                    <a:pt x="3964" y="5143"/>
                  </a:lnTo>
                  <a:lnTo>
                    <a:pt x="3964" y="5125"/>
                  </a:lnTo>
                  <a:lnTo>
                    <a:pt x="3964" y="5106"/>
                  </a:lnTo>
                  <a:lnTo>
                    <a:pt x="3982" y="5125"/>
                  </a:lnTo>
                  <a:lnTo>
                    <a:pt x="3964" y="5143"/>
                  </a:lnTo>
                  <a:lnTo>
                    <a:pt x="3964" y="5180"/>
                  </a:lnTo>
                  <a:lnTo>
                    <a:pt x="3982" y="5180"/>
                  </a:lnTo>
                  <a:lnTo>
                    <a:pt x="4001" y="5199"/>
                  </a:lnTo>
                  <a:lnTo>
                    <a:pt x="3982" y="5217"/>
                  </a:lnTo>
                  <a:lnTo>
                    <a:pt x="3964" y="5217"/>
                  </a:lnTo>
                  <a:lnTo>
                    <a:pt x="3982" y="5235"/>
                  </a:lnTo>
                  <a:lnTo>
                    <a:pt x="4001" y="5235"/>
                  </a:lnTo>
                  <a:lnTo>
                    <a:pt x="3982" y="5254"/>
                  </a:lnTo>
                  <a:lnTo>
                    <a:pt x="4019" y="5291"/>
                  </a:lnTo>
                  <a:lnTo>
                    <a:pt x="4019" y="5328"/>
                  </a:lnTo>
                  <a:lnTo>
                    <a:pt x="4019" y="5346"/>
                  </a:lnTo>
                  <a:lnTo>
                    <a:pt x="4019" y="5401"/>
                  </a:lnTo>
                  <a:lnTo>
                    <a:pt x="4038" y="5383"/>
                  </a:lnTo>
                  <a:lnTo>
                    <a:pt x="4056" y="5383"/>
                  </a:lnTo>
                  <a:lnTo>
                    <a:pt x="4038" y="5401"/>
                  </a:lnTo>
                  <a:lnTo>
                    <a:pt x="4038" y="5420"/>
                  </a:lnTo>
                  <a:lnTo>
                    <a:pt x="4038" y="5438"/>
                  </a:lnTo>
                  <a:lnTo>
                    <a:pt x="4038" y="5457"/>
                  </a:lnTo>
                  <a:lnTo>
                    <a:pt x="4038" y="5475"/>
                  </a:lnTo>
                  <a:lnTo>
                    <a:pt x="4038" y="5493"/>
                  </a:lnTo>
                  <a:lnTo>
                    <a:pt x="4056" y="5512"/>
                  </a:lnTo>
                  <a:lnTo>
                    <a:pt x="4056" y="5549"/>
                  </a:lnTo>
                  <a:lnTo>
                    <a:pt x="4056" y="5567"/>
                  </a:lnTo>
                  <a:lnTo>
                    <a:pt x="4075" y="5567"/>
                  </a:lnTo>
                  <a:lnTo>
                    <a:pt x="4056" y="5586"/>
                  </a:lnTo>
                  <a:lnTo>
                    <a:pt x="4056" y="5604"/>
                  </a:lnTo>
                  <a:lnTo>
                    <a:pt x="4075" y="5623"/>
                  </a:lnTo>
                  <a:lnTo>
                    <a:pt x="4093" y="5623"/>
                  </a:lnTo>
                  <a:lnTo>
                    <a:pt x="4093" y="5641"/>
                  </a:lnTo>
                  <a:lnTo>
                    <a:pt x="4093" y="5696"/>
                  </a:lnTo>
                  <a:lnTo>
                    <a:pt x="4111" y="5715"/>
                  </a:lnTo>
                  <a:lnTo>
                    <a:pt x="4130" y="5715"/>
                  </a:lnTo>
                  <a:lnTo>
                    <a:pt x="4111" y="5733"/>
                  </a:lnTo>
                  <a:lnTo>
                    <a:pt x="4111" y="5752"/>
                  </a:lnTo>
                  <a:lnTo>
                    <a:pt x="4130" y="5788"/>
                  </a:lnTo>
                  <a:lnTo>
                    <a:pt x="4130" y="5844"/>
                  </a:lnTo>
                  <a:lnTo>
                    <a:pt x="4148" y="5899"/>
                  </a:lnTo>
                  <a:lnTo>
                    <a:pt x="4167" y="5917"/>
                  </a:lnTo>
                  <a:lnTo>
                    <a:pt x="4148" y="5917"/>
                  </a:lnTo>
                  <a:lnTo>
                    <a:pt x="4148" y="5936"/>
                  </a:lnTo>
                  <a:lnTo>
                    <a:pt x="4148" y="5954"/>
                  </a:lnTo>
                  <a:lnTo>
                    <a:pt x="4148" y="5991"/>
                  </a:lnTo>
                  <a:lnTo>
                    <a:pt x="4148" y="6010"/>
                  </a:lnTo>
                  <a:lnTo>
                    <a:pt x="4148" y="6028"/>
                  </a:lnTo>
                  <a:lnTo>
                    <a:pt x="4167" y="6065"/>
                  </a:lnTo>
                  <a:lnTo>
                    <a:pt x="4185" y="6083"/>
                  </a:lnTo>
                  <a:lnTo>
                    <a:pt x="4167" y="6120"/>
                  </a:lnTo>
                  <a:lnTo>
                    <a:pt x="4167" y="6139"/>
                  </a:lnTo>
                  <a:lnTo>
                    <a:pt x="4185" y="6139"/>
                  </a:lnTo>
                  <a:lnTo>
                    <a:pt x="4204" y="6176"/>
                  </a:lnTo>
                  <a:lnTo>
                    <a:pt x="4204" y="6194"/>
                  </a:lnTo>
                  <a:lnTo>
                    <a:pt x="4204" y="6212"/>
                  </a:lnTo>
                  <a:lnTo>
                    <a:pt x="4204" y="6249"/>
                  </a:lnTo>
                  <a:lnTo>
                    <a:pt x="4222" y="6286"/>
                  </a:lnTo>
                  <a:lnTo>
                    <a:pt x="4222" y="6305"/>
                  </a:lnTo>
                  <a:lnTo>
                    <a:pt x="4240" y="6286"/>
                  </a:lnTo>
                  <a:lnTo>
                    <a:pt x="4240" y="6286"/>
                  </a:lnTo>
                  <a:lnTo>
                    <a:pt x="4222" y="6323"/>
                  </a:lnTo>
                  <a:lnTo>
                    <a:pt x="4222" y="6397"/>
                  </a:lnTo>
                  <a:lnTo>
                    <a:pt x="4240" y="6452"/>
                  </a:lnTo>
                  <a:lnTo>
                    <a:pt x="4259" y="6470"/>
                  </a:lnTo>
                  <a:lnTo>
                    <a:pt x="4277" y="6489"/>
                  </a:lnTo>
                  <a:lnTo>
                    <a:pt x="4240" y="6489"/>
                  </a:lnTo>
                  <a:lnTo>
                    <a:pt x="4222" y="6507"/>
                  </a:lnTo>
                  <a:lnTo>
                    <a:pt x="4277" y="6563"/>
                  </a:lnTo>
                  <a:lnTo>
                    <a:pt x="4296" y="6599"/>
                  </a:lnTo>
                  <a:lnTo>
                    <a:pt x="4277" y="6599"/>
                  </a:lnTo>
                  <a:lnTo>
                    <a:pt x="4277" y="6636"/>
                  </a:lnTo>
                  <a:lnTo>
                    <a:pt x="4277" y="6729"/>
                  </a:lnTo>
                  <a:lnTo>
                    <a:pt x="4296" y="6839"/>
                  </a:lnTo>
                  <a:lnTo>
                    <a:pt x="4277" y="6876"/>
                  </a:lnTo>
                  <a:lnTo>
                    <a:pt x="4277" y="6894"/>
                  </a:lnTo>
                  <a:lnTo>
                    <a:pt x="4277" y="6913"/>
                  </a:lnTo>
                  <a:lnTo>
                    <a:pt x="4296" y="6894"/>
                  </a:lnTo>
                  <a:lnTo>
                    <a:pt x="4333" y="6894"/>
                  </a:lnTo>
                  <a:lnTo>
                    <a:pt x="4314" y="6913"/>
                  </a:lnTo>
                  <a:lnTo>
                    <a:pt x="4296" y="6931"/>
                  </a:lnTo>
                  <a:lnTo>
                    <a:pt x="4277" y="6950"/>
                  </a:lnTo>
                  <a:lnTo>
                    <a:pt x="4296" y="6950"/>
                  </a:lnTo>
                  <a:lnTo>
                    <a:pt x="4314" y="7023"/>
                  </a:lnTo>
                  <a:lnTo>
                    <a:pt x="4314" y="7079"/>
                  </a:lnTo>
                  <a:lnTo>
                    <a:pt x="4296" y="7079"/>
                  </a:lnTo>
                  <a:lnTo>
                    <a:pt x="4296" y="7116"/>
                  </a:lnTo>
                  <a:lnTo>
                    <a:pt x="4314" y="7134"/>
                  </a:lnTo>
                  <a:lnTo>
                    <a:pt x="4314" y="7152"/>
                  </a:lnTo>
                  <a:lnTo>
                    <a:pt x="4314" y="7189"/>
                  </a:lnTo>
                  <a:lnTo>
                    <a:pt x="4314" y="7226"/>
                  </a:lnTo>
                  <a:lnTo>
                    <a:pt x="4333" y="7226"/>
                  </a:lnTo>
                  <a:lnTo>
                    <a:pt x="4333" y="7263"/>
                  </a:lnTo>
                  <a:lnTo>
                    <a:pt x="4314" y="7300"/>
                  </a:lnTo>
                  <a:lnTo>
                    <a:pt x="4314" y="7411"/>
                  </a:lnTo>
                  <a:lnTo>
                    <a:pt x="4333" y="7503"/>
                  </a:lnTo>
                  <a:lnTo>
                    <a:pt x="4314" y="7558"/>
                  </a:lnTo>
                  <a:lnTo>
                    <a:pt x="4333" y="7576"/>
                  </a:lnTo>
                  <a:lnTo>
                    <a:pt x="4333" y="7613"/>
                  </a:lnTo>
                  <a:lnTo>
                    <a:pt x="4351" y="7687"/>
                  </a:lnTo>
                  <a:lnTo>
                    <a:pt x="4351" y="7761"/>
                  </a:lnTo>
                  <a:lnTo>
                    <a:pt x="4351" y="7779"/>
                  </a:lnTo>
                  <a:lnTo>
                    <a:pt x="4369" y="7816"/>
                  </a:lnTo>
                  <a:lnTo>
                    <a:pt x="4351" y="7835"/>
                  </a:lnTo>
                  <a:lnTo>
                    <a:pt x="4351" y="7853"/>
                  </a:lnTo>
                  <a:lnTo>
                    <a:pt x="4351" y="7908"/>
                  </a:lnTo>
                  <a:lnTo>
                    <a:pt x="4388" y="7927"/>
                  </a:lnTo>
                  <a:lnTo>
                    <a:pt x="4480" y="7927"/>
                  </a:lnTo>
                  <a:lnTo>
                    <a:pt x="4480" y="7908"/>
                  </a:lnTo>
                  <a:lnTo>
                    <a:pt x="4498" y="7908"/>
                  </a:lnTo>
                  <a:lnTo>
                    <a:pt x="4517" y="7890"/>
                  </a:lnTo>
                  <a:lnTo>
                    <a:pt x="4517" y="7871"/>
                  </a:lnTo>
                  <a:lnTo>
                    <a:pt x="4535" y="7871"/>
                  </a:lnTo>
                  <a:lnTo>
                    <a:pt x="4535" y="7853"/>
                  </a:lnTo>
                  <a:lnTo>
                    <a:pt x="4517" y="7835"/>
                  </a:lnTo>
                  <a:lnTo>
                    <a:pt x="4480" y="7835"/>
                  </a:lnTo>
                  <a:lnTo>
                    <a:pt x="4480" y="7816"/>
                  </a:lnTo>
                  <a:lnTo>
                    <a:pt x="4462" y="7798"/>
                  </a:lnTo>
                  <a:lnTo>
                    <a:pt x="4498" y="7779"/>
                  </a:lnTo>
                  <a:lnTo>
                    <a:pt x="4498" y="7761"/>
                  </a:lnTo>
                  <a:lnTo>
                    <a:pt x="4480" y="7742"/>
                  </a:lnTo>
                  <a:lnTo>
                    <a:pt x="4462" y="7742"/>
                  </a:lnTo>
                  <a:lnTo>
                    <a:pt x="4480" y="7724"/>
                  </a:lnTo>
                  <a:lnTo>
                    <a:pt x="4498" y="7705"/>
                  </a:lnTo>
                  <a:lnTo>
                    <a:pt x="4480" y="7687"/>
                  </a:lnTo>
                  <a:lnTo>
                    <a:pt x="4462" y="7669"/>
                  </a:lnTo>
                  <a:lnTo>
                    <a:pt x="4462" y="7650"/>
                  </a:lnTo>
                  <a:lnTo>
                    <a:pt x="4480" y="7632"/>
                  </a:lnTo>
                  <a:lnTo>
                    <a:pt x="4498" y="7613"/>
                  </a:lnTo>
                  <a:lnTo>
                    <a:pt x="4480" y="7558"/>
                  </a:lnTo>
                  <a:lnTo>
                    <a:pt x="4480" y="7466"/>
                  </a:lnTo>
                  <a:lnTo>
                    <a:pt x="4480" y="7355"/>
                  </a:lnTo>
                  <a:lnTo>
                    <a:pt x="4462" y="7318"/>
                  </a:lnTo>
                  <a:lnTo>
                    <a:pt x="4462" y="7263"/>
                  </a:lnTo>
                  <a:lnTo>
                    <a:pt x="4462" y="7189"/>
                  </a:lnTo>
                  <a:lnTo>
                    <a:pt x="4480" y="7134"/>
                  </a:lnTo>
                  <a:lnTo>
                    <a:pt x="4462" y="7134"/>
                  </a:lnTo>
                  <a:lnTo>
                    <a:pt x="4462" y="7116"/>
                  </a:lnTo>
                  <a:lnTo>
                    <a:pt x="4462" y="7079"/>
                  </a:lnTo>
                  <a:lnTo>
                    <a:pt x="4462" y="7060"/>
                  </a:lnTo>
                  <a:lnTo>
                    <a:pt x="4462" y="7042"/>
                  </a:lnTo>
                  <a:lnTo>
                    <a:pt x="4425" y="7042"/>
                  </a:lnTo>
                  <a:lnTo>
                    <a:pt x="4443" y="7023"/>
                  </a:lnTo>
                  <a:lnTo>
                    <a:pt x="4443" y="6987"/>
                  </a:lnTo>
                  <a:lnTo>
                    <a:pt x="4443" y="6950"/>
                  </a:lnTo>
                  <a:lnTo>
                    <a:pt x="4443" y="6894"/>
                  </a:lnTo>
                  <a:lnTo>
                    <a:pt x="4425" y="6876"/>
                  </a:lnTo>
                  <a:lnTo>
                    <a:pt x="4406" y="6876"/>
                  </a:lnTo>
                  <a:lnTo>
                    <a:pt x="4425" y="6858"/>
                  </a:lnTo>
                  <a:lnTo>
                    <a:pt x="4443" y="6858"/>
                  </a:lnTo>
                  <a:lnTo>
                    <a:pt x="4425" y="6839"/>
                  </a:lnTo>
                  <a:lnTo>
                    <a:pt x="4425" y="6821"/>
                  </a:lnTo>
                  <a:lnTo>
                    <a:pt x="4425" y="6765"/>
                  </a:lnTo>
                  <a:lnTo>
                    <a:pt x="4406" y="6655"/>
                  </a:lnTo>
                  <a:lnTo>
                    <a:pt x="4406" y="6526"/>
                  </a:lnTo>
                  <a:lnTo>
                    <a:pt x="4406" y="6470"/>
                  </a:lnTo>
                  <a:lnTo>
                    <a:pt x="4388" y="6452"/>
                  </a:lnTo>
                  <a:lnTo>
                    <a:pt x="4369" y="6434"/>
                  </a:lnTo>
                  <a:lnTo>
                    <a:pt x="4369" y="6415"/>
                  </a:lnTo>
                  <a:lnTo>
                    <a:pt x="4388" y="6397"/>
                  </a:lnTo>
                  <a:lnTo>
                    <a:pt x="4369" y="6378"/>
                  </a:lnTo>
                  <a:lnTo>
                    <a:pt x="4388" y="6341"/>
                  </a:lnTo>
                  <a:lnTo>
                    <a:pt x="4369" y="6323"/>
                  </a:lnTo>
                  <a:lnTo>
                    <a:pt x="4388" y="6305"/>
                  </a:lnTo>
                  <a:lnTo>
                    <a:pt x="4406" y="6286"/>
                  </a:lnTo>
                  <a:lnTo>
                    <a:pt x="4351" y="6286"/>
                  </a:lnTo>
                  <a:lnTo>
                    <a:pt x="4351" y="6268"/>
                  </a:lnTo>
                  <a:lnTo>
                    <a:pt x="4369" y="6268"/>
                  </a:lnTo>
                  <a:lnTo>
                    <a:pt x="4369" y="6249"/>
                  </a:lnTo>
                  <a:lnTo>
                    <a:pt x="4314" y="6249"/>
                  </a:lnTo>
                  <a:lnTo>
                    <a:pt x="4333" y="6231"/>
                  </a:lnTo>
                  <a:lnTo>
                    <a:pt x="4351" y="6231"/>
                  </a:lnTo>
                  <a:lnTo>
                    <a:pt x="4351" y="6212"/>
                  </a:lnTo>
                  <a:lnTo>
                    <a:pt x="4351" y="6194"/>
                  </a:lnTo>
                  <a:lnTo>
                    <a:pt x="4333" y="6194"/>
                  </a:lnTo>
                  <a:lnTo>
                    <a:pt x="4333" y="6139"/>
                  </a:lnTo>
                  <a:lnTo>
                    <a:pt x="4314" y="6102"/>
                  </a:lnTo>
                  <a:lnTo>
                    <a:pt x="4333" y="6065"/>
                  </a:lnTo>
                  <a:lnTo>
                    <a:pt x="4314" y="5954"/>
                  </a:lnTo>
                  <a:lnTo>
                    <a:pt x="4296" y="5881"/>
                  </a:lnTo>
                  <a:lnTo>
                    <a:pt x="4296" y="5844"/>
                  </a:lnTo>
                  <a:lnTo>
                    <a:pt x="4296" y="5825"/>
                  </a:lnTo>
                  <a:lnTo>
                    <a:pt x="4277" y="5788"/>
                  </a:lnTo>
                  <a:lnTo>
                    <a:pt x="4259" y="5641"/>
                  </a:lnTo>
                  <a:lnTo>
                    <a:pt x="4222" y="5493"/>
                  </a:lnTo>
                  <a:lnTo>
                    <a:pt x="4240" y="5493"/>
                  </a:lnTo>
                  <a:lnTo>
                    <a:pt x="4240" y="5475"/>
                  </a:lnTo>
                  <a:lnTo>
                    <a:pt x="4185" y="5475"/>
                  </a:lnTo>
                  <a:lnTo>
                    <a:pt x="4167" y="5457"/>
                  </a:lnTo>
                  <a:lnTo>
                    <a:pt x="4167" y="5438"/>
                  </a:lnTo>
                  <a:lnTo>
                    <a:pt x="4185" y="5420"/>
                  </a:lnTo>
                  <a:lnTo>
                    <a:pt x="4185" y="5401"/>
                  </a:lnTo>
                  <a:lnTo>
                    <a:pt x="4185" y="5383"/>
                  </a:lnTo>
                  <a:lnTo>
                    <a:pt x="4204" y="5383"/>
                  </a:lnTo>
                  <a:lnTo>
                    <a:pt x="4204" y="5364"/>
                  </a:lnTo>
                  <a:lnTo>
                    <a:pt x="4185" y="5346"/>
                  </a:lnTo>
                  <a:lnTo>
                    <a:pt x="4148" y="5346"/>
                  </a:lnTo>
                  <a:lnTo>
                    <a:pt x="4130" y="5328"/>
                  </a:lnTo>
                  <a:lnTo>
                    <a:pt x="4148" y="5309"/>
                  </a:lnTo>
                  <a:lnTo>
                    <a:pt x="4148" y="5328"/>
                  </a:lnTo>
                  <a:lnTo>
                    <a:pt x="4167" y="5291"/>
                  </a:lnTo>
                  <a:lnTo>
                    <a:pt x="4148" y="5254"/>
                  </a:lnTo>
                  <a:lnTo>
                    <a:pt x="4148" y="5217"/>
                  </a:lnTo>
                  <a:lnTo>
                    <a:pt x="4130" y="5180"/>
                  </a:lnTo>
                  <a:lnTo>
                    <a:pt x="4111" y="5143"/>
                  </a:lnTo>
                  <a:lnTo>
                    <a:pt x="4093" y="5033"/>
                  </a:lnTo>
                  <a:lnTo>
                    <a:pt x="4111" y="4996"/>
                  </a:lnTo>
                  <a:lnTo>
                    <a:pt x="4093" y="5014"/>
                  </a:lnTo>
                  <a:lnTo>
                    <a:pt x="4075" y="4996"/>
                  </a:lnTo>
                  <a:lnTo>
                    <a:pt x="4075" y="4977"/>
                  </a:lnTo>
                  <a:lnTo>
                    <a:pt x="4038" y="4977"/>
                  </a:lnTo>
                  <a:lnTo>
                    <a:pt x="4056" y="4959"/>
                  </a:lnTo>
                  <a:lnTo>
                    <a:pt x="4056" y="4940"/>
                  </a:lnTo>
                  <a:lnTo>
                    <a:pt x="4056" y="4904"/>
                  </a:lnTo>
                  <a:lnTo>
                    <a:pt x="4038" y="4904"/>
                  </a:lnTo>
                  <a:lnTo>
                    <a:pt x="4038" y="4922"/>
                  </a:lnTo>
                  <a:lnTo>
                    <a:pt x="4019" y="4922"/>
                  </a:lnTo>
                  <a:lnTo>
                    <a:pt x="4019" y="4904"/>
                  </a:lnTo>
                  <a:lnTo>
                    <a:pt x="4019" y="4885"/>
                  </a:lnTo>
                  <a:lnTo>
                    <a:pt x="4019" y="4867"/>
                  </a:lnTo>
                  <a:lnTo>
                    <a:pt x="4019" y="4848"/>
                  </a:lnTo>
                  <a:lnTo>
                    <a:pt x="4038" y="4830"/>
                  </a:lnTo>
                  <a:lnTo>
                    <a:pt x="4038" y="4811"/>
                  </a:lnTo>
                  <a:lnTo>
                    <a:pt x="4001" y="4793"/>
                  </a:lnTo>
                  <a:lnTo>
                    <a:pt x="3982" y="4793"/>
                  </a:lnTo>
                  <a:lnTo>
                    <a:pt x="4001" y="4775"/>
                  </a:lnTo>
                  <a:lnTo>
                    <a:pt x="4001" y="4756"/>
                  </a:lnTo>
                  <a:lnTo>
                    <a:pt x="3982" y="4756"/>
                  </a:lnTo>
                  <a:lnTo>
                    <a:pt x="3982" y="4738"/>
                  </a:lnTo>
                  <a:lnTo>
                    <a:pt x="3982" y="4719"/>
                  </a:lnTo>
                  <a:lnTo>
                    <a:pt x="3964" y="4682"/>
                  </a:lnTo>
                  <a:lnTo>
                    <a:pt x="3945" y="4664"/>
                  </a:lnTo>
                  <a:lnTo>
                    <a:pt x="3964" y="4646"/>
                  </a:lnTo>
                  <a:lnTo>
                    <a:pt x="3909" y="4646"/>
                  </a:lnTo>
                  <a:lnTo>
                    <a:pt x="3927" y="4627"/>
                  </a:lnTo>
                  <a:lnTo>
                    <a:pt x="3945" y="4590"/>
                  </a:lnTo>
                  <a:lnTo>
                    <a:pt x="3927" y="4535"/>
                  </a:lnTo>
                  <a:lnTo>
                    <a:pt x="3909" y="4480"/>
                  </a:lnTo>
                  <a:lnTo>
                    <a:pt x="3909" y="4443"/>
                  </a:lnTo>
                  <a:lnTo>
                    <a:pt x="3909" y="4424"/>
                  </a:lnTo>
                  <a:lnTo>
                    <a:pt x="3872" y="4424"/>
                  </a:lnTo>
                  <a:lnTo>
                    <a:pt x="3872" y="4406"/>
                  </a:lnTo>
                  <a:lnTo>
                    <a:pt x="3835" y="4406"/>
                  </a:lnTo>
                  <a:lnTo>
                    <a:pt x="3853" y="4387"/>
                  </a:lnTo>
                  <a:lnTo>
                    <a:pt x="3853" y="4351"/>
                  </a:lnTo>
                  <a:lnTo>
                    <a:pt x="3835" y="4314"/>
                  </a:lnTo>
                  <a:lnTo>
                    <a:pt x="3816" y="4314"/>
                  </a:lnTo>
                  <a:lnTo>
                    <a:pt x="3816" y="4295"/>
                  </a:lnTo>
                  <a:lnTo>
                    <a:pt x="3816" y="4277"/>
                  </a:lnTo>
                  <a:lnTo>
                    <a:pt x="3835" y="4258"/>
                  </a:lnTo>
                  <a:lnTo>
                    <a:pt x="3798" y="4240"/>
                  </a:lnTo>
                  <a:lnTo>
                    <a:pt x="3798" y="4222"/>
                  </a:lnTo>
                  <a:lnTo>
                    <a:pt x="3798" y="4185"/>
                  </a:lnTo>
                  <a:lnTo>
                    <a:pt x="3780" y="4185"/>
                  </a:lnTo>
                  <a:lnTo>
                    <a:pt x="3780" y="4166"/>
                  </a:lnTo>
                  <a:lnTo>
                    <a:pt x="3761" y="4148"/>
                  </a:lnTo>
                  <a:lnTo>
                    <a:pt x="3724" y="4148"/>
                  </a:lnTo>
                  <a:lnTo>
                    <a:pt x="3743" y="4129"/>
                  </a:lnTo>
                  <a:lnTo>
                    <a:pt x="3743" y="4093"/>
                  </a:lnTo>
                  <a:lnTo>
                    <a:pt x="3706" y="4000"/>
                  </a:lnTo>
                  <a:lnTo>
                    <a:pt x="3669" y="3890"/>
                  </a:lnTo>
                  <a:lnTo>
                    <a:pt x="3651" y="3871"/>
                  </a:lnTo>
                  <a:lnTo>
                    <a:pt x="3632" y="3871"/>
                  </a:lnTo>
                  <a:lnTo>
                    <a:pt x="3651" y="3834"/>
                  </a:lnTo>
                  <a:lnTo>
                    <a:pt x="3632" y="3834"/>
                  </a:lnTo>
                  <a:lnTo>
                    <a:pt x="3651" y="3816"/>
                  </a:lnTo>
                  <a:lnTo>
                    <a:pt x="3614" y="3779"/>
                  </a:lnTo>
                  <a:lnTo>
                    <a:pt x="3614" y="3742"/>
                  </a:lnTo>
                  <a:lnTo>
                    <a:pt x="3614" y="3724"/>
                  </a:lnTo>
                  <a:lnTo>
                    <a:pt x="3577" y="3724"/>
                  </a:lnTo>
                  <a:lnTo>
                    <a:pt x="3577" y="3687"/>
                  </a:lnTo>
                  <a:lnTo>
                    <a:pt x="3558" y="3669"/>
                  </a:lnTo>
                  <a:lnTo>
                    <a:pt x="3540" y="3669"/>
                  </a:lnTo>
                  <a:lnTo>
                    <a:pt x="3540" y="3650"/>
                  </a:lnTo>
                  <a:lnTo>
                    <a:pt x="3522" y="3613"/>
                  </a:lnTo>
                  <a:lnTo>
                    <a:pt x="3485" y="3576"/>
                  </a:lnTo>
                  <a:lnTo>
                    <a:pt x="3466" y="3558"/>
                  </a:lnTo>
                  <a:lnTo>
                    <a:pt x="3485" y="3540"/>
                  </a:lnTo>
                  <a:lnTo>
                    <a:pt x="3485" y="3521"/>
                  </a:lnTo>
                  <a:lnTo>
                    <a:pt x="3466" y="3521"/>
                  </a:lnTo>
                  <a:lnTo>
                    <a:pt x="3466" y="3503"/>
                  </a:lnTo>
                  <a:lnTo>
                    <a:pt x="3466" y="3484"/>
                  </a:lnTo>
                  <a:lnTo>
                    <a:pt x="3429" y="3429"/>
                  </a:lnTo>
                  <a:lnTo>
                    <a:pt x="3411" y="3355"/>
                  </a:lnTo>
                  <a:lnTo>
                    <a:pt x="3392" y="3318"/>
                  </a:lnTo>
                  <a:lnTo>
                    <a:pt x="3374" y="3318"/>
                  </a:lnTo>
                  <a:lnTo>
                    <a:pt x="3356" y="3337"/>
                  </a:lnTo>
                  <a:lnTo>
                    <a:pt x="3374" y="3300"/>
                  </a:lnTo>
                  <a:lnTo>
                    <a:pt x="3356" y="3263"/>
                  </a:lnTo>
                  <a:lnTo>
                    <a:pt x="3319" y="3226"/>
                  </a:lnTo>
                  <a:lnTo>
                    <a:pt x="3300" y="3208"/>
                  </a:lnTo>
                  <a:lnTo>
                    <a:pt x="3300" y="3189"/>
                  </a:lnTo>
                  <a:lnTo>
                    <a:pt x="3282" y="3152"/>
                  </a:lnTo>
                  <a:lnTo>
                    <a:pt x="3263" y="3116"/>
                  </a:lnTo>
                  <a:lnTo>
                    <a:pt x="3245" y="3097"/>
                  </a:lnTo>
                  <a:lnTo>
                    <a:pt x="3227" y="3079"/>
                  </a:lnTo>
                  <a:lnTo>
                    <a:pt x="3208" y="3079"/>
                  </a:lnTo>
                  <a:lnTo>
                    <a:pt x="3208" y="3097"/>
                  </a:lnTo>
                  <a:lnTo>
                    <a:pt x="3208" y="3116"/>
                  </a:lnTo>
                  <a:lnTo>
                    <a:pt x="3190" y="3097"/>
                  </a:lnTo>
                  <a:lnTo>
                    <a:pt x="3208" y="3060"/>
                  </a:lnTo>
                  <a:lnTo>
                    <a:pt x="3227" y="3060"/>
                  </a:lnTo>
                  <a:lnTo>
                    <a:pt x="3227" y="3023"/>
                  </a:lnTo>
                  <a:lnTo>
                    <a:pt x="3208" y="3005"/>
                  </a:lnTo>
                  <a:lnTo>
                    <a:pt x="3208" y="2968"/>
                  </a:lnTo>
                  <a:lnTo>
                    <a:pt x="3208" y="2950"/>
                  </a:lnTo>
                  <a:lnTo>
                    <a:pt x="3153" y="2950"/>
                  </a:lnTo>
                  <a:lnTo>
                    <a:pt x="3153" y="2931"/>
                  </a:lnTo>
                  <a:lnTo>
                    <a:pt x="3153" y="2913"/>
                  </a:lnTo>
                  <a:lnTo>
                    <a:pt x="3116" y="2913"/>
                  </a:lnTo>
                  <a:lnTo>
                    <a:pt x="3134" y="2894"/>
                  </a:lnTo>
                  <a:lnTo>
                    <a:pt x="3134" y="2876"/>
                  </a:lnTo>
                  <a:lnTo>
                    <a:pt x="3116" y="2839"/>
                  </a:lnTo>
                  <a:lnTo>
                    <a:pt x="3098" y="2821"/>
                  </a:lnTo>
                  <a:lnTo>
                    <a:pt x="3079" y="2821"/>
                  </a:lnTo>
                  <a:lnTo>
                    <a:pt x="3079" y="2784"/>
                  </a:lnTo>
                  <a:lnTo>
                    <a:pt x="3061" y="2765"/>
                  </a:lnTo>
                  <a:lnTo>
                    <a:pt x="3042" y="2747"/>
                  </a:lnTo>
                  <a:lnTo>
                    <a:pt x="3024" y="2728"/>
                  </a:lnTo>
                  <a:lnTo>
                    <a:pt x="3024" y="2710"/>
                  </a:lnTo>
                  <a:lnTo>
                    <a:pt x="3005" y="2728"/>
                  </a:lnTo>
                  <a:lnTo>
                    <a:pt x="2987" y="2728"/>
                  </a:lnTo>
                  <a:lnTo>
                    <a:pt x="2987" y="2710"/>
                  </a:lnTo>
                  <a:lnTo>
                    <a:pt x="3005" y="2692"/>
                  </a:lnTo>
                  <a:lnTo>
                    <a:pt x="3005" y="2655"/>
                  </a:lnTo>
                  <a:lnTo>
                    <a:pt x="3005" y="2618"/>
                  </a:lnTo>
                  <a:lnTo>
                    <a:pt x="2987" y="2636"/>
                  </a:lnTo>
                  <a:lnTo>
                    <a:pt x="2969" y="2636"/>
                  </a:lnTo>
                  <a:lnTo>
                    <a:pt x="2969" y="2618"/>
                  </a:lnTo>
                  <a:lnTo>
                    <a:pt x="2950" y="2581"/>
                  </a:lnTo>
                  <a:lnTo>
                    <a:pt x="2950" y="2563"/>
                  </a:lnTo>
                  <a:lnTo>
                    <a:pt x="2932" y="2544"/>
                  </a:lnTo>
                  <a:lnTo>
                    <a:pt x="2913" y="2544"/>
                  </a:lnTo>
                  <a:lnTo>
                    <a:pt x="2895" y="2526"/>
                  </a:lnTo>
                  <a:lnTo>
                    <a:pt x="2895" y="2489"/>
                  </a:lnTo>
                  <a:lnTo>
                    <a:pt x="2895" y="2470"/>
                  </a:lnTo>
                  <a:lnTo>
                    <a:pt x="2858" y="2470"/>
                  </a:lnTo>
                  <a:lnTo>
                    <a:pt x="2858" y="2452"/>
                  </a:lnTo>
                  <a:lnTo>
                    <a:pt x="2839" y="2434"/>
                  </a:lnTo>
                  <a:lnTo>
                    <a:pt x="2803" y="2415"/>
                  </a:lnTo>
                  <a:lnTo>
                    <a:pt x="2803" y="2397"/>
                  </a:lnTo>
                  <a:lnTo>
                    <a:pt x="2784" y="2415"/>
                  </a:lnTo>
                  <a:lnTo>
                    <a:pt x="2766" y="2415"/>
                  </a:lnTo>
                  <a:lnTo>
                    <a:pt x="2766" y="2397"/>
                  </a:lnTo>
                  <a:lnTo>
                    <a:pt x="2784" y="2378"/>
                  </a:lnTo>
                  <a:lnTo>
                    <a:pt x="2784" y="2360"/>
                  </a:lnTo>
                  <a:lnTo>
                    <a:pt x="2729" y="2286"/>
                  </a:lnTo>
                  <a:lnTo>
                    <a:pt x="2674" y="2212"/>
                  </a:lnTo>
                  <a:lnTo>
                    <a:pt x="2655" y="2194"/>
                  </a:lnTo>
                  <a:lnTo>
                    <a:pt x="2637" y="2212"/>
                  </a:lnTo>
                  <a:lnTo>
                    <a:pt x="2618" y="2194"/>
                  </a:lnTo>
                  <a:lnTo>
                    <a:pt x="2637" y="2175"/>
                  </a:lnTo>
                  <a:lnTo>
                    <a:pt x="2637" y="2157"/>
                  </a:lnTo>
                  <a:lnTo>
                    <a:pt x="2618" y="2157"/>
                  </a:lnTo>
                  <a:lnTo>
                    <a:pt x="2600" y="2139"/>
                  </a:lnTo>
                  <a:lnTo>
                    <a:pt x="2618" y="2139"/>
                  </a:lnTo>
                  <a:lnTo>
                    <a:pt x="2581" y="2102"/>
                  </a:lnTo>
                  <a:lnTo>
                    <a:pt x="2563" y="2083"/>
                  </a:lnTo>
                  <a:lnTo>
                    <a:pt x="2545" y="2083"/>
                  </a:lnTo>
                  <a:lnTo>
                    <a:pt x="2545" y="2065"/>
                  </a:lnTo>
                  <a:lnTo>
                    <a:pt x="2526" y="2028"/>
                  </a:lnTo>
                  <a:lnTo>
                    <a:pt x="2489" y="2046"/>
                  </a:lnTo>
                  <a:lnTo>
                    <a:pt x="2452" y="2065"/>
                  </a:lnTo>
                  <a:lnTo>
                    <a:pt x="2471" y="2028"/>
                  </a:lnTo>
                  <a:lnTo>
                    <a:pt x="2508" y="1991"/>
                  </a:lnTo>
                  <a:lnTo>
                    <a:pt x="2508" y="1973"/>
                  </a:lnTo>
                  <a:lnTo>
                    <a:pt x="2489" y="1973"/>
                  </a:lnTo>
                  <a:lnTo>
                    <a:pt x="2471" y="1991"/>
                  </a:lnTo>
                  <a:lnTo>
                    <a:pt x="2471" y="1954"/>
                  </a:lnTo>
                  <a:lnTo>
                    <a:pt x="2471" y="1917"/>
                  </a:lnTo>
                  <a:lnTo>
                    <a:pt x="2452" y="1899"/>
                  </a:lnTo>
                  <a:lnTo>
                    <a:pt x="2452" y="1917"/>
                  </a:lnTo>
                  <a:lnTo>
                    <a:pt x="2397" y="1917"/>
                  </a:lnTo>
                  <a:lnTo>
                    <a:pt x="2416" y="1899"/>
                  </a:lnTo>
                  <a:lnTo>
                    <a:pt x="2416" y="1881"/>
                  </a:lnTo>
                  <a:lnTo>
                    <a:pt x="2397" y="1862"/>
                  </a:lnTo>
                  <a:lnTo>
                    <a:pt x="2379" y="1844"/>
                  </a:lnTo>
                  <a:lnTo>
                    <a:pt x="2342" y="1844"/>
                  </a:lnTo>
                  <a:lnTo>
                    <a:pt x="2360" y="1825"/>
                  </a:lnTo>
                  <a:lnTo>
                    <a:pt x="2360" y="1807"/>
                  </a:lnTo>
                  <a:lnTo>
                    <a:pt x="2342" y="1825"/>
                  </a:lnTo>
                  <a:lnTo>
                    <a:pt x="2323" y="1807"/>
                  </a:lnTo>
                  <a:lnTo>
                    <a:pt x="2305" y="1807"/>
                  </a:lnTo>
                  <a:lnTo>
                    <a:pt x="2323" y="1788"/>
                  </a:lnTo>
                  <a:lnTo>
                    <a:pt x="2323" y="1770"/>
                  </a:lnTo>
                  <a:lnTo>
                    <a:pt x="2286" y="1770"/>
                  </a:lnTo>
                  <a:lnTo>
                    <a:pt x="2286" y="1733"/>
                  </a:lnTo>
                  <a:lnTo>
                    <a:pt x="2268" y="1733"/>
                  </a:lnTo>
                  <a:lnTo>
                    <a:pt x="2250" y="1715"/>
                  </a:lnTo>
                  <a:lnTo>
                    <a:pt x="2250" y="1696"/>
                  </a:lnTo>
                  <a:lnTo>
                    <a:pt x="2250" y="1678"/>
                  </a:lnTo>
                  <a:lnTo>
                    <a:pt x="2194" y="1659"/>
                  </a:lnTo>
                  <a:lnTo>
                    <a:pt x="2194" y="1678"/>
                  </a:lnTo>
                  <a:lnTo>
                    <a:pt x="2176" y="1678"/>
                  </a:lnTo>
                  <a:lnTo>
                    <a:pt x="2176" y="1659"/>
                  </a:lnTo>
                  <a:lnTo>
                    <a:pt x="2194" y="1659"/>
                  </a:lnTo>
                  <a:lnTo>
                    <a:pt x="2176" y="1641"/>
                  </a:lnTo>
                  <a:lnTo>
                    <a:pt x="2194" y="1604"/>
                  </a:lnTo>
                  <a:lnTo>
                    <a:pt x="2157" y="1604"/>
                  </a:lnTo>
                  <a:lnTo>
                    <a:pt x="2157" y="1567"/>
                  </a:lnTo>
                  <a:lnTo>
                    <a:pt x="2139" y="1586"/>
                  </a:lnTo>
                  <a:lnTo>
                    <a:pt x="2121" y="1567"/>
                  </a:lnTo>
                  <a:lnTo>
                    <a:pt x="2121" y="1530"/>
                  </a:lnTo>
                  <a:lnTo>
                    <a:pt x="2102" y="1512"/>
                  </a:lnTo>
                  <a:lnTo>
                    <a:pt x="2121" y="1493"/>
                  </a:lnTo>
                  <a:lnTo>
                    <a:pt x="2102" y="1493"/>
                  </a:lnTo>
                  <a:lnTo>
                    <a:pt x="2065" y="1512"/>
                  </a:lnTo>
                  <a:lnTo>
                    <a:pt x="2065" y="1512"/>
                  </a:lnTo>
                  <a:lnTo>
                    <a:pt x="2084" y="1475"/>
                  </a:lnTo>
                  <a:lnTo>
                    <a:pt x="2065" y="1493"/>
                  </a:lnTo>
                  <a:lnTo>
                    <a:pt x="2047" y="1475"/>
                  </a:lnTo>
                  <a:lnTo>
                    <a:pt x="2047" y="1457"/>
                  </a:lnTo>
                  <a:lnTo>
                    <a:pt x="2028" y="1420"/>
                  </a:lnTo>
                  <a:lnTo>
                    <a:pt x="2028" y="1401"/>
                  </a:lnTo>
                  <a:lnTo>
                    <a:pt x="1992" y="1383"/>
                  </a:lnTo>
                  <a:lnTo>
                    <a:pt x="1973" y="1346"/>
                  </a:lnTo>
                  <a:lnTo>
                    <a:pt x="1973" y="1328"/>
                  </a:lnTo>
                  <a:lnTo>
                    <a:pt x="1955" y="1309"/>
                  </a:lnTo>
                  <a:lnTo>
                    <a:pt x="1918" y="1309"/>
                  </a:lnTo>
                  <a:lnTo>
                    <a:pt x="1899" y="1328"/>
                  </a:lnTo>
                  <a:lnTo>
                    <a:pt x="1899" y="1309"/>
                  </a:lnTo>
                  <a:lnTo>
                    <a:pt x="1899" y="1291"/>
                  </a:lnTo>
                  <a:lnTo>
                    <a:pt x="1899" y="1254"/>
                  </a:lnTo>
                  <a:lnTo>
                    <a:pt x="1863" y="1254"/>
                  </a:lnTo>
                  <a:lnTo>
                    <a:pt x="1844" y="1235"/>
                  </a:lnTo>
                  <a:lnTo>
                    <a:pt x="1844" y="1217"/>
                  </a:lnTo>
                  <a:lnTo>
                    <a:pt x="1826" y="1199"/>
                  </a:lnTo>
                  <a:lnTo>
                    <a:pt x="1826" y="1180"/>
                  </a:lnTo>
                  <a:lnTo>
                    <a:pt x="1807" y="1162"/>
                  </a:lnTo>
                  <a:lnTo>
                    <a:pt x="1770" y="1162"/>
                  </a:lnTo>
                  <a:lnTo>
                    <a:pt x="1789" y="1143"/>
                  </a:lnTo>
                  <a:lnTo>
                    <a:pt x="1770" y="1125"/>
                  </a:lnTo>
                  <a:lnTo>
                    <a:pt x="1733" y="1088"/>
                  </a:lnTo>
                  <a:lnTo>
                    <a:pt x="1733" y="1106"/>
                  </a:lnTo>
                  <a:lnTo>
                    <a:pt x="1733" y="1125"/>
                  </a:lnTo>
                  <a:lnTo>
                    <a:pt x="1715" y="1125"/>
                  </a:lnTo>
                  <a:lnTo>
                    <a:pt x="1697" y="1069"/>
                  </a:lnTo>
                  <a:lnTo>
                    <a:pt x="1678" y="1033"/>
                  </a:lnTo>
                  <a:lnTo>
                    <a:pt x="1623" y="1014"/>
                  </a:lnTo>
                  <a:lnTo>
                    <a:pt x="1586" y="1014"/>
                  </a:lnTo>
                  <a:lnTo>
                    <a:pt x="1604" y="996"/>
                  </a:lnTo>
                  <a:lnTo>
                    <a:pt x="1623" y="996"/>
                  </a:lnTo>
                  <a:lnTo>
                    <a:pt x="1604" y="977"/>
                  </a:lnTo>
                  <a:lnTo>
                    <a:pt x="1586" y="977"/>
                  </a:lnTo>
                  <a:lnTo>
                    <a:pt x="1568" y="996"/>
                  </a:lnTo>
                  <a:lnTo>
                    <a:pt x="1549" y="1014"/>
                  </a:lnTo>
                  <a:lnTo>
                    <a:pt x="1531" y="996"/>
                  </a:lnTo>
                  <a:lnTo>
                    <a:pt x="1531" y="977"/>
                  </a:lnTo>
                  <a:lnTo>
                    <a:pt x="1531" y="940"/>
                  </a:lnTo>
                  <a:lnTo>
                    <a:pt x="1494" y="940"/>
                  </a:lnTo>
                  <a:lnTo>
                    <a:pt x="1494" y="922"/>
                  </a:lnTo>
                  <a:lnTo>
                    <a:pt x="1512" y="885"/>
                  </a:lnTo>
                  <a:lnTo>
                    <a:pt x="1475" y="904"/>
                  </a:lnTo>
                  <a:lnTo>
                    <a:pt x="1457" y="922"/>
                  </a:lnTo>
                  <a:lnTo>
                    <a:pt x="1439" y="904"/>
                  </a:lnTo>
                  <a:lnTo>
                    <a:pt x="1457" y="885"/>
                  </a:lnTo>
                  <a:lnTo>
                    <a:pt x="1457" y="848"/>
                  </a:lnTo>
                  <a:lnTo>
                    <a:pt x="1383" y="811"/>
                  </a:lnTo>
                  <a:lnTo>
                    <a:pt x="1328" y="756"/>
                  </a:lnTo>
                  <a:lnTo>
                    <a:pt x="1310" y="738"/>
                  </a:lnTo>
                  <a:lnTo>
                    <a:pt x="1310" y="756"/>
                  </a:lnTo>
                  <a:lnTo>
                    <a:pt x="1273" y="738"/>
                  </a:lnTo>
                  <a:lnTo>
                    <a:pt x="1273" y="719"/>
                  </a:lnTo>
                  <a:lnTo>
                    <a:pt x="1273" y="701"/>
                  </a:lnTo>
                  <a:lnTo>
                    <a:pt x="1254" y="701"/>
                  </a:lnTo>
                  <a:lnTo>
                    <a:pt x="1254" y="682"/>
                  </a:lnTo>
                  <a:lnTo>
                    <a:pt x="1236" y="646"/>
                  </a:lnTo>
                  <a:lnTo>
                    <a:pt x="1217" y="646"/>
                  </a:lnTo>
                  <a:lnTo>
                    <a:pt x="1217" y="664"/>
                  </a:lnTo>
                  <a:lnTo>
                    <a:pt x="1199" y="664"/>
                  </a:lnTo>
                  <a:lnTo>
                    <a:pt x="1180" y="646"/>
                  </a:lnTo>
                  <a:lnTo>
                    <a:pt x="1162" y="627"/>
                  </a:lnTo>
                  <a:lnTo>
                    <a:pt x="1125" y="609"/>
                  </a:lnTo>
                  <a:lnTo>
                    <a:pt x="1125" y="572"/>
                  </a:lnTo>
                  <a:lnTo>
                    <a:pt x="1125" y="553"/>
                  </a:lnTo>
                  <a:lnTo>
                    <a:pt x="1107" y="572"/>
                  </a:lnTo>
                  <a:lnTo>
                    <a:pt x="1070" y="553"/>
                  </a:lnTo>
                  <a:lnTo>
                    <a:pt x="1051" y="535"/>
                  </a:lnTo>
                  <a:lnTo>
                    <a:pt x="1033" y="535"/>
                  </a:lnTo>
                  <a:lnTo>
                    <a:pt x="1015" y="553"/>
                  </a:lnTo>
                  <a:lnTo>
                    <a:pt x="1015" y="535"/>
                  </a:lnTo>
                  <a:lnTo>
                    <a:pt x="978" y="535"/>
                  </a:lnTo>
                  <a:lnTo>
                    <a:pt x="978" y="553"/>
                  </a:lnTo>
                  <a:lnTo>
                    <a:pt x="959" y="535"/>
                  </a:lnTo>
                  <a:lnTo>
                    <a:pt x="941" y="516"/>
                  </a:lnTo>
                  <a:lnTo>
                    <a:pt x="941" y="498"/>
                  </a:lnTo>
                  <a:lnTo>
                    <a:pt x="959" y="480"/>
                  </a:lnTo>
                  <a:lnTo>
                    <a:pt x="922" y="461"/>
                  </a:lnTo>
                  <a:lnTo>
                    <a:pt x="904" y="443"/>
                  </a:lnTo>
                  <a:lnTo>
                    <a:pt x="886" y="406"/>
                  </a:lnTo>
                  <a:lnTo>
                    <a:pt x="849" y="406"/>
                  </a:lnTo>
                  <a:lnTo>
                    <a:pt x="830" y="424"/>
                  </a:lnTo>
                  <a:lnTo>
                    <a:pt x="812" y="424"/>
                  </a:lnTo>
                  <a:lnTo>
                    <a:pt x="812" y="406"/>
                  </a:lnTo>
                  <a:lnTo>
                    <a:pt x="793" y="369"/>
                  </a:lnTo>
                  <a:lnTo>
                    <a:pt x="793" y="387"/>
                  </a:lnTo>
                  <a:lnTo>
                    <a:pt x="793" y="406"/>
                  </a:lnTo>
                  <a:lnTo>
                    <a:pt x="757" y="387"/>
                  </a:lnTo>
                  <a:lnTo>
                    <a:pt x="720" y="387"/>
                  </a:lnTo>
                  <a:lnTo>
                    <a:pt x="701" y="332"/>
                  </a:lnTo>
                  <a:lnTo>
                    <a:pt x="683" y="314"/>
                  </a:lnTo>
                  <a:lnTo>
                    <a:pt x="646" y="314"/>
                  </a:lnTo>
                  <a:lnTo>
                    <a:pt x="609" y="295"/>
                  </a:lnTo>
                  <a:lnTo>
                    <a:pt x="554" y="277"/>
                  </a:lnTo>
                  <a:lnTo>
                    <a:pt x="535" y="277"/>
                  </a:lnTo>
                  <a:lnTo>
                    <a:pt x="535" y="295"/>
                  </a:lnTo>
                  <a:lnTo>
                    <a:pt x="517" y="277"/>
                  </a:lnTo>
                  <a:lnTo>
                    <a:pt x="498" y="277"/>
                  </a:lnTo>
                  <a:lnTo>
                    <a:pt x="498" y="295"/>
                  </a:lnTo>
                  <a:lnTo>
                    <a:pt x="480" y="295"/>
                  </a:lnTo>
                  <a:lnTo>
                    <a:pt x="480" y="277"/>
                  </a:lnTo>
                  <a:lnTo>
                    <a:pt x="480" y="240"/>
                  </a:lnTo>
                  <a:lnTo>
                    <a:pt x="480" y="222"/>
                  </a:lnTo>
                  <a:lnTo>
                    <a:pt x="462" y="203"/>
                  </a:lnTo>
                  <a:lnTo>
                    <a:pt x="443" y="222"/>
                  </a:lnTo>
                  <a:lnTo>
                    <a:pt x="443" y="203"/>
                  </a:lnTo>
                  <a:lnTo>
                    <a:pt x="425" y="203"/>
                  </a:lnTo>
                  <a:lnTo>
                    <a:pt x="406" y="240"/>
                  </a:lnTo>
                  <a:lnTo>
                    <a:pt x="406" y="258"/>
                  </a:lnTo>
                  <a:lnTo>
                    <a:pt x="388" y="258"/>
                  </a:lnTo>
                  <a:lnTo>
                    <a:pt x="388" y="240"/>
                  </a:lnTo>
                  <a:lnTo>
                    <a:pt x="388" y="222"/>
                  </a:lnTo>
                  <a:lnTo>
                    <a:pt x="369" y="222"/>
                  </a:lnTo>
                  <a:lnTo>
                    <a:pt x="388" y="203"/>
                  </a:lnTo>
                  <a:lnTo>
                    <a:pt x="388" y="185"/>
                  </a:lnTo>
                  <a:lnTo>
                    <a:pt x="388" y="166"/>
                  </a:lnTo>
                  <a:lnTo>
                    <a:pt x="314" y="166"/>
                  </a:lnTo>
                  <a:lnTo>
                    <a:pt x="314" y="185"/>
                  </a:lnTo>
                  <a:lnTo>
                    <a:pt x="296" y="166"/>
                  </a:lnTo>
                  <a:lnTo>
                    <a:pt x="259" y="166"/>
                  </a:lnTo>
                  <a:lnTo>
                    <a:pt x="240" y="185"/>
                  </a:lnTo>
                  <a:lnTo>
                    <a:pt x="222" y="203"/>
                  </a:lnTo>
                  <a:lnTo>
                    <a:pt x="222" y="166"/>
                  </a:lnTo>
                  <a:lnTo>
                    <a:pt x="240" y="148"/>
                  </a:lnTo>
                  <a:lnTo>
                    <a:pt x="185" y="148"/>
                  </a:lnTo>
                  <a:lnTo>
                    <a:pt x="167" y="129"/>
                  </a:lnTo>
                  <a:lnTo>
                    <a:pt x="185" y="111"/>
                  </a:lnTo>
                  <a:lnTo>
                    <a:pt x="167" y="111"/>
                  </a:lnTo>
                  <a:lnTo>
                    <a:pt x="148" y="129"/>
                  </a:lnTo>
                  <a:lnTo>
                    <a:pt x="148" y="111"/>
                  </a:lnTo>
                  <a:lnTo>
                    <a:pt x="111" y="111"/>
                  </a:lnTo>
                  <a:lnTo>
                    <a:pt x="111" y="129"/>
                  </a:lnTo>
                  <a:lnTo>
                    <a:pt x="93" y="148"/>
                  </a:lnTo>
                  <a:lnTo>
                    <a:pt x="74" y="148"/>
                  </a:lnTo>
                  <a:lnTo>
                    <a:pt x="56" y="166"/>
                  </a:lnTo>
                  <a:lnTo>
                    <a:pt x="56" y="148"/>
                  </a:lnTo>
                  <a:lnTo>
                    <a:pt x="56" y="11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1845450" y="875900"/>
              <a:ext cx="129975" cy="152100"/>
            </a:xfrm>
            <a:custGeom>
              <a:avLst/>
              <a:gdLst/>
              <a:ahLst/>
              <a:cxnLst/>
              <a:rect l="l" t="t" r="r" b="b"/>
              <a:pathLst>
                <a:path w="5199" h="6084" extrusionOk="0">
                  <a:moveTo>
                    <a:pt x="148" y="185"/>
                  </a:moveTo>
                  <a:lnTo>
                    <a:pt x="129" y="203"/>
                  </a:lnTo>
                  <a:lnTo>
                    <a:pt x="111" y="203"/>
                  </a:lnTo>
                  <a:lnTo>
                    <a:pt x="111" y="185"/>
                  </a:lnTo>
                  <a:close/>
                  <a:moveTo>
                    <a:pt x="332" y="185"/>
                  </a:moveTo>
                  <a:lnTo>
                    <a:pt x="332" y="203"/>
                  </a:lnTo>
                  <a:lnTo>
                    <a:pt x="351" y="203"/>
                  </a:lnTo>
                  <a:lnTo>
                    <a:pt x="351" y="185"/>
                  </a:lnTo>
                  <a:close/>
                  <a:moveTo>
                    <a:pt x="111" y="296"/>
                  </a:moveTo>
                  <a:lnTo>
                    <a:pt x="129" y="314"/>
                  </a:lnTo>
                  <a:lnTo>
                    <a:pt x="148" y="314"/>
                  </a:lnTo>
                  <a:lnTo>
                    <a:pt x="166" y="333"/>
                  </a:lnTo>
                  <a:lnTo>
                    <a:pt x="129" y="333"/>
                  </a:lnTo>
                  <a:lnTo>
                    <a:pt x="111" y="314"/>
                  </a:lnTo>
                  <a:lnTo>
                    <a:pt x="111" y="296"/>
                  </a:lnTo>
                  <a:close/>
                  <a:moveTo>
                    <a:pt x="166" y="886"/>
                  </a:moveTo>
                  <a:lnTo>
                    <a:pt x="166" y="904"/>
                  </a:lnTo>
                  <a:lnTo>
                    <a:pt x="148" y="922"/>
                  </a:lnTo>
                  <a:lnTo>
                    <a:pt x="148" y="904"/>
                  </a:lnTo>
                  <a:lnTo>
                    <a:pt x="166" y="886"/>
                  </a:lnTo>
                  <a:close/>
                  <a:moveTo>
                    <a:pt x="185" y="941"/>
                  </a:moveTo>
                  <a:lnTo>
                    <a:pt x="166" y="959"/>
                  </a:lnTo>
                  <a:lnTo>
                    <a:pt x="166" y="978"/>
                  </a:lnTo>
                  <a:lnTo>
                    <a:pt x="166" y="996"/>
                  </a:lnTo>
                  <a:lnTo>
                    <a:pt x="185" y="996"/>
                  </a:lnTo>
                  <a:lnTo>
                    <a:pt x="203" y="978"/>
                  </a:lnTo>
                  <a:lnTo>
                    <a:pt x="203" y="959"/>
                  </a:lnTo>
                  <a:lnTo>
                    <a:pt x="185" y="941"/>
                  </a:lnTo>
                  <a:close/>
                  <a:moveTo>
                    <a:pt x="148" y="1402"/>
                  </a:moveTo>
                  <a:lnTo>
                    <a:pt x="129" y="1420"/>
                  </a:lnTo>
                  <a:lnTo>
                    <a:pt x="111" y="1420"/>
                  </a:lnTo>
                  <a:lnTo>
                    <a:pt x="111" y="1402"/>
                  </a:lnTo>
                  <a:close/>
                  <a:moveTo>
                    <a:pt x="203" y="1420"/>
                  </a:moveTo>
                  <a:lnTo>
                    <a:pt x="203" y="1439"/>
                  </a:lnTo>
                  <a:lnTo>
                    <a:pt x="185" y="1457"/>
                  </a:lnTo>
                  <a:lnTo>
                    <a:pt x="148" y="1457"/>
                  </a:lnTo>
                  <a:lnTo>
                    <a:pt x="185" y="1439"/>
                  </a:lnTo>
                  <a:lnTo>
                    <a:pt x="203" y="1420"/>
                  </a:lnTo>
                  <a:close/>
                  <a:moveTo>
                    <a:pt x="222" y="1512"/>
                  </a:moveTo>
                  <a:lnTo>
                    <a:pt x="222" y="1531"/>
                  </a:lnTo>
                  <a:lnTo>
                    <a:pt x="222" y="1549"/>
                  </a:lnTo>
                  <a:lnTo>
                    <a:pt x="203" y="1531"/>
                  </a:lnTo>
                  <a:lnTo>
                    <a:pt x="222" y="1512"/>
                  </a:lnTo>
                  <a:close/>
                  <a:moveTo>
                    <a:pt x="185" y="1678"/>
                  </a:moveTo>
                  <a:lnTo>
                    <a:pt x="166" y="1697"/>
                  </a:lnTo>
                  <a:lnTo>
                    <a:pt x="148" y="1715"/>
                  </a:lnTo>
                  <a:lnTo>
                    <a:pt x="148" y="1697"/>
                  </a:lnTo>
                  <a:lnTo>
                    <a:pt x="185" y="1678"/>
                  </a:lnTo>
                  <a:close/>
                  <a:moveTo>
                    <a:pt x="258" y="1752"/>
                  </a:moveTo>
                  <a:lnTo>
                    <a:pt x="240" y="1770"/>
                  </a:lnTo>
                  <a:lnTo>
                    <a:pt x="222" y="1770"/>
                  </a:lnTo>
                  <a:lnTo>
                    <a:pt x="222" y="1752"/>
                  </a:lnTo>
                  <a:close/>
                  <a:moveTo>
                    <a:pt x="277" y="2028"/>
                  </a:moveTo>
                  <a:lnTo>
                    <a:pt x="277" y="2065"/>
                  </a:lnTo>
                  <a:lnTo>
                    <a:pt x="258" y="2065"/>
                  </a:lnTo>
                  <a:lnTo>
                    <a:pt x="258" y="2047"/>
                  </a:lnTo>
                  <a:lnTo>
                    <a:pt x="277" y="2028"/>
                  </a:lnTo>
                  <a:close/>
                  <a:moveTo>
                    <a:pt x="295" y="2139"/>
                  </a:moveTo>
                  <a:lnTo>
                    <a:pt x="295" y="2157"/>
                  </a:lnTo>
                  <a:lnTo>
                    <a:pt x="277" y="2157"/>
                  </a:lnTo>
                  <a:lnTo>
                    <a:pt x="277" y="2139"/>
                  </a:lnTo>
                  <a:close/>
                  <a:moveTo>
                    <a:pt x="369" y="2286"/>
                  </a:moveTo>
                  <a:lnTo>
                    <a:pt x="387" y="2305"/>
                  </a:lnTo>
                  <a:lnTo>
                    <a:pt x="387" y="2323"/>
                  </a:lnTo>
                  <a:lnTo>
                    <a:pt x="369" y="2323"/>
                  </a:lnTo>
                  <a:lnTo>
                    <a:pt x="369" y="2305"/>
                  </a:lnTo>
                  <a:lnTo>
                    <a:pt x="369" y="2286"/>
                  </a:lnTo>
                  <a:close/>
                  <a:moveTo>
                    <a:pt x="701" y="2323"/>
                  </a:moveTo>
                  <a:lnTo>
                    <a:pt x="664" y="2342"/>
                  </a:lnTo>
                  <a:lnTo>
                    <a:pt x="682" y="2342"/>
                  </a:lnTo>
                  <a:lnTo>
                    <a:pt x="701" y="2323"/>
                  </a:lnTo>
                  <a:close/>
                  <a:moveTo>
                    <a:pt x="443" y="2471"/>
                  </a:moveTo>
                  <a:lnTo>
                    <a:pt x="443" y="2489"/>
                  </a:lnTo>
                  <a:lnTo>
                    <a:pt x="424" y="2489"/>
                  </a:lnTo>
                  <a:lnTo>
                    <a:pt x="424" y="2471"/>
                  </a:lnTo>
                  <a:close/>
                  <a:moveTo>
                    <a:pt x="572" y="2692"/>
                  </a:moveTo>
                  <a:lnTo>
                    <a:pt x="553" y="2710"/>
                  </a:lnTo>
                  <a:lnTo>
                    <a:pt x="572" y="2710"/>
                  </a:lnTo>
                  <a:lnTo>
                    <a:pt x="572" y="2692"/>
                  </a:lnTo>
                  <a:close/>
                  <a:moveTo>
                    <a:pt x="517" y="2710"/>
                  </a:moveTo>
                  <a:lnTo>
                    <a:pt x="517" y="2729"/>
                  </a:lnTo>
                  <a:lnTo>
                    <a:pt x="498" y="2747"/>
                  </a:lnTo>
                  <a:lnTo>
                    <a:pt x="498" y="2729"/>
                  </a:lnTo>
                  <a:lnTo>
                    <a:pt x="498" y="2710"/>
                  </a:lnTo>
                  <a:close/>
                  <a:moveTo>
                    <a:pt x="977" y="3521"/>
                  </a:moveTo>
                  <a:lnTo>
                    <a:pt x="959" y="3540"/>
                  </a:lnTo>
                  <a:lnTo>
                    <a:pt x="940" y="3540"/>
                  </a:lnTo>
                  <a:lnTo>
                    <a:pt x="959" y="3521"/>
                  </a:lnTo>
                  <a:close/>
                  <a:moveTo>
                    <a:pt x="977" y="3724"/>
                  </a:moveTo>
                  <a:lnTo>
                    <a:pt x="977" y="3743"/>
                  </a:lnTo>
                  <a:lnTo>
                    <a:pt x="959" y="3743"/>
                  </a:lnTo>
                  <a:lnTo>
                    <a:pt x="959" y="3724"/>
                  </a:lnTo>
                  <a:close/>
                  <a:moveTo>
                    <a:pt x="1125" y="3780"/>
                  </a:moveTo>
                  <a:lnTo>
                    <a:pt x="1125" y="3798"/>
                  </a:lnTo>
                  <a:lnTo>
                    <a:pt x="1106" y="3816"/>
                  </a:lnTo>
                  <a:lnTo>
                    <a:pt x="1106" y="3798"/>
                  </a:lnTo>
                  <a:lnTo>
                    <a:pt x="1106" y="3780"/>
                  </a:lnTo>
                  <a:close/>
                  <a:moveTo>
                    <a:pt x="1586" y="4333"/>
                  </a:moveTo>
                  <a:lnTo>
                    <a:pt x="1586" y="4351"/>
                  </a:lnTo>
                  <a:lnTo>
                    <a:pt x="1586" y="4369"/>
                  </a:lnTo>
                  <a:lnTo>
                    <a:pt x="1567" y="4351"/>
                  </a:lnTo>
                  <a:lnTo>
                    <a:pt x="1586" y="4333"/>
                  </a:lnTo>
                  <a:close/>
                  <a:moveTo>
                    <a:pt x="1881" y="4627"/>
                  </a:moveTo>
                  <a:lnTo>
                    <a:pt x="1881" y="4646"/>
                  </a:lnTo>
                  <a:lnTo>
                    <a:pt x="1881" y="4664"/>
                  </a:lnTo>
                  <a:lnTo>
                    <a:pt x="1862" y="4664"/>
                  </a:lnTo>
                  <a:lnTo>
                    <a:pt x="1881" y="4627"/>
                  </a:lnTo>
                  <a:close/>
                  <a:moveTo>
                    <a:pt x="2065" y="4959"/>
                  </a:moveTo>
                  <a:lnTo>
                    <a:pt x="2083" y="4978"/>
                  </a:lnTo>
                  <a:lnTo>
                    <a:pt x="2083" y="4959"/>
                  </a:lnTo>
                  <a:close/>
                  <a:moveTo>
                    <a:pt x="2544" y="5217"/>
                  </a:moveTo>
                  <a:lnTo>
                    <a:pt x="2544" y="5236"/>
                  </a:lnTo>
                  <a:lnTo>
                    <a:pt x="2544" y="5254"/>
                  </a:lnTo>
                  <a:lnTo>
                    <a:pt x="2526" y="5254"/>
                  </a:lnTo>
                  <a:lnTo>
                    <a:pt x="2526" y="5236"/>
                  </a:lnTo>
                  <a:lnTo>
                    <a:pt x="2544" y="5217"/>
                  </a:lnTo>
                  <a:close/>
                  <a:moveTo>
                    <a:pt x="2747" y="5254"/>
                  </a:moveTo>
                  <a:lnTo>
                    <a:pt x="2765" y="5273"/>
                  </a:lnTo>
                  <a:lnTo>
                    <a:pt x="2765" y="5291"/>
                  </a:lnTo>
                  <a:lnTo>
                    <a:pt x="2747" y="5291"/>
                  </a:lnTo>
                  <a:lnTo>
                    <a:pt x="2747" y="5273"/>
                  </a:lnTo>
                  <a:lnTo>
                    <a:pt x="2747" y="5254"/>
                  </a:lnTo>
                  <a:close/>
                  <a:moveTo>
                    <a:pt x="2636" y="5323"/>
                  </a:moveTo>
                  <a:lnTo>
                    <a:pt x="2636" y="5328"/>
                  </a:lnTo>
                  <a:lnTo>
                    <a:pt x="2640" y="5324"/>
                  </a:lnTo>
                  <a:lnTo>
                    <a:pt x="2640" y="5324"/>
                  </a:lnTo>
                  <a:lnTo>
                    <a:pt x="2636" y="5323"/>
                  </a:lnTo>
                  <a:close/>
                  <a:moveTo>
                    <a:pt x="2913" y="5346"/>
                  </a:moveTo>
                  <a:lnTo>
                    <a:pt x="2913" y="5365"/>
                  </a:lnTo>
                  <a:lnTo>
                    <a:pt x="2894" y="5365"/>
                  </a:lnTo>
                  <a:lnTo>
                    <a:pt x="2913" y="5346"/>
                  </a:lnTo>
                  <a:close/>
                  <a:moveTo>
                    <a:pt x="3005" y="5402"/>
                  </a:moveTo>
                  <a:lnTo>
                    <a:pt x="3005" y="5420"/>
                  </a:lnTo>
                  <a:lnTo>
                    <a:pt x="3005" y="5439"/>
                  </a:lnTo>
                  <a:lnTo>
                    <a:pt x="2987" y="5439"/>
                  </a:lnTo>
                  <a:lnTo>
                    <a:pt x="2968" y="5420"/>
                  </a:lnTo>
                  <a:lnTo>
                    <a:pt x="3005" y="5402"/>
                  </a:lnTo>
                  <a:close/>
                  <a:moveTo>
                    <a:pt x="3374" y="5568"/>
                  </a:moveTo>
                  <a:lnTo>
                    <a:pt x="3374" y="5586"/>
                  </a:lnTo>
                  <a:lnTo>
                    <a:pt x="3374" y="5604"/>
                  </a:lnTo>
                  <a:lnTo>
                    <a:pt x="3355" y="5586"/>
                  </a:lnTo>
                  <a:lnTo>
                    <a:pt x="3374" y="5568"/>
                  </a:lnTo>
                  <a:close/>
                  <a:moveTo>
                    <a:pt x="3687" y="5733"/>
                  </a:moveTo>
                  <a:lnTo>
                    <a:pt x="3687" y="5752"/>
                  </a:lnTo>
                  <a:lnTo>
                    <a:pt x="3687" y="5770"/>
                  </a:lnTo>
                  <a:lnTo>
                    <a:pt x="3669" y="5752"/>
                  </a:lnTo>
                  <a:lnTo>
                    <a:pt x="3687" y="5733"/>
                  </a:lnTo>
                  <a:close/>
                  <a:moveTo>
                    <a:pt x="5106" y="5992"/>
                  </a:moveTo>
                  <a:lnTo>
                    <a:pt x="5125" y="6028"/>
                  </a:lnTo>
                  <a:lnTo>
                    <a:pt x="5143" y="6047"/>
                  </a:lnTo>
                  <a:lnTo>
                    <a:pt x="5125" y="6065"/>
                  </a:lnTo>
                  <a:lnTo>
                    <a:pt x="5125" y="6047"/>
                  </a:lnTo>
                  <a:lnTo>
                    <a:pt x="5106" y="6047"/>
                  </a:lnTo>
                  <a:lnTo>
                    <a:pt x="5106" y="6028"/>
                  </a:lnTo>
                  <a:lnTo>
                    <a:pt x="5106" y="5992"/>
                  </a:lnTo>
                  <a:close/>
                  <a:moveTo>
                    <a:pt x="166" y="1"/>
                  </a:moveTo>
                  <a:lnTo>
                    <a:pt x="148" y="19"/>
                  </a:lnTo>
                  <a:lnTo>
                    <a:pt x="129" y="56"/>
                  </a:lnTo>
                  <a:lnTo>
                    <a:pt x="129" y="74"/>
                  </a:lnTo>
                  <a:lnTo>
                    <a:pt x="111" y="74"/>
                  </a:lnTo>
                  <a:lnTo>
                    <a:pt x="111" y="56"/>
                  </a:lnTo>
                  <a:lnTo>
                    <a:pt x="56" y="56"/>
                  </a:lnTo>
                  <a:lnTo>
                    <a:pt x="74" y="74"/>
                  </a:lnTo>
                  <a:lnTo>
                    <a:pt x="74" y="93"/>
                  </a:lnTo>
                  <a:lnTo>
                    <a:pt x="37" y="111"/>
                  </a:lnTo>
                  <a:lnTo>
                    <a:pt x="74" y="111"/>
                  </a:lnTo>
                  <a:lnTo>
                    <a:pt x="74" y="148"/>
                  </a:lnTo>
                  <a:lnTo>
                    <a:pt x="56" y="167"/>
                  </a:lnTo>
                  <a:lnTo>
                    <a:pt x="74" y="167"/>
                  </a:lnTo>
                  <a:lnTo>
                    <a:pt x="74" y="185"/>
                  </a:lnTo>
                  <a:lnTo>
                    <a:pt x="56" y="203"/>
                  </a:lnTo>
                  <a:lnTo>
                    <a:pt x="74" y="222"/>
                  </a:lnTo>
                  <a:lnTo>
                    <a:pt x="37" y="240"/>
                  </a:lnTo>
                  <a:lnTo>
                    <a:pt x="74" y="259"/>
                  </a:lnTo>
                  <a:lnTo>
                    <a:pt x="74" y="277"/>
                  </a:lnTo>
                  <a:lnTo>
                    <a:pt x="37" y="277"/>
                  </a:lnTo>
                  <a:lnTo>
                    <a:pt x="37" y="296"/>
                  </a:lnTo>
                  <a:lnTo>
                    <a:pt x="56" y="296"/>
                  </a:lnTo>
                  <a:lnTo>
                    <a:pt x="56" y="314"/>
                  </a:lnTo>
                  <a:lnTo>
                    <a:pt x="37" y="314"/>
                  </a:lnTo>
                  <a:lnTo>
                    <a:pt x="56" y="333"/>
                  </a:lnTo>
                  <a:lnTo>
                    <a:pt x="93" y="369"/>
                  </a:lnTo>
                  <a:lnTo>
                    <a:pt x="93" y="406"/>
                  </a:lnTo>
                  <a:lnTo>
                    <a:pt x="74" y="388"/>
                  </a:lnTo>
                  <a:lnTo>
                    <a:pt x="37" y="406"/>
                  </a:lnTo>
                  <a:lnTo>
                    <a:pt x="19" y="425"/>
                  </a:lnTo>
                  <a:lnTo>
                    <a:pt x="37" y="425"/>
                  </a:lnTo>
                  <a:lnTo>
                    <a:pt x="37" y="443"/>
                  </a:lnTo>
                  <a:lnTo>
                    <a:pt x="37" y="462"/>
                  </a:lnTo>
                  <a:lnTo>
                    <a:pt x="56" y="480"/>
                  </a:lnTo>
                  <a:lnTo>
                    <a:pt x="37" y="498"/>
                  </a:lnTo>
                  <a:lnTo>
                    <a:pt x="19" y="498"/>
                  </a:lnTo>
                  <a:lnTo>
                    <a:pt x="19" y="517"/>
                  </a:lnTo>
                  <a:lnTo>
                    <a:pt x="19" y="535"/>
                  </a:lnTo>
                  <a:lnTo>
                    <a:pt x="37" y="572"/>
                  </a:lnTo>
                  <a:lnTo>
                    <a:pt x="56" y="572"/>
                  </a:lnTo>
                  <a:lnTo>
                    <a:pt x="37" y="591"/>
                  </a:lnTo>
                  <a:lnTo>
                    <a:pt x="19" y="609"/>
                  </a:lnTo>
                  <a:lnTo>
                    <a:pt x="37" y="646"/>
                  </a:lnTo>
                  <a:lnTo>
                    <a:pt x="19" y="646"/>
                  </a:lnTo>
                  <a:lnTo>
                    <a:pt x="56" y="683"/>
                  </a:lnTo>
                  <a:lnTo>
                    <a:pt x="93" y="664"/>
                  </a:lnTo>
                  <a:lnTo>
                    <a:pt x="129" y="664"/>
                  </a:lnTo>
                  <a:lnTo>
                    <a:pt x="111" y="683"/>
                  </a:lnTo>
                  <a:lnTo>
                    <a:pt x="93" y="683"/>
                  </a:lnTo>
                  <a:lnTo>
                    <a:pt x="74" y="720"/>
                  </a:lnTo>
                  <a:lnTo>
                    <a:pt x="74" y="738"/>
                  </a:lnTo>
                  <a:lnTo>
                    <a:pt x="56" y="720"/>
                  </a:lnTo>
                  <a:lnTo>
                    <a:pt x="56" y="683"/>
                  </a:lnTo>
                  <a:lnTo>
                    <a:pt x="37" y="683"/>
                  </a:lnTo>
                  <a:lnTo>
                    <a:pt x="0" y="664"/>
                  </a:lnTo>
                  <a:lnTo>
                    <a:pt x="19" y="683"/>
                  </a:lnTo>
                  <a:lnTo>
                    <a:pt x="37" y="701"/>
                  </a:lnTo>
                  <a:lnTo>
                    <a:pt x="19" y="720"/>
                  </a:lnTo>
                  <a:lnTo>
                    <a:pt x="19" y="738"/>
                  </a:lnTo>
                  <a:lnTo>
                    <a:pt x="19" y="756"/>
                  </a:lnTo>
                  <a:lnTo>
                    <a:pt x="19" y="775"/>
                  </a:lnTo>
                  <a:lnTo>
                    <a:pt x="0" y="812"/>
                  </a:lnTo>
                  <a:lnTo>
                    <a:pt x="19" y="830"/>
                  </a:lnTo>
                  <a:lnTo>
                    <a:pt x="19" y="867"/>
                  </a:lnTo>
                  <a:lnTo>
                    <a:pt x="37" y="922"/>
                  </a:lnTo>
                  <a:lnTo>
                    <a:pt x="74" y="959"/>
                  </a:lnTo>
                  <a:lnTo>
                    <a:pt x="111" y="978"/>
                  </a:lnTo>
                  <a:lnTo>
                    <a:pt x="37" y="978"/>
                  </a:lnTo>
                  <a:lnTo>
                    <a:pt x="37" y="996"/>
                  </a:lnTo>
                  <a:lnTo>
                    <a:pt x="37" y="1015"/>
                  </a:lnTo>
                  <a:lnTo>
                    <a:pt x="37" y="1051"/>
                  </a:lnTo>
                  <a:lnTo>
                    <a:pt x="56" y="1051"/>
                  </a:lnTo>
                  <a:lnTo>
                    <a:pt x="37" y="1088"/>
                  </a:lnTo>
                  <a:lnTo>
                    <a:pt x="19" y="1125"/>
                  </a:lnTo>
                  <a:lnTo>
                    <a:pt x="37" y="1125"/>
                  </a:lnTo>
                  <a:lnTo>
                    <a:pt x="56" y="1107"/>
                  </a:lnTo>
                  <a:lnTo>
                    <a:pt x="74" y="1107"/>
                  </a:lnTo>
                  <a:lnTo>
                    <a:pt x="93" y="1125"/>
                  </a:lnTo>
                  <a:lnTo>
                    <a:pt x="37" y="1125"/>
                  </a:lnTo>
                  <a:lnTo>
                    <a:pt x="37" y="1162"/>
                  </a:lnTo>
                  <a:lnTo>
                    <a:pt x="19" y="1180"/>
                  </a:lnTo>
                  <a:lnTo>
                    <a:pt x="56" y="1180"/>
                  </a:lnTo>
                  <a:lnTo>
                    <a:pt x="56" y="1162"/>
                  </a:lnTo>
                  <a:lnTo>
                    <a:pt x="56" y="1144"/>
                  </a:lnTo>
                  <a:lnTo>
                    <a:pt x="74" y="1162"/>
                  </a:lnTo>
                  <a:lnTo>
                    <a:pt x="56" y="1180"/>
                  </a:lnTo>
                  <a:lnTo>
                    <a:pt x="19" y="1199"/>
                  </a:lnTo>
                  <a:lnTo>
                    <a:pt x="37" y="1199"/>
                  </a:lnTo>
                  <a:lnTo>
                    <a:pt x="56" y="1217"/>
                  </a:lnTo>
                  <a:lnTo>
                    <a:pt x="56" y="1254"/>
                  </a:lnTo>
                  <a:lnTo>
                    <a:pt x="37" y="1254"/>
                  </a:lnTo>
                  <a:lnTo>
                    <a:pt x="37" y="1273"/>
                  </a:lnTo>
                  <a:lnTo>
                    <a:pt x="56" y="1328"/>
                  </a:lnTo>
                  <a:lnTo>
                    <a:pt x="74" y="1346"/>
                  </a:lnTo>
                  <a:lnTo>
                    <a:pt x="56" y="1346"/>
                  </a:lnTo>
                  <a:lnTo>
                    <a:pt x="37" y="1365"/>
                  </a:lnTo>
                  <a:lnTo>
                    <a:pt x="56" y="1402"/>
                  </a:lnTo>
                  <a:lnTo>
                    <a:pt x="56" y="1420"/>
                  </a:lnTo>
                  <a:lnTo>
                    <a:pt x="56" y="1475"/>
                  </a:lnTo>
                  <a:lnTo>
                    <a:pt x="74" y="1531"/>
                  </a:lnTo>
                  <a:lnTo>
                    <a:pt x="74" y="1549"/>
                  </a:lnTo>
                  <a:lnTo>
                    <a:pt x="74" y="1568"/>
                  </a:lnTo>
                  <a:lnTo>
                    <a:pt x="74" y="1623"/>
                  </a:lnTo>
                  <a:lnTo>
                    <a:pt x="93" y="1678"/>
                  </a:lnTo>
                  <a:lnTo>
                    <a:pt x="129" y="1697"/>
                  </a:lnTo>
                  <a:lnTo>
                    <a:pt x="111" y="1715"/>
                  </a:lnTo>
                  <a:lnTo>
                    <a:pt x="93" y="1715"/>
                  </a:lnTo>
                  <a:lnTo>
                    <a:pt x="111" y="1733"/>
                  </a:lnTo>
                  <a:lnTo>
                    <a:pt x="129" y="1770"/>
                  </a:lnTo>
                  <a:lnTo>
                    <a:pt x="129" y="1807"/>
                  </a:lnTo>
                  <a:lnTo>
                    <a:pt x="148" y="1826"/>
                  </a:lnTo>
                  <a:lnTo>
                    <a:pt x="148" y="1844"/>
                  </a:lnTo>
                  <a:lnTo>
                    <a:pt x="148" y="1862"/>
                  </a:lnTo>
                  <a:lnTo>
                    <a:pt x="166" y="1862"/>
                  </a:lnTo>
                  <a:lnTo>
                    <a:pt x="166" y="1881"/>
                  </a:lnTo>
                  <a:lnTo>
                    <a:pt x="185" y="1881"/>
                  </a:lnTo>
                  <a:lnTo>
                    <a:pt x="185" y="1862"/>
                  </a:lnTo>
                  <a:lnTo>
                    <a:pt x="222" y="1862"/>
                  </a:lnTo>
                  <a:lnTo>
                    <a:pt x="240" y="1881"/>
                  </a:lnTo>
                  <a:lnTo>
                    <a:pt x="240" y="1899"/>
                  </a:lnTo>
                  <a:lnTo>
                    <a:pt x="203" y="1899"/>
                  </a:lnTo>
                  <a:lnTo>
                    <a:pt x="166" y="1918"/>
                  </a:lnTo>
                  <a:lnTo>
                    <a:pt x="166" y="1955"/>
                  </a:lnTo>
                  <a:lnTo>
                    <a:pt x="166" y="1973"/>
                  </a:lnTo>
                  <a:lnTo>
                    <a:pt x="148" y="1992"/>
                  </a:lnTo>
                  <a:lnTo>
                    <a:pt x="185" y="2028"/>
                  </a:lnTo>
                  <a:lnTo>
                    <a:pt x="203" y="2065"/>
                  </a:lnTo>
                  <a:lnTo>
                    <a:pt x="203" y="2084"/>
                  </a:lnTo>
                  <a:lnTo>
                    <a:pt x="203" y="2102"/>
                  </a:lnTo>
                  <a:lnTo>
                    <a:pt x="222" y="2102"/>
                  </a:lnTo>
                  <a:lnTo>
                    <a:pt x="222" y="2139"/>
                  </a:lnTo>
                  <a:lnTo>
                    <a:pt x="240" y="2157"/>
                  </a:lnTo>
                  <a:lnTo>
                    <a:pt x="222" y="2176"/>
                  </a:lnTo>
                  <a:lnTo>
                    <a:pt x="258" y="2176"/>
                  </a:lnTo>
                  <a:lnTo>
                    <a:pt x="277" y="2194"/>
                  </a:lnTo>
                  <a:lnTo>
                    <a:pt x="222" y="2194"/>
                  </a:lnTo>
                  <a:lnTo>
                    <a:pt x="240" y="2213"/>
                  </a:lnTo>
                  <a:lnTo>
                    <a:pt x="258" y="2231"/>
                  </a:lnTo>
                  <a:lnTo>
                    <a:pt x="277" y="2250"/>
                  </a:lnTo>
                  <a:lnTo>
                    <a:pt x="258" y="2250"/>
                  </a:lnTo>
                  <a:lnTo>
                    <a:pt x="258" y="2268"/>
                  </a:lnTo>
                  <a:lnTo>
                    <a:pt x="295" y="2268"/>
                  </a:lnTo>
                  <a:lnTo>
                    <a:pt x="295" y="2286"/>
                  </a:lnTo>
                  <a:lnTo>
                    <a:pt x="277" y="2305"/>
                  </a:lnTo>
                  <a:lnTo>
                    <a:pt x="277" y="2323"/>
                  </a:lnTo>
                  <a:lnTo>
                    <a:pt x="277" y="2342"/>
                  </a:lnTo>
                  <a:lnTo>
                    <a:pt x="258" y="2360"/>
                  </a:lnTo>
                  <a:lnTo>
                    <a:pt x="258" y="2397"/>
                  </a:lnTo>
                  <a:lnTo>
                    <a:pt x="277" y="2397"/>
                  </a:lnTo>
                  <a:lnTo>
                    <a:pt x="277" y="2415"/>
                  </a:lnTo>
                  <a:lnTo>
                    <a:pt x="314" y="2434"/>
                  </a:lnTo>
                  <a:lnTo>
                    <a:pt x="314" y="2452"/>
                  </a:lnTo>
                  <a:lnTo>
                    <a:pt x="295" y="2471"/>
                  </a:lnTo>
                  <a:lnTo>
                    <a:pt x="314" y="2489"/>
                  </a:lnTo>
                  <a:lnTo>
                    <a:pt x="332" y="2471"/>
                  </a:lnTo>
                  <a:lnTo>
                    <a:pt x="351" y="2452"/>
                  </a:lnTo>
                  <a:lnTo>
                    <a:pt x="351" y="2471"/>
                  </a:lnTo>
                  <a:lnTo>
                    <a:pt x="369" y="2471"/>
                  </a:lnTo>
                  <a:lnTo>
                    <a:pt x="332" y="2526"/>
                  </a:lnTo>
                  <a:lnTo>
                    <a:pt x="332" y="2545"/>
                  </a:lnTo>
                  <a:lnTo>
                    <a:pt x="332" y="2563"/>
                  </a:lnTo>
                  <a:lnTo>
                    <a:pt x="332" y="2581"/>
                  </a:lnTo>
                  <a:lnTo>
                    <a:pt x="369" y="2581"/>
                  </a:lnTo>
                  <a:lnTo>
                    <a:pt x="369" y="2600"/>
                  </a:lnTo>
                  <a:lnTo>
                    <a:pt x="369" y="2618"/>
                  </a:lnTo>
                  <a:lnTo>
                    <a:pt x="351" y="2637"/>
                  </a:lnTo>
                  <a:lnTo>
                    <a:pt x="332" y="2637"/>
                  </a:lnTo>
                  <a:lnTo>
                    <a:pt x="369" y="2655"/>
                  </a:lnTo>
                  <a:lnTo>
                    <a:pt x="387" y="2692"/>
                  </a:lnTo>
                  <a:lnTo>
                    <a:pt x="406" y="2655"/>
                  </a:lnTo>
                  <a:lnTo>
                    <a:pt x="406" y="2674"/>
                  </a:lnTo>
                  <a:lnTo>
                    <a:pt x="406" y="2692"/>
                  </a:lnTo>
                  <a:lnTo>
                    <a:pt x="387" y="2710"/>
                  </a:lnTo>
                  <a:lnTo>
                    <a:pt x="387" y="2729"/>
                  </a:lnTo>
                  <a:lnTo>
                    <a:pt x="387" y="2747"/>
                  </a:lnTo>
                  <a:lnTo>
                    <a:pt x="369" y="2766"/>
                  </a:lnTo>
                  <a:lnTo>
                    <a:pt x="424" y="2766"/>
                  </a:lnTo>
                  <a:lnTo>
                    <a:pt x="406" y="2784"/>
                  </a:lnTo>
                  <a:lnTo>
                    <a:pt x="424" y="2803"/>
                  </a:lnTo>
                  <a:lnTo>
                    <a:pt x="424" y="2821"/>
                  </a:lnTo>
                  <a:lnTo>
                    <a:pt x="424" y="2839"/>
                  </a:lnTo>
                  <a:lnTo>
                    <a:pt x="461" y="2858"/>
                  </a:lnTo>
                  <a:lnTo>
                    <a:pt x="480" y="2858"/>
                  </a:lnTo>
                  <a:lnTo>
                    <a:pt x="480" y="2895"/>
                  </a:lnTo>
                  <a:lnTo>
                    <a:pt x="480" y="2913"/>
                  </a:lnTo>
                  <a:lnTo>
                    <a:pt x="480" y="2950"/>
                  </a:lnTo>
                  <a:lnTo>
                    <a:pt x="517" y="2987"/>
                  </a:lnTo>
                  <a:lnTo>
                    <a:pt x="517" y="3024"/>
                  </a:lnTo>
                  <a:lnTo>
                    <a:pt x="517" y="3061"/>
                  </a:lnTo>
                  <a:lnTo>
                    <a:pt x="535" y="3061"/>
                  </a:lnTo>
                  <a:lnTo>
                    <a:pt x="553" y="3098"/>
                  </a:lnTo>
                  <a:lnTo>
                    <a:pt x="590" y="3134"/>
                  </a:lnTo>
                  <a:lnTo>
                    <a:pt x="609" y="3134"/>
                  </a:lnTo>
                  <a:lnTo>
                    <a:pt x="590" y="3153"/>
                  </a:lnTo>
                  <a:lnTo>
                    <a:pt x="590" y="3171"/>
                  </a:lnTo>
                  <a:lnTo>
                    <a:pt x="646" y="3282"/>
                  </a:lnTo>
                  <a:lnTo>
                    <a:pt x="738" y="3392"/>
                  </a:lnTo>
                  <a:lnTo>
                    <a:pt x="719" y="3411"/>
                  </a:lnTo>
                  <a:lnTo>
                    <a:pt x="738" y="3429"/>
                  </a:lnTo>
                  <a:lnTo>
                    <a:pt x="756" y="3448"/>
                  </a:lnTo>
                  <a:lnTo>
                    <a:pt x="775" y="3448"/>
                  </a:lnTo>
                  <a:lnTo>
                    <a:pt x="793" y="3466"/>
                  </a:lnTo>
                  <a:lnTo>
                    <a:pt x="793" y="3485"/>
                  </a:lnTo>
                  <a:lnTo>
                    <a:pt x="793" y="3503"/>
                  </a:lnTo>
                  <a:lnTo>
                    <a:pt x="775" y="3521"/>
                  </a:lnTo>
                  <a:lnTo>
                    <a:pt x="830" y="3521"/>
                  </a:lnTo>
                  <a:lnTo>
                    <a:pt x="830" y="3540"/>
                  </a:lnTo>
                  <a:lnTo>
                    <a:pt x="811" y="3558"/>
                  </a:lnTo>
                  <a:lnTo>
                    <a:pt x="867" y="3558"/>
                  </a:lnTo>
                  <a:lnTo>
                    <a:pt x="867" y="3577"/>
                  </a:lnTo>
                  <a:lnTo>
                    <a:pt x="848" y="3614"/>
                  </a:lnTo>
                  <a:lnTo>
                    <a:pt x="848" y="3632"/>
                  </a:lnTo>
                  <a:lnTo>
                    <a:pt x="867" y="3614"/>
                  </a:lnTo>
                  <a:lnTo>
                    <a:pt x="885" y="3614"/>
                  </a:lnTo>
                  <a:lnTo>
                    <a:pt x="885" y="3632"/>
                  </a:lnTo>
                  <a:lnTo>
                    <a:pt x="885" y="3669"/>
                  </a:lnTo>
                  <a:lnTo>
                    <a:pt x="904" y="3687"/>
                  </a:lnTo>
                  <a:lnTo>
                    <a:pt x="922" y="3669"/>
                  </a:lnTo>
                  <a:lnTo>
                    <a:pt x="922" y="3687"/>
                  </a:lnTo>
                  <a:lnTo>
                    <a:pt x="922" y="3706"/>
                  </a:lnTo>
                  <a:lnTo>
                    <a:pt x="940" y="3761"/>
                  </a:lnTo>
                  <a:lnTo>
                    <a:pt x="959" y="3780"/>
                  </a:lnTo>
                  <a:lnTo>
                    <a:pt x="977" y="3780"/>
                  </a:lnTo>
                  <a:lnTo>
                    <a:pt x="996" y="3798"/>
                  </a:lnTo>
                  <a:lnTo>
                    <a:pt x="1014" y="3835"/>
                  </a:lnTo>
                  <a:lnTo>
                    <a:pt x="1106" y="3982"/>
                  </a:lnTo>
                  <a:lnTo>
                    <a:pt x="1235" y="4130"/>
                  </a:lnTo>
                  <a:lnTo>
                    <a:pt x="1254" y="4148"/>
                  </a:lnTo>
                  <a:lnTo>
                    <a:pt x="1254" y="4167"/>
                  </a:lnTo>
                  <a:lnTo>
                    <a:pt x="1272" y="4167"/>
                  </a:lnTo>
                  <a:lnTo>
                    <a:pt x="1291" y="4204"/>
                  </a:lnTo>
                  <a:lnTo>
                    <a:pt x="1309" y="4204"/>
                  </a:lnTo>
                  <a:lnTo>
                    <a:pt x="1309" y="4222"/>
                  </a:lnTo>
                  <a:lnTo>
                    <a:pt x="1328" y="4259"/>
                  </a:lnTo>
                  <a:lnTo>
                    <a:pt x="1364" y="4277"/>
                  </a:lnTo>
                  <a:lnTo>
                    <a:pt x="1383" y="4296"/>
                  </a:lnTo>
                  <a:lnTo>
                    <a:pt x="1420" y="4369"/>
                  </a:lnTo>
                  <a:lnTo>
                    <a:pt x="1457" y="4406"/>
                  </a:lnTo>
                  <a:lnTo>
                    <a:pt x="1438" y="4425"/>
                  </a:lnTo>
                  <a:lnTo>
                    <a:pt x="1457" y="4443"/>
                  </a:lnTo>
                  <a:lnTo>
                    <a:pt x="1475" y="4425"/>
                  </a:lnTo>
                  <a:lnTo>
                    <a:pt x="1493" y="4406"/>
                  </a:lnTo>
                  <a:lnTo>
                    <a:pt x="1493" y="4425"/>
                  </a:lnTo>
                  <a:lnTo>
                    <a:pt x="1512" y="4443"/>
                  </a:lnTo>
                  <a:lnTo>
                    <a:pt x="1512" y="4480"/>
                  </a:lnTo>
                  <a:lnTo>
                    <a:pt x="1530" y="4462"/>
                  </a:lnTo>
                  <a:lnTo>
                    <a:pt x="1549" y="4443"/>
                  </a:lnTo>
                  <a:lnTo>
                    <a:pt x="1549" y="4480"/>
                  </a:lnTo>
                  <a:lnTo>
                    <a:pt x="1549" y="4498"/>
                  </a:lnTo>
                  <a:lnTo>
                    <a:pt x="1586" y="4517"/>
                  </a:lnTo>
                  <a:lnTo>
                    <a:pt x="1604" y="4535"/>
                  </a:lnTo>
                  <a:lnTo>
                    <a:pt x="1623" y="4572"/>
                  </a:lnTo>
                  <a:lnTo>
                    <a:pt x="1641" y="4572"/>
                  </a:lnTo>
                  <a:lnTo>
                    <a:pt x="1659" y="4609"/>
                  </a:lnTo>
                  <a:lnTo>
                    <a:pt x="1678" y="4591"/>
                  </a:lnTo>
                  <a:lnTo>
                    <a:pt x="1678" y="4627"/>
                  </a:lnTo>
                  <a:lnTo>
                    <a:pt x="1733" y="4627"/>
                  </a:lnTo>
                  <a:lnTo>
                    <a:pt x="1715" y="4646"/>
                  </a:lnTo>
                  <a:lnTo>
                    <a:pt x="1733" y="4683"/>
                  </a:lnTo>
                  <a:lnTo>
                    <a:pt x="1807" y="4720"/>
                  </a:lnTo>
                  <a:lnTo>
                    <a:pt x="1807" y="4738"/>
                  </a:lnTo>
                  <a:lnTo>
                    <a:pt x="1825" y="4757"/>
                  </a:lnTo>
                  <a:lnTo>
                    <a:pt x="1862" y="4775"/>
                  </a:lnTo>
                  <a:lnTo>
                    <a:pt x="1881" y="4775"/>
                  </a:lnTo>
                  <a:lnTo>
                    <a:pt x="1862" y="4793"/>
                  </a:lnTo>
                  <a:lnTo>
                    <a:pt x="1881" y="4812"/>
                  </a:lnTo>
                  <a:lnTo>
                    <a:pt x="1899" y="4812"/>
                  </a:lnTo>
                  <a:lnTo>
                    <a:pt x="1899" y="4830"/>
                  </a:lnTo>
                  <a:lnTo>
                    <a:pt x="1917" y="4830"/>
                  </a:lnTo>
                  <a:lnTo>
                    <a:pt x="1936" y="4849"/>
                  </a:lnTo>
                  <a:lnTo>
                    <a:pt x="1936" y="4867"/>
                  </a:lnTo>
                  <a:lnTo>
                    <a:pt x="1973" y="4867"/>
                  </a:lnTo>
                  <a:lnTo>
                    <a:pt x="1973" y="4886"/>
                  </a:lnTo>
                  <a:lnTo>
                    <a:pt x="2010" y="4922"/>
                  </a:lnTo>
                  <a:lnTo>
                    <a:pt x="2083" y="4922"/>
                  </a:lnTo>
                  <a:lnTo>
                    <a:pt x="2083" y="4941"/>
                  </a:lnTo>
                  <a:lnTo>
                    <a:pt x="2083" y="4959"/>
                  </a:lnTo>
                  <a:lnTo>
                    <a:pt x="2139" y="4959"/>
                  </a:lnTo>
                  <a:lnTo>
                    <a:pt x="2139" y="4978"/>
                  </a:lnTo>
                  <a:lnTo>
                    <a:pt x="2157" y="4959"/>
                  </a:lnTo>
                  <a:lnTo>
                    <a:pt x="2157" y="4996"/>
                  </a:lnTo>
                  <a:lnTo>
                    <a:pt x="2157" y="5015"/>
                  </a:lnTo>
                  <a:lnTo>
                    <a:pt x="2212" y="5015"/>
                  </a:lnTo>
                  <a:lnTo>
                    <a:pt x="2212" y="5051"/>
                  </a:lnTo>
                  <a:lnTo>
                    <a:pt x="2231" y="5070"/>
                  </a:lnTo>
                  <a:lnTo>
                    <a:pt x="2286" y="5070"/>
                  </a:lnTo>
                  <a:lnTo>
                    <a:pt x="2286" y="5088"/>
                  </a:lnTo>
                  <a:lnTo>
                    <a:pt x="2286" y="5107"/>
                  </a:lnTo>
                  <a:lnTo>
                    <a:pt x="2286" y="5125"/>
                  </a:lnTo>
                  <a:lnTo>
                    <a:pt x="2305" y="5144"/>
                  </a:lnTo>
                  <a:lnTo>
                    <a:pt x="2323" y="5125"/>
                  </a:lnTo>
                  <a:lnTo>
                    <a:pt x="2323" y="5107"/>
                  </a:lnTo>
                  <a:lnTo>
                    <a:pt x="2341" y="5144"/>
                  </a:lnTo>
                  <a:lnTo>
                    <a:pt x="2341" y="5162"/>
                  </a:lnTo>
                  <a:lnTo>
                    <a:pt x="2360" y="5180"/>
                  </a:lnTo>
                  <a:lnTo>
                    <a:pt x="2415" y="5180"/>
                  </a:lnTo>
                  <a:lnTo>
                    <a:pt x="2415" y="5199"/>
                  </a:lnTo>
                  <a:lnTo>
                    <a:pt x="2434" y="5180"/>
                  </a:lnTo>
                  <a:lnTo>
                    <a:pt x="2470" y="5180"/>
                  </a:lnTo>
                  <a:lnTo>
                    <a:pt x="2452" y="5199"/>
                  </a:lnTo>
                  <a:lnTo>
                    <a:pt x="2434" y="5217"/>
                  </a:lnTo>
                  <a:lnTo>
                    <a:pt x="2434" y="5217"/>
                  </a:lnTo>
                  <a:lnTo>
                    <a:pt x="2470" y="5199"/>
                  </a:lnTo>
                  <a:lnTo>
                    <a:pt x="2489" y="5199"/>
                  </a:lnTo>
                  <a:lnTo>
                    <a:pt x="2470" y="5217"/>
                  </a:lnTo>
                  <a:lnTo>
                    <a:pt x="2470" y="5236"/>
                  </a:lnTo>
                  <a:lnTo>
                    <a:pt x="2470" y="5254"/>
                  </a:lnTo>
                  <a:lnTo>
                    <a:pt x="2581" y="5310"/>
                  </a:lnTo>
                  <a:lnTo>
                    <a:pt x="2636" y="5323"/>
                  </a:lnTo>
                  <a:lnTo>
                    <a:pt x="2636" y="5323"/>
                  </a:lnTo>
                  <a:lnTo>
                    <a:pt x="2636" y="5310"/>
                  </a:lnTo>
                  <a:lnTo>
                    <a:pt x="2636" y="5291"/>
                  </a:lnTo>
                  <a:lnTo>
                    <a:pt x="2655" y="5310"/>
                  </a:lnTo>
                  <a:lnTo>
                    <a:pt x="2640" y="5324"/>
                  </a:lnTo>
                  <a:lnTo>
                    <a:pt x="2640" y="5324"/>
                  </a:lnTo>
                  <a:lnTo>
                    <a:pt x="2655" y="5328"/>
                  </a:lnTo>
                  <a:lnTo>
                    <a:pt x="2655" y="5346"/>
                  </a:lnTo>
                  <a:lnTo>
                    <a:pt x="2655" y="5365"/>
                  </a:lnTo>
                  <a:lnTo>
                    <a:pt x="2673" y="5346"/>
                  </a:lnTo>
                  <a:lnTo>
                    <a:pt x="2692" y="5346"/>
                  </a:lnTo>
                  <a:lnTo>
                    <a:pt x="2710" y="5365"/>
                  </a:lnTo>
                  <a:lnTo>
                    <a:pt x="2692" y="5383"/>
                  </a:lnTo>
                  <a:lnTo>
                    <a:pt x="2729" y="5383"/>
                  </a:lnTo>
                  <a:lnTo>
                    <a:pt x="2765" y="5402"/>
                  </a:lnTo>
                  <a:lnTo>
                    <a:pt x="2802" y="5420"/>
                  </a:lnTo>
                  <a:lnTo>
                    <a:pt x="2802" y="5439"/>
                  </a:lnTo>
                  <a:lnTo>
                    <a:pt x="2821" y="5439"/>
                  </a:lnTo>
                  <a:lnTo>
                    <a:pt x="2858" y="5475"/>
                  </a:lnTo>
                  <a:lnTo>
                    <a:pt x="2858" y="5457"/>
                  </a:lnTo>
                  <a:lnTo>
                    <a:pt x="2858" y="5439"/>
                  </a:lnTo>
                  <a:lnTo>
                    <a:pt x="2876" y="5457"/>
                  </a:lnTo>
                  <a:lnTo>
                    <a:pt x="2876" y="5475"/>
                  </a:lnTo>
                  <a:lnTo>
                    <a:pt x="2894" y="5475"/>
                  </a:lnTo>
                  <a:lnTo>
                    <a:pt x="2913" y="5494"/>
                  </a:lnTo>
                  <a:lnTo>
                    <a:pt x="2913" y="5512"/>
                  </a:lnTo>
                  <a:lnTo>
                    <a:pt x="2950" y="5512"/>
                  </a:lnTo>
                  <a:lnTo>
                    <a:pt x="2987" y="5549"/>
                  </a:lnTo>
                  <a:lnTo>
                    <a:pt x="3005" y="5531"/>
                  </a:lnTo>
                  <a:lnTo>
                    <a:pt x="3005" y="5549"/>
                  </a:lnTo>
                  <a:lnTo>
                    <a:pt x="3023" y="5568"/>
                  </a:lnTo>
                  <a:lnTo>
                    <a:pt x="3079" y="5568"/>
                  </a:lnTo>
                  <a:lnTo>
                    <a:pt x="3097" y="5586"/>
                  </a:lnTo>
                  <a:lnTo>
                    <a:pt x="3134" y="5604"/>
                  </a:lnTo>
                  <a:lnTo>
                    <a:pt x="3152" y="5586"/>
                  </a:lnTo>
                  <a:lnTo>
                    <a:pt x="3152" y="5604"/>
                  </a:lnTo>
                  <a:lnTo>
                    <a:pt x="3171" y="5623"/>
                  </a:lnTo>
                  <a:lnTo>
                    <a:pt x="3189" y="5623"/>
                  </a:lnTo>
                  <a:lnTo>
                    <a:pt x="3245" y="5641"/>
                  </a:lnTo>
                  <a:lnTo>
                    <a:pt x="3300" y="5660"/>
                  </a:lnTo>
                  <a:lnTo>
                    <a:pt x="3318" y="5660"/>
                  </a:lnTo>
                  <a:lnTo>
                    <a:pt x="3318" y="5641"/>
                  </a:lnTo>
                  <a:lnTo>
                    <a:pt x="3337" y="5660"/>
                  </a:lnTo>
                  <a:lnTo>
                    <a:pt x="3318" y="5678"/>
                  </a:lnTo>
                  <a:lnTo>
                    <a:pt x="3318" y="5697"/>
                  </a:lnTo>
                  <a:lnTo>
                    <a:pt x="3355" y="5697"/>
                  </a:lnTo>
                  <a:lnTo>
                    <a:pt x="3374" y="5715"/>
                  </a:lnTo>
                  <a:lnTo>
                    <a:pt x="3392" y="5733"/>
                  </a:lnTo>
                  <a:lnTo>
                    <a:pt x="3429" y="5733"/>
                  </a:lnTo>
                  <a:lnTo>
                    <a:pt x="3466" y="5752"/>
                  </a:lnTo>
                  <a:lnTo>
                    <a:pt x="3484" y="5770"/>
                  </a:lnTo>
                  <a:lnTo>
                    <a:pt x="3576" y="5770"/>
                  </a:lnTo>
                  <a:lnTo>
                    <a:pt x="3576" y="5789"/>
                  </a:lnTo>
                  <a:lnTo>
                    <a:pt x="3613" y="5789"/>
                  </a:lnTo>
                  <a:lnTo>
                    <a:pt x="3650" y="5807"/>
                  </a:lnTo>
                  <a:lnTo>
                    <a:pt x="3669" y="5807"/>
                  </a:lnTo>
                  <a:lnTo>
                    <a:pt x="3669" y="5789"/>
                  </a:lnTo>
                  <a:lnTo>
                    <a:pt x="3687" y="5807"/>
                  </a:lnTo>
                  <a:lnTo>
                    <a:pt x="3742" y="5844"/>
                  </a:lnTo>
                  <a:lnTo>
                    <a:pt x="3798" y="5863"/>
                  </a:lnTo>
                  <a:lnTo>
                    <a:pt x="3816" y="5844"/>
                  </a:lnTo>
                  <a:lnTo>
                    <a:pt x="3835" y="5826"/>
                  </a:lnTo>
                  <a:lnTo>
                    <a:pt x="3835" y="5863"/>
                  </a:lnTo>
                  <a:lnTo>
                    <a:pt x="3835" y="5881"/>
                  </a:lnTo>
                  <a:lnTo>
                    <a:pt x="3816" y="5881"/>
                  </a:lnTo>
                  <a:lnTo>
                    <a:pt x="3835" y="5899"/>
                  </a:lnTo>
                  <a:lnTo>
                    <a:pt x="3908" y="5881"/>
                  </a:lnTo>
                  <a:lnTo>
                    <a:pt x="3945" y="5863"/>
                  </a:lnTo>
                  <a:lnTo>
                    <a:pt x="3945" y="5881"/>
                  </a:lnTo>
                  <a:lnTo>
                    <a:pt x="3964" y="5899"/>
                  </a:lnTo>
                  <a:lnTo>
                    <a:pt x="4056" y="5936"/>
                  </a:lnTo>
                  <a:lnTo>
                    <a:pt x="4148" y="5955"/>
                  </a:lnTo>
                  <a:lnTo>
                    <a:pt x="4185" y="5973"/>
                  </a:lnTo>
                  <a:lnTo>
                    <a:pt x="4222" y="5973"/>
                  </a:lnTo>
                  <a:lnTo>
                    <a:pt x="4222" y="5936"/>
                  </a:lnTo>
                  <a:lnTo>
                    <a:pt x="4240" y="5955"/>
                  </a:lnTo>
                  <a:lnTo>
                    <a:pt x="4240" y="5973"/>
                  </a:lnTo>
                  <a:lnTo>
                    <a:pt x="4258" y="5992"/>
                  </a:lnTo>
                  <a:lnTo>
                    <a:pt x="4388" y="5992"/>
                  </a:lnTo>
                  <a:lnTo>
                    <a:pt x="4388" y="6010"/>
                  </a:lnTo>
                  <a:lnTo>
                    <a:pt x="4443" y="6010"/>
                  </a:lnTo>
                  <a:lnTo>
                    <a:pt x="4480" y="6028"/>
                  </a:lnTo>
                  <a:lnTo>
                    <a:pt x="4553" y="6028"/>
                  </a:lnTo>
                  <a:lnTo>
                    <a:pt x="4590" y="6047"/>
                  </a:lnTo>
                  <a:lnTo>
                    <a:pt x="4701" y="6065"/>
                  </a:lnTo>
                  <a:lnTo>
                    <a:pt x="4793" y="6065"/>
                  </a:lnTo>
                  <a:lnTo>
                    <a:pt x="4830" y="6084"/>
                  </a:lnTo>
                  <a:lnTo>
                    <a:pt x="4848" y="6065"/>
                  </a:lnTo>
                  <a:lnTo>
                    <a:pt x="5051" y="6065"/>
                  </a:lnTo>
                  <a:lnTo>
                    <a:pt x="5088" y="6047"/>
                  </a:lnTo>
                  <a:lnTo>
                    <a:pt x="5106" y="6065"/>
                  </a:lnTo>
                  <a:lnTo>
                    <a:pt x="5106" y="6084"/>
                  </a:lnTo>
                  <a:lnTo>
                    <a:pt x="5125" y="6084"/>
                  </a:lnTo>
                  <a:lnTo>
                    <a:pt x="5180" y="6065"/>
                  </a:lnTo>
                  <a:lnTo>
                    <a:pt x="5199" y="6047"/>
                  </a:lnTo>
                  <a:lnTo>
                    <a:pt x="5199" y="6010"/>
                  </a:lnTo>
                  <a:lnTo>
                    <a:pt x="5199" y="5973"/>
                  </a:lnTo>
                  <a:lnTo>
                    <a:pt x="5180" y="5973"/>
                  </a:lnTo>
                  <a:lnTo>
                    <a:pt x="5180" y="5955"/>
                  </a:lnTo>
                  <a:lnTo>
                    <a:pt x="5199" y="5936"/>
                  </a:lnTo>
                  <a:lnTo>
                    <a:pt x="5180" y="5936"/>
                  </a:lnTo>
                  <a:lnTo>
                    <a:pt x="5162" y="5918"/>
                  </a:lnTo>
                  <a:lnTo>
                    <a:pt x="5143" y="5899"/>
                  </a:lnTo>
                  <a:lnTo>
                    <a:pt x="5143" y="5881"/>
                  </a:lnTo>
                  <a:lnTo>
                    <a:pt x="5125" y="5881"/>
                  </a:lnTo>
                  <a:lnTo>
                    <a:pt x="5125" y="5899"/>
                  </a:lnTo>
                  <a:lnTo>
                    <a:pt x="5106" y="5936"/>
                  </a:lnTo>
                  <a:lnTo>
                    <a:pt x="5088" y="5936"/>
                  </a:lnTo>
                  <a:lnTo>
                    <a:pt x="5070" y="5955"/>
                  </a:lnTo>
                  <a:lnTo>
                    <a:pt x="5051" y="5918"/>
                  </a:lnTo>
                  <a:lnTo>
                    <a:pt x="5033" y="5918"/>
                  </a:lnTo>
                  <a:lnTo>
                    <a:pt x="5033" y="5936"/>
                  </a:lnTo>
                  <a:lnTo>
                    <a:pt x="5014" y="5936"/>
                  </a:lnTo>
                  <a:lnTo>
                    <a:pt x="4996" y="5918"/>
                  </a:lnTo>
                  <a:lnTo>
                    <a:pt x="4977" y="5918"/>
                  </a:lnTo>
                  <a:lnTo>
                    <a:pt x="4959" y="5936"/>
                  </a:lnTo>
                  <a:lnTo>
                    <a:pt x="4941" y="5955"/>
                  </a:lnTo>
                  <a:lnTo>
                    <a:pt x="4922" y="5918"/>
                  </a:lnTo>
                  <a:lnTo>
                    <a:pt x="4775" y="5918"/>
                  </a:lnTo>
                  <a:lnTo>
                    <a:pt x="4682" y="5899"/>
                  </a:lnTo>
                  <a:lnTo>
                    <a:pt x="4646" y="5918"/>
                  </a:lnTo>
                  <a:lnTo>
                    <a:pt x="4627" y="5918"/>
                  </a:lnTo>
                  <a:lnTo>
                    <a:pt x="4590" y="5881"/>
                  </a:lnTo>
                  <a:lnTo>
                    <a:pt x="4517" y="5881"/>
                  </a:lnTo>
                  <a:lnTo>
                    <a:pt x="4480" y="5863"/>
                  </a:lnTo>
                  <a:lnTo>
                    <a:pt x="4443" y="5863"/>
                  </a:lnTo>
                  <a:lnTo>
                    <a:pt x="4424" y="5844"/>
                  </a:lnTo>
                  <a:lnTo>
                    <a:pt x="4388" y="5844"/>
                  </a:lnTo>
                  <a:lnTo>
                    <a:pt x="4369" y="5863"/>
                  </a:lnTo>
                  <a:lnTo>
                    <a:pt x="4351" y="5844"/>
                  </a:lnTo>
                  <a:lnTo>
                    <a:pt x="4295" y="5844"/>
                  </a:lnTo>
                  <a:lnTo>
                    <a:pt x="4258" y="5826"/>
                  </a:lnTo>
                  <a:lnTo>
                    <a:pt x="4240" y="5844"/>
                  </a:lnTo>
                  <a:lnTo>
                    <a:pt x="4240" y="5863"/>
                  </a:lnTo>
                  <a:lnTo>
                    <a:pt x="4222" y="5844"/>
                  </a:lnTo>
                  <a:lnTo>
                    <a:pt x="4222" y="5807"/>
                  </a:lnTo>
                  <a:lnTo>
                    <a:pt x="4203" y="5826"/>
                  </a:lnTo>
                  <a:lnTo>
                    <a:pt x="4185" y="5826"/>
                  </a:lnTo>
                  <a:lnTo>
                    <a:pt x="4148" y="5807"/>
                  </a:lnTo>
                  <a:lnTo>
                    <a:pt x="4037" y="5770"/>
                  </a:lnTo>
                  <a:lnTo>
                    <a:pt x="3927" y="5752"/>
                  </a:lnTo>
                  <a:lnTo>
                    <a:pt x="3890" y="5715"/>
                  </a:lnTo>
                  <a:lnTo>
                    <a:pt x="3835" y="5715"/>
                  </a:lnTo>
                  <a:lnTo>
                    <a:pt x="3816" y="5733"/>
                  </a:lnTo>
                  <a:lnTo>
                    <a:pt x="3816" y="5715"/>
                  </a:lnTo>
                  <a:lnTo>
                    <a:pt x="3816" y="5697"/>
                  </a:lnTo>
                  <a:lnTo>
                    <a:pt x="3798" y="5715"/>
                  </a:lnTo>
                  <a:lnTo>
                    <a:pt x="3779" y="5678"/>
                  </a:lnTo>
                  <a:lnTo>
                    <a:pt x="3761" y="5678"/>
                  </a:lnTo>
                  <a:lnTo>
                    <a:pt x="3742" y="5660"/>
                  </a:lnTo>
                  <a:lnTo>
                    <a:pt x="3724" y="5641"/>
                  </a:lnTo>
                  <a:lnTo>
                    <a:pt x="3724" y="5660"/>
                  </a:lnTo>
                  <a:lnTo>
                    <a:pt x="3705" y="5678"/>
                  </a:lnTo>
                  <a:lnTo>
                    <a:pt x="3705" y="5660"/>
                  </a:lnTo>
                  <a:lnTo>
                    <a:pt x="3687" y="5660"/>
                  </a:lnTo>
                  <a:lnTo>
                    <a:pt x="3669" y="5678"/>
                  </a:lnTo>
                  <a:lnTo>
                    <a:pt x="3669" y="5697"/>
                  </a:lnTo>
                  <a:lnTo>
                    <a:pt x="3650" y="5697"/>
                  </a:lnTo>
                  <a:lnTo>
                    <a:pt x="3650" y="5678"/>
                  </a:lnTo>
                  <a:lnTo>
                    <a:pt x="3669" y="5660"/>
                  </a:lnTo>
                  <a:lnTo>
                    <a:pt x="3650" y="5641"/>
                  </a:lnTo>
                  <a:lnTo>
                    <a:pt x="3632" y="5660"/>
                  </a:lnTo>
                  <a:lnTo>
                    <a:pt x="3632" y="5678"/>
                  </a:lnTo>
                  <a:lnTo>
                    <a:pt x="3613" y="5660"/>
                  </a:lnTo>
                  <a:lnTo>
                    <a:pt x="3576" y="5641"/>
                  </a:lnTo>
                  <a:lnTo>
                    <a:pt x="3540" y="5623"/>
                  </a:lnTo>
                  <a:lnTo>
                    <a:pt x="3521" y="5604"/>
                  </a:lnTo>
                  <a:lnTo>
                    <a:pt x="3429" y="5568"/>
                  </a:lnTo>
                  <a:lnTo>
                    <a:pt x="3355" y="5531"/>
                  </a:lnTo>
                  <a:lnTo>
                    <a:pt x="3337" y="5512"/>
                  </a:lnTo>
                  <a:lnTo>
                    <a:pt x="3337" y="5494"/>
                  </a:lnTo>
                  <a:lnTo>
                    <a:pt x="3300" y="5494"/>
                  </a:lnTo>
                  <a:lnTo>
                    <a:pt x="3152" y="5439"/>
                  </a:lnTo>
                  <a:lnTo>
                    <a:pt x="3079" y="5402"/>
                  </a:lnTo>
                  <a:lnTo>
                    <a:pt x="3042" y="5365"/>
                  </a:lnTo>
                  <a:lnTo>
                    <a:pt x="3060" y="5365"/>
                  </a:lnTo>
                  <a:lnTo>
                    <a:pt x="3042" y="5346"/>
                  </a:lnTo>
                  <a:lnTo>
                    <a:pt x="3023" y="5383"/>
                  </a:lnTo>
                  <a:lnTo>
                    <a:pt x="2968" y="5383"/>
                  </a:lnTo>
                  <a:lnTo>
                    <a:pt x="2968" y="5365"/>
                  </a:lnTo>
                  <a:lnTo>
                    <a:pt x="2968" y="5346"/>
                  </a:lnTo>
                  <a:lnTo>
                    <a:pt x="2950" y="5346"/>
                  </a:lnTo>
                  <a:lnTo>
                    <a:pt x="2950" y="5328"/>
                  </a:lnTo>
                  <a:lnTo>
                    <a:pt x="2950" y="5310"/>
                  </a:lnTo>
                  <a:lnTo>
                    <a:pt x="2931" y="5310"/>
                  </a:lnTo>
                  <a:lnTo>
                    <a:pt x="2913" y="5328"/>
                  </a:lnTo>
                  <a:lnTo>
                    <a:pt x="2894" y="5346"/>
                  </a:lnTo>
                  <a:lnTo>
                    <a:pt x="2876" y="5328"/>
                  </a:lnTo>
                  <a:lnTo>
                    <a:pt x="2876" y="5310"/>
                  </a:lnTo>
                  <a:lnTo>
                    <a:pt x="2894" y="5328"/>
                  </a:lnTo>
                  <a:lnTo>
                    <a:pt x="2876" y="5291"/>
                  </a:lnTo>
                  <a:lnTo>
                    <a:pt x="2839" y="5291"/>
                  </a:lnTo>
                  <a:lnTo>
                    <a:pt x="2821" y="5254"/>
                  </a:lnTo>
                  <a:lnTo>
                    <a:pt x="2784" y="5254"/>
                  </a:lnTo>
                  <a:lnTo>
                    <a:pt x="2747" y="5217"/>
                  </a:lnTo>
                  <a:lnTo>
                    <a:pt x="2673" y="5162"/>
                  </a:lnTo>
                  <a:lnTo>
                    <a:pt x="2655" y="5125"/>
                  </a:lnTo>
                  <a:lnTo>
                    <a:pt x="2636" y="5162"/>
                  </a:lnTo>
                  <a:lnTo>
                    <a:pt x="2618" y="5144"/>
                  </a:lnTo>
                  <a:lnTo>
                    <a:pt x="2618" y="5125"/>
                  </a:lnTo>
                  <a:lnTo>
                    <a:pt x="2599" y="5144"/>
                  </a:lnTo>
                  <a:lnTo>
                    <a:pt x="2581" y="5125"/>
                  </a:lnTo>
                  <a:lnTo>
                    <a:pt x="2563" y="5107"/>
                  </a:lnTo>
                  <a:lnTo>
                    <a:pt x="2544" y="5107"/>
                  </a:lnTo>
                  <a:lnTo>
                    <a:pt x="2563" y="5125"/>
                  </a:lnTo>
                  <a:lnTo>
                    <a:pt x="2526" y="5125"/>
                  </a:lnTo>
                  <a:lnTo>
                    <a:pt x="2526" y="5107"/>
                  </a:lnTo>
                  <a:lnTo>
                    <a:pt x="2507" y="5088"/>
                  </a:lnTo>
                  <a:lnTo>
                    <a:pt x="2507" y="5070"/>
                  </a:lnTo>
                  <a:lnTo>
                    <a:pt x="2489" y="5051"/>
                  </a:lnTo>
                  <a:lnTo>
                    <a:pt x="2452" y="5051"/>
                  </a:lnTo>
                  <a:lnTo>
                    <a:pt x="2452" y="5033"/>
                  </a:lnTo>
                  <a:lnTo>
                    <a:pt x="2434" y="5033"/>
                  </a:lnTo>
                  <a:lnTo>
                    <a:pt x="2415" y="5015"/>
                  </a:lnTo>
                  <a:lnTo>
                    <a:pt x="2397" y="4996"/>
                  </a:lnTo>
                  <a:lnTo>
                    <a:pt x="2360" y="4996"/>
                  </a:lnTo>
                  <a:lnTo>
                    <a:pt x="2360" y="4978"/>
                  </a:lnTo>
                  <a:lnTo>
                    <a:pt x="2360" y="4959"/>
                  </a:lnTo>
                  <a:lnTo>
                    <a:pt x="2323" y="4978"/>
                  </a:lnTo>
                  <a:lnTo>
                    <a:pt x="2305" y="4941"/>
                  </a:lnTo>
                  <a:lnTo>
                    <a:pt x="2268" y="4886"/>
                  </a:lnTo>
                  <a:lnTo>
                    <a:pt x="2231" y="4867"/>
                  </a:lnTo>
                  <a:lnTo>
                    <a:pt x="2212" y="4830"/>
                  </a:lnTo>
                  <a:lnTo>
                    <a:pt x="2194" y="4830"/>
                  </a:lnTo>
                  <a:lnTo>
                    <a:pt x="2176" y="4849"/>
                  </a:lnTo>
                  <a:lnTo>
                    <a:pt x="2176" y="4830"/>
                  </a:lnTo>
                  <a:lnTo>
                    <a:pt x="2157" y="4830"/>
                  </a:lnTo>
                  <a:lnTo>
                    <a:pt x="2139" y="4849"/>
                  </a:lnTo>
                  <a:lnTo>
                    <a:pt x="2139" y="4830"/>
                  </a:lnTo>
                  <a:lnTo>
                    <a:pt x="2120" y="4793"/>
                  </a:lnTo>
                  <a:lnTo>
                    <a:pt x="2102" y="4775"/>
                  </a:lnTo>
                  <a:lnTo>
                    <a:pt x="2065" y="4775"/>
                  </a:lnTo>
                  <a:lnTo>
                    <a:pt x="2065" y="4757"/>
                  </a:lnTo>
                  <a:lnTo>
                    <a:pt x="2065" y="4738"/>
                  </a:lnTo>
                  <a:lnTo>
                    <a:pt x="2065" y="4720"/>
                  </a:lnTo>
                  <a:lnTo>
                    <a:pt x="2046" y="4738"/>
                  </a:lnTo>
                  <a:lnTo>
                    <a:pt x="2028" y="4738"/>
                  </a:lnTo>
                  <a:lnTo>
                    <a:pt x="2028" y="4720"/>
                  </a:lnTo>
                  <a:lnTo>
                    <a:pt x="2028" y="4701"/>
                  </a:lnTo>
                  <a:lnTo>
                    <a:pt x="2010" y="4720"/>
                  </a:lnTo>
                  <a:lnTo>
                    <a:pt x="2010" y="4683"/>
                  </a:lnTo>
                  <a:lnTo>
                    <a:pt x="1991" y="4701"/>
                  </a:lnTo>
                  <a:lnTo>
                    <a:pt x="1991" y="4683"/>
                  </a:lnTo>
                  <a:lnTo>
                    <a:pt x="1936" y="4683"/>
                  </a:lnTo>
                  <a:lnTo>
                    <a:pt x="1936" y="4664"/>
                  </a:lnTo>
                  <a:lnTo>
                    <a:pt x="1917" y="4646"/>
                  </a:lnTo>
                  <a:lnTo>
                    <a:pt x="1862" y="4572"/>
                  </a:lnTo>
                  <a:lnTo>
                    <a:pt x="1788" y="4498"/>
                  </a:lnTo>
                  <a:lnTo>
                    <a:pt x="1752" y="4480"/>
                  </a:lnTo>
                  <a:lnTo>
                    <a:pt x="1752" y="4462"/>
                  </a:lnTo>
                  <a:lnTo>
                    <a:pt x="1752" y="4443"/>
                  </a:lnTo>
                  <a:lnTo>
                    <a:pt x="1733" y="4425"/>
                  </a:lnTo>
                  <a:lnTo>
                    <a:pt x="1715" y="4406"/>
                  </a:lnTo>
                  <a:lnTo>
                    <a:pt x="1696" y="4388"/>
                  </a:lnTo>
                  <a:lnTo>
                    <a:pt x="1696" y="4369"/>
                  </a:lnTo>
                  <a:lnTo>
                    <a:pt x="1659" y="4369"/>
                  </a:lnTo>
                  <a:lnTo>
                    <a:pt x="1659" y="4351"/>
                  </a:lnTo>
                  <a:lnTo>
                    <a:pt x="1641" y="4333"/>
                  </a:lnTo>
                  <a:lnTo>
                    <a:pt x="1604" y="4333"/>
                  </a:lnTo>
                  <a:lnTo>
                    <a:pt x="1567" y="4296"/>
                  </a:lnTo>
                  <a:lnTo>
                    <a:pt x="1549" y="4277"/>
                  </a:lnTo>
                  <a:lnTo>
                    <a:pt x="1512" y="4259"/>
                  </a:lnTo>
                  <a:lnTo>
                    <a:pt x="1512" y="4240"/>
                  </a:lnTo>
                  <a:lnTo>
                    <a:pt x="1530" y="4240"/>
                  </a:lnTo>
                  <a:lnTo>
                    <a:pt x="1530" y="4222"/>
                  </a:lnTo>
                  <a:lnTo>
                    <a:pt x="1493" y="4222"/>
                  </a:lnTo>
                  <a:lnTo>
                    <a:pt x="1493" y="4204"/>
                  </a:lnTo>
                  <a:lnTo>
                    <a:pt x="1457" y="4167"/>
                  </a:lnTo>
                  <a:lnTo>
                    <a:pt x="1420" y="4093"/>
                  </a:lnTo>
                  <a:lnTo>
                    <a:pt x="1401" y="4074"/>
                  </a:lnTo>
                  <a:lnTo>
                    <a:pt x="1383" y="4074"/>
                  </a:lnTo>
                  <a:lnTo>
                    <a:pt x="1383" y="4093"/>
                  </a:lnTo>
                  <a:lnTo>
                    <a:pt x="1364" y="4056"/>
                  </a:lnTo>
                  <a:lnTo>
                    <a:pt x="1346" y="4019"/>
                  </a:lnTo>
                  <a:lnTo>
                    <a:pt x="1309" y="4001"/>
                  </a:lnTo>
                  <a:lnTo>
                    <a:pt x="1291" y="3982"/>
                  </a:lnTo>
                  <a:lnTo>
                    <a:pt x="1309" y="3982"/>
                  </a:lnTo>
                  <a:lnTo>
                    <a:pt x="1309" y="3964"/>
                  </a:lnTo>
                  <a:lnTo>
                    <a:pt x="1272" y="3945"/>
                  </a:lnTo>
                  <a:lnTo>
                    <a:pt x="1254" y="3909"/>
                  </a:lnTo>
                  <a:lnTo>
                    <a:pt x="1235" y="3890"/>
                  </a:lnTo>
                  <a:lnTo>
                    <a:pt x="1199" y="3890"/>
                  </a:lnTo>
                  <a:lnTo>
                    <a:pt x="1199" y="3909"/>
                  </a:lnTo>
                  <a:lnTo>
                    <a:pt x="1180" y="3890"/>
                  </a:lnTo>
                  <a:lnTo>
                    <a:pt x="1199" y="3872"/>
                  </a:lnTo>
                  <a:lnTo>
                    <a:pt x="1217" y="3872"/>
                  </a:lnTo>
                  <a:lnTo>
                    <a:pt x="1217" y="3835"/>
                  </a:lnTo>
                  <a:lnTo>
                    <a:pt x="1199" y="3816"/>
                  </a:lnTo>
                  <a:lnTo>
                    <a:pt x="1199" y="3798"/>
                  </a:lnTo>
                  <a:lnTo>
                    <a:pt x="1199" y="3780"/>
                  </a:lnTo>
                  <a:lnTo>
                    <a:pt x="1162" y="3780"/>
                  </a:lnTo>
                  <a:lnTo>
                    <a:pt x="1143" y="3761"/>
                  </a:lnTo>
                  <a:lnTo>
                    <a:pt x="1125" y="3761"/>
                  </a:lnTo>
                  <a:lnTo>
                    <a:pt x="1143" y="3743"/>
                  </a:lnTo>
                  <a:lnTo>
                    <a:pt x="1106" y="3743"/>
                  </a:lnTo>
                  <a:lnTo>
                    <a:pt x="1106" y="3724"/>
                  </a:lnTo>
                  <a:lnTo>
                    <a:pt x="1106" y="3706"/>
                  </a:lnTo>
                  <a:lnTo>
                    <a:pt x="1106" y="3669"/>
                  </a:lnTo>
                  <a:lnTo>
                    <a:pt x="1088" y="3651"/>
                  </a:lnTo>
                  <a:lnTo>
                    <a:pt x="1051" y="3651"/>
                  </a:lnTo>
                  <a:lnTo>
                    <a:pt x="1051" y="3632"/>
                  </a:lnTo>
                  <a:lnTo>
                    <a:pt x="1051" y="3614"/>
                  </a:lnTo>
                  <a:lnTo>
                    <a:pt x="1033" y="3577"/>
                  </a:lnTo>
                  <a:lnTo>
                    <a:pt x="1014" y="3577"/>
                  </a:lnTo>
                  <a:lnTo>
                    <a:pt x="1014" y="3558"/>
                  </a:lnTo>
                  <a:lnTo>
                    <a:pt x="996" y="3577"/>
                  </a:lnTo>
                  <a:lnTo>
                    <a:pt x="977" y="3577"/>
                  </a:lnTo>
                  <a:lnTo>
                    <a:pt x="977" y="3558"/>
                  </a:lnTo>
                  <a:lnTo>
                    <a:pt x="996" y="3540"/>
                  </a:lnTo>
                  <a:lnTo>
                    <a:pt x="996" y="3503"/>
                  </a:lnTo>
                  <a:lnTo>
                    <a:pt x="996" y="3485"/>
                  </a:lnTo>
                  <a:lnTo>
                    <a:pt x="977" y="3485"/>
                  </a:lnTo>
                  <a:lnTo>
                    <a:pt x="959" y="3466"/>
                  </a:lnTo>
                  <a:lnTo>
                    <a:pt x="940" y="3448"/>
                  </a:lnTo>
                  <a:lnTo>
                    <a:pt x="940" y="3429"/>
                  </a:lnTo>
                  <a:lnTo>
                    <a:pt x="940" y="3411"/>
                  </a:lnTo>
                  <a:lnTo>
                    <a:pt x="922" y="3411"/>
                  </a:lnTo>
                  <a:lnTo>
                    <a:pt x="904" y="3392"/>
                  </a:lnTo>
                  <a:lnTo>
                    <a:pt x="904" y="3356"/>
                  </a:lnTo>
                  <a:lnTo>
                    <a:pt x="904" y="3337"/>
                  </a:lnTo>
                  <a:lnTo>
                    <a:pt x="848" y="3337"/>
                  </a:lnTo>
                  <a:lnTo>
                    <a:pt x="867" y="3319"/>
                  </a:lnTo>
                  <a:lnTo>
                    <a:pt x="885" y="3319"/>
                  </a:lnTo>
                  <a:lnTo>
                    <a:pt x="848" y="3300"/>
                  </a:lnTo>
                  <a:lnTo>
                    <a:pt x="848" y="3319"/>
                  </a:lnTo>
                  <a:lnTo>
                    <a:pt x="830" y="3337"/>
                  </a:lnTo>
                  <a:lnTo>
                    <a:pt x="811" y="3319"/>
                  </a:lnTo>
                  <a:lnTo>
                    <a:pt x="830" y="3300"/>
                  </a:lnTo>
                  <a:lnTo>
                    <a:pt x="848" y="3300"/>
                  </a:lnTo>
                  <a:lnTo>
                    <a:pt x="830" y="3282"/>
                  </a:lnTo>
                  <a:lnTo>
                    <a:pt x="830" y="3263"/>
                  </a:lnTo>
                  <a:lnTo>
                    <a:pt x="811" y="3263"/>
                  </a:lnTo>
                  <a:lnTo>
                    <a:pt x="775" y="3282"/>
                  </a:lnTo>
                  <a:lnTo>
                    <a:pt x="775" y="3282"/>
                  </a:lnTo>
                  <a:lnTo>
                    <a:pt x="793" y="3245"/>
                  </a:lnTo>
                  <a:lnTo>
                    <a:pt x="811" y="3245"/>
                  </a:lnTo>
                  <a:lnTo>
                    <a:pt x="811" y="3227"/>
                  </a:lnTo>
                  <a:lnTo>
                    <a:pt x="775" y="3153"/>
                  </a:lnTo>
                  <a:lnTo>
                    <a:pt x="738" y="3079"/>
                  </a:lnTo>
                  <a:lnTo>
                    <a:pt x="719" y="3061"/>
                  </a:lnTo>
                  <a:lnTo>
                    <a:pt x="701" y="3061"/>
                  </a:lnTo>
                  <a:lnTo>
                    <a:pt x="682" y="3042"/>
                  </a:lnTo>
                  <a:lnTo>
                    <a:pt x="719" y="3042"/>
                  </a:lnTo>
                  <a:lnTo>
                    <a:pt x="701" y="3024"/>
                  </a:lnTo>
                  <a:lnTo>
                    <a:pt x="682" y="3005"/>
                  </a:lnTo>
                  <a:lnTo>
                    <a:pt x="682" y="2987"/>
                  </a:lnTo>
                  <a:lnTo>
                    <a:pt x="682" y="2968"/>
                  </a:lnTo>
                  <a:lnTo>
                    <a:pt x="664" y="2932"/>
                  </a:lnTo>
                  <a:lnTo>
                    <a:pt x="627" y="2932"/>
                  </a:lnTo>
                  <a:lnTo>
                    <a:pt x="646" y="2913"/>
                  </a:lnTo>
                  <a:lnTo>
                    <a:pt x="646" y="2876"/>
                  </a:lnTo>
                  <a:lnTo>
                    <a:pt x="590" y="2895"/>
                  </a:lnTo>
                  <a:lnTo>
                    <a:pt x="553" y="2913"/>
                  </a:lnTo>
                  <a:lnTo>
                    <a:pt x="553" y="2913"/>
                  </a:lnTo>
                  <a:lnTo>
                    <a:pt x="590" y="2876"/>
                  </a:lnTo>
                  <a:lnTo>
                    <a:pt x="627" y="2839"/>
                  </a:lnTo>
                  <a:lnTo>
                    <a:pt x="590" y="2839"/>
                  </a:lnTo>
                  <a:lnTo>
                    <a:pt x="609" y="2803"/>
                  </a:lnTo>
                  <a:lnTo>
                    <a:pt x="609" y="2766"/>
                  </a:lnTo>
                  <a:lnTo>
                    <a:pt x="535" y="2766"/>
                  </a:lnTo>
                  <a:lnTo>
                    <a:pt x="553" y="2747"/>
                  </a:lnTo>
                  <a:lnTo>
                    <a:pt x="572" y="2747"/>
                  </a:lnTo>
                  <a:lnTo>
                    <a:pt x="572" y="2729"/>
                  </a:lnTo>
                  <a:lnTo>
                    <a:pt x="553" y="2710"/>
                  </a:lnTo>
                  <a:lnTo>
                    <a:pt x="553" y="2692"/>
                  </a:lnTo>
                  <a:lnTo>
                    <a:pt x="535" y="2674"/>
                  </a:lnTo>
                  <a:lnTo>
                    <a:pt x="535" y="2655"/>
                  </a:lnTo>
                  <a:lnTo>
                    <a:pt x="498" y="2655"/>
                  </a:lnTo>
                  <a:lnTo>
                    <a:pt x="480" y="2674"/>
                  </a:lnTo>
                  <a:lnTo>
                    <a:pt x="461" y="2655"/>
                  </a:lnTo>
                  <a:lnTo>
                    <a:pt x="498" y="2655"/>
                  </a:lnTo>
                  <a:lnTo>
                    <a:pt x="498" y="2637"/>
                  </a:lnTo>
                  <a:lnTo>
                    <a:pt x="517" y="2637"/>
                  </a:lnTo>
                  <a:lnTo>
                    <a:pt x="535" y="2618"/>
                  </a:lnTo>
                  <a:lnTo>
                    <a:pt x="517" y="2618"/>
                  </a:lnTo>
                  <a:lnTo>
                    <a:pt x="517" y="2600"/>
                  </a:lnTo>
                  <a:lnTo>
                    <a:pt x="498" y="2600"/>
                  </a:lnTo>
                  <a:lnTo>
                    <a:pt x="498" y="2581"/>
                  </a:lnTo>
                  <a:lnTo>
                    <a:pt x="480" y="2563"/>
                  </a:lnTo>
                  <a:lnTo>
                    <a:pt x="480" y="2545"/>
                  </a:lnTo>
                  <a:lnTo>
                    <a:pt x="498" y="2526"/>
                  </a:lnTo>
                  <a:lnTo>
                    <a:pt x="480" y="2508"/>
                  </a:lnTo>
                  <a:lnTo>
                    <a:pt x="461" y="2471"/>
                  </a:lnTo>
                  <a:lnTo>
                    <a:pt x="443" y="2452"/>
                  </a:lnTo>
                  <a:lnTo>
                    <a:pt x="461" y="2434"/>
                  </a:lnTo>
                  <a:lnTo>
                    <a:pt x="443" y="2415"/>
                  </a:lnTo>
                  <a:lnTo>
                    <a:pt x="406" y="2434"/>
                  </a:lnTo>
                  <a:lnTo>
                    <a:pt x="406" y="2434"/>
                  </a:lnTo>
                  <a:lnTo>
                    <a:pt x="424" y="2415"/>
                  </a:lnTo>
                  <a:lnTo>
                    <a:pt x="443" y="2379"/>
                  </a:lnTo>
                  <a:lnTo>
                    <a:pt x="424" y="2379"/>
                  </a:lnTo>
                  <a:lnTo>
                    <a:pt x="443" y="2342"/>
                  </a:lnTo>
                  <a:lnTo>
                    <a:pt x="424" y="2323"/>
                  </a:lnTo>
                  <a:lnTo>
                    <a:pt x="424" y="2305"/>
                  </a:lnTo>
                  <a:lnTo>
                    <a:pt x="406" y="2305"/>
                  </a:lnTo>
                  <a:lnTo>
                    <a:pt x="424" y="2286"/>
                  </a:lnTo>
                  <a:lnTo>
                    <a:pt x="406" y="2286"/>
                  </a:lnTo>
                  <a:lnTo>
                    <a:pt x="406" y="2268"/>
                  </a:lnTo>
                  <a:lnTo>
                    <a:pt x="406" y="2250"/>
                  </a:lnTo>
                  <a:lnTo>
                    <a:pt x="406" y="2213"/>
                  </a:lnTo>
                  <a:lnTo>
                    <a:pt x="406" y="2194"/>
                  </a:lnTo>
                  <a:lnTo>
                    <a:pt x="387" y="2157"/>
                  </a:lnTo>
                  <a:lnTo>
                    <a:pt x="387" y="2121"/>
                  </a:lnTo>
                  <a:lnTo>
                    <a:pt x="387" y="2102"/>
                  </a:lnTo>
                  <a:lnTo>
                    <a:pt x="387" y="2084"/>
                  </a:lnTo>
                  <a:lnTo>
                    <a:pt x="332" y="2084"/>
                  </a:lnTo>
                  <a:lnTo>
                    <a:pt x="351" y="2065"/>
                  </a:lnTo>
                  <a:lnTo>
                    <a:pt x="351" y="2047"/>
                  </a:lnTo>
                  <a:lnTo>
                    <a:pt x="369" y="2028"/>
                  </a:lnTo>
                  <a:lnTo>
                    <a:pt x="351" y="2010"/>
                  </a:lnTo>
                  <a:lnTo>
                    <a:pt x="332" y="2010"/>
                  </a:lnTo>
                  <a:lnTo>
                    <a:pt x="332" y="1992"/>
                  </a:lnTo>
                  <a:lnTo>
                    <a:pt x="351" y="1973"/>
                  </a:lnTo>
                  <a:lnTo>
                    <a:pt x="332" y="1955"/>
                  </a:lnTo>
                  <a:lnTo>
                    <a:pt x="314" y="1955"/>
                  </a:lnTo>
                  <a:lnTo>
                    <a:pt x="314" y="1936"/>
                  </a:lnTo>
                  <a:lnTo>
                    <a:pt x="332" y="1936"/>
                  </a:lnTo>
                  <a:lnTo>
                    <a:pt x="332" y="1955"/>
                  </a:lnTo>
                  <a:lnTo>
                    <a:pt x="351" y="1936"/>
                  </a:lnTo>
                  <a:lnTo>
                    <a:pt x="351" y="1918"/>
                  </a:lnTo>
                  <a:lnTo>
                    <a:pt x="314" y="1899"/>
                  </a:lnTo>
                  <a:lnTo>
                    <a:pt x="332" y="1881"/>
                  </a:lnTo>
                  <a:lnTo>
                    <a:pt x="314" y="1826"/>
                  </a:lnTo>
                  <a:lnTo>
                    <a:pt x="295" y="1844"/>
                  </a:lnTo>
                  <a:lnTo>
                    <a:pt x="295" y="1789"/>
                  </a:lnTo>
                  <a:lnTo>
                    <a:pt x="314" y="1752"/>
                  </a:lnTo>
                  <a:lnTo>
                    <a:pt x="277" y="1715"/>
                  </a:lnTo>
                  <a:lnTo>
                    <a:pt x="240" y="1697"/>
                  </a:lnTo>
                  <a:lnTo>
                    <a:pt x="258" y="1697"/>
                  </a:lnTo>
                  <a:lnTo>
                    <a:pt x="277" y="1678"/>
                  </a:lnTo>
                  <a:lnTo>
                    <a:pt x="295" y="1678"/>
                  </a:lnTo>
                  <a:lnTo>
                    <a:pt x="277" y="1660"/>
                  </a:lnTo>
                  <a:lnTo>
                    <a:pt x="203" y="1660"/>
                  </a:lnTo>
                  <a:lnTo>
                    <a:pt x="222" y="1623"/>
                  </a:lnTo>
                  <a:lnTo>
                    <a:pt x="240" y="1604"/>
                  </a:lnTo>
                  <a:lnTo>
                    <a:pt x="222" y="1586"/>
                  </a:lnTo>
                  <a:lnTo>
                    <a:pt x="240" y="1568"/>
                  </a:lnTo>
                  <a:lnTo>
                    <a:pt x="258" y="1549"/>
                  </a:lnTo>
                  <a:lnTo>
                    <a:pt x="222" y="1549"/>
                  </a:lnTo>
                  <a:lnTo>
                    <a:pt x="258" y="1531"/>
                  </a:lnTo>
                  <a:lnTo>
                    <a:pt x="240" y="1512"/>
                  </a:lnTo>
                  <a:lnTo>
                    <a:pt x="240" y="1494"/>
                  </a:lnTo>
                  <a:lnTo>
                    <a:pt x="222" y="1439"/>
                  </a:lnTo>
                  <a:lnTo>
                    <a:pt x="222" y="1346"/>
                  </a:lnTo>
                  <a:lnTo>
                    <a:pt x="203" y="1328"/>
                  </a:lnTo>
                  <a:lnTo>
                    <a:pt x="185" y="1309"/>
                  </a:lnTo>
                  <a:lnTo>
                    <a:pt x="203" y="1309"/>
                  </a:lnTo>
                  <a:lnTo>
                    <a:pt x="222" y="1291"/>
                  </a:lnTo>
                  <a:lnTo>
                    <a:pt x="203" y="1273"/>
                  </a:lnTo>
                  <a:lnTo>
                    <a:pt x="203" y="1254"/>
                  </a:lnTo>
                  <a:lnTo>
                    <a:pt x="222" y="1236"/>
                  </a:lnTo>
                  <a:lnTo>
                    <a:pt x="203" y="1217"/>
                  </a:lnTo>
                  <a:lnTo>
                    <a:pt x="185" y="1217"/>
                  </a:lnTo>
                  <a:lnTo>
                    <a:pt x="203" y="1199"/>
                  </a:lnTo>
                  <a:lnTo>
                    <a:pt x="203" y="1162"/>
                  </a:lnTo>
                  <a:lnTo>
                    <a:pt x="185" y="1125"/>
                  </a:lnTo>
                  <a:lnTo>
                    <a:pt x="203" y="1107"/>
                  </a:lnTo>
                  <a:lnTo>
                    <a:pt x="222" y="1107"/>
                  </a:lnTo>
                  <a:lnTo>
                    <a:pt x="222" y="1088"/>
                  </a:lnTo>
                  <a:lnTo>
                    <a:pt x="203" y="1088"/>
                  </a:lnTo>
                  <a:lnTo>
                    <a:pt x="203" y="1051"/>
                  </a:lnTo>
                  <a:lnTo>
                    <a:pt x="203" y="1033"/>
                  </a:lnTo>
                  <a:lnTo>
                    <a:pt x="185" y="1033"/>
                  </a:lnTo>
                  <a:lnTo>
                    <a:pt x="185" y="1015"/>
                  </a:lnTo>
                  <a:lnTo>
                    <a:pt x="166" y="1015"/>
                  </a:lnTo>
                  <a:lnTo>
                    <a:pt x="166" y="996"/>
                  </a:lnTo>
                  <a:lnTo>
                    <a:pt x="148" y="978"/>
                  </a:lnTo>
                  <a:lnTo>
                    <a:pt x="148" y="941"/>
                  </a:lnTo>
                  <a:lnTo>
                    <a:pt x="166" y="941"/>
                  </a:lnTo>
                  <a:lnTo>
                    <a:pt x="203" y="922"/>
                  </a:lnTo>
                  <a:lnTo>
                    <a:pt x="203" y="904"/>
                  </a:lnTo>
                  <a:lnTo>
                    <a:pt x="203" y="867"/>
                  </a:lnTo>
                  <a:lnTo>
                    <a:pt x="203" y="849"/>
                  </a:lnTo>
                  <a:lnTo>
                    <a:pt x="203" y="830"/>
                  </a:lnTo>
                  <a:lnTo>
                    <a:pt x="185" y="830"/>
                  </a:lnTo>
                  <a:lnTo>
                    <a:pt x="166" y="812"/>
                  </a:lnTo>
                  <a:lnTo>
                    <a:pt x="166" y="793"/>
                  </a:lnTo>
                  <a:lnTo>
                    <a:pt x="185" y="775"/>
                  </a:lnTo>
                  <a:lnTo>
                    <a:pt x="166" y="775"/>
                  </a:lnTo>
                  <a:lnTo>
                    <a:pt x="166" y="738"/>
                  </a:lnTo>
                  <a:lnTo>
                    <a:pt x="166" y="720"/>
                  </a:lnTo>
                  <a:lnTo>
                    <a:pt x="148" y="701"/>
                  </a:lnTo>
                  <a:lnTo>
                    <a:pt x="185" y="664"/>
                  </a:lnTo>
                  <a:lnTo>
                    <a:pt x="185" y="646"/>
                  </a:lnTo>
                  <a:lnTo>
                    <a:pt x="185" y="627"/>
                  </a:lnTo>
                  <a:lnTo>
                    <a:pt x="185" y="572"/>
                  </a:lnTo>
                  <a:lnTo>
                    <a:pt x="185" y="535"/>
                  </a:lnTo>
                  <a:lnTo>
                    <a:pt x="166" y="517"/>
                  </a:lnTo>
                  <a:lnTo>
                    <a:pt x="148" y="517"/>
                  </a:lnTo>
                  <a:lnTo>
                    <a:pt x="166" y="498"/>
                  </a:lnTo>
                  <a:lnTo>
                    <a:pt x="148" y="480"/>
                  </a:lnTo>
                  <a:lnTo>
                    <a:pt x="129" y="480"/>
                  </a:lnTo>
                  <a:lnTo>
                    <a:pt x="148" y="462"/>
                  </a:lnTo>
                  <a:lnTo>
                    <a:pt x="185" y="462"/>
                  </a:lnTo>
                  <a:lnTo>
                    <a:pt x="203" y="443"/>
                  </a:lnTo>
                  <a:lnTo>
                    <a:pt x="203" y="425"/>
                  </a:lnTo>
                  <a:lnTo>
                    <a:pt x="203" y="406"/>
                  </a:lnTo>
                  <a:lnTo>
                    <a:pt x="203" y="388"/>
                  </a:lnTo>
                  <a:lnTo>
                    <a:pt x="148" y="388"/>
                  </a:lnTo>
                  <a:lnTo>
                    <a:pt x="148" y="369"/>
                  </a:lnTo>
                  <a:lnTo>
                    <a:pt x="166" y="369"/>
                  </a:lnTo>
                  <a:lnTo>
                    <a:pt x="166" y="351"/>
                  </a:lnTo>
                  <a:lnTo>
                    <a:pt x="185" y="369"/>
                  </a:lnTo>
                  <a:lnTo>
                    <a:pt x="203" y="369"/>
                  </a:lnTo>
                  <a:lnTo>
                    <a:pt x="222" y="351"/>
                  </a:lnTo>
                  <a:lnTo>
                    <a:pt x="222" y="333"/>
                  </a:lnTo>
                  <a:lnTo>
                    <a:pt x="203" y="296"/>
                  </a:lnTo>
                  <a:lnTo>
                    <a:pt x="185" y="296"/>
                  </a:lnTo>
                  <a:lnTo>
                    <a:pt x="203" y="277"/>
                  </a:lnTo>
                  <a:lnTo>
                    <a:pt x="203" y="259"/>
                  </a:lnTo>
                  <a:lnTo>
                    <a:pt x="203" y="240"/>
                  </a:lnTo>
                  <a:lnTo>
                    <a:pt x="166" y="222"/>
                  </a:lnTo>
                  <a:lnTo>
                    <a:pt x="203" y="222"/>
                  </a:lnTo>
                  <a:lnTo>
                    <a:pt x="203" y="203"/>
                  </a:lnTo>
                  <a:lnTo>
                    <a:pt x="222" y="185"/>
                  </a:lnTo>
                  <a:lnTo>
                    <a:pt x="203" y="167"/>
                  </a:lnTo>
                  <a:lnTo>
                    <a:pt x="240" y="167"/>
                  </a:lnTo>
                  <a:lnTo>
                    <a:pt x="240" y="148"/>
                  </a:lnTo>
                  <a:lnTo>
                    <a:pt x="203" y="130"/>
                  </a:lnTo>
                  <a:lnTo>
                    <a:pt x="240" y="130"/>
                  </a:lnTo>
                  <a:lnTo>
                    <a:pt x="240" y="111"/>
                  </a:lnTo>
                  <a:lnTo>
                    <a:pt x="222" y="111"/>
                  </a:lnTo>
                  <a:lnTo>
                    <a:pt x="203" y="93"/>
                  </a:lnTo>
                  <a:lnTo>
                    <a:pt x="203" y="74"/>
                  </a:lnTo>
                  <a:lnTo>
                    <a:pt x="166" y="56"/>
                  </a:lnTo>
                  <a:lnTo>
                    <a:pt x="185" y="56"/>
                  </a:lnTo>
                  <a:lnTo>
                    <a:pt x="222" y="38"/>
                  </a:lnTo>
                  <a:lnTo>
                    <a:pt x="185" y="38"/>
                  </a:lnTo>
                  <a:lnTo>
                    <a:pt x="166" y="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1503050" y="970825"/>
              <a:ext cx="162225" cy="92675"/>
            </a:xfrm>
            <a:custGeom>
              <a:avLst/>
              <a:gdLst/>
              <a:ahLst/>
              <a:cxnLst/>
              <a:rect l="l" t="t" r="r" b="b"/>
              <a:pathLst>
                <a:path w="6489" h="3707" extrusionOk="0">
                  <a:moveTo>
                    <a:pt x="6378" y="167"/>
                  </a:moveTo>
                  <a:lnTo>
                    <a:pt x="6360" y="185"/>
                  </a:lnTo>
                  <a:lnTo>
                    <a:pt x="6360" y="167"/>
                  </a:lnTo>
                  <a:close/>
                  <a:moveTo>
                    <a:pt x="6249" y="259"/>
                  </a:moveTo>
                  <a:lnTo>
                    <a:pt x="6249" y="277"/>
                  </a:lnTo>
                  <a:lnTo>
                    <a:pt x="6249" y="296"/>
                  </a:lnTo>
                  <a:lnTo>
                    <a:pt x="6268" y="277"/>
                  </a:lnTo>
                  <a:lnTo>
                    <a:pt x="6249" y="259"/>
                  </a:lnTo>
                  <a:close/>
                  <a:moveTo>
                    <a:pt x="6323" y="259"/>
                  </a:moveTo>
                  <a:lnTo>
                    <a:pt x="6360" y="277"/>
                  </a:lnTo>
                  <a:lnTo>
                    <a:pt x="6378" y="296"/>
                  </a:lnTo>
                  <a:lnTo>
                    <a:pt x="6341" y="296"/>
                  </a:lnTo>
                  <a:lnTo>
                    <a:pt x="6323" y="277"/>
                  </a:lnTo>
                  <a:lnTo>
                    <a:pt x="6323" y="259"/>
                  </a:lnTo>
                  <a:close/>
                  <a:moveTo>
                    <a:pt x="6212" y="572"/>
                  </a:moveTo>
                  <a:lnTo>
                    <a:pt x="6231" y="591"/>
                  </a:lnTo>
                  <a:lnTo>
                    <a:pt x="6194" y="591"/>
                  </a:lnTo>
                  <a:lnTo>
                    <a:pt x="6176" y="609"/>
                  </a:lnTo>
                  <a:lnTo>
                    <a:pt x="6157" y="628"/>
                  </a:lnTo>
                  <a:lnTo>
                    <a:pt x="6157" y="591"/>
                  </a:lnTo>
                  <a:lnTo>
                    <a:pt x="6157" y="572"/>
                  </a:lnTo>
                  <a:close/>
                  <a:moveTo>
                    <a:pt x="6176" y="794"/>
                  </a:moveTo>
                  <a:lnTo>
                    <a:pt x="6157" y="812"/>
                  </a:lnTo>
                  <a:lnTo>
                    <a:pt x="6139" y="794"/>
                  </a:lnTo>
                  <a:close/>
                  <a:moveTo>
                    <a:pt x="6157" y="849"/>
                  </a:moveTo>
                  <a:lnTo>
                    <a:pt x="6139" y="867"/>
                  </a:lnTo>
                  <a:lnTo>
                    <a:pt x="6157" y="886"/>
                  </a:lnTo>
                  <a:lnTo>
                    <a:pt x="6176" y="867"/>
                  </a:lnTo>
                  <a:lnTo>
                    <a:pt x="6176" y="849"/>
                  </a:lnTo>
                  <a:close/>
                  <a:moveTo>
                    <a:pt x="5899" y="1162"/>
                  </a:moveTo>
                  <a:lnTo>
                    <a:pt x="5899" y="1181"/>
                  </a:lnTo>
                  <a:lnTo>
                    <a:pt x="5881" y="1181"/>
                  </a:lnTo>
                  <a:lnTo>
                    <a:pt x="5862" y="1162"/>
                  </a:lnTo>
                  <a:close/>
                  <a:moveTo>
                    <a:pt x="5936" y="1218"/>
                  </a:moveTo>
                  <a:lnTo>
                    <a:pt x="5918" y="1236"/>
                  </a:lnTo>
                  <a:lnTo>
                    <a:pt x="5881" y="1236"/>
                  </a:lnTo>
                  <a:lnTo>
                    <a:pt x="5862" y="1218"/>
                  </a:lnTo>
                  <a:close/>
                  <a:moveTo>
                    <a:pt x="5733" y="1457"/>
                  </a:moveTo>
                  <a:lnTo>
                    <a:pt x="5752" y="1476"/>
                  </a:lnTo>
                  <a:lnTo>
                    <a:pt x="5733" y="1476"/>
                  </a:lnTo>
                  <a:lnTo>
                    <a:pt x="5733" y="1457"/>
                  </a:lnTo>
                  <a:close/>
                  <a:moveTo>
                    <a:pt x="5678" y="1642"/>
                  </a:moveTo>
                  <a:lnTo>
                    <a:pt x="5659" y="1660"/>
                  </a:lnTo>
                  <a:lnTo>
                    <a:pt x="5641" y="1642"/>
                  </a:lnTo>
                  <a:close/>
                  <a:moveTo>
                    <a:pt x="5549" y="1642"/>
                  </a:moveTo>
                  <a:lnTo>
                    <a:pt x="5567" y="1660"/>
                  </a:lnTo>
                  <a:lnTo>
                    <a:pt x="5549" y="1678"/>
                  </a:lnTo>
                  <a:lnTo>
                    <a:pt x="5530" y="1660"/>
                  </a:lnTo>
                  <a:lnTo>
                    <a:pt x="5549" y="1642"/>
                  </a:lnTo>
                  <a:close/>
                  <a:moveTo>
                    <a:pt x="5309" y="1992"/>
                  </a:moveTo>
                  <a:lnTo>
                    <a:pt x="5309" y="2010"/>
                  </a:lnTo>
                  <a:lnTo>
                    <a:pt x="5309" y="2029"/>
                  </a:lnTo>
                  <a:lnTo>
                    <a:pt x="5291" y="2010"/>
                  </a:lnTo>
                  <a:lnTo>
                    <a:pt x="5309" y="1992"/>
                  </a:lnTo>
                  <a:close/>
                  <a:moveTo>
                    <a:pt x="5180" y="2102"/>
                  </a:moveTo>
                  <a:lnTo>
                    <a:pt x="5180" y="2121"/>
                  </a:lnTo>
                  <a:lnTo>
                    <a:pt x="5162" y="2102"/>
                  </a:lnTo>
                  <a:close/>
                  <a:moveTo>
                    <a:pt x="5143" y="2158"/>
                  </a:moveTo>
                  <a:lnTo>
                    <a:pt x="5143" y="2176"/>
                  </a:lnTo>
                  <a:lnTo>
                    <a:pt x="5125" y="2176"/>
                  </a:lnTo>
                  <a:lnTo>
                    <a:pt x="5125" y="2158"/>
                  </a:lnTo>
                  <a:close/>
                  <a:moveTo>
                    <a:pt x="5549" y="2158"/>
                  </a:moveTo>
                  <a:lnTo>
                    <a:pt x="5549" y="2176"/>
                  </a:lnTo>
                  <a:lnTo>
                    <a:pt x="5586" y="2176"/>
                  </a:lnTo>
                  <a:lnTo>
                    <a:pt x="5567" y="2158"/>
                  </a:lnTo>
                  <a:close/>
                  <a:moveTo>
                    <a:pt x="4682" y="2582"/>
                  </a:moveTo>
                  <a:lnTo>
                    <a:pt x="4701" y="2600"/>
                  </a:lnTo>
                  <a:lnTo>
                    <a:pt x="4664" y="2600"/>
                  </a:lnTo>
                  <a:lnTo>
                    <a:pt x="4682" y="2582"/>
                  </a:lnTo>
                  <a:close/>
                  <a:moveTo>
                    <a:pt x="4295" y="2729"/>
                  </a:moveTo>
                  <a:lnTo>
                    <a:pt x="4332" y="2748"/>
                  </a:lnTo>
                  <a:lnTo>
                    <a:pt x="4314" y="2748"/>
                  </a:lnTo>
                  <a:lnTo>
                    <a:pt x="4295" y="2729"/>
                  </a:lnTo>
                  <a:close/>
                  <a:moveTo>
                    <a:pt x="4498" y="2711"/>
                  </a:moveTo>
                  <a:lnTo>
                    <a:pt x="4517" y="2729"/>
                  </a:lnTo>
                  <a:lnTo>
                    <a:pt x="4517" y="2748"/>
                  </a:lnTo>
                  <a:lnTo>
                    <a:pt x="4498" y="2729"/>
                  </a:lnTo>
                  <a:lnTo>
                    <a:pt x="4480" y="2729"/>
                  </a:lnTo>
                  <a:lnTo>
                    <a:pt x="4498" y="2711"/>
                  </a:lnTo>
                  <a:close/>
                  <a:moveTo>
                    <a:pt x="4240" y="2858"/>
                  </a:moveTo>
                  <a:lnTo>
                    <a:pt x="4259" y="2877"/>
                  </a:lnTo>
                  <a:lnTo>
                    <a:pt x="4259" y="2895"/>
                  </a:lnTo>
                  <a:lnTo>
                    <a:pt x="4240" y="2877"/>
                  </a:lnTo>
                  <a:lnTo>
                    <a:pt x="4240" y="2858"/>
                  </a:lnTo>
                  <a:close/>
                  <a:moveTo>
                    <a:pt x="3669" y="3190"/>
                  </a:moveTo>
                  <a:lnTo>
                    <a:pt x="3687" y="3208"/>
                  </a:lnTo>
                  <a:lnTo>
                    <a:pt x="3650" y="3208"/>
                  </a:lnTo>
                  <a:lnTo>
                    <a:pt x="3650" y="3190"/>
                  </a:lnTo>
                  <a:close/>
                  <a:moveTo>
                    <a:pt x="3300" y="3319"/>
                  </a:moveTo>
                  <a:lnTo>
                    <a:pt x="3318" y="3337"/>
                  </a:lnTo>
                  <a:lnTo>
                    <a:pt x="3300" y="3356"/>
                  </a:lnTo>
                  <a:lnTo>
                    <a:pt x="3300" y="3337"/>
                  </a:lnTo>
                  <a:lnTo>
                    <a:pt x="3282" y="3319"/>
                  </a:lnTo>
                  <a:close/>
                  <a:moveTo>
                    <a:pt x="74" y="3337"/>
                  </a:moveTo>
                  <a:lnTo>
                    <a:pt x="93" y="3356"/>
                  </a:lnTo>
                  <a:lnTo>
                    <a:pt x="93" y="3374"/>
                  </a:lnTo>
                  <a:lnTo>
                    <a:pt x="93" y="3393"/>
                  </a:lnTo>
                  <a:lnTo>
                    <a:pt x="74" y="3374"/>
                  </a:lnTo>
                  <a:lnTo>
                    <a:pt x="74" y="3337"/>
                  </a:lnTo>
                  <a:close/>
                  <a:moveTo>
                    <a:pt x="2397" y="3466"/>
                  </a:moveTo>
                  <a:lnTo>
                    <a:pt x="2415" y="3485"/>
                  </a:lnTo>
                  <a:lnTo>
                    <a:pt x="2397" y="3485"/>
                  </a:lnTo>
                  <a:lnTo>
                    <a:pt x="2397" y="3466"/>
                  </a:lnTo>
                  <a:close/>
                  <a:moveTo>
                    <a:pt x="2526" y="3466"/>
                  </a:moveTo>
                  <a:lnTo>
                    <a:pt x="2526" y="3485"/>
                  </a:lnTo>
                  <a:lnTo>
                    <a:pt x="2507" y="3485"/>
                  </a:lnTo>
                  <a:lnTo>
                    <a:pt x="2507" y="3466"/>
                  </a:lnTo>
                  <a:close/>
                  <a:moveTo>
                    <a:pt x="1383" y="3559"/>
                  </a:moveTo>
                  <a:lnTo>
                    <a:pt x="1401" y="3577"/>
                  </a:lnTo>
                  <a:lnTo>
                    <a:pt x="1383" y="3595"/>
                  </a:lnTo>
                  <a:lnTo>
                    <a:pt x="1383" y="3577"/>
                  </a:lnTo>
                  <a:lnTo>
                    <a:pt x="1383" y="3559"/>
                  </a:lnTo>
                  <a:close/>
                  <a:moveTo>
                    <a:pt x="2286" y="3577"/>
                  </a:moveTo>
                  <a:lnTo>
                    <a:pt x="2286" y="3595"/>
                  </a:lnTo>
                  <a:lnTo>
                    <a:pt x="2268" y="3595"/>
                  </a:lnTo>
                  <a:lnTo>
                    <a:pt x="2268" y="3577"/>
                  </a:lnTo>
                  <a:close/>
                  <a:moveTo>
                    <a:pt x="2341" y="3559"/>
                  </a:moveTo>
                  <a:lnTo>
                    <a:pt x="2341" y="3577"/>
                  </a:lnTo>
                  <a:lnTo>
                    <a:pt x="2360" y="3577"/>
                  </a:lnTo>
                  <a:lnTo>
                    <a:pt x="2341" y="3595"/>
                  </a:lnTo>
                  <a:lnTo>
                    <a:pt x="2323" y="3577"/>
                  </a:lnTo>
                  <a:lnTo>
                    <a:pt x="2341" y="3559"/>
                  </a:lnTo>
                  <a:close/>
                  <a:moveTo>
                    <a:pt x="2102" y="3577"/>
                  </a:moveTo>
                  <a:lnTo>
                    <a:pt x="2083" y="3614"/>
                  </a:lnTo>
                  <a:lnTo>
                    <a:pt x="2083" y="3595"/>
                  </a:lnTo>
                  <a:lnTo>
                    <a:pt x="2083" y="3577"/>
                  </a:lnTo>
                  <a:close/>
                  <a:moveTo>
                    <a:pt x="2194" y="3595"/>
                  </a:moveTo>
                  <a:lnTo>
                    <a:pt x="2176" y="3614"/>
                  </a:lnTo>
                  <a:lnTo>
                    <a:pt x="2176" y="3595"/>
                  </a:lnTo>
                  <a:close/>
                  <a:moveTo>
                    <a:pt x="2305" y="3632"/>
                  </a:moveTo>
                  <a:lnTo>
                    <a:pt x="2305" y="3651"/>
                  </a:lnTo>
                  <a:lnTo>
                    <a:pt x="2323" y="3651"/>
                  </a:lnTo>
                  <a:lnTo>
                    <a:pt x="2305" y="3632"/>
                  </a:lnTo>
                  <a:close/>
                  <a:moveTo>
                    <a:pt x="6452" y="1"/>
                  </a:moveTo>
                  <a:lnTo>
                    <a:pt x="6415" y="19"/>
                  </a:lnTo>
                  <a:lnTo>
                    <a:pt x="6397" y="56"/>
                  </a:lnTo>
                  <a:lnTo>
                    <a:pt x="6397" y="75"/>
                  </a:lnTo>
                  <a:lnTo>
                    <a:pt x="6378" y="56"/>
                  </a:lnTo>
                  <a:lnTo>
                    <a:pt x="6378" y="38"/>
                  </a:lnTo>
                  <a:lnTo>
                    <a:pt x="6323" y="38"/>
                  </a:lnTo>
                  <a:lnTo>
                    <a:pt x="6341" y="56"/>
                  </a:lnTo>
                  <a:lnTo>
                    <a:pt x="6341" y="75"/>
                  </a:lnTo>
                  <a:lnTo>
                    <a:pt x="6305" y="75"/>
                  </a:lnTo>
                  <a:lnTo>
                    <a:pt x="6323" y="93"/>
                  </a:lnTo>
                  <a:lnTo>
                    <a:pt x="6341" y="93"/>
                  </a:lnTo>
                  <a:lnTo>
                    <a:pt x="6323" y="112"/>
                  </a:lnTo>
                  <a:lnTo>
                    <a:pt x="6305" y="130"/>
                  </a:lnTo>
                  <a:lnTo>
                    <a:pt x="6323" y="148"/>
                  </a:lnTo>
                  <a:lnTo>
                    <a:pt x="6323" y="167"/>
                  </a:lnTo>
                  <a:lnTo>
                    <a:pt x="6305" y="148"/>
                  </a:lnTo>
                  <a:lnTo>
                    <a:pt x="6286" y="148"/>
                  </a:lnTo>
                  <a:lnTo>
                    <a:pt x="6286" y="167"/>
                  </a:lnTo>
                  <a:lnTo>
                    <a:pt x="6305" y="185"/>
                  </a:lnTo>
                  <a:lnTo>
                    <a:pt x="6286" y="204"/>
                  </a:lnTo>
                  <a:lnTo>
                    <a:pt x="6305" y="222"/>
                  </a:lnTo>
                  <a:lnTo>
                    <a:pt x="6268" y="222"/>
                  </a:lnTo>
                  <a:lnTo>
                    <a:pt x="6268" y="241"/>
                  </a:lnTo>
                  <a:lnTo>
                    <a:pt x="6286" y="241"/>
                  </a:lnTo>
                  <a:lnTo>
                    <a:pt x="6286" y="259"/>
                  </a:lnTo>
                  <a:lnTo>
                    <a:pt x="6249" y="241"/>
                  </a:lnTo>
                  <a:lnTo>
                    <a:pt x="6268" y="277"/>
                  </a:lnTo>
                  <a:lnTo>
                    <a:pt x="6305" y="333"/>
                  </a:lnTo>
                  <a:lnTo>
                    <a:pt x="6286" y="351"/>
                  </a:lnTo>
                  <a:lnTo>
                    <a:pt x="6286" y="333"/>
                  </a:lnTo>
                  <a:lnTo>
                    <a:pt x="6212" y="333"/>
                  </a:lnTo>
                  <a:lnTo>
                    <a:pt x="6231" y="351"/>
                  </a:lnTo>
                  <a:lnTo>
                    <a:pt x="6212" y="351"/>
                  </a:lnTo>
                  <a:lnTo>
                    <a:pt x="6231" y="370"/>
                  </a:lnTo>
                  <a:lnTo>
                    <a:pt x="6231" y="407"/>
                  </a:lnTo>
                  <a:lnTo>
                    <a:pt x="6194" y="407"/>
                  </a:lnTo>
                  <a:lnTo>
                    <a:pt x="6176" y="425"/>
                  </a:lnTo>
                  <a:lnTo>
                    <a:pt x="6194" y="462"/>
                  </a:lnTo>
                  <a:lnTo>
                    <a:pt x="6212" y="480"/>
                  </a:lnTo>
                  <a:lnTo>
                    <a:pt x="6176" y="499"/>
                  </a:lnTo>
                  <a:lnTo>
                    <a:pt x="6157" y="499"/>
                  </a:lnTo>
                  <a:lnTo>
                    <a:pt x="6157" y="517"/>
                  </a:lnTo>
                  <a:lnTo>
                    <a:pt x="6139" y="536"/>
                  </a:lnTo>
                  <a:lnTo>
                    <a:pt x="6145" y="548"/>
                  </a:lnTo>
                  <a:lnTo>
                    <a:pt x="6120" y="536"/>
                  </a:lnTo>
                  <a:lnTo>
                    <a:pt x="6120" y="536"/>
                  </a:lnTo>
                  <a:lnTo>
                    <a:pt x="6139" y="554"/>
                  </a:lnTo>
                  <a:lnTo>
                    <a:pt x="6139" y="572"/>
                  </a:lnTo>
                  <a:lnTo>
                    <a:pt x="6120" y="591"/>
                  </a:lnTo>
                  <a:lnTo>
                    <a:pt x="6102" y="591"/>
                  </a:lnTo>
                  <a:lnTo>
                    <a:pt x="6102" y="609"/>
                  </a:lnTo>
                  <a:lnTo>
                    <a:pt x="6102" y="628"/>
                  </a:lnTo>
                  <a:lnTo>
                    <a:pt x="6083" y="628"/>
                  </a:lnTo>
                  <a:lnTo>
                    <a:pt x="6083" y="646"/>
                  </a:lnTo>
                  <a:lnTo>
                    <a:pt x="6083" y="683"/>
                  </a:lnTo>
                  <a:lnTo>
                    <a:pt x="6065" y="701"/>
                  </a:lnTo>
                  <a:lnTo>
                    <a:pt x="6065" y="757"/>
                  </a:lnTo>
                  <a:lnTo>
                    <a:pt x="6065" y="794"/>
                  </a:lnTo>
                  <a:lnTo>
                    <a:pt x="6083" y="830"/>
                  </a:lnTo>
                  <a:lnTo>
                    <a:pt x="6065" y="830"/>
                  </a:lnTo>
                  <a:lnTo>
                    <a:pt x="6065" y="812"/>
                  </a:lnTo>
                  <a:lnTo>
                    <a:pt x="6028" y="812"/>
                  </a:lnTo>
                  <a:lnTo>
                    <a:pt x="6010" y="830"/>
                  </a:lnTo>
                  <a:lnTo>
                    <a:pt x="5991" y="849"/>
                  </a:lnTo>
                  <a:lnTo>
                    <a:pt x="6010" y="867"/>
                  </a:lnTo>
                  <a:lnTo>
                    <a:pt x="5973" y="886"/>
                  </a:lnTo>
                  <a:lnTo>
                    <a:pt x="5954" y="904"/>
                  </a:lnTo>
                  <a:lnTo>
                    <a:pt x="6010" y="904"/>
                  </a:lnTo>
                  <a:lnTo>
                    <a:pt x="6010" y="941"/>
                  </a:lnTo>
                  <a:lnTo>
                    <a:pt x="5991" y="941"/>
                  </a:lnTo>
                  <a:lnTo>
                    <a:pt x="5991" y="923"/>
                  </a:lnTo>
                  <a:lnTo>
                    <a:pt x="5936" y="923"/>
                  </a:lnTo>
                  <a:lnTo>
                    <a:pt x="5918" y="941"/>
                  </a:lnTo>
                  <a:lnTo>
                    <a:pt x="5973" y="941"/>
                  </a:lnTo>
                  <a:lnTo>
                    <a:pt x="5973" y="960"/>
                  </a:lnTo>
                  <a:lnTo>
                    <a:pt x="5918" y="960"/>
                  </a:lnTo>
                  <a:lnTo>
                    <a:pt x="5936" y="978"/>
                  </a:lnTo>
                  <a:lnTo>
                    <a:pt x="5918" y="1015"/>
                  </a:lnTo>
                  <a:lnTo>
                    <a:pt x="5899" y="996"/>
                  </a:lnTo>
                  <a:lnTo>
                    <a:pt x="5881" y="1015"/>
                  </a:lnTo>
                  <a:lnTo>
                    <a:pt x="5862" y="1070"/>
                  </a:lnTo>
                  <a:lnTo>
                    <a:pt x="5881" y="1089"/>
                  </a:lnTo>
                  <a:lnTo>
                    <a:pt x="5844" y="1089"/>
                  </a:lnTo>
                  <a:lnTo>
                    <a:pt x="5844" y="1107"/>
                  </a:lnTo>
                  <a:lnTo>
                    <a:pt x="5825" y="1144"/>
                  </a:lnTo>
                  <a:lnTo>
                    <a:pt x="5788" y="1162"/>
                  </a:lnTo>
                  <a:lnTo>
                    <a:pt x="5770" y="1218"/>
                  </a:lnTo>
                  <a:lnTo>
                    <a:pt x="5752" y="1236"/>
                  </a:lnTo>
                  <a:lnTo>
                    <a:pt x="5715" y="1273"/>
                  </a:lnTo>
                  <a:lnTo>
                    <a:pt x="5696" y="1328"/>
                  </a:lnTo>
                  <a:lnTo>
                    <a:pt x="5696" y="1347"/>
                  </a:lnTo>
                  <a:lnTo>
                    <a:pt x="5715" y="1365"/>
                  </a:lnTo>
                  <a:lnTo>
                    <a:pt x="5752" y="1365"/>
                  </a:lnTo>
                  <a:lnTo>
                    <a:pt x="5770" y="1383"/>
                  </a:lnTo>
                  <a:lnTo>
                    <a:pt x="5733" y="1383"/>
                  </a:lnTo>
                  <a:lnTo>
                    <a:pt x="5715" y="1365"/>
                  </a:lnTo>
                  <a:lnTo>
                    <a:pt x="5678" y="1347"/>
                  </a:lnTo>
                  <a:lnTo>
                    <a:pt x="5659" y="1365"/>
                  </a:lnTo>
                  <a:lnTo>
                    <a:pt x="5659" y="1383"/>
                  </a:lnTo>
                  <a:lnTo>
                    <a:pt x="5641" y="1420"/>
                  </a:lnTo>
                  <a:lnTo>
                    <a:pt x="5623" y="1439"/>
                  </a:lnTo>
                  <a:lnTo>
                    <a:pt x="5623" y="1457"/>
                  </a:lnTo>
                  <a:lnTo>
                    <a:pt x="5604" y="1457"/>
                  </a:lnTo>
                  <a:lnTo>
                    <a:pt x="5604" y="1476"/>
                  </a:lnTo>
                  <a:lnTo>
                    <a:pt x="5604" y="1494"/>
                  </a:lnTo>
                  <a:lnTo>
                    <a:pt x="5623" y="1513"/>
                  </a:lnTo>
                  <a:lnTo>
                    <a:pt x="5641" y="1494"/>
                  </a:lnTo>
                  <a:lnTo>
                    <a:pt x="5641" y="1513"/>
                  </a:lnTo>
                  <a:lnTo>
                    <a:pt x="5659" y="1531"/>
                  </a:lnTo>
                  <a:lnTo>
                    <a:pt x="5659" y="1549"/>
                  </a:lnTo>
                  <a:lnTo>
                    <a:pt x="5641" y="1549"/>
                  </a:lnTo>
                  <a:lnTo>
                    <a:pt x="5586" y="1513"/>
                  </a:lnTo>
                  <a:lnTo>
                    <a:pt x="5567" y="1531"/>
                  </a:lnTo>
                  <a:lnTo>
                    <a:pt x="5549" y="1549"/>
                  </a:lnTo>
                  <a:lnTo>
                    <a:pt x="5530" y="1549"/>
                  </a:lnTo>
                  <a:lnTo>
                    <a:pt x="5512" y="1586"/>
                  </a:lnTo>
                  <a:lnTo>
                    <a:pt x="5512" y="1623"/>
                  </a:lnTo>
                  <a:lnTo>
                    <a:pt x="5475" y="1623"/>
                  </a:lnTo>
                  <a:lnTo>
                    <a:pt x="5475" y="1642"/>
                  </a:lnTo>
                  <a:lnTo>
                    <a:pt x="5475" y="1660"/>
                  </a:lnTo>
                  <a:lnTo>
                    <a:pt x="5475" y="1678"/>
                  </a:lnTo>
                  <a:lnTo>
                    <a:pt x="5457" y="1697"/>
                  </a:lnTo>
                  <a:lnTo>
                    <a:pt x="5438" y="1697"/>
                  </a:lnTo>
                  <a:lnTo>
                    <a:pt x="5457" y="1715"/>
                  </a:lnTo>
                  <a:lnTo>
                    <a:pt x="5457" y="1734"/>
                  </a:lnTo>
                  <a:lnTo>
                    <a:pt x="5438" y="1715"/>
                  </a:lnTo>
                  <a:lnTo>
                    <a:pt x="5420" y="1715"/>
                  </a:lnTo>
                  <a:lnTo>
                    <a:pt x="5420" y="1752"/>
                  </a:lnTo>
                  <a:lnTo>
                    <a:pt x="5401" y="1752"/>
                  </a:lnTo>
                  <a:lnTo>
                    <a:pt x="5420" y="1771"/>
                  </a:lnTo>
                  <a:lnTo>
                    <a:pt x="5420" y="1789"/>
                  </a:lnTo>
                  <a:lnTo>
                    <a:pt x="5401" y="1771"/>
                  </a:lnTo>
                  <a:lnTo>
                    <a:pt x="5383" y="1771"/>
                  </a:lnTo>
                  <a:lnTo>
                    <a:pt x="5383" y="1789"/>
                  </a:lnTo>
                  <a:lnTo>
                    <a:pt x="5401" y="1789"/>
                  </a:lnTo>
                  <a:lnTo>
                    <a:pt x="5383" y="1807"/>
                  </a:lnTo>
                  <a:lnTo>
                    <a:pt x="5365" y="1807"/>
                  </a:lnTo>
                  <a:lnTo>
                    <a:pt x="5346" y="1789"/>
                  </a:lnTo>
                  <a:lnTo>
                    <a:pt x="5346" y="1807"/>
                  </a:lnTo>
                  <a:lnTo>
                    <a:pt x="5309" y="1807"/>
                  </a:lnTo>
                  <a:lnTo>
                    <a:pt x="5291" y="1826"/>
                  </a:lnTo>
                  <a:lnTo>
                    <a:pt x="5291" y="1844"/>
                  </a:lnTo>
                  <a:lnTo>
                    <a:pt x="5291" y="1863"/>
                  </a:lnTo>
                  <a:lnTo>
                    <a:pt x="5272" y="1863"/>
                  </a:lnTo>
                  <a:lnTo>
                    <a:pt x="5291" y="1881"/>
                  </a:lnTo>
                  <a:lnTo>
                    <a:pt x="5291" y="1900"/>
                  </a:lnTo>
                  <a:lnTo>
                    <a:pt x="5272" y="1900"/>
                  </a:lnTo>
                  <a:lnTo>
                    <a:pt x="5254" y="1881"/>
                  </a:lnTo>
                  <a:lnTo>
                    <a:pt x="5254" y="1918"/>
                  </a:lnTo>
                  <a:lnTo>
                    <a:pt x="5291" y="1918"/>
                  </a:lnTo>
                  <a:lnTo>
                    <a:pt x="5272" y="1936"/>
                  </a:lnTo>
                  <a:lnTo>
                    <a:pt x="5291" y="1936"/>
                  </a:lnTo>
                  <a:lnTo>
                    <a:pt x="5291" y="1955"/>
                  </a:lnTo>
                  <a:lnTo>
                    <a:pt x="5272" y="1955"/>
                  </a:lnTo>
                  <a:lnTo>
                    <a:pt x="5217" y="1936"/>
                  </a:lnTo>
                  <a:lnTo>
                    <a:pt x="5180" y="1955"/>
                  </a:lnTo>
                  <a:lnTo>
                    <a:pt x="5180" y="1973"/>
                  </a:lnTo>
                  <a:lnTo>
                    <a:pt x="5180" y="1992"/>
                  </a:lnTo>
                  <a:lnTo>
                    <a:pt x="5162" y="2010"/>
                  </a:lnTo>
                  <a:lnTo>
                    <a:pt x="5143" y="1992"/>
                  </a:lnTo>
                  <a:lnTo>
                    <a:pt x="5125" y="1973"/>
                  </a:lnTo>
                  <a:lnTo>
                    <a:pt x="5125" y="1992"/>
                  </a:lnTo>
                  <a:lnTo>
                    <a:pt x="5125" y="2010"/>
                  </a:lnTo>
                  <a:lnTo>
                    <a:pt x="5125" y="2029"/>
                  </a:lnTo>
                  <a:lnTo>
                    <a:pt x="5106" y="2047"/>
                  </a:lnTo>
                  <a:lnTo>
                    <a:pt x="5143" y="2047"/>
                  </a:lnTo>
                  <a:lnTo>
                    <a:pt x="5125" y="2066"/>
                  </a:lnTo>
                  <a:lnTo>
                    <a:pt x="5088" y="2047"/>
                  </a:lnTo>
                  <a:lnTo>
                    <a:pt x="5070" y="2066"/>
                  </a:lnTo>
                  <a:lnTo>
                    <a:pt x="5051" y="2066"/>
                  </a:lnTo>
                  <a:lnTo>
                    <a:pt x="5051" y="2084"/>
                  </a:lnTo>
                  <a:lnTo>
                    <a:pt x="5070" y="2102"/>
                  </a:lnTo>
                  <a:lnTo>
                    <a:pt x="5051" y="2102"/>
                  </a:lnTo>
                  <a:lnTo>
                    <a:pt x="5033" y="2084"/>
                  </a:lnTo>
                  <a:lnTo>
                    <a:pt x="5033" y="2102"/>
                  </a:lnTo>
                  <a:lnTo>
                    <a:pt x="5033" y="2121"/>
                  </a:lnTo>
                  <a:lnTo>
                    <a:pt x="5014" y="2121"/>
                  </a:lnTo>
                  <a:lnTo>
                    <a:pt x="4996" y="2158"/>
                  </a:lnTo>
                  <a:lnTo>
                    <a:pt x="4996" y="2176"/>
                  </a:lnTo>
                  <a:lnTo>
                    <a:pt x="4977" y="2176"/>
                  </a:lnTo>
                  <a:lnTo>
                    <a:pt x="4959" y="2195"/>
                  </a:lnTo>
                  <a:lnTo>
                    <a:pt x="4941" y="2195"/>
                  </a:lnTo>
                  <a:lnTo>
                    <a:pt x="4904" y="2250"/>
                  </a:lnTo>
                  <a:lnTo>
                    <a:pt x="4867" y="2268"/>
                  </a:lnTo>
                  <a:lnTo>
                    <a:pt x="4848" y="2268"/>
                  </a:lnTo>
                  <a:lnTo>
                    <a:pt x="4848" y="2287"/>
                  </a:lnTo>
                  <a:lnTo>
                    <a:pt x="4830" y="2305"/>
                  </a:lnTo>
                  <a:lnTo>
                    <a:pt x="4793" y="2342"/>
                  </a:lnTo>
                  <a:lnTo>
                    <a:pt x="4793" y="2379"/>
                  </a:lnTo>
                  <a:lnTo>
                    <a:pt x="4775" y="2360"/>
                  </a:lnTo>
                  <a:lnTo>
                    <a:pt x="4775" y="2342"/>
                  </a:lnTo>
                  <a:lnTo>
                    <a:pt x="4756" y="2360"/>
                  </a:lnTo>
                  <a:lnTo>
                    <a:pt x="4682" y="2416"/>
                  </a:lnTo>
                  <a:lnTo>
                    <a:pt x="4590" y="2508"/>
                  </a:lnTo>
                  <a:lnTo>
                    <a:pt x="4572" y="2508"/>
                  </a:lnTo>
                  <a:lnTo>
                    <a:pt x="4572" y="2526"/>
                  </a:lnTo>
                  <a:lnTo>
                    <a:pt x="4553" y="2545"/>
                  </a:lnTo>
                  <a:lnTo>
                    <a:pt x="4553" y="2563"/>
                  </a:lnTo>
                  <a:lnTo>
                    <a:pt x="4553" y="2582"/>
                  </a:lnTo>
                  <a:lnTo>
                    <a:pt x="4517" y="2582"/>
                  </a:lnTo>
                  <a:lnTo>
                    <a:pt x="4498" y="2563"/>
                  </a:lnTo>
                  <a:lnTo>
                    <a:pt x="4498" y="2600"/>
                  </a:lnTo>
                  <a:lnTo>
                    <a:pt x="4498" y="2619"/>
                  </a:lnTo>
                  <a:lnTo>
                    <a:pt x="4461" y="2600"/>
                  </a:lnTo>
                  <a:lnTo>
                    <a:pt x="4461" y="2637"/>
                  </a:lnTo>
                  <a:lnTo>
                    <a:pt x="4406" y="2637"/>
                  </a:lnTo>
                  <a:lnTo>
                    <a:pt x="4406" y="2655"/>
                  </a:lnTo>
                  <a:lnTo>
                    <a:pt x="4424" y="2674"/>
                  </a:lnTo>
                  <a:lnTo>
                    <a:pt x="4424" y="2674"/>
                  </a:lnTo>
                  <a:lnTo>
                    <a:pt x="4388" y="2655"/>
                  </a:lnTo>
                  <a:lnTo>
                    <a:pt x="4369" y="2674"/>
                  </a:lnTo>
                  <a:lnTo>
                    <a:pt x="4351" y="2692"/>
                  </a:lnTo>
                  <a:lnTo>
                    <a:pt x="4369" y="2692"/>
                  </a:lnTo>
                  <a:lnTo>
                    <a:pt x="4351" y="2711"/>
                  </a:lnTo>
                  <a:lnTo>
                    <a:pt x="4277" y="2711"/>
                  </a:lnTo>
                  <a:lnTo>
                    <a:pt x="4277" y="2729"/>
                  </a:lnTo>
                  <a:lnTo>
                    <a:pt x="4277" y="2748"/>
                  </a:lnTo>
                  <a:lnTo>
                    <a:pt x="4240" y="2766"/>
                  </a:lnTo>
                  <a:lnTo>
                    <a:pt x="4222" y="2784"/>
                  </a:lnTo>
                  <a:lnTo>
                    <a:pt x="4185" y="2803"/>
                  </a:lnTo>
                  <a:lnTo>
                    <a:pt x="4093" y="2858"/>
                  </a:lnTo>
                  <a:lnTo>
                    <a:pt x="3945" y="2950"/>
                  </a:lnTo>
                  <a:lnTo>
                    <a:pt x="3908" y="2950"/>
                  </a:lnTo>
                  <a:lnTo>
                    <a:pt x="3908" y="2969"/>
                  </a:lnTo>
                  <a:lnTo>
                    <a:pt x="3871" y="2969"/>
                  </a:lnTo>
                  <a:lnTo>
                    <a:pt x="3853" y="2987"/>
                  </a:lnTo>
                  <a:lnTo>
                    <a:pt x="3798" y="2987"/>
                  </a:lnTo>
                  <a:lnTo>
                    <a:pt x="3779" y="3006"/>
                  </a:lnTo>
                  <a:lnTo>
                    <a:pt x="3761" y="3024"/>
                  </a:lnTo>
                  <a:lnTo>
                    <a:pt x="3687" y="3042"/>
                  </a:lnTo>
                  <a:lnTo>
                    <a:pt x="3650" y="3061"/>
                  </a:lnTo>
                  <a:lnTo>
                    <a:pt x="3613" y="3042"/>
                  </a:lnTo>
                  <a:lnTo>
                    <a:pt x="3632" y="3079"/>
                  </a:lnTo>
                  <a:lnTo>
                    <a:pt x="3632" y="3098"/>
                  </a:lnTo>
                  <a:lnTo>
                    <a:pt x="3576" y="3098"/>
                  </a:lnTo>
                  <a:lnTo>
                    <a:pt x="3595" y="3116"/>
                  </a:lnTo>
                  <a:lnTo>
                    <a:pt x="3595" y="3135"/>
                  </a:lnTo>
                  <a:lnTo>
                    <a:pt x="3576" y="3116"/>
                  </a:lnTo>
                  <a:lnTo>
                    <a:pt x="3540" y="3116"/>
                  </a:lnTo>
                  <a:lnTo>
                    <a:pt x="3521" y="3135"/>
                  </a:lnTo>
                  <a:lnTo>
                    <a:pt x="3503" y="3153"/>
                  </a:lnTo>
                  <a:lnTo>
                    <a:pt x="3447" y="3153"/>
                  </a:lnTo>
                  <a:lnTo>
                    <a:pt x="3466" y="3172"/>
                  </a:lnTo>
                  <a:lnTo>
                    <a:pt x="3429" y="3172"/>
                  </a:lnTo>
                  <a:lnTo>
                    <a:pt x="3429" y="3190"/>
                  </a:lnTo>
                  <a:lnTo>
                    <a:pt x="3411" y="3172"/>
                  </a:lnTo>
                  <a:lnTo>
                    <a:pt x="3392" y="3172"/>
                  </a:lnTo>
                  <a:lnTo>
                    <a:pt x="3374" y="3190"/>
                  </a:lnTo>
                  <a:lnTo>
                    <a:pt x="3374" y="3208"/>
                  </a:lnTo>
                  <a:lnTo>
                    <a:pt x="3355" y="3190"/>
                  </a:lnTo>
                  <a:lnTo>
                    <a:pt x="3337" y="3208"/>
                  </a:lnTo>
                  <a:lnTo>
                    <a:pt x="3282" y="3245"/>
                  </a:lnTo>
                  <a:lnTo>
                    <a:pt x="3263" y="3245"/>
                  </a:lnTo>
                  <a:lnTo>
                    <a:pt x="3263" y="3227"/>
                  </a:lnTo>
                  <a:lnTo>
                    <a:pt x="3245" y="3227"/>
                  </a:lnTo>
                  <a:lnTo>
                    <a:pt x="3208" y="3264"/>
                  </a:lnTo>
                  <a:lnTo>
                    <a:pt x="3171" y="3264"/>
                  </a:lnTo>
                  <a:lnTo>
                    <a:pt x="3153" y="3245"/>
                  </a:lnTo>
                  <a:lnTo>
                    <a:pt x="3134" y="3245"/>
                  </a:lnTo>
                  <a:lnTo>
                    <a:pt x="3153" y="3264"/>
                  </a:lnTo>
                  <a:lnTo>
                    <a:pt x="3134" y="3264"/>
                  </a:lnTo>
                  <a:lnTo>
                    <a:pt x="3116" y="3282"/>
                  </a:lnTo>
                  <a:lnTo>
                    <a:pt x="3097" y="3264"/>
                  </a:lnTo>
                  <a:lnTo>
                    <a:pt x="3097" y="3282"/>
                  </a:lnTo>
                  <a:lnTo>
                    <a:pt x="3060" y="3282"/>
                  </a:lnTo>
                  <a:lnTo>
                    <a:pt x="3024" y="3301"/>
                  </a:lnTo>
                  <a:lnTo>
                    <a:pt x="3024" y="3319"/>
                  </a:lnTo>
                  <a:lnTo>
                    <a:pt x="3005" y="3319"/>
                  </a:lnTo>
                  <a:lnTo>
                    <a:pt x="3005" y="3337"/>
                  </a:lnTo>
                  <a:lnTo>
                    <a:pt x="2987" y="3356"/>
                  </a:lnTo>
                  <a:lnTo>
                    <a:pt x="2987" y="3337"/>
                  </a:lnTo>
                  <a:lnTo>
                    <a:pt x="2968" y="3337"/>
                  </a:lnTo>
                  <a:lnTo>
                    <a:pt x="2968" y="3356"/>
                  </a:lnTo>
                  <a:lnTo>
                    <a:pt x="2950" y="3356"/>
                  </a:lnTo>
                  <a:lnTo>
                    <a:pt x="2931" y="3374"/>
                  </a:lnTo>
                  <a:lnTo>
                    <a:pt x="2931" y="3393"/>
                  </a:lnTo>
                  <a:lnTo>
                    <a:pt x="2913" y="3356"/>
                  </a:lnTo>
                  <a:lnTo>
                    <a:pt x="2876" y="3356"/>
                  </a:lnTo>
                  <a:lnTo>
                    <a:pt x="2858" y="3393"/>
                  </a:lnTo>
                  <a:lnTo>
                    <a:pt x="2839" y="3374"/>
                  </a:lnTo>
                  <a:lnTo>
                    <a:pt x="2802" y="3374"/>
                  </a:lnTo>
                  <a:lnTo>
                    <a:pt x="2802" y="3393"/>
                  </a:lnTo>
                  <a:lnTo>
                    <a:pt x="2784" y="3393"/>
                  </a:lnTo>
                  <a:lnTo>
                    <a:pt x="2784" y="3411"/>
                  </a:lnTo>
                  <a:lnTo>
                    <a:pt x="2765" y="3393"/>
                  </a:lnTo>
                  <a:lnTo>
                    <a:pt x="2729" y="3374"/>
                  </a:lnTo>
                  <a:lnTo>
                    <a:pt x="2710" y="3393"/>
                  </a:lnTo>
                  <a:lnTo>
                    <a:pt x="2729" y="3393"/>
                  </a:lnTo>
                  <a:lnTo>
                    <a:pt x="2729" y="3411"/>
                  </a:lnTo>
                  <a:lnTo>
                    <a:pt x="2692" y="3411"/>
                  </a:lnTo>
                  <a:lnTo>
                    <a:pt x="2673" y="3393"/>
                  </a:lnTo>
                  <a:lnTo>
                    <a:pt x="2655" y="3393"/>
                  </a:lnTo>
                  <a:lnTo>
                    <a:pt x="2655" y="3411"/>
                  </a:lnTo>
                  <a:lnTo>
                    <a:pt x="2636" y="3411"/>
                  </a:lnTo>
                  <a:lnTo>
                    <a:pt x="2636" y="3430"/>
                  </a:lnTo>
                  <a:lnTo>
                    <a:pt x="2636" y="3448"/>
                  </a:lnTo>
                  <a:lnTo>
                    <a:pt x="2618" y="3430"/>
                  </a:lnTo>
                  <a:lnTo>
                    <a:pt x="2600" y="3430"/>
                  </a:lnTo>
                  <a:lnTo>
                    <a:pt x="2600" y="3448"/>
                  </a:lnTo>
                  <a:lnTo>
                    <a:pt x="2581" y="3411"/>
                  </a:lnTo>
                  <a:lnTo>
                    <a:pt x="2581" y="3448"/>
                  </a:lnTo>
                  <a:lnTo>
                    <a:pt x="2581" y="3466"/>
                  </a:lnTo>
                  <a:lnTo>
                    <a:pt x="2563" y="3448"/>
                  </a:lnTo>
                  <a:lnTo>
                    <a:pt x="2563" y="3430"/>
                  </a:lnTo>
                  <a:lnTo>
                    <a:pt x="2544" y="3430"/>
                  </a:lnTo>
                  <a:lnTo>
                    <a:pt x="2434" y="3448"/>
                  </a:lnTo>
                  <a:lnTo>
                    <a:pt x="2397" y="3448"/>
                  </a:lnTo>
                  <a:lnTo>
                    <a:pt x="2378" y="3466"/>
                  </a:lnTo>
                  <a:lnTo>
                    <a:pt x="2360" y="3448"/>
                  </a:lnTo>
                  <a:lnTo>
                    <a:pt x="2360" y="3466"/>
                  </a:lnTo>
                  <a:lnTo>
                    <a:pt x="2341" y="3485"/>
                  </a:lnTo>
                  <a:lnTo>
                    <a:pt x="2323" y="3485"/>
                  </a:lnTo>
                  <a:lnTo>
                    <a:pt x="2323" y="3466"/>
                  </a:lnTo>
                  <a:lnTo>
                    <a:pt x="2305" y="3485"/>
                  </a:lnTo>
                  <a:lnTo>
                    <a:pt x="2305" y="3466"/>
                  </a:lnTo>
                  <a:lnTo>
                    <a:pt x="2268" y="3485"/>
                  </a:lnTo>
                  <a:lnTo>
                    <a:pt x="2194" y="3485"/>
                  </a:lnTo>
                  <a:lnTo>
                    <a:pt x="2212" y="3503"/>
                  </a:lnTo>
                  <a:lnTo>
                    <a:pt x="2212" y="3503"/>
                  </a:lnTo>
                  <a:lnTo>
                    <a:pt x="2176" y="3485"/>
                  </a:lnTo>
                  <a:lnTo>
                    <a:pt x="2176" y="3503"/>
                  </a:lnTo>
                  <a:lnTo>
                    <a:pt x="2176" y="3522"/>
                  </a:lnTo>
                  <a:lnTo>
                    <a:pt x="2157" y="3503"/>
                  </a:lnTo>
                  <a:lnTo>
                    <a:pt x="2139" y="3485"/>
                  </a:lnTo>
                  <a:lnTo>
                    <a:pt x="2083" y="3485"/>
                  </a:lnTo>
                  <a:lnTo>
                    <a:pt x="2065" y="3503"/>
                  </a:lnTo>
                  <a:lnTo>
                    <a:pt x="2028" y="3485"/>
                  </a:lnTo>
                  <a:lnTo>
                    <a:pt x="2010" y="3503"/>
                  </a:lnTo>
                  <a:lnTo>
                    <a:pt x="1991" y="3485"/>
                  </a:lnTo>
                  <a:lnTo>
                    <a:pt x="1973" y="3503"/>
                  </a:lnTo>
                  <a:lnTo>
                    <a:pt x="1918" y="3503"/>
                  </a:lnTo>
                  <a:lnTo>
                    <a:pt x="1881" y="3522"/>
                  </a:lnTo>
                  <a:lnTo>
                    <a:pt x="1862" y="3522"/>
                  </a:lnTo>
                  <a:lnTo>
                    <a:pt x="1862" y="3503"/>
                  </a:lnTo>
                  <a:lnTo>
                    <a:pt x="1844" y="3522"/>
                  </a:lnTo>
                  <a:lnTo>
                    <a:pt x="1733" y="3522"/>
                  </a:lnTo>
                  <a:lnTo>
                    <a:pt x="1715" y="3540"/>
                  </a:lnTo>
                  <a:lnTo>
                    <a:pt x="1715" y="3522"/>
                  </a:lnTo>
                  <a:lnTo>
                    <a:pt x="1659" y="3522"/>
                  </a:lnTo>
                  <a:lnTo>
                    <a:pt x="1641" y="3503"/>
                  </a:lnTo>
                  <a:lnTo>
                    <a:pt x="1623" y="3503"/>
                  </a:lnTo>
                  <a:lnTo>
                    <a:pt x="1604" y="3522"/>
                  </a:lnTo>
                  <a:lnTo>
                    <a:pt x="1567" y="3522"/>
                  </a:lnTo>
                  <a:lnTo>
                    <a:pt x="1549" y="3503"/>
                  </a:lnTo>
                  <a:lnTo>
                    <a:pt x="1530" y="3503"/>
                  </a:lnTo>
                  <a:lnTo>
                    <a:pt x="1530" y="3522"/>
                  </a:lnTo>
                  <a:lnTo>
                    <a:pt x="1494" y="3540"/>
                  </a:lnTo>
                  <a:lnTo>
                    <a:pt x="1475" y="3540"/>
                  </a:lnTo>
                  <a:lnTo>
                    <a:pt x="1475" y="3522"/>
                  </a:lnTo>
                  <a:lnTo>
                    <a:pt x="1401" y="3522"/>
                  </a:lnTo>
                  <a:lnTo>
                    <a:pt x="1401" y="3540"/>
                  </a:lnTo>
                  <a:lnTo>
                    <a:pt x="1365" y="3522"/>
                  </a:lnTo>
                  <a:lnTo>
                    <a:pt x="1235" y="3522"/>
                  </a:lnTo>
                  <a:lnTo>
                    <a:pt x="1235" y="3540"/>
                  </a:lnTo>
                  <a:lnTo>
                    <a:pt x="1217" y="3522"/>
                  </a:lnTo>
                  <a:lnTo>
                    <a:pt x="1235" y="3503"/>
                  </a:lnTo>
                  <a:lnTo>
                    <a:pt x="1217" y="3485"/>
                  </a:lnTo>
                  <a:lnTo>
                    <a:pt x="1162" y="3522"/>
                  </a:lnTo>
                  <a:lnTo>
                    <a:pt x="1125" y="3522"/>
                  </a:lnTo>
                  <a:lnTo>
                    <a:pt x="1106" y="3503"/>
                  </a:lnTo>
                  <a:lnTo>
                    <a:pt x="1014" y="3503"/>
                  </a:lnTo>
                  <a:lnTo>
                    <a:pt x="941" y="3485"/>
                  </a:lnTo>
                  <a:lnTo>
                    <a:pt x="904" y="3466"/>
                  </a:lnTo>
                  <a:lnTo>
                    <a:pt x="885" y="3466"/>
                  </a:lnTo>
                  <a:lnTo>
                    <a:pt x="885" y="3485"/>
                  </a:lnTo>
                  <a:lnTo>
                    <a:pt x="885" y="3503"/>
                  </a:lnTo>
                  <a:lnTo>
                    <a:pt x="867" y="3503"/>
                  </a:lnTo>
                  <a:lnTo>
                    <a:pt x="867" y="3485"/>
                  </a:lnTo>
                  <a:lnTo>
                    <a:pt x="848" y="3466"/>
                  </a:lnTo>
                  <a:lnTo>
                    <a:pt x="738" y="3466"/>
                  </a:lnTo>
                  <a:lnTo>
                    <a:pt x="738" y="3448"/>
                  </a:lnTo>
                  <a:lnTo>
                    <a:pt x="682" y="3448"/>
                  </a:lnTo>
                  <a:lnTo>
                    <a:pt x="646" y="3430"/>
                  </a:lnTo>
                  <a:lnTo>
                    <a:pt x="627" y="3430"/>
                  </a:lnTo>
                  <a:lnTo>
                    <a:pt x="609" y="3448"/>
                  </a:lnTo>
                  <a:lnTo>
                    <a:pt x="590" y="3430"/>
                  </a:lnTo>
                  <a:lnTo>
                    <a:pt x="553" y="3411"/>
                  </a:lnTo>
                  <a:lnTo>
                    <a:pt x="461" y="3393"/>
                  </a:lnTo>
                  <a:lnTo>
                    <a:pt x="388" y="3374"/>
                  </a:lnTo>
                  <a:lnTo>
                    <a:pt x="351" y="3356"/>
                  </a:lnTo>
                  <a:lnTo>
                    <a:pt x="332" y="3374"/>
                  </a:lnTo>
                  <a:lnTo>
                    <a:pt x="295" y="3374"/>
                  </a:lnTo>
                  <a:lnTo>
                    <a:pt x="240" y="3356"/>
                  </a:lnTo>
                  <a:lnTo>
                    <a:pt x="166" y="3337"/>
                  </a:lnTo>
                  <a:lnTo>
                    <a:pt x="148" y="3356"/>
                  </a:lnTo>
                  <a:lnTo>
                    <a:pt x="129" y="3356"/>
                  </a:lnTo>
                  <a:lnTo>
                    <a:pt x="111" y="3337"/>
                  </a:lnTo>
                  <a:lnTo>
                    <a:pt x="111" y="3319"/>
                  </a:lnTo>
                  <a:lnTo>
                    <a:pt x="56" y="3319"/>
                  </a:lnTo>
                  <a:lnTo>
                    <a:pt x="19" y="3337"/>
                  </a:lnTo>
                  <a:lnTo>
                    <a:pt x="19" y="3374"/>
                  </a:lnTo>
                  <a:lnTo>
                    <a:pt x="0" y="3393"/>
                  </a:lnTo>
                  <a:lnTo>
                    <a:pt x="19" y="3411"/>
                  </a:lnTo>
                  <a:lnTo>
                    <a:pt x="0" y="3430"/>
                  </a:lnTo>
                  <a:lnTo>
                    <a:pt x="0" y="3448"/>
                  </a:lnTo>
                  <a:lnTo>
                    <a:pt x="19" y="3448"/>
                  </a:lnTo>
                  <a:lnTo>
                    <a:pt x="19" y="3466"/>
                  </a:lnTo>
                  <a:lnTo>
                    <a:pt x="37" y="3485"/>
                  </a:lnTo>
                  <a:lnTo>
                    <a:pt x="37" y="3503"/>
                  </a:lnTo>
                  <a:lnTo>
                    <a:pt x="56" y="3503"/>
                  </a:lnTo>
                  <a:lnTo>
                    <a:pt x="56" y="3485"/>
                  </a:lnTo>
                  <a:lnTo>
                    <a:pt x="74" y="3466"/>
                  </a:lnTo>
                  <a:lnTo>
                    <a:pt x="93" y="3466"/>
                  </a:lnTo>
                  <a:lnTo>
                    <a:pt x="111" y="3448"/>
                  </a:lnTo>
                  <a:lnTo>
                    <a:pt x="129" y="3485"/>
                  </a:lnTo>
                  <a:lnTo>
                    <a:pt x="148" y="3485"/>
                  </a:lnTo>
                  <a:lnTo>
                    <a:pt x="148" y="3466"/>
                  </a:lnTo>
                  <a:lnTo>
                    <a:pt x="166" y="3485"/>
                  </a:lnTo>
                  <a:lnTo>
                    <a:pt x="185" y="3503"/>
                  </a:lnTo>
                  <a:lnTo>
                    <a:pt x="203" y="3485"/>
                  </a:lnTo>
                  <a:lnTo>
                    <a:pt x="222" y="3485"/>
                  </a:lnTo>
                  <a:lnTo>
                    <a:pt x="240" y="3503"/>
                  </a:lnTo>
                  <a:lnTo>
                    <a:pt x="240" y="3522"/>
                  </a:lnTo>
                  <a:lnTo>
                    <a:pt x="295" y="3522"/>
                  </a:lnTo>
                  <a:lnTo>
                    <a:pt x="388" y="3540"/>
                  </a:lnTo>
                  <a:lnTo>
                    <a:pt x="461" y="3559"/>
                  </a:lnTo>
                  <a:lnTo>
                    <a:pt x="517" y="3559"/>
                  </a:lnTo>
                  <a:lnTo>
                    <a:pt x="535" y="3577"/>
                  </a:lnTo>
                  <a:lnTo>
                    <a:pt x="609" y="3577"/>
                  </a:lnTo>
                  <a:lnTo>
                    <a:pt x="646" y="3614"/>
                  </a:lnTo>
                  <a:lnTo>
                    <a:pt x="664" y="3595"/>
                  </a:lnTo>
                  <a:lnTo>
                    <a:pt x="682" y="3595"/>
                  </a:lnTo>
                  <a:lnTo>
                    <a:pt x="701" y="3614"/>
                  </a:lnTo>
                  <a:lnTo>
                    <a:pt x="738" y="3614"/>
                  </a:lnTo>
                  <a:lnTo>
                    <a:pt x="738" y="3595"/>
                  </a:lnTo>
                  <a:lnTo>
                    <a:pt x="738" y="3577"/>
                  </a:lnTo>
                  <a:lnTo>
                    <a:pt x="756" y="3595"/>
                  </a:lnTo>
                  <a:lnTo>
                    <a:pt x="775" y="3614"/>
                  </a:lnTo>
                  <a:lnTo>
                    <a:pt x="885" y="3614"/>
                  </a:lnTo>
                  <a:lnTo>
                    <a:pt x="904" y="3632"/>
                  </a:lnTo>
                  <a:lnTo>
                    <a:pt x="922" y="3614"/>
                  </a:lnTo>
                  <a:lnTo>
                    <a:pt x="959" y="3632"/>
                  </a:lnTo>
                  <a:lnTo>
                    <a:pt x="1070" y="3632"/>
                  </a:lnTo>
                  <a:lnTo>
                    <a:pt x="1162" y="3651"/>
                  </a:lnTo>
                  <a:lnTo>
                    <a:pt x="1217" y="3669"/>
                  </a:lnTo>
                  <a:lnTo>
                    <a:pt x="1235" y="3669"/>
                  </a:lnTo>
                  <a:lnTo>
                    <a:pt x="1254" y="3651"/>
                  </a:lnTo>
                  <a:lnTo>
                    <a:pt x="1272" y="3651"/>
                  </a:lnTo>
                  <a:lnTo>
                    <a:pt x="1291" y="3669"/>
                  </a:lnTo>
                  <a:lnTo>
                    <a:pt x="1309" y="3651"/>
                  </a:lnTo>
                  <a:lnTo>
                    <a:pt x="1328" y="3669"/>
                  </a:lnTo>
                  <a:lnTo>
                    <a:pt x="1328" y="3688"/>
                  </a:lnTo>
                  <a:lnTo>
                    <a:pt x="1346" y="3669"/>
                  </a:lnTo>
                  <a:lnTo>
                    <a:pt x="1365" y="3688"/>
                  </a:lnTo>
                  <a:lnTo>
                    <a:pt x="1365" y="3706"/>
                  </a:lnTo>
                  <a:lnTo>
                    <a:pt x="1383" y="3688"/>
                  </a:lnTo>
                  <a:lnTo>
                    <a:pt x="1383" y="3669"/>
                  </a:lnTo>
                  <a:lnTo>
                    <a:pt x="1383" y="3651"/>
                  </a:lnTo>
                  <a:lnTo>
                    <a:pt x="1401" y="3651"/>
                  </a:lnTo>
                  <a:lnTo>
                    <a:pt x="1420" y="3632"/>
                  </a:lnTo>
                  <a:lnTo>
                    <a:pt x="1438" y="3651"/>
                  </a:lnTo>
                  <a:lnTo>
                    <a:pt x="1438" y="3669"/>
                  </a:lnTo>
                  <a:lnTo>
                    <a:pt x="1457" y="3669"/>
                  </a:lnTo>
                  <a:lnTo>
                    <a:pt x="1457" y="3651"/>
                  </a:lnTo>
                  <a:lnTo>
                    <a:pt x="1457" y="3632"/>
                  </a:lnTo>
                  <a:lnTo>
                    <a:pt x="1475" y="3651"/>
                  </a:lnTo>
                  <a:lnTo>
                    <a:pt x="1549" y="3651"/>
                  </a:lnTo>
                  <a:lnTo>
                    <a:pt x="1567" y="3669"/>
                  </a:lnTo>
                  <a:lnTo>
                    <a:pt x="1733" y="3669"/>
                  </a:lnTo>
                  <a:lnTo>
                    <a:pt x="1770" y="3688"/>
                  </a:lnTo>
                  <a:lnTo>
                    <a:pt x="1807" y="3669"/>
                  </a:lnTo>
                  <a:lnTo>
                    <a:pt x="2065" y="3669"/>
                  </a:lnTo>
                  <a:lnTo>
                    <a:pt x="2083" y="3688"/>
                  </a:lnTo>
                  <a:lnTo>
                    <a:pt x="2083" y="3651"/>
                  </a:lnTo>
                  <a:lnTo>
                    <a:pt x="2083" y="3632"/>
                  </a:lnTo>
                  <a:lnTo>
                    <a:pt x="2102" y="3614"/>
                  </a:lnTo>
                  <a:lnTo>
                    <a:pt x="2120" y="3614"/>
                  </a:lnTo>
                  <a:lnTo>
                    <a:pt x="2120" y="3632"/>
                  </a:lnTo>
                  <a:lnTo>
                    <a:pt x="2139" y="3651"/>
                  </a:lnTo>
                  <a:lnTo>
                    <a:pt x="2176" y="3651"/>
                  </a:lnTo>
                  <a:lnTo>
                    <a:pt x="2176" y="3669"/>
                  </a:lnTo>
                  <a:lnTo>
                    <a:pt x="2194" y="3651"/>
                  </a:lnTo>
                  <a:lnTo>
                    <a:pt x="2194" y="3632"/>
                  </a:lnTo>
                  <a:lnTo>
                    <a:pt x="2194" y="3614"/>
                  </a:lnTo>
                  <a:lnTo>
                    <a:pt x="2231" y="3595"/>
                  </a:lnTo>
                  <a:lnTo>
                    <a:pt x="2231" y="3614"/>
                  </a:lnTo>
                  <a:lnTo>
                    <a:pt x="2212" y="3614"/>
                  </a:lnTo>
                  <a:lnTo>
                    <a:pt x="2231" y="3632"/>
                  </a:lnTo>
                  <a:lnTo>
                    <a:pt x="2305" y="3632"/>
                  </a:lnTo>
                  <a:lnTo>
                    <a:pt x="2341" y="3614"/>
                  </a:lnTo>
                  <a:lnTo>
                    <a:pt x="2471" y="3614"/>
                  </a:lnTo>
                  <a:lnTo>
                    <a:pt x="2507" y="3632"/>
                  </a:lnTo>
                  <a:lnTo>
                    <a:pt x="2489" y="3614"/>
                  </a:lnTo>
                  <a:lnTo>
                    <a:pt x="2489" y="3595"/>
                  </a:lnTo>
                  <a:lnTo>
                    <a:pt x="2526" y="3595"/>
                  </a:lnTo>
                  <a:lnTo>
                    <a:pt x="2526" y="3577"/>
                  </a:lnTo>
                  <a:lnTo>
                    <a:pt x="2526" y="3559"/>
                  </a:lnTo>
                  <a:lnTo>
                    <a:pt x="2544" y="3577"/>
                  </a:lnTo>
                  <a:lnTo>
                    <a:pt x="2563" y="3595"/>
                  </a:lnTo>
                  <a:lnTo>
                    <a:pt x="2581" y="3595"/>
                  </a:lnTo>
                  <a:lnTo>
                    <a:pt x="2581" y="3577"/>
                  </a:lnTo>
                  <a:lnTo>
                    <a:pt x="2563" y="3559"/>
                  </a:lnTo>
                  <a:lnTo>
                    <a:pt x="2636" y="3559"/>
                  </a:lnTo>
                  <a:lnTo>
                    <a:pt x="2636" y="3577"/>
                  </a:lnTo>
                  <a:lnTo>
                    <a:pt x="2655" y="3577"/>
                  </a:lnTo>
                  <a:lnTo>
                    <a:pt x="2673" y="3559"/>
                  </a:lnTo>
                  <a:lnTo>
                    <a:pt x="2692" y="3540"/>
                  </a:lnTo>
                  <a:lnTo>
                    <a:pt x="2692" y="3559"/>
                  </a:lnTo>
                  <a:lnTo>
                    <a:pt x="2710" y="3559"/>
                  </a:lnTo>
                  <a:lnTo>
                    <a:pt x="2729" y="3540"/>
                  </a:lnTo>
                  <a:lnTo>
                    <a:pt x="2747" y="3540"/>
                  </a:lnTo>
                  <a:lnTo>
                    <a:pt x="2765" y="3522"/>
                  </a:lnTo>
                  <a:lnTo>
                    <a:pt x="2802" y="3522"/>
                  </a:lnTo>
                  <a:lnTo>
                    <a:pt x="2802" y="3540"/>
                  </a:lnTo>
                  <a:lnTo>
                    <a:pt x="2821" y="3540"/>
                  </a:lnTo>
                  <a:lnTo>
                    <a:pt x="2821" y="3503"/>
                  </a:lnTo>
                  <a:lnTo>
                    <a:pt x="2858" y="3522"/>
                  </a:lnTo>
                  <a:lnTo>
                    <a:pt x="2913" y="3522"/>
                  </a:lnTo>
                  <a:lnTo>
                    <a:pt x="2950" y="3503"/>
                  </a:lnTo>
                  <a:lnTo>
                    <a:pt x="2987" y="3522"/>
                  </a:lnTo>
                  <a:lnTo>
                    <a:pt x="3005" y="3503"/>
                  </a:lnTo>
                  <a:lnTo>
                    <a:pt x="3005" y="3485"/>
                  </a:lnTo>
                  <a:lnTo>
                    <a:pt x="3024" y="3466"/>
                  </a:lnTo>
                  <a:lnTo>
                    <a:pt x="3024" y="3448"/>
                  </a:lnTo>
                  <a:lnTo>
                    <a:pt x="3060" y="3466"/>
                  </a:lnTo>
                  <a:lnTo>
                    <a:pt x="3097" y="3448"/>
                  </a:lnTo>
                  <a:lnTo>
                    <a:pt x="3097" y="3430"/>
                  </a:lnTo>
                  <a:lnTo>
                    <a:pt x="3134" y="3430"/>
                  </a:lnTo>
                  <a:lnTo>
                    <a:pt x="3153" y="3448"/>
                  </a:lnTo>
                  <a:lnTo>
                    <a:pt x="3171" y="3430"/>
                  </a:lnTo>
                  <a:lnTo>
                    <a:pt x="3189" y="3430"/>
                  </a:lnTo>
                  <a:lnTo>
                    <a:pt x="3189" y="3411"/>
                  </a:lnTo>
                  <a:lnTo>
                    <a:pt x="3208" y="3430"/>
                  </a:lnTo>
                  <a:lnTo>
                    <a:pt x="3208" y="3411"/>
                  </a:lnTo>
                  <a:lnTo>
                    <a:pt x="3226" y="3411"/>
                  </a:lnTo>
                  <a:lnTo>
                    <a:pt x="3245" y="3393"/>
                  </a:lnTo>
                  <a:lnTo>
                    <a:pt x="3263" y="3374"/>
                  </a:lnTo>
                  <a:lnTo>
                    <a:pt x="3300" y="3374"/>
                  </a:lnTo>
                  <a:lnTo>
                    <a:pt x="3374" y="3356"/>
                  </a:lnTo>
                  <a:lnTo>
                    <a:pt x="3466" y="3319"/>
                  </a:lnTo>
                  <a:lnTo>
                    <a:pt x="3484" y="3301"/>
                  </a:lnTo>
                  <a:lnTo>
                    <a:pt x="3503" y="3301"/>
                  </a:lnTo>
                  <a:lnTo>
                    <a:pt x="3521" y="3319"/>
                  </a:lnTo>
                  <a:lnTo>
                    <a:pt x="3540" y="3319"/>
                  </a:lnTo>
                  <a:lnTo>
                    <a:pt x="3576" y="3301"/>
                  </a:lnTo>
                  <a:lnTo>
                    <a:pt x="3595" y="3282"/>
                  </a:lnTo>
                  <a:lnTo>
                    <a:pt x="3613" y="3301"/>
                  </a:lnTo>
                  <a:lnTo>
                    <a:pt x="3613" y="3282"/>
                  </a:lnTo>
                  <a:lnTo>
                    <a:pt x="3613" y="3264"/>
                  </a:lnTo>
                  <a:lnTo>
                    <a:pt x="3650" y="3264"/>
                  </a:lnTo>
                  <a:lnTo>
                    <a:pt x="3669" y="3245"/>
                  </a:lnTo>
                  <a:lnTo>
                    <a:pt x="3669" y="3227"/>
                  </a:lnTo>
                  <a:lnTo>
                    <a:pt x="3687" y="3227"/>
                  </a:lnTo>
                  <a:lnTo>
                    <a:pt x="3724" y="3208"/>
                  </a:lnTo>
                  <a:lnTo>
                    <a:pt x="3742" y="3190"/>
                  </a:lnTo>
                  <a:lnTo>
                    <a:pt x="3761" y="3172"/>
                  </a:lnTo>
                  <a:lnTo>
                    <a:pt x="3779" y="3172"/>
                  </a:lnTo>
                  <a:lnTo>
                    <a:pt x="3779" y="3190"/>
                  </a:lnTo>
                  <a:lnTo>
                    <a:pt x="3798" y="3190"/>
                  </a:lnTo>
                  <a:lnTo>
                    <a:pt x="3798" y="3172"/>
                  </a:lnTo>
                  <a:lnTo>
                    <a:pt x="3816" y="3172"/>
                  </a:lnTo>
                  <a:lnTo>
                    <a:pt x="3871" y="3153"/>
                  </a:lnTo>
                  <a:lnTo>
                    <a:pt x="3945" y="3116"/>
                  </a:lnTo>
                  <a:lnTo>
                    <a:pt x="3964" y="3116"/>
                  </a:lnTo>
                  <a:lnTo>
                    <a:pt x="3964" y="3098"/>
                  </a:lnTo>
                  <a:lnTo>
                    <a:pt x="3964" y="3079"/>
                  </a:lnTo>
                  <a:lnTo>
                    <a:pt x="4019" y="3079"/>
                  </a:lnTo>
                  <a:lnTo>
                    <a:pt x="4056" y="3042"/>
                  </a:lnTo>
                  <a:lnTo>
                    <a:pt x="4056" y="3024"/>
                  </a:lnTo>
                  <a:lnTo>
                    <a:pt x="4074" y="3042"/>
                  </a:lnTo>
                  <a:lnTo>
                    <a:pt x="4111" y="3024"/>
                  </a:lnTo>
                  <a:lnTo>
                    <a:pt x="4129" y="3006"/>
                  </a:lnTo>
                  <a:lnTo>
                    <a:pt x="4148" y="2987"/>
                  </a:lnTo>
                  <a:lnTo>
                    <a:pt x="4166" y="2969"/>
                  </a:lnTo>
                  <a:lnTo>
                    <a:pt x="4166" y="2950"/>
                  </a:lnTo>
                  <a:lnTo>
                    <a:pt x="4148" y="2950"/>
                  </a:lnTo>
                  <a:lnTo>
                    <a:pt x="4148" y="2932"/>
                  </a:lnTo>
                  <a:lnTo>
                    <a:pt x="4185" y="2950"/>
                  </a:lnTo>
                  <a:lnTo>
                    <a:pt x="4185" y="2969"/>
                  </a:lnTo>
                  <a:lnTo>
                    <a:pt x="4222" y="2969"/>
                  </a:lnTo>
                  <a:lnTo>
                    <a:pt x="4259" y="2950"/>
                  </a:lnTo>
                  <a:lnTo>
                    <a:pt x="4277" y="2950"/>
                  </a:lnTo>
                  <a:lnTo>
                    <a:pt x="4277" y="2932"/>
                  </a:lnTo>
                  <a:lnTo>
                    <a:pt x="4277" y="2913"/>
                  </a:lnTo>
                  <a:lnTo>
                    <a:pt x="4295" y="2895"/>
                  </a:lnTo>
                  <a:lnTo>
                    <a:pt x="4314" y="2895"/>
                  </a:lnTo>
                  <a:lnTo>
                    <a:pt x="4314" y="2877"/>
                  </a:lnTo>
                  <a:lnTo>
                    <a:pt x="4369" y="2877"/>
                  </a:lnTo>
                  <a:lnTo>
                    <a:pt x="4388" y="2858"/>
                  </a:lnTo>
                  <a:lnTo>
                    <a:pt x="4388" y="2840"/>
                  </a:lnTo>
                  <a:lnTo>
                    <a:pt x="4406" y="2840"/>
                  </a:lnTo>
                  <a:lnTo>
                    <a:pt x="4443" y="2821"/>
                  </a:lnTo>
                  <a:lnTo>
                    <a:pt x="4461" y="2803"/>
                  </a:lnTo>
                  <a:lnTo>
                    <a:pt x="4461" y="2784"/>
                  </a:lnTo>
                  <a:lnTo>
                    <a:pt x="4480" y="2803"/>
                  </a:lnTo>
                  <a:lnTo>
                    <a:pt x="4480" y="2784"/>
                  </a:lnTo>
                  <a:lnTo>
                    <a:pt x="4461" y="2766"/>
                  </a:lnTo>
                  <a:lnTo>
                    <a:pt x="4461" y="2748"/>
                  </a:lnTo>
                  <a:lnTo>
                    <a:pt x="4480" y="2748"/>
                  </a:lnTo>
                  <a:lnTo>
                    <a:pt x="4498" y="2766"/>
                  </a:lnTo>
                  <a:lnTo>
                    <a:pt x="4553" y="2766"/>
                  </a:lnTo>
                  <a:lnTo>
                    <a:pt x="4553" y="2748"/>
                  </a:lnTo>
                  <a:lnTo>
                    <a:pt x="4553" y="2729"/>
                  </a:lnTo>
                  <a:lnTo>
                    <a:pt x="4590" y="2711"/>
                  </a:lnTo>
                  <a:lnTo>
                    <a:pt x="4609" y="2729"/>
                  </a:lnTo>
                  <a:lnTo>
                    <a:pt x="4609" y="2711"/>
                  </a:lnTo>
                  <a:lnTo>
                    <a:pt x="4609" y="2692"/>
                  </a:lnTo>
                  <a:lnTo>
                    <a:pt x="4627" y="2674"/>
                  </a:lnTo>
                  <a:lnTo>
                    <a:pt x="4682" y="2674"/>
                  </a:lnTo>
                  <a:lnTo>
                    <a:pt x="4682" y="2637"/>
                  </a:lnTo>
                  <a:lnTo>
                    <a:pt x="4701" y="2637"/>
                  </a:lnTo>
                  <a:lnTo>
                    <a:pt x="4719" y="2619"/>
                  </a:lnTo>
                  <a:lnTo>
                    <a:pt x="4719" y="2600"/>
                  </a:lnTo>
                  <a:lnTo>
                    <a:pt x="4719" y="2582"/>
                  </a:lnTo>
                  <a:lnTo>
                    <a:pt x="4738" y="2582"/>
                  </a:lnTo>
                  <a:lnTo>
                    <a:pt x="4719" y="2563"/>
                  </a:lnTo>
                  <a:lnTo>
                    <a:pt x="4719" y="2545"/>
                  </a:lnTo>
                  <a:lnTo>
                    <a:pt x="4738" y="2563"/>
                  </a:lnTo>
                  <a:lnTo>
                    <a:pt x="4775" y="2563"/>
                  </a:lnTo>
                  <a:lnTo>
                    <a:pt x="4830" y="2508"/>
                  </a:lnTo>
                  <a:lnTo>
                    <a:pt x="4885" y="2471"/>
                  </a:lnTo>
                  <a:lnTo>
                    <a:pt x="4904" y="2434"/>
                  </a:lnTo>
                  <a:lnTo>
                    <a:pt x="4885" y="2434"/>
                  </a:lnTo>
                  <a:lnTo>
                    <a:pt x="4904" y="2416"/>
                  </a:lnTo>
                  <a:lnTo>
                    <a:pt x="4922" y="2434"/>
                  </a:lnTo>
                  <a:lnTo>
                    <a:pt x="4922" y="2416"/>
                  </a:lnTo>
                  <a:lnTo>
                    <a:pt x="4941" y="2397"/>
                  </a:lnTo>
                  <a:lnTo>
                    <a:pt x="4959" y="2416"/>
                  </a:lnTo>
                  <a:lnTo>
                    <a:pt x="4977" y="2397"/>
                  </a:lnTo>
                  <a:lnTo>
                    <a:pt x="4996" y="2360"/>
                  </a:lnTo>
                  <a:lnTo>
                    <a:pt x="4996" y="2342"/>
                  </a:lnTo>
                  <a:lnTo>
                    <a:pt x="5033" y="2342"/>
                  </a:lnTo>
                  <a:lnTo>
                    <a:pt x="5014" y="2287"/>
                  </a:lnTo>
                  <a:lnTo>
                    <a:pt x="4996" y="2268"/>
                  </a:lnTo>
                  <a:lnTo>
                    <a:pt x="5033" y="2287"/>
                  </a:lnTo>
                  <a:lnTo>
                    <a:pt x="5070" y="2305"/>
                  </a:lnTo>
                  <a:lnTo>
                    <a:pt x="5070" y="2268"/>
                  </a:lnTo>
                  <a:lnTo>
                    <a:pt x="5125" y="2268"/>
                  </a:lnTo>
                  <a:lnTo>
                    <a:pt x="5125" y="2250"/>
                  </a:lnTo>
                  <a:lnTo>
                    <a:pt x="5125" y="2231"/>
                  </a:lnTo>
                  <a:lnTo>
                    <a:pt x="5125" y="2213"/>
                  </a:lnTo>
                  <a:lnTo>
                    <a:pt x="5143" y="2213"/>
                  </a:lnTo>
                  <a:lnTo>
                    <a:pt x="5143" y="2231"/>
                  </a:lnTo>
                  <a:lnTo>
                    <a:pt x="5162" y="2213"/>
                  </a:lnTo>
                  <a:lnTo>
                    <a:pt x="5180" y="2213"/>
                  </a:lnTo>
                  <a:lnTo>
                    <a:pt x="5180" y="2195"/>
                  </a:lnTo>
                  <a:lnTo>
                    <a:pt x="5180" y="2176"/>
                  </a:lnTo>
                  <a:lnTo>
                    <a:pt x="5180" y="2158"/>
                  </a:lnTo>
                  <a:lnTo>
                    <a:pt x="5199" y="2176"/>
                  </a:lnTo>
                  <a:lnTo>
                    <a:pt x="5199" y="2158"/>
                  </a:lnTo>
                  <a:lnTo>
                    <a:pt x="5199" y="2139"/>
                  </a:lnTo>
                  <a:lnTo>
                    <a:pt x="5217" y="2121"/>
                  </a:lnTo>
                  <a:lnTo>
                    <a:pt x="5217" y="2139"/>
                  </a:lnTo>
                  <a:lnTo>
                    <a:pt x="5235" y="2139"/>
                  </a:lnTo>
                  <a:lnTo>
                    <a:pt x="5235" y="2121"/>
                  </a:lnTo>
                  <a:lnTo>
                    <a:pt x="5217" y="2102"/>
                  </a:lnTo>
                  <a:lnTo>
                    <a:pt x="5254" y="2102"/>
                  </a:lnTo>
                  <a:lnTo>
                    <a:pt x="5272" y="2084"/>
                  </a:lnTo>
                  <a:lnTo>
                    <a:pt x="5272" y="2066"/>
                  </a:lnTo>
                  <a:lnTo>
                    <a:pt x="5309" y="2066"/>
                  </a:lnTo>
                  <a:lnTo>
                    <a:pt x="5328" y="2010"/>
                  </a:lnTo>
                  <a:lnTo>
                    <a:pt x="5365" y="2010"/>
                  </a:lnTo>
                  <a:lnTo>
                    <a:pt x="5365" y="1992"/>
                  </a:lnTo>
                  <a:lnTo>
                    <a:pt x="5346" y="1973"/>
                  </a:lnTo>
                  <a:lnTo>
                    <a:pt x="5383" y="1973"/>
                  </a:lnTo>
                  <a:lnTo>
                    <a:pt x="5383" y="1955"/>
                  </a:lnTo>
                  <a:lnTo>
                    <a:pt x="5438" y="1955"/>
                  </a:lnTo>
                  <a:lnTo>
                    <a:pt x="5438" y="1936"/>
                  </a:lnTo>
                  <a:lnTo>
                    <a:pt x="5457" y="1936"/>
                  </a:lnTo>
                  <a:lnTo>
                    <a:pt x="5457" y="1918"/>
                  </a:lnTo>
                  <a:lnTo>
                    <a:pt x="5438" y="1900"/>
                  </a:lnTo>
                  <a:lnTo>
                    <a:pt x="5420" y="1900"/>
                  </a:lnTo>
                  <a:lnTo>
                    <a:pt x="5420" y="1881"/>
                  </a:lnTo>
                  <a:lnTo>
                    <a:pt x="5420" y="1863"/>
                  </a:lnTo>
                  <a:lnTo>
                    <a:pt x="5438" y="1863"/>
                  </a:lnTo>
                  <a:lnTo>
                    <a:pt x="5438" y="1900"/>
                  </a:lnTo>
                  <a:lnTo>
                    <a:pt x="5457" y="1900"/>
                  </a:lnTo>
                  <a:lnTo>
                    <a:pt x="5457" y="1881"/>
                  </a:lnTo>
                  <a:lnTo>
                    <a:pt x="5494" y="1881"/>
                  </a:lnTo>
                  <a:lnTo>
                    <a:pt x="5512" y="1863"/>
                  </a:lnTo>
                  <a:lnTo>
                    <a:pt x="5530" y="1844"/>
                  </a:lnTo>
                  <a:lnTo>
                    <a:pt x="5549" y="1807"/>
                  </a:lnTo>
                  <a:lnTo>
                    <a:pt x="5567" y="1789"/>
                  </a:lnTo>
                  <a:lnTo>
                    <a:pt x="5604" y="1789"/>
                  </a:lnTo>
                  <a:lnTo>
                    <a:pt x="5604" y="1752"/>
                  </a:lnTo>
                  <a:lnTo>
                    <a:pt x="5586" y="1752"/>
                  </a:lnTo>
                  <a:lnTo>
                    <a:pt x="5567" y="1734"/>
                  </a:lnTo>
                  <a:lnTo>
                    <a:pt x="5641" y="1734"/>
                  </a:lnTo>
                  <a:lnTo>
                    <a:pt x="5641" y="1715"/>
                  </a:lnTo>
                  <a:lnTo>
                    <a:pt x="5623" y="1697"/>
                  </a:lnTo>
                  <a:lnTo>
                    <a:pt x="5641" y="1678"/>
                  </a:lnTo>
                  <a:lnTo>
                    <a:pt x="5659" y="1678"/>
                  </a:lnTo>
                  <a:lnTo>
                    <a:pt x="5678" y="1660"/>
                  </a:lnTo>
                  <a:lnTo>
                    <a:pt x="5696" y="1660"/>
                  </a:lnTo>
                  <a:lnTo>
                    <a:pt x="5696" y="1642"/>
                  </a:lnTo>
                  <a:lnTo>
                    <a:pt x="5696" y="1605"/>
                  </a:lnTo>
                  <a:lnTo>
                    <a:pt x="5715" y="1623"/>
                  </a:lnTo>
                  <a:lnTo>
                    <a:pt x="5733" y="1605"/>
                  </a:lnTo>
                  <a:lnTo>
                    <a:pt x="5752" y="1568"/>
                  </a:lnTo>
                  <a:lnTo>
                    <a:pt x="5733" y="1568"/>
                  </a:lnTo>
                  <a:lnTo>
                    <a:pt x="5715" y="1549"/>
                  </a:lnTo>
                  <a:lnTo>
                    <a:pt x="5770" y="1531"/>
                  </a:lnTo>
                  <a:lnTo>
                    <a:pt x="5807" y="1513"/>
                  </a:lnTo>
                  <a:lnTo>
                    <a:pt x="5807" y="1457"/>
                  </a:lnTo>
                  <a:lnTo>
                    <a:pt x="5788" y="1439"/>
                  </a:lnTo>
                  <a:lnTo>
                    <a:pt x="5807" y="1439"/>
                  </a:lnTo>
                  <a:lnTo>
                    <a:pt x="5825" y="1457"/>
                  </a:lnTo>
                  <a:lnTo>
                    <a:pt x="5844" y="1457"/>
                  </a:lnTo>
                  <a:lnTo>
                    <a:pt x="5844" y="1439"/>
                  </a:lnTo>
                  <a:lnTo>
                    <a:pt x="5807" y="1420"/>
                  </a:lnTo>
                  <a:lnTo>
                    <a:pt x="5788" y="1402"/>
                  </a:lnTo>
                  <a:lnTo>
                    <a:pt x="5788" y="1383"/>
                  </a:lnTo>
                  <a:lnTo>
                    <a:pt x="5881" y="1383"/>
                  </a:lnTo>
                  <a:lnTo>
                    <a:pt x="5862" y="1365"/>
                  </a:lnTo>
                  <a:lnTo>
                    <a:pt x="5844" y="1347"/>
                  </a:lnTo>
                  <a:lnTo>
                    <a:pt x="5899" y="1347"/>
                  </a:lnTo>
                  <a:lnTo>
                    <a:pt x="5881" y="1328"/>
                  </a:lnTo>
                  <a:lnTo>
                    <a:pt x="5862" y="1310"/>
                  </a:lnTo>
                  <a:lnTo>
                    <a:pt x="5862" y="1291"/>
                  </a:lnTo>
                  <a:lnTo>
                    <a:pt x="5881" y="1291"/>
                  </a:lnTo>
                  <a:lnTo>
                    <a:pt x="5881" y="1310"/>
                  </a:lnTo>
                  <a:lnTo>
                    <a:pt x="5899" y="1328"/>
                  </a:lnTo>
                  <a:lnTo>
                    <a:pt x="5899" y="1310"/>
                  </a:lnTo>
                  <a:lnTo>
                    <a:pt x="5918" y="1291"/>
                  </a:lnTo>
                  <a:lnTo>
                    <a:pt x="5936" y="1236"/>
                  </a:lnTo>
                  <a:lnTo>
                    <a:pt x="5991" y="1181"/>
                  </a:lnTo>
                  <a:lnTo>
                    <a:pt x="5991" y="1162"/>
                  </a:lnTo>
                  <a:lnTo>
                    <a:pt x="5991" y="1144"/>
                  </a:lnTo>
                  <a:lnTo>
                    <a:pt x="6010" y="1125"/>
                  </a:lnTo>
                  <a:lnTo>
                    <a:pt x="6028" y="1125"/>
                  </a:lnTo>
                  <a:lnTo>
                    <a:pt x="6028" y="1107"/>
                  </a:lnTo>
                  <a:lnTo>
                    <a:pt x="6065" y="1089"/>
                  </a:lnTo>
                  <a:lnTo>
                    <a:pt x="6047" y="1070"/>
                  </a:lnTo>
                  <a:lnTo>
                    <a:pt x="6047" y="1052"/>
                  </a:lnTo>
                  <a:lnTo>
                    <a:pt x="6065" y="1052"/>
                  </a:lnTo>
                  <a:lnTo>
                    <a:pt x="6083" y="1015"/>
                  </a:lnTo>
                  <a:lnTo>
                    <a:pt x="6102" y="996"/>
                  </a:lnTo>
                  <a:lnTo>
                    <a:pt x="6120" y="996"/>
                  </a:lnTo>
                  <a:lnTo>
                    <a:pt x="6139" y="978"/>
                  </a:lnTo>
                  <a:lnTo>
                    <a:pt x="6120" y="978"/>
                  </a:lnTo>
                  <a:lnTo>
                    <a:pt x="6139" y="941"/>
                  </a:lnTo>
                  <a:lnTo>
                    <a:pt x="6139" y="923"/>
                  </a:lnTo>
                  <a:lnTo>
                    <a:pt x="6139" y="904"/>
                  </a:lnTo>
                  <a:lnTo>
                    <a:pt x="6139" y="886"/>
                  </a:lnTo>
                  <a:lnTo>
                    <a:pt x="6139" y="867"/>
                  </a:lnTo>
                  <a:lnTo>
                    <a:pt x="6120" y="849"/>
                  </a:lnTo>
                  <a:lnTo>
                    <a:pt x="6139" y="830"/>
                  </a:lnTo>
                  <a:lnTo>
                    <a:pt x="6194" y="830"/>
                  </a:lnTo>
                  <a:lnTo>
                    <a:pt x="6194" y="812"/>
                  </a:lnTo>
                  <a:lnTo>
                    <a:pt x="6212" y="794"/>
                  </a:lnTo>
                  <a:lnTo>
                    <a:pt x="6231" y="775"/>
                  </a:lnTo>
                  <a:lnTo>
                    <a:pt x="6249" y="757"/>
                  </a:lnTo>
                  <a:lnTo>
                    <a:pt x="6231" y="738"/>
                  </a:lnTo>
                  <a:lnTo>
                    <a:pt x="6212" y="720"/>
                  </a:lnTo>
                  <a:lnTo>
                    <a:pt x="6231" y="701"/>
                  </a:lnTo>
                  <a:lnTo>
                    <a:pt x="6249" y="701"/>
                  </a:lnTo>
                  <a:lnTo>
                    <a:pt x="6231" y="683"/>
                  </a:lnTo>
                  <a:lnTo>
                    <a:pt x="6249" y="665"/>
                  </a:lnTo>
                  <a:lnTo>
                    <a:pt x="6249" y="646"/>
                  </a:lnTo>
                  <a:lnTo>
                    <a:pt x="6231" y="628"/>
                  </a:lnTo>
                  <a:lnTo>
                    <a:pt x="6286" y="609"/>
                  </a:lnTo>
                  <a:lnTo>
                    <a:pt x="6305" y="591"/>
                  </a:lnTo>
                  <a:lnTo>
                    <a:pt x="6305" y="572"/>
                  </a:lnTo>
                  <a:lnTo>
                    <a:pt x="6323" y="536"/>
                  </a:lnTo>
                  <a:lnTo>
                    <a:pt x="6341" y="480"/>
                  </a:lnTo>
                  <a:lnTo>
                    <a:pt x="6323" y="462"/>
                  </a:lnTo>
                  <a:lnTo>
                    <a:pt x="6341" y="462"/>
                  </a:lnTo>
                  <a:lnTo>
                    <a:pt x="6323" y="443"/>
                  </a:lnTo>
                  <a:lnTo>
                    <a:pt x="6305" y="425"/>
                  </a:lnTo>
                  <a:lnTo>
                    <a:pt x="6360" y="425"/>
                  </a:lnTo>
                  <a:lnTo>
                    <a:pt x="6378" y="407"/>
                  </a:lnTo>
                  <a:lnTo>
                    <a:pt x="6397" y="407"/>
                  </a:lnTo>
                  <a:lnTo>
                    <a:pt x="6378" y="388"/>
                  </a:lnTo>
                  <a:lnTo>
                    <a:pt x="6397" y="388"/>
                  </a:lnTo>
                  <a:lnTo>
                    <a:pt x="6397" y="370"/>
                  </a:lnTo>
                  <a:lnTo>
                    <a:pt x="6360" y="351"/>
                  </a:lnTo>
                  <a:lnTo>
                    <a:pt x="6341" y="351"/>
                  </a:lnTo>
                  <a:lnTo>
                    <a:pt x="6341" y="333"/>
                  </a:lnTo>
                  <a:lnTo>
                    <a:pt x="6378" y="333"/>
                  </a:lnTo>
                  <a:lnTo>
                    <a:pt x="6397" y="351"/>
                  </a:lnTo>
                  <a:lnTo>
                    <a:pt x="6415" y="351"/>
                  </a:lnTo>
                  <a:lnTo>
                    <a:pt x="6415" y="333"/>
                  </a:lnTo>
                  <a:lnTo>
                    <a:pt x="6415" y="314"/>
                  </a:lnTo>
                  <a:lnTo>
                    <a:pt x="6415" y="296"/>
                  </a:lnTo>
                  <a:lnTo>
                    <a:pt x="6434" y="296"/>
                  </a:lnTo>
                  <a:lnTo>
                    <a:pt x="6415" y="277"/>
                  </a:lnTo>
                  <a:lnTo>
                    <a:pt x="6434" y="277"/>
                  </a:lnTo>
                  <a:lnTo>
                    <a:pt x="6434" y="259"/>
                  </a:lnTo>
                  <a:lnTo>
                    <a:pt x="6434" y="241"/>
                  </a:lnTo>
                  <a:lnTo>
                    <a:pt x="6434" y="222"/>
                  </a:lnTo>
                  <a:lnTo>
                    <a:pt x="6397" y="204"/>
                  </a:lnTo>
                  <a:lnTo>
                    <a:pt x="6452" y="204"/>
                  </a:lnTo>
                  <a:lnTo>
                    <a:pt x="6452" y="185"/>
                  </a:lnTo>
                  <a:lnTo>
                    <a:pt x="6434" y="167"/>
                  </a:lnTo>
                  <a:lnTo>
                    <a:pt x="6489" y="167"/>
                  </a:lnTo>
                  <a:lnTo>
                    <a:pt x="6471" y="148"/>
                  </a:lnTo>
                  <a:lnTo>
                    <a:pt x="6471" y="130"/>
                  </a:lnTo>
                  <a:lnTo>
                    <a:pt x="6489" y="130"/>
                  </a:lnTo>
                  <a:lnTo>
                    <a:pt x="6489" y="112"/>
                  </a:lnTo>
                  <a:lnTo>
                    <a:pt x="6471" y="93"/>
                  </a:lnTo>
                  <a:lnTo>
                    <a:pt x="6452" y="93"/>
                  </a:lnTo>
                  <a:lnTo>
                    <a:pt x="6452" y="75"/>
                  </a:lnTo>
                  <a:lnTo>
                    <a:pt x="6434" y="56"/>
                  </a:lnTo>
                  <a:lnTo>
                    <a:pt x="6489" y="56"/>
                  </a:lnTo>
                  <a:lnTo>
                    <a:pt x="6452" y="38"/>
                  </a:lnTo>
                  <a:lnTo>
                    <a:pt x="6452" y="19"/>
                  </a:lnTo>
                  <a:lnTo>
                    <a:pt x="6452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1725625" y="950100"/>
              <a:ext cx="100025" cy="262250"/>
            </a:xfrm>
            <a:custGeom>
              <a:avLst/>
              <a:gdLst/>
              <a:ahLst/>
              <a:cxnLst/>
              <a:rect l="l" t="t" r="r" b="b"/>
              <a:pathLst>
                <a:path w="4001" h="10490" extrusionOk="0">
                  <a:moveTo>
                    <a:pt x="296" y="0"/>
                  </a:moveTo>
                  <a:lnTo>
                    <a:pt x="296" y="19"/>
                  </a:lnTo>
                  <a:lnTo>
                    <a:pt x="314" y="37"/>
                  </a:lnTo>
                  <a:lnTo>
                    <a:pt x="314" y="19"/>
                  </a:lnTo>
                  <a:lnTo>
                    <a:pt x="314" y="0"/>
                  </a:lnTo>
                  <a:close/>
                  <a:moveTo>
                    <a:pt x="203" y="185"/>
                  </a:moveTo>
                  <a:lnTo>
                    <a:pt x="222" y="222"/>
                  </a:lnTo>
                  <a:lnTo>
                    <a:pt x="203" y="222"/>
                  </a:lnTo>
                  <a:lnTo>
                    <a:pt x="185" y="203"/>
                  </a:lnTo>
                  <a:lnTo>
                    <a:pt x="185" y="185"/>
                  </a:lnTo>
                  <a:close/>
                  <a:moveTo>
                    <a:pt x="388" y="277"/>
                  </a:moveTo>
                  <a:lnTo>
                    <a:pt x="369" y="295"/>
                  </a:lnTo>
                  <a:lnTo>
                    <a:pt x="351" y="314"/>
                  </a:lnTo>
                  <a:lnTo>
                    <a:pt x="369" y="314"/>
                  </a:lnTo>
                  <a:lnTo>
                    <a:pt x="351" y="332"/>
                  </a:lnTo>
                  <a:lnTo>
                    <a:pt x="333" y="314"/>
                  </a:lnTo>
                  <a:lnTo>
                    <a:pt x="314" y="295"/>
                  </a:lnTo>
                  <a:lnTo>
                    <a:pt x="333" y="277"/>
                  </a:lnTo>
                  <a:close/>
                  <a:moveTo>
                    <a:pt x="314" y="388"/>
                  </a:moveTo>
                  <a:lnTo>
                    <a:pt x="333" y="406"/>
                  </a:lnTo>
                  <a:lnTo>
                    <a:pt x="351" y="388"/>
                  </a:lnTo>
                  <a:close/>
                  <a:moveTo>
                    <a:pt x="1015" y="775"/>
                  </a:moveTo>
                  <a:lnTo>
                    <a:pt x="1033" y="793"/>
                  </a:lnTo>
                  <a:lnTo>
                    <a:pt x="1033" y="812"/>
                  </a:lnTo>
                  <a:lnTo>
                    <a:pt x="1015" y="812"/>
                  </a:lnTo>
                  <a:lnTo>
                    <a:pt x="1015" y="793"/>
                  </a:lnTo>
                  <a:lnTo>
                    <a:pt x="1015" y="775"/>
                  </a:lnTo>
                  <a:close/>
                  <a:moveTo>
                    <a:pt x="1088" y="812"/>
                  </a:moveTo>
                  <a:lnTo>
                    <a:pt x="1070" y="830"/>
                  </a:lnTo>
                  <a:lnTo>
                    <a:pt x="1107" y="848"/>
                  </a:lnTo>
                  <a:lnTo>
                    <a:pt x="1125" y="867"/>
                  </a:lnTo>
                  <a:lnTo>
                    <a:pt x="1144" y="867"/>
                  </a:lnTo>
                  <a:lnTo>
                    <a:pt x="1125" y="830"/>
                  </a:lnTo>
                  <a:lnTo>
                    <a:pt x="1107" y="812"/>
                  </a:lnTo>
                  <a:close/>
                  <a:moveTo>
                    <a:pt x="1494" y="1309"/>
                  </a:moveTo>
                  <a:lnTo>
                    <a:pt x="1494" y="1328"/>
                  </a:lnTo>
                  <a:lnTo>
                    <a:pt x="1494" y="1346"/>
                  </a:lnTo>
                  <a:lnTo>
                    <a:pt x="1475" y="1328"/>
                  </a:lnTo>
                  <a:lnTo>
                    <a:pt x="1475" y="1309"/>
                  </a:lnTo>
                  <a:close/>
                  <a:moveTo>
                    <a:pt x="1549" y="1291"/>
                  </a:moveTo>
                  <a:lnTo>
                    <a:pt x="1586" y="1309"/>
                  </a:lnTo>
                  <a:lnTo>
                    <a:pt x="1586" y="1346"/>
                  </a:lnTo>
                  <a:lnTo>
                    <a:pt x="1568" y="1365"/>
                  </a:lnTo>
                  <a:lnTo>
                    <a:pt x="1549" y="1383"/>
                  </a:lnTo>
                  <a:lnTo>
                    <a:pt x="1568" y="1328"/>
                  </a:lnTo>
                  <a:lnTo>
                    <a:pt x="1549" y="1291"/>
                  </a:lnTo>
                  <a:close/>
                  <a:moveTo>
                    <a:pt x="1770" y="1586"/>
                  </a:moveTo>
                  <a:lnTo>
                    <a:pt x="1770" y="1623"/>
                  </a:lnTo>
                  <a:lnTo>
                    <a:pt x="1752" y="1641"/>
                  </a:lnTo>
                  <a:lnTo>
                    <a:pt x="1752" y="1623"/>
                  </a:lnTo>
                  <a:lnTo>
                    <a:pt x="1752" y="1586"/>
                  </a:lnTo>
                  <a:close/>
                  <a:moveTo>
                    <a:pt x="1881" y="1641"/>
                  </a:moveTo>
                  <a:lnTo>
                    <a:pt x="1881" y="1659"/>
                  </a:lnTo>
                  <a:lnTo>
                    <a:pt x="1881" y="1678"/>
                  </a:lnTo>
                  <a:lnTo>
                    <a:pt x="1862" y="1659"/>
                  </a:lnTo>
                  <a:lnTo>
                    <a:pt x="1881" y="1641"/>
                  </a:lnTo>
                  <a:close/>
                  <a:moveTo>
                    <a:pt x="2102" y="1844"/>
                  </a:moveTo>
                  <a:lnTo>
                    <a:pt x="2102" y="1862"/>
                  </a:lnTo>
                  <a:lnTo>
                    <a:pt x="2084" y="1844"/>
                  </a:lnTo>
                  <a:close/>
                  <a:moveTo>
                    <a:pt x="1936" y="1862"/>
                  </a:moveTo>
                  <a:lnTo>
                    <a:pt x="1899" y="1881"/>
                  </a:lnTo>
                  <a:lnTo>
                    <a:pt x="1918" y="1881"/>
                  </a:lnTo>
                  <a:lnTo>
                    <a:pt x="1936" y="1862"/>
                  </a:lnTo>
                  <a:close/>
                  <a:moveTo>
                    <a:pt x="2121" y="1973"/>
                  </a:moveTo>
                  <a:lnTo>
                    <a:pt x="2139" y="1991"/>
                  </a:lnTo>
                  <a:lnTo>
                    <a:pt x="2121" y="2010"/>
                  </a:lnTo>
                  <a:lnTo>
                    <a:pt x="2102" y="2010"/>
                  </a:lnTo>
                  <a:lnTo>
                    <a:pt x="2102" y="1991"/>
                  </a:lnTo>
                  <a:lnTo>
                    <a:pt x="2121" y="1973"/>
                  </a:lnTo>
                  <a:close/>
                  <a:moveTo>
                    <a:pt x="2194" y="2083"/>
                  </a:moveTo>
                  <a:lnTo>
                    <a:pt x="2213" y="2102"/>
                  </a:lnTo>
                  <a:lnTo>
                    <a:pt x="2194" y="2102"/>
                  </a:lnTo>
                  <a:lnTo>
                    <a:pt x="2176" y="2083"/>
                  </a:lnTo>
                  <a:close/>
                  <a:moveTo>
                    <a:pt x="2250" y="2231"/>
                  </a:moveTo>
                  <a:lnTo>
                    <a:pt x="2250" y="2249"/>
                  </a:lnTo>
                  <a:lnTo>
                    <a:pt x="2286" y="2249"/>
                  </a:lnTo>
                  <a:lnTo>
                    <a:pt x="2268" y="2231"/>
                  </a:lnTo>
                  <a:close/>
                  <a:moveTo>
                    <a:pt x="2729" y="2212"/>
                  </a:moveTo>
                  <a:lnTo>
                    <a:pt x="2710" y="2249"/>
                  </a:lnTo>
                  <a:lnTo>
                    <a:pt x="2729" y="2249"/>
                  </a:lnTo>
                  <a:lnTo>
                    <a:pt x="2747" y="2231"/>
                  </a:lnTo>
                  <a:lnTo>
                    <a:pt x="2729" y="2212"/>
                  </a:lnTo>
                  <a:close/>
                  <a:moveTo>
                    <a:pt x="2379" y="2249"/>
                  </a:moveTo>
                  <a:lnTo>
                    <a:pt x="2397" y="2268"/>
                  </a:lnTo>
                  <a:lnTo>
                    <a:pt x="2415" y="2268"/>
                  </a:lnTo>
                  <a:lnTo>
                    <a:pt x="2397" y="2286"/>
                  </a:lnTo>
                  <a:lnTo>
                    <a:pt x="2379" y="2268"/>
                  </a:lnTo>
                  <a:lnTo>
                    <a:pt x="2379" y="2249"/>
                  </a:lnTo>
                  <a:close/>
                  <a:moveTo>
                    <a:pt x="2545" y="2471"/>
                  </a:moveTo>
                  <a:lnTo>
                    <a:pt x="2563" y="2489"/>
                  </a:lnTo>
                  <a:lnTo>
                    <a:pt x="2545" y="2489"/>
                  </a:lnTo>
                  <a:lnTo>
                    <a:pt x="2526" y="2471"/>
                  </a:lnTo>
                  <a:close/>
                  <a:moveTo>
                    <a:pt x="2323" y="2489"/>
                  </a:moveTo>
                  <a:lnTo>
                    <a:pt x="2342" y="2507"/>
                  </a:lnTo>
                  <a:lnTo>
                    <a:pt x="2342" y="2526"/>
                  </a:lnTo>
                  <a:lnTo>
                    <a:pt x="2360" y="2526"/>
                  </a:lnTo>
                  <a:lnTo>
                    <a:pt x="2342" y="2489"/>
                  </a:lnTo>
                  <a:close/>
                  <a:moveTo>
                    <a:pt x="2692" y="2692"/>
                  </a:moveTo>
                  <a:lnTo>
                    <a:pt x="2692" y="2710"/>
                  </a:lnTo>
                  <a:lnTo>
                    <a:pt x="2655" y="2710"/>
                  </a:lnTo>
                  <a:lnTo>
                    <a:pt x="2655" y="2692"/>
                  </a:lnTo>
                  <a:close/>
                  <a:moveTo>
                    <a:pt x="2747" y="2765"/>
                  </a:moveTo>
                  <a:lnTo>
                    <a:pt x="2747" y="2784"/>
                  </a:lnTo>
                  <a:lnTo>
                    <a:pt x="2729" y="2802"/>
                  </a:lnTo>
                  <a:lnTo>
                    <a:pt x="2729" y="2784"/>
                  </a:lnTo>
                  <a:lnTo>
                    <a:pt x="2729" y="2765"/>
                  </a:lnTo>
                  <a:close/>
                  <a:moveTo>
                    <a:pt x="3245" y="3577"/>
                  </a:moveTo>
                  <a:lnTo>
                    <a:pt x="3245" y="3595"/>
                  </a:lnTo>
                  <a:lnTo>
                    <a:pt x="3227" y="3595"/>
                  </a:lnTo>
                  <a:lnTo>
                    <a:pt x="3227" y="3577"/>
                  </a:lnTo>
                  <a:close/>
                  <a:moveTo>
                    <a:pt x="3411" y="3890"/>
                  </a:moveTo>
                  <a:lnTo>
                    <a:pt x="3392" y="3927"/>
                  </a:lnTo>
                  <a:lnTo>
                    <a:pt x="3374" y="3927"/>
                  </a:lnTo>
                  <a:lnTo>
                    <a:pt x="3374" y="3908"/>
                  </a:lnTo>
                  <a:lnTo>
                    <a:pt x="3392" y="3890"/>
                  </a:lnTo>
                  <a:close/>
                  <a:moveTo>
                    <a:pt x="3392" y="4148"/>
                  </a:moveTo>
                  <a:lnTo>
                    <a:pt x="3411" y="4166"/>
                  </a:lnTo>
                  <a:lnTo>
                    <a:pt x="3392" y="4185"/>
                  </a:lnTo>
                  <a:lnTo>
                    <a:pt x="3374" y="4185"/>
                  </a:lnTo>
                  <a:lnTo>
                    <a:pt x="3374" y="4166"/>
                  </a:lnTo>
                  <a:lnTo>
                    <a:pt x="3392" y="4148"/>
                  </a:lnTo>
                  <a:close/>
                  <a:moveTo>
                    <a:pt x="3521" y="4295"/>
                  </a:moveTo>
                  <a:lnTo>
                    <a:pt x="3540" y="4314"/>
                  </a:lnTo>
                  <a:lnTo>
                    <a:pt x="3540" y="4332"/>
                  </a:lnTo>
                  <a:lnTo>
                    <a:pt x="3521" y="4332"/>
                  </a:lnTo>
                  <a:lnTo>
                    <a:pt x="3521" y="4314"/>
                  </a:lnTo>
                  <a:lnTo>
                    <a:pt x="3521" y="4295"/>
                  </a:lnTo>
                  <a:close/>
                  <a:moveTo>
                    <a:pt x="3835" y="5272"/>
                  </a:moveTo>
                  <a:lnTo>
                    <a:pt x="3835" y="5291"/>
                  </a:lnTo>
                  <a:lnTo>
                    <a:pt x="3835" y="5309"/>
                  </a:lnTo>
                  <a:lnTo>
                    <a:pt x="3816" y="5309"/>
                  </a:lnTo>
                  <a:lnTo>
                    <a:pt x="3816" y="5291"/>
                  </a:lnTo>
                  <a:lnTo>
                    <a:pt x="3816" y="5272"/>
                  </a:lnTo>
                  <a:close/>
                  <a:moveTo>
                    <a:pt x="3909" y="5862"/>
                  </a:moveTo>
                  <a:lnTo>
                    <a:pt x="3909" y="5881"/>
                  </a:lnTo>
                  <a:lnTo>
                    <a:pt x="3909" y="5899"/>
                  </a:lnTo>
                  <a:lnTo>
                    <a:pt x="3890" y="5899"/>
                  </a:lnTo>
                  <a:lnTo>
                    <a:pt x="3890" y="5881"/>
                  </a:lnTo>
                  <a:lnTo>
                    <a:pt x="3909" y="5862"/>
                  </a:lnTo>
                  <a:close/>
                  <a:moveTo>
                    <a:pt x="3816" y="7079"/>
                  </a:moveTo>
                  <a:lnTo>
                    <a:pt x="3835" y="7097"/>
                  </a:lnTo>
                  <a:lnTo>
                    <a:pt x="3816" y="7097"/>
                  </a:lnTo>
                  <a:lnTo>
                    <a:pt x="3816" y="7116"/>
                  </a:lnTo>
                  <a:lnTo>
                    <a:pt x="3798" y="7097"/>
                  </a:lnTo>
                  <a:lnTo>
                    <a:pt x="3816" y="7079"/>
                  </a:lnTo>
                  <a:close/>
                  <a:moveTo>
                    <a:pt x="3872" y="7374"/>
                  </a:moveTo>
                  <a:lnTo>
                    <a:pt x="3872" y="7392"/>
                  </a:lnTo>
                  <a:lnTo>
                    <a:pt x="3853" y="7411"/>
                  </a:lnTo>
                  <a:lnTo>
                    <a:pt x="3835" y="7392"/>
                  </a:lnTo>
                  <a:lnTo>
                    <a:pt x="3853" y="7374"/>
                  </a:lnTo>
                  <a:close/>
                  <a:moveTo>
                    <a:pt x="3909" y="7448"/>
                  </a:moveTo>
                  <a:lnTo>
                    <a:pt x="3902" y="7454"/>
                  </a:lnTo>
                  <a:lnTo>
                    <a:pt x="3902" y="7454"/>
                  </a:lnTo>
                  <a:lnTo>
                    <a:pt x="3927" y="7466"/>
                  </a:lnTo>
                  <a:lnTo>
                    <a:pt x="3909" y="7448"/>
                  </a:lnTo>
                  <a:close/>
                  <a:moveTo>
                    <a:pt x="3835" y="7466"/>
                  </a:moveTo>
                  <a:lnTo>
                    <a:pt x="3853" y="7484"/>
                  </a:lnTo>
                  <a:lnTo>
                    <a:pt x="3853" y="7503"/>
                  </a:lnTo>
                  <a:lnTo>
                    <a:pt x="3835" y="7503"/>
                  </a:lnTo>
                  <a:lnTo>
                    <a:pt x="3835" y="7484"/>
                  </a:lnTo>
                  <a:lnTo>
                    <a:pt x="3835" y="7466"/>
                  </a:lnTo>
                  <a:close/>
                  <a:moveTo>
                    <a:pt x="3761" y="7761"/>
                  </a:moveTo>
                  <a:lnTo>
                    <a:pt x="3780" y="7779"/>
                  </a:lnTo>
                  <a:lnTo>
                    <a:pt x="3761" y="7779"/>
                  </a:lnTo>
                  <a:lnTo>
                    <a:pt x="3761" y="7761"/>
                  </a:lnTo>
                  <a:close/>
                  <a:moveTo>
                    <a:pt x="3632" y="8314"/>
                  </a:moveTo>
                  <a:lnTo>
                    <a:pt x="3632" y="8332"/>
                  </a:lnTo>
                  <a:lnTo>
                    <a:pt x="3595" y="8332"/>
                  </a:lnTo>
                  <a:lnTo>
                    <a:pt x="3614" y="8314"/>
                  </a:lnTo>
                  <a:close/>
                  <a:moveTo>
                    <a:pt x="3411" y="8756"/>
                  </a:moveTo>
                  <a:lnTo>
                    <a:pt x="3392" y="8775"/>
                  </a:lnTo>
                  <a:lnTo>
                    <a:pt x="3374" y="8775"/>
                  </a:lnTo>
                  <a:lnTo>
                    <a:pt x="3374" y="8756"/>
                  </a:lnTo>
                  <a:close/>
                  <a:moveTo>
                    <a:pt x="2213" y="10342"/>
                  </a:moveTo>
                  <a:lnTo>
                    <a:pt x="2231" y="10360"/>
                  </a:lnTo>
                  <a:lnTo>
                    <a:pt x="2194" y="10360"/>
                  </a:lnTo>
                  <a:lnTo>
                    <a:pt x="2157" y="10342"/>
                  </a:lnTo>
                  <a:close/>
                  <a:moveTo>
                    <a:pt x="1" y="19"/>
                  </a:moveTo>
                  <a:lnTo>
                    <a:pt x="1" y="56"/>
                  </a:lnTo>
                  <a:lnTo>
                    <a:pt x="38" y="93"/>
                  </a:lnTo>
                  <a:lnTo>
                    <a:pt x="56" y="111"/>
                  </a:lnTo>
                  <a:lnTo>
                    <a:pt x="56" y="130"/>
                  </a:lnTo>
                  <a:lnTo>
                    <a:pt x="38" y="130"/>
                  </a:lnTo>
                  <a:lnTo>
                    <a:pt x="1" y="148"/>
                  </a:lnTo>
                  <a:lnTo>
                    <a:pt x="19" y="166"/>
                  </a:lnTo>
                  <a:lnTo>
                    <a:pt x="56" y="166"/>
                  </a:lnTo>
                  <a:lnTo>
                    <a:pt x="74" y="185"/>
                  </a:lnTo>
                  <a:lnTo>
                    <a:pt x="74" y="203"/>
                  </a:lnTo>
                  <a:lnTo>
                    <a:pt x="130" y="203"/>
                  </a:lnTo>
                  <a:lnTo>
                    <a:pt x="148" y="240"/>
                  </a:lnTo>
                  <a:lnTo>
                    <a:pt x="185" y="240"/>
                  </a:lnTo>
                  <a:lnTo>
                    <a:pt x="167" y="259"/>
                  </a:lnTo>
                  <a:lnTo>
                    <a:pt x="167" y="277"/>
                  </a:lnTo>
                  <a:lnTo>
                    <a:pt x="203" y="277"/>
                  </a:lnTo>
                  <a:lnTo>
                    <a:pt x="222" y="259"/>
                  </a:lnTo>
                  <a:lnTo>
                    <a:pt x="222" y="277"/>
                  </a:lnTo>
                  <a:lnTo>
                    <a:pt x="222" y="314"/>
                  </a:lnTo>
                  <a:lnTo>
                    <a:pt x="277" y="314"/>
                  </a:lnTo>
                  <a:lnTo>
                    <a:pt x="259" y="332"/>
                  </a:lnTo>
                  <a:lnTo>
                    <a:pt x="259" y="351"/>
                  </a:lnTo>
                  <a:lnTo>
                    <a:pt x="277" y="351"/>
                  </a:lnTo>
                  <a:lnTo>
                    <a:pt x="296" y="332"/>
                  </a:lnTo>
                  <a:lnTo>
                    <a:pt x="314" y="351"/>
                  </a:lnTo>
                  <a:lnTo>
                    <a:pt x="296" y="369"/>
                  </a:lnTo>
                  <a:lnTo>
                    <a:pt x="406" y="369"/>
                  </a:lnTo>
                  <a:lnTo>
                    <a:pt x="425" y="388"/>
                  </a:lnTo>
                  <a:lnTo>
                    <a:pt x="406" y="406"/>
                  </a:lnTo>
                  <a:lnTo>
                    <a:pt x="406" y="443"/>
                  </a:lnTo>
                  <a:lnTo>
                    <a:pt x="406" y="461"/>
                  </a:lnTo>
                  <a:lnTo>
                    <a:pt x="425" y="461"/>
                  </a:lnTo>
                  <a:lnTo>
                    <a:pt x="443" y="480"/>
                  </a:lnTo>
                  <a:lnTo>
                    <a:pt x="462" y="480"/>
                  </a:lnTo>
                  <a:lnTo>
                    <a:pt x="498" y="498"/>
                  </a:lnTo>
                  <a:lnTo>
                    <a:pt x="498" y="517"/>
                  </a:lnTo>
                  <a:lnTo>
                    <a:pt x="498" y="535"/>
                  </a:lnTo>
                  <a:lnTo>
                    <a:pt x="517" y="553"/>
                  </a:lnTo>
                  <a:lnTo>
                    <a:pt x="572" y="572"/>
                  </a:lnTo>
                  <a:lnTo>
                    <a:pt x="609" y="572"/>
                  </a:lnTo>
                  <a:lnTo>
                    <a:pt x="609" y="609"/>
                  </a:lnTo>
                  <a:lnTo>
                    <a:pt x="609" y="627"/>
                  </a:lnTo>
                  <a:lnTo>
                    <a:pt x="627" y="627"/>
                  </a:lnTo>
                  <a:lnTo>
                    <a:pt x="664" y="646"/>
                  </a:lnTo>
                  <a:lnTo>
                    <a:pt x="646" y="646"/>
                  </a:lnTo>
                  <a:lnTo>
                    <a:pt x="664" y="664"/>
                  </a:lnTo>
                  <a:lnTo>
                    <a:pt x="701" y="664"/>
                  </a:lnTo>
                  <a:lnTo>
                    <a:pt x="720" y="646"/>
                  </a:lnTo>
                  <a:lnTo>
                    <a:pt x="720" y="627"/>
                  </a:lnTo>
                  <a:lnTo>
                    <a:pt x="738" y="609"/>
                  </a:lnTo>
                  <a:lnTo>
                    <a:pt x="756" y="609"/>
                  </a:lnTo>
                  <a:lnTo>
                    <a:pt x="738" y="627"/>
                  </a:lnTo>
                  <a:lnTo>
                    <a:pt x="738" y="646"/>
                  </a:lnTo>
                  <a:lnTo>
                    <a:pt x="756" y="664"/>
                  </a:lnTo>
                  <a:lnTo>
                    <a:pt x="793" y="701"/>
                  </a:lnTo>
                  <a:lnTo>
                    <a:pt x="756" y="683"/>
                  </a:lnTo>
                  <a:lnTo>
                    <a:pt x="720" y="664"/>
                  </a:lnTo>
                  <a:lnTo>
                    <a:pt x="701" y="683"/>
                  </a:lnTo>
                  <a:lnTo>
                    <a:pt x="664" y="701"/>
                  </a:lnTo>
                  <a:lnTo>
                    <a:pt x="720" y="701"/>
                  </a:lnTo>
                  <a:lnTo>
                    <a:pt x="738" y="719"/>
                  </a:lnTo>
                  <a:lnTo>
                    <a:pt x="738" y="738"/>
                  </a:lnTo>
                  <a:lnTo>
                    <a:pt x="775" y="756"/>
                  </a:lnTo>
                  <a:lnTo>
                    <a:pt x="793" y="775"/>
                  </a:lnTo>
                  <a:lnTo>
                    <a:pt x="793" y="793"/>
                  </a:lnTo>
                  <a:lnTo>
                    <a:pt x="812" y="812"/>
                  </a:lnTo>
                  <a:lnTo>
                    <a:pt x="849" y="830"/>
                  </a:lnTo>
                  <a:lnTo>
                    <a:pt x="886" y="848"/>
                  </a:lnTo>
                  <a:lnTo>
                    <a:pt x="959" y="885"/>
                  </a:lnTo>
                  <a:lnTo>
                    <a:pt x="1015" y="904"/>
                  </a:lnTo>
                  <a:lnTo>
                    <a:pt x="1051" y="904"/>
                  </a:lnTo>
                  <a:lnTo>
                    <a:pt x="1051" y="922"/>
                  </a:lnTo>
                  <a:lnTo>
                    <a:pt x="1033" y="922"/>
                  </a:lnTo>
                  <a:lnTo>
                    <a:pt x="1033" y="941"/>
                  </a:lnTo>
                  <a:lnTo>
                    <a:pt x="1015" y="941"/>
                  </a:lnTo>
                  <a:lnTo>
                    <a:pt x="1015" y="959"/>
                  </a:lnTo>
                  <a:lnTo>
                    <a:pt x="1051" y="996"/>
                  </a:lnTo>
                  <a:lnTo>
                    <a:pt x="1070" y="1014"/>
                  </a:lnTo>
                  <a:lnTo>
                    <a:pt x="1107" y="1014"/>
                  </a:lnTo>
                  <a:lnTo>
                    <a:pt x="1107" y="996"/>
                  </a:lnTo>
                  <a:lnTo>
                    <a:pt x="1125" y="1070"/>
                  </a:lnTo>
                  <a:lnTo>
                    <a:pt x="1144" y="1088"/>
                  </a:lnTo>
                  <a:lnTo>
                    <a:pt x="1162" y="1070"/>
                  </a:lnTo>
                  <a:lnTo>
                    <a:pt x="1162" y="1033"/>
                  </a:lnTo>
                  <a:lnTo>
                    <a:pt x="1199" y="1033"/>
                  </a:lnTo>
                  <a:lnTo>
                    <a:pt x="1199" y="1051"/>
                  </a:lnTo>
                  <a:lnTo>
                    <a:pt x="1199" y="1070"/>
                  </a:lnTo>
                  <a:lnTo>
                    <a:pt x="1162" y="1070"/>
                  </a:lnTo>
                  <a:lnTo>
                    <a:pt x="1162" y="1088"/>
                  </a:lnTo>
                  <a:lnTo>
                    <a:pt x="1180" y="1125"/>
                  </a:lnTo>
                  <a:lnTo>
                    <a:pt x="1180" y="1162"/>
                  </a:lnTo>
                  <a:lnTo>
                    <a:pt x="1199" y="1125"/>
                  </a:lnTo>
                  <a:lnTo>
                    <a:pt x="1199" y="1106"/>
                  </a:lnTo>
                  <a:lnTo>
                    <a:pt x="1217" y="1106"/>
                  </a:lnTo>
                  <a:lnTo>
                    <a:pt x="1217" y="1143"/>
                  </a:lnTo>
                  <a:lnTo>
                    <a:pt x="1217" y="1180"/>
                  </a:lnTo>
                  <a:lnTo>
                    <a:pt x="1236" y="1180"/>
                  </a:lnTo>
                  <a:lnTo>
                    <a:pt x="1254" y="1162"/>
                  </a:lnTo>
                  <a:lnTo>
                    <a:pt x="1273" y="1199"/>
                  </a:lnTo>
                  <a:lnTo>
                    <a:pt x="1309" y="1236"/>
                  </a:lnTo>
                  <a:lnTo>
                    <a:pt x="1346" y="1291"/>
                  </a:lnTo>
                  <a:lnTo>
                    <a:pt x="1383" y="1291"/>
                  </a:lnTo>
                  <a:lnTo>
                    <a:pt x="1383" y="1309"/>
                  </a:lnTo>
                  <a:lnTo>
                    <a:pt x="1383" y="1328"/>
                  </a:lnTo>
                  <a:lnTo>
                    <a:pt x="1420" y="1346"/>
                  </a:lnTo>
                  <a:lnTo>
                    <a:pt x="1457" y="1383"/>
                  </a:lnTo>
                  <a:lnTo>
                    <a:pt x="1475" y="1438"/>
                  </a:lnTo>
                  <a:lnTo>
                    <a:pt x="1549" y="1475"/>
                  </a:lnTo>
                  <a:lnTo>
                    <a:pt x="1568" y="1494"/>
                  </a:lnTo>
                  <a:lnTo>
                    <a:pt x="1586" y="1530"/>
                  </a:lnTo>
                  <a:lnTo>
                    <a:pt x="1623" y="1586"/>
                  </a:lnTo>
                  <a:lnTo>
                    <a:pt x="1678" y="1623"/>
                  </a:lnTo>
                  <a:lnTo>
                    <a:pt x="1715" y="1641"/>
                  </a:lnTo>
                  <a:lnTo>
                    <a:pt x="1733" y="1641"/>
                  </a:lnTo>
                  <a:lnTo>
                    <a:pt x="1715" y="1659"/>
                  </a:lnTo>
                  <a:lnTo>
                    <a:pt x="1715" y="1678"/>
                  </a:lnTo>
                  <a:lnTo>
                    <a:pt x="1733" y="1696"/>
                  </a:lnTo>
                  <a:lnTo>
                    <a:pt x="1770" y="1715"/>
                  </a:lnTo>
                  <a:lnTo>
                    <a:pt x="1807" y="1752"/>
                  </a:lnTo>
                  <a:lnTo>
                    <a:pt x="1844" y="1789"/>
                  </a:lnTo>
                  <a:lnTo>
                    <a:pt x="1862" y="1807"/>
                  </a:lnTo>
                  <a:lnTo>
                    <a:pt x="1881" y="1825"/>
                  </a:lnTo>
                  <a:lnTo>
                    <a:pt x="1936" y="1825"/>
                  </a:lnTo>
                  <a:lnTo>
                    <a:pt x="1918" y="1807"/>
                  </a:lnTo>
                  <a:lnTo>
                    <a:pt x="1918" y="1789"/>
                  </a:lnTo>
                  <a:lnTo>
                    <a:pt x="1955" y="1789"/>
                  </a:lnTo>
                  <a:lnTo>
                    <a:pt x="1992" y="1807"/>
                  </a:lnTo>
                  <a:lnTo>
                    <a:pt x="1973" y="1825"/>
                  </a:lnTo>
                  <a:lnTo>
                    <a:pt x="1955" y="1844"/>
                  </a:lnTo>
                  <a:lnTo>
                    <a:pt x="1936" y="1881"/>
                  </a:lnTo>
                  <a:lnTo>
                    <a:pt x="1955" y="1918"/>
                  </a:lnTo>
                  <a:lnTo>
                    <a:pt x="1973" y="1936"/>
                  </a:lnTo>
                  <a:lnTo>
                    <a:pt x="1973" y="1954"/>
                  </a:lnTo>
                  <a:lnTo>
                    <a:pt x="2028" y="1991"/>
                  </a:lnTo>
                  <a:lnTo>
                    <a:pt x="2065" y="2028"/>
                  </a:lnTo>
                  <a:lnTo>
                    <a:pt x="2065" y="2047"/>
                  </a:lnTo>
                  <a:lnTo>
                    <a:pt x="2065" y="2065"/>
                  </a:lnTo>
                  <a:lnTo>
                    <a:pt x="2084" y="2065"/>
                  </a:lnTo>
                  <a:lnTo>
                    <a:pt x="2102" y="2083"/>
                  </a:lnTo>
                  <a:lnTo>
                    <a:pt x="2139" y="2102"/>
                  </a:lnTo>
                  <a:lnTo>
                    <a:pt x="2157" y="2120"/>
                  </a:lnTo>
                  <a:lnTo>
                    <a:pt x="2157" y="2139"/>
                  </a:lnTo>
                  <a:lnTo>
                    <a:pt x="2139" y="2157"/>
                  </a:lnTo>
                  <a:lnTo>
                    <a:pt x="2213" y="2157"/>
                  </a:lnTo>
                  <a:lnTo>
                    <a:pt x="2194" y="2176"/>
                  </a:lnTo>
                  <a:lnTo>
                    <a:pt x="2176" y="2176"/>
                  </a:lnTo>
                  <a:lnTo>
                    <a:pt x="2194" y="2194"/>
                  </a:lnTo>
                  <a:lnTo>
                    <a:pt x="2213" y="2212"/>
                  </a:lnTo>
                  <a:lnTo>
                    <a:pt x="2268" y="2212"/>
                  </a:lnTo>
                  <a:lnTo>
                    <a:pt x="2286" y="2249"/>
                  </a:lnTo>
                  <a:lnTo>
                    <a:pt x="2305" y="2268"/>
                  </a:lnTo>
                  <a:lnTo>
                    <a:pt x="2286" y="2305"/>
                  </a:lnTo>
                  <a:lnTo>
                    <a:pt x="2305" y="2323"/>
                  </a:lnTo>
                  <a:lnTo>
                    <a:pt x="2305" y="2342"/>
                  </a:lnTo>
                  <a:lnTo>
                    <a:pt x="2305" y="2360"/>
                  </a:lnTo>
                  <a:lnTo>
                    <a:pt x="2305" y="2378"/>
                  </a:lnTo>
                  <a:lnTo>
                    <a:pt x="2323" y="2397"/>
                  </a:lnTo>
                  <a:lnTo>
                    <a:pt x="2342" y="2415"/>
                  </a:lnTo>
                  <a:lnTo>
                    <a:pt x="2360" y="2434"/>
                  </a:lnTo>
                  <a:lnTo>
                    <a:pt x="2379" y="2434"/>
                  </a:lnTo>
                  <a:lnTo>
                    <a:pt x="2397" y="2452"/>
                  </a:lnTo>
                  <a:lnTo>
                    <a:pt x="2397" y="2471"/>
                  </a:lnTo>
                  <a:lnTo>
                    <a:pt x="2397" y="2489"/>
                  </a:lnTo>
                  <a:lnTo>
                    <a:pt x="2434" y="2507"/>
                  </a:lnTo>
                  <a:lnTo>
                    <a:pt x="2434" y="2489"/>
                  </a:lnTo>
                  <a:lnTo>
                    <a:pt x="2434" y="2471"/>
                  </a:lnTo>
                  <a:lnTo>
                    <a:pt x="2434" y="2452"/>
                  </a:lnTo>
                  <a:lnTo>
                    <a:pt x="2452" y="2471"/>
                  </a:lnTo>
                  <a:lnTo>
                    <a:pt x="2489" y="2471"/>
                  </a:lnTo>
                  <a:lnTo>
                    <a:pt x="2471" y="2489"/>
                  </a:lnTo>
                  <a:lnTo>
                    <a:pt x="2452" y="2544"/>
                  </a:lnTo>
                  <a:lnTo>
                    <a:pt x="2471" y="2581"/>
                  </a:lnTo>
                  <a:lnTo>
                    <a:pt x="2471" y="2618"/>
                  </a:lnTo>
                  <a:lnTo>
                    <a:pt x="2489" y="2636"/>
                  </a:lnTo>
                  <a:lnTo>
                    <a:pt x="2508" y="2618"/>
                  </a:lnTo>
                  <a:lnTo>
                    <a:pt x="2526" y="2618"/>
                  </a:lnTo>
                  <a:lnTo>
                    <a:pt x="2526" y="2636"/>
                  </a:lnTo>
                  <a:lnTo>
                    <a:pt x="2545" y="2655"/>
                  </a:lnTo>
                  <a:lnTo>
                    <a:pt x="2526" y="2673"/>
                  </a:lnTo>
                  <a:lnTo>
                    <a:pt x="2508" y="2692"/>
                  </a:lnTo>
                  <a:lnTo>
                    <a:pt x="2526" y="2692"/>
                  </a:lnTo>
                  <a:lnTo>
                    <a:pt x="2545" y="2710"/>
                  </a:lnTo>
                  <a:lnTo>
                    <a:pt x="2563" y="2710"/>
                  </a:lnTo>
                  <a:lnTo>
                    <a:pt x="2581" y="2747"/>
                  </a:lnTo>
                  <a:lnTo>
                    <a:pt x="2600" y="2710"/>
                  </a:lnTo>
                  <a:lnTo>
                    <a:pt x="2618" y="2729"/>
                  </a:lnTo>
                  <a:lnTo>
                    <a:pt x="2600" y="2747"/>
                  </a:lnTo>
                  <a:lnTo>
                    <a:pt x="2600" y="2765"/>
                  </a:lnTo>
                  <a:lnTo>
                    <a:pt x="2600" y="2784"/>
                  </a:lnTo>
                  <a:lnTo>
                    <a:pt x="2618" y="2802"/>
                  </a:lnTo>
                  <a:lnTo>
                    <a:pt x="2618" y="2821"/>
                  </a:lnTo>
                  <a:lnTo>
                    <a:pt x="2618" y="2839"/>
                  </a:lnTo>
                  <a:lnTo>
                    <a:pt x="2637" y="2839"/>
                  </a:lnTo>
                  <a:lnTo>
                    <a:pt x="2674" y="2821"/>
                  </a:lnTo>
                  <a:lnTo>
                    <a:pt x="2655" y="2839"/>
                  </a:lnTo>
                  <a:lnTo>
                    <a:pt x="2655" y="2858"/>
                  </a:lnTo>
                  <a:lnTo>
                    <a:pt x="2655" y="2876"/>
                  </a:lnTo>
                  <a:lnTo>
                    <a:pt x="2692" y="2876"/>
                  </a:lnTo>
                  <a:lnTo>
                    <a:pt x="2674" y="2895"/>
                  </a:lnTo>
                  <a:lnTo>
                    <a:pt x="2692" y="2931"/>
                  </a:lnTo>
                  <a:lnTo>
                    <a:pt x="2729" y="2950"/>
                  </a:lnTo>
                  <a:lnTo>
                    <a:pt x="2747" y="2968"/>
                  </a:lnTo>
                  <a:lnTo>
                    <a:pt x="2747" y="2987"/>
                  </a:lnTo>
                  <a:lnTo>
                    <a:pt x="2766" y="3024"/>
                  </a:lnTo>
                  <a:lnTo>
                    <a:pt x="2784" y="3060"/>
                  </a:lnTo>
                  <a:lnTo>
                    <a:pt x="2839" y="3134"/>
                  </a:lnTo>
                  <a:lnTo>
                    <a:pt x="2858" y="3171"/>
                  </a:lnTo>
                  <a:lnTo>
                    <a:pt x="2858" y="3208"/>
                  </a:lnTo>
                  <a:lnTo>
                    <a:pt x="2876" y="3226"/>
                  </a:lnTo>
                  <a:lnTo>
                    <a:pt x="2895" y="3263"/>
                  </a:lnTo>
                  <a:lnTo>
                    <a:pt x="2950" y="3318"/>
                  </a:lnTo>
                  <a:lnTo>
                    <a:pt x="2987" y="3318"/>
                  </a:lnTo>
                  <a:lnTo>
                    <a:pt x="2987" y="3337"/>
                  </a:lnTo>
                  <a:lnTo>
                    <a:pt x="2950" y="3337"/>
                  </a:lnTo>
                  <a:lnTo>
                    <a:pt x="2968" y="3355"/>
                  </a:lnTo>
                  <a:lnTo>
                    <a:pt x="3042" y="3503"/>
                  </a:lnTo>
                  <a:lnTo>
                    <a:pt x="3134" y="3669"/>
                  </a:lnTo>
                  <a:lnTo>
                    <a:pt x="3134" y="3706"/>
                  </a:lnTo>
                  <a:lnTo>
                    <a:pt x="3153" y="3706"/>
                  </a:lnTo>
                  <a:lnTo>
                    <a:pt x="3153" y="3724"/>
                  </a:lnTo>
                  <a:lnTo>
                    <a:pt x="3171" y="3724"/>
                  </a:lnTo>
                  <a:lnTo>
                    <a:pt x="3190" y="3742"/>
                  </a:lnTo>
                  <a:lnTo>
                    <a:pt x="3208" y="3761"/>
                  </a:lnTo>
                  <a:lnTo>
                    <a:pt x="3227" y="3779"/>
                  </a:lnTo>
                  <a:lnTo>
                    <a:pt x="3208" y="3816"/>
                  </a:lnTo>
                  <a:lnTo>
                    <a:pt x="3208" y="3835"/>
                  </a:lnTo>
                  <a:lnTo>
                    <a:pt x="3227" y="3853"/>
                  </a:lnTo>
                  <a:lnTo>
                    <a:pt x="3263" y="3853"/>
                  </a:lnTo>
                  <a:lnTo>
                    <a:pt x="3245" y="3890"/>
                  </a:lnTo>
                  <a:lnTo>
                    <a:pt x="3282" y="3908"/>
                  </a:lnTo>
                  <a:lnTo>
                    <a:pt x="3282" y="3927"/>
                  </a:lnTo>
                  <a:lnTo>
                    <a:pt x="3263" y="3982"/>
                  </a:lnTo>
                  <a:lnTo>
                    <a:pt x="3282" y="4001"/>
                  </a:lnTo>
                  <a:lnTo>
                    <a:pt x="3300" y="3982"/>
                  </a:lnTo>
                  <a:lnTo>
                    <a:pt x="3319" y="3982"/>
                  </a:lnTo>
                  <a:lnTo>
                    <a:pt x="3300" y="4019"/>
                  </a:lnTo>
                  <a:lnTo>
                    <a:pt x="3319" y="4056"/>
                  </a:lnTo>
                  <a:lnTo>
                    <a:pt x="3337" y="4074"/>
                  </a:lnTo>
                  <a:lnTo>
                    <a:pt x="3356" y="4074"/>
                  </a:lnTo>
                  <a:lnTo>
                    <a:pt x="3356" y="4093"/>
                  </a:lnTo>
                  <a:lnTo>
                    <a:pt x="3356" y="4130"/>
                  </a:lnTo>
                  <a:lnTo>
                    <a:pt x="3374" y="4203"/>
                  </a:lnTo>
                  <a:lnTo>
                    <a:pt x="3374" y="4222"/>
                  </a:lnTo>
                  <a:lnTo>
                    <a:pt x="3392" y="4222"/>
                  </a:lnTo>
                  <a:lnTo>
                    <a:pt x="3411" y="4277"/>
                  </a:lnTo>
                  <a:lnTo>
                    <a:pt x="3429" y="4314"/>
                  </a:lnTo>
                  <a:lnTo>
                    <a:pt x="3448" y="4388"/>
                  </a:lnTo>
                  <a:lnTo>
                    <a:pt x="3503" y="4535"/>
                  </a:lnTo>
                  <a:lnTo>
                    <a:pt x="3595" y="4775"/>
                  </a:lnTo>
                  <a:lnTo>
                    <a:pt x="3595" y="4812"/>
                  </a:lnTo>
                  <a:lnTo>
                    <a:pt x="3595" y="4830"/>
                  </a:lnTo>
                  <a:lnTo>
                    <a:pt x="3595" y="4848"/>
                  </a:lnTo>
                  <a:lnTo>
                    <a:pt x="3614" y="4848"/>
                  </a:lnTo>
                  <a:lnTo>
                    <a:pt x="3614" y="4904"/>
                  </a:lnTo>
                  <a:lnTo>
                    <a:pt x="3632" y="4922"/>
                  </a:lnTo>
                  <a:lnTo>
                    <a:pt x="3632" y="4959"/>
                  </a:lnTo>
                  <a:lnTo>
                    <a:pt x="3632" y="5014"/>
                  </a:lnTo>
                  <a:lnTo>
                    <a:pt x="3651" y="5051"/>
                  </a:lnTo>
                  <a:lnTo>
                    <a:pt x="3669" y="5088"/>
                  </a:lnTo>
                  <a:lnTo>
                    <a:pt x="3669" y="5199"/>
                  </a:lnTo>
                  <a:lnTo>
                    <a:pt x="3687" y="5254"/>
                  </a:lnTo>
                  <a:lnTo>
                    <a:pt x="3669" y="5254"/>
                  </a:lnTo>
                  <a:lnTo>
                    <a:pt x="3669" y="5291"/>
                  </a:lnTo>
                  <a:lnTo>
                    <a:pt x="3706" y="5291"/>
                  </a:lnTo>
                  <a:lnTo>
                    <a:pt x="3724" y="5309"/>
                  </a:lnTo>
                  <a:lnTo>
                    <a:pt x="3724" y="5346"/>
                  </a:lnTo>
                  <a:lnTo>
                    <a:pt x="3706" y="5365"/>
                  </a:lnTo>
                  <a:lnTo>
                    <a:pt x="3743" y="5365"/>
                  </a:lnTo>
                  <a:lnTo>
                    <a:pt x="3724" y="5401"/>
                  </a:lnTo>
                  <a:lnTo>
                    <a:pt x="3724" y="5420"/>
                  </a:lnTo>
                  <a:lnTo>
                    <a:pt x="3743" y="5475"/>
                  </a:lnTo>
                  <a:lnTo>
                    <a:pt x="3761" y="5530"/>
                  </a:lnTo>
                  <a:lnTo>
                    <a:pt x="3743" y="5549"/>
                  </a:lnTo>
                  <a:lnTo>
                    <a:pt x="3743" y="5586"/>
                  </a:lnTo>
                  <a:lnTo>
                    <a:pt x="3761" y="5586"/>
                  </a:lnTo>
                  <a:lnTo>
                    <a:pt x="3761" y="5623"/>
                  </a:lnTo>
                  <a:lnTo>
                    <a:pt x="3780" y="5641"/>
                  </a:lnTo>
                  <a:lnTo>
                    <a:pt x="3761" y="5660"/>
                  </a:lnTo>
                  <a:lnTo>
                    <a:pt x="3761" y="5678"/>
                  </a:lnTo>
                  <a:lnTo>
                    <a:pt x="3780" y="5715"/>
                  </a:lnTo>
                  <a:lnTo>
                    <a:pt x="3780" y="5733"/>
                  </a:lnTo>
                  <a:lnTo>
                    <a:pt x="3780" y="5770"/>
                  </a:lnTo>
                  <a:lnTo>
                    <a:pt x="3798" y="5881"/>
                  </a:lnTo>
                  <a:lnTo>
                    <a:pt x="3816" y="5899"/>
                  </a:lnTo>
                  <a:lnTo>
                    <a:pt x="3798" y="5899"/>
                  </a:lnTo>
                  <a:lnTo>
                    <a:pt x="3798" y="5918"/>
                  </a:lnTo>
                  <a:lnTo>
                    <a:pt x="3816" y="5991"/>
                  </a:lnTo>
                  <a:lnTo>
                    <a:pt x="3816" y="6010"/>
                  </a:lnTo>
                  <a:lnTo>
                    <a:pt x="3798" y="6010"/>
                  </a:lnTo>
                  <a:lnTo>
                    <a:pt x="3798" y="6028"/>
                  </a:lnTo>
                  <a:lnTo>
                    <a:pt x="3798" y="6047"/>
                  </a:lnTo>
                  <a:lnTo>
                    <a:pt x="3798" y="6065"/>
                  </a:lnTo>
                  <a:lnTo>
                    <a:pt x="3780" y="6083"/>
                  </a:lnTo>
                  <a:lnTo>
                    <a:pt x="3798" y="6083"/>
                  </a:lnTo>
                  <a:lnTo>
                    <a:pt x="3816" y="6120"/>
                  </a:lnTo>
                  <a:lnTo>
                    <a:pt x="3798" y="6139"/>
                  </a:lnTo>
                  <a:lnTo>
                    <a:pt x="3798" y="6157"/>
                  </a:lnTo>
                  <a:lnTo>
                    <a:pt x="3816" y="6176"/>
                  </a:lnTo>
                  <a:lnTo>
                    <a:pt x="3798" y="6213"/>
                  </a:lnTo>
                  <a:lnTo>
                    <a:pt x="3798" y="6268"/>
                  </a:lnTo>
                  <a:lnTo>
                    <a:pt x="3816" y="6286"/>
                  </a:lnTo>
                  <a:lnTo>
                    <a:pt x="3816" y="6305"/>
                  </a:lnTo>
                  <a:lnTo>
                    <a:pt x="3835" y="6323"/>
                  </a:lnTo>
                  <a:lnTo>
                    <a:pt x="3853" y="6323"/>
                  </a:lnTo>
                  <a:lnTo>
                    <a:pt x="3853" y="6342"/>
                  </a:lnTo>
                  <a:lnTo>
                    <a:pt x="3835" y="6360"/>
                  </a:lnTo>
                  <a:lnTo>
                    <a:pt x="3798" y="6360"/>
                  </a:lnTo>
                  <a:lnTo>
                    <a:pt x="3816" y="6378"/>
                  </a:lnTo>
                  <a:lnTo>
                    <a:pt x="3835" y="6378"/>
                  </a:lnTo>
                  <a:lnTo>
                    <a:pt x="3853" y="6415"/>
                  </a:lnTo>
                  <a:lnTo>
                    <a:pt x="3853" y="6434"/>
                  </a:lnTo>
                  <a:lnTo>
                    <a:pt x="3835" y="6452"/>
                  </a:lnTo>
                  <a:lnTo>
                    <a:pt x="3872" y="6452"/>
                  </a:lnTo>
                  <a:lnTo>
                    <a:pt x="3835" y="6471"/>
                  </a:lnTo>
                  <a:lnTo>
                    <a:pt x="3816" y="6507"/>
                  </a:lnTo>
                  <a:lnTo>
                    <a:pt x="3853" y="6544"/>
                  </a:lnTo>
                  <a:lnTo>
                    <a:pt x="3853" y="6563"/>
                  </a:lnTo>
                  <a:lnTo>
                    <a:pt x="3835" y="6600"/>
                  </a:lnTo>
                  <a:lnTo>
                    <a:pt x="3816" y="6636"/>
                  </a:lnTo>
                  <a:lnTo>
                    <a:pt x="3835" y="6636"/>
                  </a:lnTo>
                  <a:lnTo>
                    <a:pt x="3835" y="6655"/>
                  </a:lnTo>
                  <a:lnTo>
                    <a:pt x="3835" y="6673"/>
                  </a:lnTo>
                  <a:lnTo>
                    <a:pt x="3853" y="6673"/>
                  </a:lnTo>
                  <a:lnTo>
                    <a:pt x="3835" y="6692"/>
                  </a:lnTo>
                  <a:lnTo>
                    <a:pt x="3816" y="6710"/>
                  </a:lnTo>
                  <a:lnTo>
                    <a:pt x="3798" y="6729"/>
                  </a:lnTo>
                  <a:lnTo>
                    <a:pt x="3798" y="6766"/>
                  </a:lnTo>
                  <a:lnTo>
                    <a:pt x="3835" y="6766"/>
                  </a:lnTo>
                  <a:lnTo>
                    <a:pt x="3816" y="6802"/>
                  </a:lnTo>
                  <a:lnTo>
                    <a:pt x="3798" y="6821"/>
                  </a:lnTo>
                  <a:lnTo>
                    <a:pt x="3798" y="6839"/>
                  </a:lnTo>
                  <a:lnTo>
                    <a:pt x="3816" y="6876"/>
                  </a:lnTo>
                  <a:lnTo>
                    <a:pt x="3798" y="6876"/>
                  </a:lnTo>
                  <a:lnTo>
                    <a:pt x="3816" y="6913"/>
                  </a:lnTo>
                  <a:lnTo>
                    <a:pt x="3816" y="6931"/>
                  </a:lnTo>
                  <a:lnTo>
                    <a:pt x="3816" y="6950"/>
                  </a:lnTo>
                  <a:lnTo>
                    <a:pt x="3835" y="6968"/>
                  </a:lnTo>
                  <a:lnTo>
                    <a:pt x="3816" y="6968"/>
                  </a:lnTo>
                  <a:lnTo>
                    <a:pt x="3798" y="6950"/>
                  </a:lnTo>
                  <a:lnTo>
                    <a:pt x="3780" y="6968"/>
                  </a:lnTo>
                  <a:lnTo>
                    <a:pt x="3798" y="6968"/>
                  </a:lnTo>
                  <a:lnTo>
                    <a:pt x="3816" y="6987"/>
                  </a:lnTo>
                  <a:lnTo>
                    <a:pt x="3835" y="7005"/>
                  </a:lnTo>
                  <a:lnTo>
                    <a:pt x="3798" y="7005"/>
                  </a:lnTo>
                  <a:lnTo>
                    <a:pt x="3780" y="7024"/>
                  </a:lnTo>
                  <a:lnTo>
                    <a:pt x="3761" y="7208"/>
                  </a:lnTo>
                  <a:lnTo>
                    <a:pt x="3761" y="7263"/>
                  </a:lnTo>
                  <a:lnTo>
                    <a:pt x="3761" y="7282"/>
                  </a:lnTo>
                  <a:lnTo>
                    <a:pt x="3780" y="7263"/>
                  </a:lnTo>
                  <a:lnTo>
                    <a:pt x="3780" y="7245"/>
                  </a:lnTo>
                  <a:lnTo>
                    <a:pt x="3798" y="7263"/>
                  </a:lnTo>
                  <a:lnTo>
                    <a:pt x="3780" y="7282"/>
                  </a:lnTo>
                  <a:lnTo>
                    <a:pt x="3761" y="7282"/>
                  </a:lnTo>
                  <a:lnTo>
                    <a:pt x="3743" y="7319"/>
                  </a:lnTo>
                  <a:lnTo>
                    <a:pt x="3761" y="7337"/>
                  </a:lnTo>
                  <a:lnTo>
                    <a:pt x="3761" y="7355"/>
                  </a:lnTo>
                  <a:lnTo>
                    <a:pt x="3761" y="7374"/>
                  </a:lnTo>
                  <a:lnTo>
                    <a:pt x="3724" y="7374"/>
                  </a:lnTo>
                  <a:lnTo>
                    <a:pt x="3743" y="7392"/>
                  </a:lnTo>
                  <a:lnTo>
                    <a:pt x="3743" y="7411"/>
                  </a:lnTo>
                  <a:lnTo>
                    <a:pt x="3743" y="7466"/>
                  </a:lnTo>
                  <a:lnTo>
                    <a:pt x="3743" y="7521"/>
                  </a:lnTo>
                  <a:lnTo>
                    <a:pt x="3724" y="7521"/>
                  </a:lnTo>
                  <a:lnTo>
                    <a:pt x="3724" y="7540"/>
                  </a:lnTo>
                  <a:lnTo>
                    <a:pt x="3761" y="7521"/>
                  </a:lnTo>
                  <a:lnTo>
                    <a:pt x="3724" y="7558"/>
                  </a:lnTo>
                  <a:lnTo>
                    <a:pt x="3687" y="7613"/>
                  </a:lnTo>
                  <a:lnTo>
                    <a:pt x="3706" y="7613"/>
                  </a:lnTo>
                  <a:lnTo>
                    <a:pt x="3724" y="7595"/>
                  </a:lnTo>
                  <a:lnTo>
                    <a:pt x="3706" y="7632"/>
                  </a:lnTo>
                  <a:lnTo>
                    <a:pt x="3687" y="7650"/>
                  </a:lnTo>
                  <a:lnTo>
                    <a:pt x="3687" y="7669"/>
                  </a:lnTo>
                  <a:lnTo>
                    <a:pt x="3687" y="7687"/>
                  </a:lnTo>
                  <a:lnTo>
                    <a:pt x="3669" y="7706"/>
                  </a:lnTo>
                  <a:lnTo>
                    <a:pt x="3669" y="7724"/>
                  </a:lnTo>
                  <a:lnTo>
                    <a:pt x="3669" y="7742"/>
                  </a:lnTo>
                  <a:lnTo>
                    <a:pt x="3651" y="7798"/>
                  </a:lnTo>
                  <a:lnTo>
                    <a:pt x="3651" y="7816"/>
                  </a:lnTo>
                  <a:lnTo>
                    <a:pt x="3651" y="7835"/>
                  </a:lnTo>
                  <a:lnTo>
                    <a:pt x="3632" y="7835"/>
                  </a:lnTo>
                  <a:lnTo>
                    <a:pt x="3632" y="7853"/>
                  </a:lnTo>
                  <a:lnTo>
                    <a:pt x="3632" y="7890"/>
                  </a:lnTo>
                  <a:lnTo>
                    <a:pt x="3632" y="7908"/>
                  </a:lnTo>
                  <a:lnTo>
                    <a:pt x="3632" y="7927"/>
                  </a:lnTo>
                  <a:lnTo>
                    <a:pt x="3595" y="7982"/>
                  </a:lnTo>
                  <a:lnTo>
                    <a:pt x="3595" y="8019"/>
                  </a:lnTo>
                  <a:lnTo>
                    <a:pt x="3614" y="8037"/>
                  </a:lnTo>
                  <a:lnTo>
                    <a:pt x="3595" y="8056"/>
                  </a:lnTo>
                  <a:lnTo>
                    <a:pt x="3577" y="8056"/>
                  </a:lnTo>
                  <a:lnTo>
                    <a:pt x="3577" y="8093"/>
                  </a:lnTo>
                  <a:lnTo>
                    <a:pt x="3558" y="8166"/>
                  </a:lnTo>
                  <a:lnTo>
                    <a:pt x="3540" y="8240"/>
                  </a:lnTo>
                  <a:lnTo>
                    <a:pt x="3540" y="8277"/>
                  </a:lnTo>
                  <a:lnTo>
                    <a:pt x="3558" y="8277"/>
                  </a:lnTo>
                  <a:lnTo>
                    <a:pt x="3540" y="8295"/>
                  </a:lnTo>
                  <a:lnTo>
                    <a:pt x="3521" y="8277"/>
                  </a:lnTo>
                  <a:lnTo>
                    <a:pt x="3503" y="8314"/>
                  </a:lnTo>
                  <a:lnTo>
                    <a:pt x="3485" y="8351"/>
                  </a:lnTo>
                  <a:lnTo>
                    <a:pt x="3466" y="8369"/>
                  </a:lnTo>
                  <a:lnTo>
                    <a:pt x="3448" y="8388"/>
                  </a:lnTo>
                  <a:lnTo>
                    <a:pt x="3448" y="8443"/>
                  </a:lnTo>
                  <a:lnTo>
                    <a:pt x="3448" y="8480"/>
                  </a:lnTo>
                  <a:lnTo>
                    <a:pt x="3411" y="8498"/>
                  </a:lnTo>
                  <a:lnTo>
                    <a:pt x="3411" y="8517"/>
                  </a:lnTo>
                  <a:lnTo>
                    <a:pt x="3411" y="8554"/>
                  </a:lnTo>
                  <a:lnTo>
                    <a:pt x="3411" y="8590"/>
                  </a:lnTo>
                  <a:lnTo>
                    <a:pt x="3392" y="8609"/>
                  </a:lnTo>
                  <a:lnTo>
                    <a:pt x="3374" y="8627"/>
                  </a:lnTo>
                  <a:lnTo>
                    <a:pt x="3374" y="8664"/>
                  </a:lnTo>
                  <a:lnTo>
                    <a:pt x="3337" y="8719"/>
                  </a:lnTo>
                  <a:lnTo>
                    <a:pt x="3356" y="8738"/>
                  </a:lnTo>
                  <a:lnTo>
                    <a:pt x="3319" y="8775"/>
                  </a:lnTo>
                  <a:lnTo>
                    <a:pt x="3282" y="8830"/>
                  </a:lnTo>
                  <a:lnTo>
                    <a:pt x="3263" y="8904"/>
                  </a:lnTo>
                  <a:lnTo>
                    <a:pt x="3263" y="8941"/>
                  </a:lnTo>
                  <a:lnTo>
                    <a:pt x="3263" y="8959"/>
                  </a:lnTo>
                  <a:lnTo>
                    <a:pt x="3227" y="8959"/>
                  </a:lnTo>
                  <a:lnTo>
                    <a:pt x="3227" y="8941"/>
                  </a:lnTo>
                  <a:lnTo>
                    <a:pt x="3208" y="8959"/>
                  </a:lnTo>
                  <a:lnTo>
                    <a:pt x="3208" y="9033"/>
                  </a:lnTo>
                  <a:lnTo>
                    <a:pt x="3190" y="9088"/>
                  </a:lnTo>
                  <a:lnTo>
                    <a:pt x="3171" y="9088"/>
                  </a:lnTo>
                  <a:lnTo>
                    <a:pt x="3153" y="9125"/>
                  </a:lnTo>
                  <a:lnTo>
                    <a:pt x="3079" y="9236"/>
                  </a:lnTo>
                  <a:lnTo>
                    <a:pt x="3005" y="9328"/>
                  </a:lnTo>
                  <a:lnTo>
                    <a:pt x="2968" y="9365"/>
                  </a:lnTo>
                  <a:lnTo>
                    <a:pt x="2968" y="9383"/>
                  </a:lnTo>
                  <a:lnTo>
                    <a:pt x="2950" y="9401"/>
                  </a:lnTo>
                  <a:lnTo>
                    <a:pt x="2968" y="9401"/>
                  </a:lnTo>
                  <a:lnTo>
                    <a:pt x="2987" y="9420"/>
                  </a:lnTo>
                  <a:lnTo>
                    <a:pt x="2968" y="9438"/>
                  </a:lnTo>
                  <a:lnTo>
                    <a:pt x="2932" y="9438"/>
                  </a:lnTo>
                  <a:lnTo>
                    <a:pt x="2913" y="9457"/>
                  </a:lnTo>
                  <a:lnTo>
                    <a:pt x="2876" y="9549"/>
                  </a:lnTo>
                  <a:lnTo>
                    <a:pt x="2839" y="9604"/>
                  </a:lnTo>
                  <a:lnTo>
                    <a:pt x="2821" y="9604"/>
                  </a:lnTo>
                  <a:lnTo>
                    <a:pt x="2803" y="9623"/>
                  </a:lnTo>
                  <a:lnTo>
                    <a:pt x="2784" y="9641"/>
                  </a:lnTo>
                  <a:lnTo>
                    <a:pt x="2784" y="9660"/>
                  </a:lnTo>
                  <a:lnTo>
                    <a:pt x="2747" y="9696"/>
                  </a:lnTo>
                  <a:lnTo>
                    <a:pt x="2710" y="9733"/>
                  </a:lnTo>
                  <a:lnTo>
                    <a:pt x="2710" y="9752"/>
                  </a:lnTo>
                  <a:lnTo>
                    <a:pt x="2692" y="9770"/>
                  </a:lnTo>
                  <a:lnTo>
                    <a:pt x="2674" y="9789"/>
                  </a:lnTo>
                  <a:lnTo>
                    <a:pt x="2655" y="9807"/>
                  </a:lnTo>
                  <a:lnTo>
                    <a:pt x="2563" y="9918"/>
                  </a:lnTo>
                  <a:lnTo>
                    <a:pt x="2471" y="10010"/>
                  </a:lnTo>
                  <a:lnTo>
                    <a:pt x="2415" y="10047"/>
                  </a:lnTo>
                  <a:lnTo>
                    <a:pt x="2415" y="10065"/>
                  </a:lnTo>
                  <a:lnTo>
                    <a:pt x="2397" y="10102"/>
                  </a:lnTo>
                  <a:lnTo>
                    <a:pt x="2323" y="10176"/>
                  </a:lnTo>
                  <a:lnTo>
                    <a:pt x="2250" y="10231"/>
                  </a:lnTo>
                  <a:lnTo>
                    <a:pt x="2231" y="10268"/>
                  </a:lnTo>
                  <a:lnTo>
                    <a:pt x="2231" y="10305"/>
                  </a:lnTo>
                  <a:lnTo>
                    <a:pt x="2176" y="10305"/>
                  </a:lnTo>
                  <a:lnTo>
                    <a:pt x="2157" y="10323"/>
                  </a:lnTo>
                  <a:lnTo>
                    <a:pt x="2121" y="10378"/>
                  </a:lnTo>
                  <a:lnTo>
                    <a:pt x="2121" y="10415"/>
                  </a:lnTo>
                  <a:lnTo>
                    <a:pt x="2139" y="10434"/>
                  </a:lnTo>
                  <a:lnTo>
                    <a:pt x="2157" y="10452"/>
                  </a:lnTo>
                  <a:lnTo>
                    <a:pt x="2176" y="10452"/>
                  </a:lnTo>
                  <a:lnTo>
                    <a:pt x="2176" y="10471"/>
                  </a:lnTo>
                  <a:lnTo>
                    <a:pt x="2194" y="10489"/>
                  </a:lnTo>
                  <a:lnTo>
                    <a:pt x="2213" y="10471"/>
                  </a:lnTo>
                  <a:lnTo>
                    <a:pt x="2231" y="10471"/>
                  </a:lnTo>
                  <a:lnTo>
                    <a:pt x="2268" y="10452"/>
                  </a:lnTo>
                  <a:lnTo>
                    <a:pt x="2268" y="10471"/>
                  </a:lnTo>
                  <a:lnTo>
                    <a:pt x="2286" y="10471"/>
                  </a:lnTo>
                  <a:lnTo>
                    <a:pt x="2286" y="10452"/>
                  </a:lnTo>
                  <a:lnTo>
                    <a:pt x="2286" y="10434"/>
                  </a:lnTo>
                  <a:lnTo>
                    <a:pt x="2268" y="10415"/>
                  </a:lnTo>
                  <a:lnTo>
                    <a:pt x="2268" y="10397"/>
                  </a:lnTo>
                  <a:lnTo>
                    <a:pt x="2305" y="10397"/>
                  </a:lnTo>
                  <a:lnTo>
                    <a:pt x="2305" y="10360"/>
                  </a:lnTo>
                  <a:lnTo>
                    <a:pt x="2342" y="10360"/>
                  </a:lnTo>
                  <a:lnTo>
                    <a:pt x="2360" y="10342"/>
                  </a:lnTo>
                  <a:lnTo>
                    <a:pt x="2360" y="10323"/>
                  </a:lnTo>
                  <a:lnTo>
                    <a:pt x="2379" y="10323"/>
                  </a:lnTo>
                  <a:lnTo>
                    <a:pt x="2397" y="10305"/>
                  </a:lnTo>
                  <a:lnTo>
                    <a:pt x="2415" y="10286"/>
                  </a:lnTo>
                  <a:lnTo>
                    <a:pt x="2415" y="10268"/>
                  </a:lnTo>
                  <a:lnTo>
                    <a:pt x="2434" y="10231"/>
                  </a:lnTo>
                  <a:lnTo>
                    <a:pt x="2471" y="10249"/>
                  </a:lnTo>
                  <a:lnTo>
                    <a:pt x="2489" y="10231"/>
                  </a:lnTo>
                  <a:lnTo>
                    <a:pt x="2526" y="10176"/>
                  </a:lnTo>
                  <a:lnTo>
                    <a:pt x="2618" y="10065"/>
                  </a:lnTo>
                  <a:lnTo>
                    <a:pt x="2710" y="9973"/>
                  </a:lnTo>
                  <a:lnTo>
                    <a:pt x="2729" y="9954"/>
                  </a:lnTo>
                  <a:lnTo>
                    <a:pt x="2729" y="9936"/>
                  </a:lnTo>
                  <a:lnTo>
                    <a:pt x="2747" y="9918"/>
                  </a:lnTo>
                  <a:lnTo>
                    <a:pt x="2784" y="9881"/>
                  </a:lnTo>
                  <a:lnTo>
                    <a:pt x="2858" y="9807"/>
                  </a:lnTo>
                  <a:lnTo>
                    <a:pt x="2913" y="9752"/>
                  </a:lnTo>
                  <a:lnTo>
                    <a:pt x="2895" y="9752"/>
                  </a:lnTo>
                  <a:lnTo>
                    <a:pt x="2913" y="9733"/>
                  </a:lnTo>
                  <a:lnTo>
                    <a:pt x="2950" y="9696"/>
                  </a:lnTo>
                  <a:lnTo>
                    <a:pt x="2968" y="9678"/>
                  </a:lnTo>
                  <a:lnTo>
                    <a:pt x="2987" y="9660"/>
                  </a:lnTo>
                  <a:lnTo>
                    <a:pt x="2968" y="9641"/>
                  </a:lnTo>
                  <a:lnTo>
                    <a:pt x="2950" y="9641"/>
                  </a:lnTo>
                  <a:lnTo>
                    <a:pt x="2968" y="9623"/>
                  </a:lnTo>
                  <a:lnTo>
                    <a:pt x="3005" y="9604"/>
                  </a:lnTo>
                  <a:lnTo>
                    <a:pt x="3042" y="9549"/>
                  </a:lnTo>
                  <a:lnTo>
                    <a:pt x="3079" y="9494"/>
                  </a:lnTo>
                  <a:lnTo>
                    <a:pt x="3079" y="9475"/>
                  </a:lnTo>
                  <a:lnTo>
                    <a:pt x="3061" y="9457"/>
                  </a:lnTo>
                  <a:lnTo>
                    <a:pt x="3116" y="9457"/>
                  </a:lnTo>
                  <a:lnTo>
                    <a:pt x="3116" y="9438"/>
                  </a:lnTo>
                  <a:lnTo>
                    <a:pt x="3116" y="9401"/>
                  </a:lnTo>
                  <a:lnTo>
                    <a:pt x="3153" y="9365"/>
                  </a:lnTo>
                  <a:lnTo>
                    <a:pt x="3245" y="9236"/>
                  </a:lnTo>
                  <a:lnTo>
                    <a:pt x="3319" y="9088"/>
                  </a:lnTo>
                  <a:lnTo>
                    <a:pt x="3374" y="9033"/>
                  </a:lnTo>
                  <a:lnTo>
                    <a:pt x="3374" y="8996"/>
                  </a:lnTo>
                  <a:lnTo>
                    <a:pt x="3374" y="8978"/>
                  </a:lnTo>
                  <a:lnTo>
                    <a:pt x="3374" y="8941"/>
                  </a:lnTo>
                  <a:lnTo>
                    <a:pt x="3411" y="8941"/>
                  </a:lnTo>
                  <a:lnTo>
                    <a:pt x="3411" y="8904"/>
                  </a:lnTo>
                  <a:lnTo>
                    <a:pt x="3448" y="8885"/>
                  </a:lnTo>
                  <a:lnTo>
                    <a:pt x="3448" y="8867"/>
                  </a:lnTo>
                  <a:lnTo>
                    <a:pt x="3448" y="8848"/>
                  </a:lnTo>
                  <a:lnTo>
                    <a:pt x="3466" y="8830"/>
                  </a:lnTo>
                  <a:lnTo>
                    <a:pt x="3503" y="8830"/>
                  </a:lnTo>
                  <a:lnTo>
                    <a:pt x="3485" y="8812"/>
                  </a:lnTo>
                  <a:lnTo>
                    <a:pt x="3466" y="8793"/>
                  </a:lnTo>
                  <a:lnTo>
                    <a:pt x="3466" y="8775"/>
                  </a:lnTo>
                  <a:lnTo>
                    <a:pt x="3485" y="8775"/>
                  </a:lnTo>
                  <a:lnTo>
                    <a:pt x="3485" y="8756"/>
                  </a:lnTo>
                  <a:lnTo>
                    <a:pt x="3466" y="8756"/>
                  </a:lnTo>
                  <a:lnTo>
                    <a:pt x="3448" y="8738"/>
                  </a:lnTo>
                  <a:lnTo>
                    <a:pt x="3466" y="8719"/>
                  </a:lnTo>
                  <a:lnTo>
                    <a:pt x="3485" y="8719"/>
                  </a:lnTo>
                  <a:lnTo>
                    <a:pt x="3503" y="8738"/>
                  </a:lnTo>
                  <a:lnTo>
                    <a:pt x="3521" y="8719"/>
                  </a:lnTo>
                  <a:lnTo>
                    <a:pt x="3503" y="8701"/>
                  </a:lnTo>
                  <a:lnTo>
                    <a:pt x="3485" y="8683"/>
                  </a:lnTo>
                  <a:lnTo>
                    <a:pt x="3503" y="8664"/>
                  </a:lnTo>
                  <a:lnTo>
                    <a:pt x="3540" y="8609"/>
                  </a:lnTo>
                  <a:lnTo>
                    <a:pt x="3558" y="8572"/>
                  </a:lnTo>
                  <a:lnTo>
                    <a:pt x="3577" y="8535"/>
                  </a:lnTo>
                  <a:lnTo>
                    <a:pt x="3632" y="8406"/>
                  </a:lnTo>
                  <a:lnTo>
                    <a:pt x="3669" y="8295"/>
                  </a:lnTo>
                  <a:lnTo>
                    <a:pt x="3687" y="8259"/>
                  </a:lnTo>
                  <a:lnTo>
                    <a:pt x="3706" y="8259"/>
                  </a:lnTo>
                  <a:lnTo>
                    <a:pt x="3706" y="8203"/>
                  </a:lnTo>
                  <a:lnTo>
                    <a:pt x="3780" y="8001"/>
                  </a:lnTo>
                  <a:lnTo>
                    <a:pt x="3798" y="7872"/>
                  </a:lnTo>
                  <a:lnTo>
                    <a:pt x="3816" y="7835"/>
                  </a:lnTo>
                  <a:lnTo>
                    <a:pt x="3835" y="7835"/>
                  </a:lnTo>
                  <a:lnTo>
                    <a:pt x="3835" y="7816"/>
                  </a:lnTo>
                  <a:lnTo>
                    <a:pt x="3816" y="7798"/>
                  </a:lnTo>
                  <a:lnTo>
                    <a:pt x="3798" y="7798"/>
                  </a:lnTo>
                  <a:lnTo>
                    <a:pt x="3798" y="7779"/>
                  </a:lnTo>
                  <a:lnTo>
                    <a:pt x="3798" y="7742"/>
                  </a:lnTo>
                  <a:lnTo>
                    <a:pt x="3798" y="7724"/>
                  </a:lnTo>
                  <a:lnTo>
                    <a:pt x="3816" y="7724"/>
                  </a:lnTo>
                  <a:lnTo>
                    <a:pt x="3835" y="7706"/>
                  </a:lnTo>
                  <a:lnTo>
                    <a:pt x="3835" y="7687"/>
                  </a:lnTo>
                  <a:lnTo>
                    <a:pt x="3853" y="7669"/>
                  </a:lnTo>
                  <a:lnTo>
                    <a:pt x="3872" y="7669"/>
                  </a:lnTo>
                  <a:lnTo>
                    <a:pt x="3872" y="7650"/>
                  </a:lnTo>
                  <a:lnTo>
                    <a:pt x="3872" y="7632"/>
                  </a:lnTo>
                  <a:lnTo>
                    <a:pt x="3853" y="7632"/>
                  </a:lnTo>
                  <a:lnTo>
                    <a:pt x="3835" y="7613"/>
                  </a:lnTo>
                  <a:lnTo>
                    <a:pt x="3835" y="7577"/>
                  </a:lnTo>
                  <a:lnTo>
                    <a:pt x="3853" y="7558"/>
                  </a:lnTo>
                  <a:lnTo>
                    <a:pt x="3853" y="7595"/>
                  </a:lnTo>
                  <a:lnTo>
                    <a:pt x="3872" y="7558"/>
                  </a:lnTo>
                  <a:lnTo>
                    <a:pt x="3872" y="7503"/>
                  </a:lnTo>
                  <a:lnTo>
                    <a:pt x="3890" y="7466"/>
                  </a:lnTo>
                  <a:lnTo>
                    <a:pt x="3902" y="7454"/>
                  </a:lnTo>
                  <a:lnTo>
                    <a:pt x="3902" y="7454"/>
                  </a:lnTo>
                  <a:lnTo>
                    <a:pt x="3890" y="7448"/>
                  </a:lnTo>
                  <a:lnTo>
                    <a:pt x="3890" y="7411"/>
                  </a:lnTo>
                  <a:lnTo>
                    <a:pt x="3909" y="7355"/>
                  </a:lnTo>
                  <a:lnTo>
                    <a:pt x="3927" y="7226"/>
                  </a:lnTo>
                  <a:lnTo>
                    <a:pt x="3964" y="7171"/>
                  </a:lnTo>
                  <a:lnTo>
                    <a:pt x="3927" y="7171"/>
                  </a:lnTo>
                  <a:lnTo>
                    <a:pt x="3945" y="7153"/>
                  </a:lnTo>
                  <a:lnTo>
                    <a:pt x="3945" y="7134"/>
                  </a:lnTo>
                  <a:lnTo>
                    <a:pt x="3927" y="7116"/>
                  </a:lnTo>
                  <a:lnTo>
                    <a:pt x="3909" y="7116"/>
                  </a:lnTo>
                  <a:lnTo>
                    <a:pt x="3927" y="7097"/>
                  </a:lnTo>
                  <a:lnTo>
                    <a:pt x="3945" y="7079"/>
                  </a:lnTo>
                  <a:lnTo>
                    <a:pt x="3945" y="7042"/>
                  </a:lnTo>
                  <a:lnTo>
                    <a:pt x="3945" y="7024"/>
                  </a:lnTo>
                  <a:lnTo>
                    <a:pt x="3927" y="7042"/>
                  </a:lnTo>
                  <a:lnTo>
                    <a:pt x="3927" y="7024"/>
                  </a:lnTo>
                  <a:lnTo>
                    <a:pt x="3945" y="6987"/>
                  </a:lnTo>
                  <a:lnTo>
                    <a:pt x="3945" y="6968"/>
                  </a:lnTo>
                  <a:lnTo>
                    <a:pt x="3945" y="6950"/>
                  </a:lnTo>
                  <a:lnTo>
                    <a:pt x="3964" y="6950"/>
                  </a:lnTo>
                  <a:lnTo>
                    <a:pt x="3964" y="6913"/>
                  </a:lnTo>
                  <a:lnTo>
                    <a:pt x="3964" y="6895"/>
                  </a:lnTo>
                  <a:lnTo>
                    <a:pt x="3945" y="6876"/>
                  </a:lnTo>
                  <a:lnTo>
                    <a:pt x="3945" y="6858"/>
                  </a:lnTo>
                  <a:lnTo>
                    <a:pt x="3964" y="6858"/>
                  </a:lnTo>
                  <a:lnTo>
                    <a:pt x="3964" y="6839"/>
                  </a:lnTo>
                  <a:lnTo>
                    <a:pt x="3964" y="6821"/>
                  </a:lnTo>
                  <a:lnTo>
                    <a:pt x="3964" y="6802"/>
                  </a:lnTo>
                  <a:lnTo>
                    <a:pt x="3964" y="6766"/>
                  </a:lnTo>
                  <a:lnTo>
                    <a:pt x="3964" y="6747"/>
                  </a:lnTo>
                  <a:lnTo>
                    <a:pt x="3945" y="6710"/>
                  </a:lnTo>
                  <a:lnTo>
                    <a:pt x="3964" y="6692"/>
                  </a:lnTo>
                  <a:lnTo>
                    <a:pt x="3982" y="6692"/>
                  </a:lnTo>
                  <a:lnTo>
                    <a:pt x="3982" y="6673"/>
                  </a:lnTo>
                  <a:lnTo>
                    <a:pt x="3909" y="6673"/>
                  </a:lnTo>
                  <a:lnTo>
                    <a:pt x="3945" y="6655"/>
                  </a:lnTo>
                  <a:lnTo>
                    <a:pt x="3982" y="6618"/>
                  </a:lnTo>
                  <a:lnTo>
                    <a:pt x="3982" y="6526"/>
                  </a:lnTo>
                  <a:lnTo>
                    <a:pt x="3982" y="6471"/>
                  </a:lnTo>
                  <a:lnTo>
                    <a:pt x="4001" y="6415"/>
                  </a:lnTo>
                  <a:lnTo>
                    <a:pt x="4001" y="6378"/>
                  </a:lnTo>
                  <a:lnTo>
                    <a:pt x="3982" y="6397"/>
                  </a:lnTo>
                  <a:lnTo>
                    <a:pt x="3964" y="6378"/>
                  </a:lnTo>
                  <a:lnTo>
                    <a:pt x="3982" y="6378"/>
                  </a:lnTo>
                  <a:lnTo>
                    <a:pt x="3964" y="6360"/>
                  </a:lnTo>
                  <a:lnTo>
                    <a:pt x="3964" y="6342"/>
                  </a:lnTo>
                  <a:lnTo>
                    <a:pt x="3945" y="6342"/>
                  </a:lnTo>
                  <a:lnTo>
                    <a:pt x="3964" y="6323"/>
                  </a:lnTo>
                  <a:lnTo>
                    <a:pt x="3982" y="6286"/>
                  </a:lnTo>
                  <a:lnTo>
                    <a:pt x="3964" y="6231"/>
                  </a:lnTo>
                  <a:lnTo>
                    <a:pt x="3964" y="6213"/>
                  </a:lnTo>
                  <a:lnTo>
                    <a:pt x="3945" y="6194"/>
                  </a:lnTo>
                  <a:lnTo>
                    <a:pt x="3964" y="6176"/>
                  </a:lnTo>
                  <a:lnTo>
                    <a:pt x="3982" y="6157"/>
                  </a:lnTo>
                  <a:lnTo>
                    <a:pt x="3982" y="6139"/>
                  </a:lnTo>
                  <a:lnTo>
                    <a:pt x="3964" y="6120"/>
                  </a:lnTo>
                  <a:lnTo>
                    <a:pt x="3945" y="6120"/>
                  </a:lnTo>
                  <a:lnTo>
                    <a:pt x="3964" y="6102"/>
                  </a:lnTo>
                  <a:lnTo>
                    <a:pt x="3964" y="6083"/>
                  </a:lnTo>
                  <a:lnTo>
                    <a:pt x="3964" y="6047"/>
                  </a:lnTo>
                  <a:lnTo>
                    <a:pt x="3964" y="6028"/>
                  </a:lnTo>
                  <a:lnTo>
                    <a:pt x="3964" y="5991"/>
                  </a:lnTo>
                  <a:lnTo>
                    <a:pt x="3945" y="5973"/>
                  </a:lnTo>
                  <a:lnTo>
                    <a:pt x="3927" y="5973"/>
                  </a:lnTo>
                  <a:lnTo>
                    <a:pt x="3945" y="5954"/>
                  </a:lnTo>
                  <a:lnTo>
                    <a:pt x="3945" y="5918"/>
                  </a:lnTo>
                  <a:lnTo>
                    <a:pt x="3927" y="5789"/>
                  </a:lnTo>
                  <a:lnTo>
                    <a:pt x="3927" y="5623"/>
                  </a:lnTo>
                  <a:lnTo>
                    <a:pt x="3909" y="5604"/>
                  </a:lnTo>
                  <a:lnTo>
                    <a:pt x="3890" y="5586"/>
                  </a:lnTo>
                  <a:lnTo>
                    <a:pt x="3909" y="5586"/>
                  </a:lnTo>
                  <a:lnTo>
                    <a:pt x="3927" y="5567"/>
                  </a:lnTo>
                  <a:lnTo>
                    <a:pt x="3909" y="5549"/>
                  </a:lnTo>
                  <a:lnTo>
                    <a:pt x="3927" y="5549"/>
                  </a:lnTo>
                  <a:lnTo>
                    <a:pt x="3927" y="5530"/>
                  </a:lnTo>
                  <a:lnTo>
                    <a:pt x="3909" y="5475"/>
                  </a:lnTo>
                  <a:lnTo>
                    <a:pt x="3909" y="5420"/>
                  </a:lnTo>
                  <a:lnTo>
                    <a:pt x="3927" y="5401"/>
                  </a:lnTo>
                  <a:lnTo>
                    <a:pt x="3890" y="5401"/>
                  </a:lnTo>
                  <a:lnTo>
                    <a:pt x="3890" y="5383"/>
                  </a:lnTo>
                  <a:lnTo>
                    <a:pt x="3890" y="5365"/>
                  </a:lnTo>
                  <a:lnTo>
                    <a:pt x="3890" y="5346"/>
                  </a:lnTo>
                  <a:lnTo>
                    <a:pt x="3872" y="5309"/>
                  </a:lnTo>
                  <a:lnTo>
                    <a:pt x="3853" y="5309"/>
                  </a:lnTo>
                  <a:lnTo>
                    <a:pt x="3853" y="5291"/>
                  </a:lnTo>
                  <a:lnTo>
                    <a:pt x="3853" y="5217"/>
                  </a:lnTo>
                  <a:lnTo>
                    <a:pt x="3835" y="5162"/>
                  </a:lnTo>
                  <a:lnTo>
                    <a:pt x="3816" y="5143"/>
                  </a:lnTo>
                  <a:lnTo>
                    <a:pt x="3816" y="5125"/>
                  </a:lnTo>
                  <a:lnTo>
                    <a:pt x="3835" y="5125"/>
                  </a:lnTo>
                  <a:lnTo>
                    <a:pt x="3835" y="5107"/>
                  </a:lnTo>
                  <a:lnTo>
                    <a:pt x="3835" y="5088"/>
                  </a:lnTo>
                  <a:lnTo>
                    <a:pt x="3798" y="5088"/>
                  </a:lnTo>
                  <a:lnTo>
                    <a:pt x="3816" y="5051"/>
                  </a:lnTo>
                  <a:lnTo>
                    <a:pt x="3798" y="4977"/>
                  </a:lnTo>
                  <a:lnTo>
                    <a:pt x="3780" y="4867"/>
                  </a:lnTo>
                  <a:lnTo>
                    <a:pt x="3761" y="4830"/>
                  </a:lnTo>
                  <a:lnTo>
                    <a:pt x="3743" y="4830"/>
                  </a:lnTo>
                  <a:lnTo>
                    <a:pt x="3743" y="4793"/>
                  </a:lnTo>
                  <a:lnTo>
                    <a:pt x="3724" y="4738"/>
                  </a:lnTo>
                  <a:lnTo>
                    <a:pt x="3706" y="4683"/>
                  </a:lnTo>
                  <a:lnTo>
                    <a:pt x="3687" y="4646"/>
                  </a:lnTo>
                  <a:lnTo>
                    <a:pt x="3706" y="4627"/>
                  </a:lnTo>
                  <a:lnTo>
                    <a:pt x="3687" y="4590"/>
                  </a:lnTo>
                  <a:lnTo>
                    <a:pt x="3669" y="4535"/>
                  </a:lnTo>
                  <a:lnTo>
                    <a:pt x="3651" y="4498"/>
                  </a:lnTo>
                  <a:lnTo>
                    <a:pt x="3632" y="4480"/>
                  </a:lnTo>
                  <a:lnTo>
                    <a:pt x="3614" y="4461"/>
                  </a:lnTo>
                  <a:lnTo>
                    <a:pt x="3595" y="4498"/>
                  </a:lnTo>
                  <a:lnTo>
                    <a:pt x="3595" y="4480"/>
                  </a:lnTo>
                  <a:lnTo>
                    <a:pt x="3614" y="4461"/>
                  </a:lnTo>
                  <a:lnTo>
                    <a:pt x="3632" y="4443"/>
                  </a:lnTo>
                  <a:lnTo>
                    <a:pt x="3632" y="4424"/>
                  </a:lnTo>
                  <a:lnTo>
                    <a:pt x="3632" y="4388"/>
                  </a:lnTo>
                  <a:lnTo>
                    <a:pt x="3614" y="4351"/>
                  </a:lnTo>
                  <a:lnTo>
                    <a:pt x="3614" y="4314"/>
                  </a:lnTo>
                  <a:lnTo>
                    <a:pt x="3595" y="4314"/>
                  </a:lnTo>
                  <a:lnTo>
                    <a:pt x="3577" y="4295"/>
                  </a:lnTo>
                  <a:lnTo>
                    <a:pt x="3558" y="4277"/>
                  </a:lnTo>
                  <a:lnTo>
                    <a:pt x="3577" y="4259"/>
                  </a:lnTo>
                  <a:lnTo>
                    <a:pt x="3558" y="4240"/>
                  </a:lnTo>
                  <a:lnTo>
                    <a:pt x="3540" y="4222"/>
                  </a:lnTo>
                  <a:lnTo>
                    <a:pt x="3558" y="4185"/>
                  </a:lnTo>
                  <a:lnTo>
                    <a:pt x="3540" y="4148"/>
                  </a:lnTo>
                  <a:lnTo>
                    <a:pt x="3521" y="4130"/>
                  </a:lnTo>
                  <a:lnTo>
                    <a:pt x="3503" y="4111"/>
                  </a:lnTo>
                  <a:lnTo>
                    <a:pt x="3503" y="4074"/>
                  </a:lnTo>
                  <a:lnTo>
                    <a:pt x="3485" y="4037"/>
                  </a:lnTo>
                  <a:lnTo>
                    <a:pt x="3466" y="4001"/>
                  </a:lnTo>
                  <a:lnTo>
                    <a:pt x="3448" y="3982"/>
                  </a:lnTo>
                  <a:lnTo>
                    <a:pt x="3448" y="3945"/>
                  </a:lnTo>
                  <a:lnTo>
                    <a:pt x="3429" y="3964"/>
                  </a:lnTo>
                  <a:lnTo>
                    <a:pt x="3411" y="3964"/>
                  </a:lnTo>
                  <a:lnTo>
                    <a:pt x="3411" y="3945"/>
                  </a:lnTo>
                  <a:lnTo>
                    <a:pt x="3429" y="3927"/>
                  </a:lnTo>
                  <a:lnTo>
                    <a:pt x="3429" y="3908"/>
                  </a:lnTo>
                  <a:lnTo>
                    <a:pt x="3429" y="3890"/>
                  </a:lnTo>
                  <a:lnTo>
                    <a:pt x="3429" y="3853"/>
                  </a:lnTo>
                  <a:lnTo>
                    <a:pt x="3411" y="3853"/>
                  </a:lnTo>
                  <a:lnTo>
                    <a:pt x="3392" y="3816"/>
                  </a:lnTo>
                  <a:lnTo>
                    <a:pt x="3374" y="3779"/>
                  </a:lnTo>
                  <a:lnTo>
                    <a:pt x="3374" y="3761"/>
                  </a:lnTo>
                  <a:lnTo>
                    <a:pt x="3356" y="3742"/>
                  </a:lnTo>
                  <a:lnTo>
                    <a:pt x="3337" y="3724"/>
                  </a:lnTo>
                  <a:lnTo>
                    <a:pt x="3337" y="3706"/>
                  </a:lnTo>
                  <a:lnTo>
                    <a:pt x="3319" y="3650"/>
                  </a:lnTo>
                  <a:lnTo>
                    <a:pt x="3319" y="3632"/>
                  </a:lnTo>
                  <a:lnTo>
                    <a:pt x="3300" y="3632"/>
                  </a:lnTo>
                  <a:lnTo>
                    <a:pt x="3263" y="3613"/>
                  </a:lnTo>
                  <a:lnTo>
                    <a:pt x="3282" y="3613"/>
                  </a:lnTo>
                  <a:lnTo>
                    <a:pt x="3300" y="3595"/>
                  </a:lnTo>
                  <a:lnTo>
                    <a:pt x="3263" y="3558"/>
                  </a:lnTo>
                  <a:lnTo>
                    <a:pt x="3227" y="3540"/>
                  </a:lnTo>
                  <a:lnTo>
                    <a:pt x="3227" y="3521"/>
                  </a:lnTo>
                  <a:lnTo>
                    <a:pt x="3190" y="3521"/>
                  </a:lnTo>
                  <a:lnTo>
                    <a:pt x="3190" y="3484"/>
                  </a:lnTo>
                  <a:lnTo>
                    <a:pt x="3208" y="3484"/>
                  </a:lnTo>
                  <a:lnTo>
                    <a:pt x="3208" y="3466"/>
                  </a:lnTo>
                  <a:lnTo>
                    <a:pt x="3153" y="3355"/>
                  </a:lnTo>
                  <a:lnTo>
                    <a:pt x="3079" y="3245"/>
                  </a:lnTo>
                  <a:lnTo>
                    <a:pt x="3061" y="3226"/>
                  </a:lnTo>
                  <a:lnTo>
                    <a:pt x="3042" y="3245"/>
                  </a:lnTo>
                  <a:lnTo>
                    <a:pt x="3042" y="3208"/>
                  </a:lnTo>
                  <a:lnTo>
                    <a:pt x="3061" y="3208"/>
                  </a:lnTo>
                  <a:lnTo>
                    <a:pt x="3061" y="3189"/>
                  </a:lnTo>
                  <a:lnTo>
                    <a:pt x="3042" y="3189"/>
                  </a:lnTo>
                  <a:lnTo>
                    <a:pt x="3042" y="3171"/>
                  </a:lnTo>
                  <a:lnTo>
                    <a:pt x="3024" y="3153"/>
                  </a:lnTo>
                  <a:lnTo>
                    <a:pt x="3024" y="3134"/>
                  </a:lnTo>
                  <a:lnTo>
                    <a:pt x="3005" y="3097"/>
                  </a:lnTo>
                  <a:lnTo>
                    <a:pt x="2968" y="3060"/>
                  </a:lnTo>
                  <a:lnTo>
                    <a:pt x="2950" y="3060"/>
                  </a:lnTo>
                  <a:lnTo>
                    <a:pt x="2950" y="3024"/>
                  </a:lnTo>
                  <a:lnTo>
                    <a:pt x="2932" y="2987"/>
                  </a:lnTo>
                  <a:lnTo>
                    <a:pt x="2895" y="2987"/>
                  </a:lnTo>
                  <a:lnTo>
                    <a:pt x="2858" y="3024"/>
                  </a:lnTo>
                  <a:lnTo>
                    <a:pt x="2876" y="2987"/>
                  </a:lnTo>
                  <a:lnTo>
                    <a:pt x="2913" y="2931"/>
                  </a:lnTo>
                  <a:lnTo>
                    <a:pt x="2895" y="2913"/>
                  </a:lnTo>
                  <a:lnTo>
                    <a:pt x="2895" y="2931"/>
                  </a:lnTo>
                  <a:lnTo>
                    <a:pt x="2876" y="2931"/>
                  </a:lnTo>
                  <a:lnTo>
                    <a:pt x="2876" y="2895"/>
                  </a:lnTo>
                  <a:lnTo>
                    <a:pt x="2858" y="2839"/>
                  </a:lnTo>
                  <a:lnTo>
                    <a:pt x="2839" y="2821"/>
                  </a:lnTo>
                  <a:lnTo>
                    <a:pt x="2839" y="2839"/>
                  </a:lnTo>
                  <a:lnTo>
                    <a:pt x="2821" y="2839"/>
                  </a:lnTo>
                  <a:lnTo>
                    <a:pt x="2803" y="2821"/>
                  </a:lnTo>
                  <a:lnTo>
                    <a:pt x="2784" y="2839"/>
                  </a:lnTo>
                  <a:lnTo>
                    <a:pt x="2784" y="2821"/>
                  </a:lnTo>
                  <a:lnTo>
                    <a:pt x="2803" y="2802"/>
                  </a:lnTo>
                  <a:lnTo>
                    <a:pt x="2821" y="2802"/>
                  </a:lnTo>
                  <a:lnTo>
                    <a:pt x="2803" y="2784"/>
                  </a:lnTo>
                  <a:lnTo>
                    <a:pt x="2784" y="2765"/>
                  </a:lnTo>
                  <a:lnTo>
                    <a:pt x="2803" y="2747"/>
                  </a:lnTo>
                  <a:lnTo>
                    <a:pt x="2784" y="2747"/>
                  </a:lnTo>
                  <a:lnTo>
                    <a:pt x="2766" y="2729"/>
                  </a:lnTo>
                  <a:lnTo>
                    <a:pt x="2729" y="2729"/>
                  </a:lnTo>
                  <a:lnTo>
                    <a:pt x="2747" y="2710"/>
                  </a:lnTo>
                  <a:lnTo>
                    <a:pt x="2747" y="2692"/>
                  </a:lnTo>
                  <a:lnTo>
                    <a:pt x="2710" y="2692"/>
                  </a:lnTo>
                  <a:lnTo>
                    <a:pt x="2692" y="2673"/>
                  </a:lnTo>
                  <a:lnTo>
                    <a:pt x="2710" y="2655"/>
                  </a:lnTo>
                  <a:lnTo>
                    <a:pt x="2710" y="2636"/>
                  </a:lnTo>
                  <a:lnTo>
                    <a:pt x="2674" y="2636"/>
                  </a:lnTo>
                  <a:lnTo>
                    <a:pt x="2674" y="2618"/>
                  </a:lnTo>
                  <a:lnTo>
                    <a:pt x="2655" y="2581"/>
                  </a:lnTo>
                  <a:lnTo>
                    <a:pt x="2637" y="2563"/>
                  </a:lnTo>
                  <a:lnTo>
                    <a:pt x="2618" y="2544"/>
                  </a:lnTo>
                  <a:lnTo>
                    <a:pt x="2618" y="2526"/>
                  </a:lnTo>
                  <a:lnTo>
                    <a:pt x="2618" y="2507"/>
                  </a:lnTo>
                  <a:lnTo>
                    <a:pt x="2563" y="2452"/>
                  </a:lnTo>
                  <a:lnTo>
                    <a:pt x="2545" y="2452"/>
                  </a:lnTo>
                  <a:lnTo>
                    <a:pt x="2545" y="2434"/>
                  </a:lnTo>
                  <a:lnTo>
                    <a:pt x="2545" y="2397"/>
                  </a:lnTo>
                  <a:lnTo>
                    <a:pt x="2508" y="2397"/>
                  </a:lnTo>
                  <a:lnTo>
                    <a:pt x="2489" y="2360"/>
                  </a:lnTo>
                  <a:lnTo>
                    <a:pt x="2471" y="2342"/>
                  </a:lnTo>
                  <a:lnTo>
                    <a:pt x="2471" y="2305"/>
                  </a:lnTo>
                  <a:lnTo>
                    <a:pt x="2471" y="2286"/>
                  </a:lnTo>
                  <a:lnTo>
                    <a:pt x="2452" y="2286"/>
                  </a:lnTo>
                  <a:lnTo>
                    <a:pt x="2452" y="2268"/>
                  </a:lnTo>
                  <a:lnTo>
                    <a:pt x="2452" y="2249"/>
                  </a:lnTo>
                  <a:lnTo>
                    <a:pt x="2415" y="2249"/>
                  </a:lnTo>
                  <a:lnTo>
                    <a:pt x="2415" y="2231"/>
                  </a:lnTo>
                  <a:lnTo>
                    <a:pt x="2397" y="2231"/>
                  </a:lnTo>
                  <a:lnTo>
                    <a:pt x="2397" y="2212"/>
                  </a:lnTo>
                  <a:lnTo>
                    <a:pt x="2379" y="2194"/>
                  </a:lnTo>
                  <a:lnTo>
                    <a:pt x="2360" y="2139"/>
                  </a:lnTo>
                  <a:lnTo>
                    <a:pt x="2342" y="2120"/>
                  </a:lnTo>
                  <a:lnTo>
                    <a:pt x="2305" y="2083"/>
                  </a:lnTo>
                  <a:lnTo>
                    <a:pt x="2286" y="2047"/>
                  </a:lnTo>
                  <a:lnTo>
                    <a:pt x="2286" y="2028"/>
                  </a:lnTo>
                  <a:lnTo>
                    <a:pt x="2268" y="1991"/>
                  </a:lnTo>
                  <a:lnTo>
                    <a:pt x="2231" y="1991"/>
                  </a:lnTo>
                  <a:lnTo>
                    <a:pt x="2213" y="2010"/>
                  </a:lnTo>
                  <a:lnTo>
                    <a:pt x="2213" y="1991"/>
                  </a:lnTo>
                  <a:lnTo>
                    <a:pt x="2194" y="1954"/>
                  </a:lnTo>
                  <a:lnTo>
                    <a:pt x="2213" y="1936"/>
                  </a:lnTo>
                  <a:lnTo>
                    <a:pt x="2213" y="1918"/>
                  </a:lnTo>
                  <a:lnTo>
                    <a:pt x="2157" y="1918"/>
                  </a:lnTo>
                  <a:lnTo>
                    <a:pt x="2139" y="1899"/>
                  </a:lnTo>
                  <a:lnTo>
                    <a:pt x="2139" y="1862"/>
                  </a:lnTo>
                  <a:lnTo>
                    <a:pt x="2121" y="1844"/>
                  </a:lnTo>
                  <a:lnTo>
                    <a:pt x="2102" y="1807"/>
                  </a:lnTo>
                  <a:lnTo>
                    <a:pt x="2102" y="1789"/>
                  </a:lnTo>
                  <a:lnTo>
                    <a:pt x="2047" y="1789"/>
                  </a:lnTo>
                  <a:lnTo>
                    <a:pt x="2065" y="1770"/>
                  </a:lnTo>
                  <a:lnTo>
                    <a:pt x="2047" y="1752"/>
                  </a:lnTo>
                  <a:lnTo>
                    <a:pt x="2010" y="1696"/>
                  </a:lnTo>
                  <a:lnTo>
                    <a:pt x="1992" y="1678"/>
                  </a:lnTo>
                  <a:lnTo>
                    <a:pt x="1992" y="1715"/>
                  </a:lnTo>
                  <a:lnTo>
                    <a:pt x="1992" y="1733"/>
                  </a:lnTo>
                  <a:lnTo>
                    <a:pt x="1955" y="1659"/>
                  </a:lnTo>
                  <a:lnTo>
                    <a:pt x="1936" y="1623"/>
                  </a:lnTo>
                  <a:lnTo>
                    <a:pt x="1936" y="1604"/>
                  </a:lnTo>
                  <a:lnTo>
                    <a:pt x="1899" y="1586"/>
                  </a:lnTo>
                  <a:lnTo>
                    <a:pt x="1826" y="1586"/>
                  </a:lnTo>
                  <a:lnTo>
                    <a:pt x="1844" y="1567"/>
                  </a:lnTo>
                  <a:lnTo>
                    <a:pt x="1862" y="1549"/>
                  </a:lnTo>
                  <a:lnTo>
                    <a:pt x="1862" y="1530"/>
                  </a:lnTo>
                  <a:lnTo>
                    <a:pt x="1826" y="1530"/>
                  </a:lnTo>
                  <a:lnTo>
                    <a:pt x="1807" y="1549"/>
                  </a:lnTo>
                  <a:lnTo>
                    <a:pt x="1770" y="1549"/>
                  </a:lnTo>
                  <a:lnTo>
                    <a:pt x="1752" y="1512"/>
                  </a:lnTo>
                  <a:lnTo>
                    <a:pt x="1770" y="1475"/>
                  </a:lnTo>
                  <a:lnTo>
                    <a:pt x="1770" y="1457"/>
                  </a:lnTo>
                  <a:lnTo>
                    <a:pt x="1752" y="1475"/>
                  </a:lnTo>
                  <a:lnTo>
                    <a:pt x="1715" y="1475"/>
                  </a:lnTo>
                  <a:lnTo>
                    <a:pt x="1715" y="1438"/>
                  </a:lnTo>
                  <a:lnTo>
                    <a:pt x="1733" y="1420"/>
                  </a:lnTo>
                  <a:lnTo>
                    <a:pt x="1697" y="1420"/>
                  </a:lnTo>
                  <a:lnTo>
                    <a:pt x="1678" y="1438"/>
                  </a:lnTo>
                  <a:lnTo>
                    <a:pt x="1660" y="1420"/>
                  </a:lnTo>
                  <a:lnTo>
                    <a:pt x="1660" y="1401"/>
                  </a:lnTo>
                  <a:lnTo>
                    <a:pt x="1678" y="1401"/>
                  </a:lnTo>
                  <a:lnTo>
                    <a:pt x="1678" y="1420"/>
                  </a:lnTo>
                  <a:lnTo>
                    <a:pt x="1697" y="1383"/>
                  </a:lnTo>
                  <a:lnTo>
                    <a:pt x="1678" y="1383"/>
                  </a:lnTo>
                  <a:lnTo>
                    <a:pt x="1660" y="1365"/>
                  </a:lnTo>
                  <a:lnTo>
                    <a:pt x="1586" y="1291"/>
                  </a:lnTo>
                  <a:lnTo>
                    <a:pt x="1512" y="1217"/>
                  </a:lnTo>
                  <a:lnTo>
                    <a:pt x="1494" y="1199"/>
                  </a:lnTo>
                  <a:lnTo>
                    <a:pt x="1475" y="1199"/>
                  </a:lnTo>
                  <a:lnTo>
                    <a:pt x="1457" y="1180"/>
                  </a:lnTo>
                  <a:lnTo>
                    <a:pt x="1457" y="1162"/>
                  </a:lnTo>
                  <a:lnTo>
                    <a:pt x="1439" y="1143"/>
                  </a:lnTo>
                  <a:lnTo>
                    <a:pt x="1420" y="1125"/>
                  </a:lnTo>
                  <a:lnTo>
                    <a:pt x="1402" y="1070"/>
                  </a:lnTo>
                  <a:lnTo>
                    <a:pt x="1383" y="1070"/>
                  </a:lnTo>
                  <a:lnTo>
                    <a:pt x="1383" y="1088"/>
                  </a:lnTo>
                  <a:lnTo>
                    <a:pt x="1346" y="1088"/>
                  </a:lnTo>
                  <a:lnTo>
                    <a:pt x="1346" y="1051"/>
                  </a:lnTo>
                  <a:lnTo>
                    <a:pt x="1309" y="1014"/>
                  </a:lnTo>
                  <a:lnTo>
                    <a:pt x="1273" y="977"/>
                  </a:lnTo>
                  <a:lnTo>
                    <a:pt x="1273" y="959"/>
                  </a:lnTo>
                  <a:lnTo>
                    <a:pt x="1273" y="941"/>
                  </a:lnTo>
                  <a:lnTo>
                    <a:pt x="1236" y="941"/>
                  </a:lnTo>
                  <a:lnTo>
                    <a:pt x="1217" y="904"/>
                  </a:lnTo>
                  <a:lnTo>
                    <a:pt x="1180" y="885"/>
                  </a:lnTo>
                  <a:lnTo>
                    <a:pt x="1144" y="885"/>
                  </a:lnTo>
                  <a:lnTo>
                    <a:pt x="1107" y="867"/>
                  </a:lnTo>
                  <a:lnTo>
                    <a:pt x="1088" y="885"/>
                  </a:lnTo>
                  <a:lnTo>
                    <a:pt x="1070" y="867"/>
                  </a:lnTo>
                  <a:lnTo>
                    <a:pt x="1051" y="848"/>
                  </a:lnTo>
                  <a:lnTo>
                    <a:pt x="1070" y="812"/>
                  </a:lnTo>
                  <a:lnTo>
                    <a:pt x="1070" y="793"/>
                  </a:lnTo>
                  <a:lnTo>
                    <a:pt x="1051" y="756"/>
                  </a:lnTo>
                  <a:lnTo>
                    <a:pt x="1015" y="738"/>
                  </a:lnTo>
                  <a:lnTo>
                    <a:pt x="996" y="701"/>
                  </a:lnTo>
                  <a:lnTo>
                    <a:pt x="978" y="683"/>
                  </a:lnTo>
                  <a:lnTo>
                    <a:pt x="959" y="683"/>
                  </a:lnTo>
                  <a:lnTo>
                    <a:pt x="941" y="701"/>
                  </a:lnTo>
                  <a:lnTo>
                    <a:pt x="922" y="701"/>
                  </a:lnTo>
                  <a:lnTo>
                    <a:pt x="904" y="683"/>
                  </a:lnTo>
                  <a:lnTo>
                    <a:pt x="904" y="664"/>
                  </a:lnTo>
                  <a:lnTo>
                    <a:pt x="904" y="627"/>
                  </a:lnTo>
                  <a:lnTo>
                    <a:pt x="886" y="646"/>
                  </a:lnTo>
                  <a:lnTo>
                    <a:pt x="886" y="664"/>
                  </a:lnTo>
                  <a:lnTo>
                    <a:pt x="849" y="627"/>
                  </a:lnTo>
                  <a:lnTo>
                    <a:pt x="830" y="609"/>
                  </a:lnTo>
                  <a:lnTo>
                    <a:pt x="812" y="609"/>
                  </a:lnTo>
                  <a:lnTo>
                    <a:pt x="793" y="553"/>
                  </a:lnTo>
                  <a:lnTo>
                    <a:pt x="756" y="535"/>
                  </a:lnTo>
                  <a:lnTo>
                    <a:pt x="738" y="517"/>
                  </a:lnTo>
                  <a:lnTo>
                    <a:pt x="683" y="480"/>
                  </a:lnTo>
                  <a:lnTo>
                    <a:pt x="627" y="424"/>
                  </a:lnTo>
                  <a:lnTo>
                    <a:pt x="591" y="424"/>
                  </a:lnTo>
                  <a:lnTo>
                    <a:pt x="591" y="443"/>
                  </a:lnTo>
                  <a:lnTo>
                    <a:pt x="572" y="406"/>
                  </a:lnTo>
                  <a:lnTo>
                    <a:pt x="554" y="406"/>
                  </a:lnTo>
                  <a:lnTo>
                    <a:pt x="554" y="424"/>
                  </a:lnTo>
                  <a:lnTo>
                    <a:pt x="535" y="424"/>
                  </a:lnTo>
                  <a:lnTo>
                    <a:pt x="535" y="406"/>
                  </a:lnTo>
                  <a:lnTo>
                    <a:pt x="535" y="388"/>
                  </a:lnTo>
                  <a:lnTo>
                    <a:pt x="535" y="369"/>
                  </a:lnTo>
                  <a:lnTo>
                    <a:pt x="535" y="351"/>
                  </a:lnTo>
                  <a:lnTo>
                    <a:pt x="517" y="314"/>
                  </a:lnTo>
                  <a:lnTo>
                    <a:pt x="498" y="314"/>
                  </a:lnTo>
                  <a:lnTo>
                    <a:pt x="498" y="295"/>
                  </a:lnTo>
                  <a:lnTo>
                    <a:pt x="480" y="295"/>
                  </a:lnTo>
                  <a:lnTo>
                    <a:pt x="462" y="314"/>
                  </a:lnTo>
                  <a:lnTo>
                    <a:pt x="443" y="351"/>
                  </a:lnTo>
                  <a:lnTo>
                    <a:pt x="425" y="332"/>
                  </a:lnTo>
                  <a:lnTo>
                    <a:pt x="425" y="314"/>
                  </a:lnTo>
                  <a:lnTo>
                    <a:pt x="425" y="295"/>
                  </a:lnTo>
                  <a:lnTo>
                    <a:pt x="406" y="295"/>
                  </a:lnTo>
                  <a:lnTo>
                    <a:pt x="443" y="277"/>
                  </a:lnTo>
                  <a:lnTo>
                    <a:pt x="443" y="259"/>
                  </a:lnTo>
                  <a:lnTo>
                    <a:pt x="443" y="240"/>
                  </a:lnTo>
                  <a:lnTo>
                    <a:pt x="406" y="240"/>
                  </a:lnTo>
                  <a:lnTo>
                    <a:pt x="369" y="222"/>
                  </a:lnTo>
                  <a:lnTo>
                    <a:pt x="351" y="203"/>
                  </a:lnTo>
                  <a:lnTo>
                    <a:pt x="333" y="185"/>
                  </a:lnTo>
                  <a:lnTo>
                    <a:pt x="314" y="166"/>
                  </a:lnTo>
                  <a:lnTo>
                    <a:pt x="296" y="185"/>
                  </a:lnTo>
                  <a:lnTo>
                    <a:pt x="240" y="185"/>
                  </a:lnTo>
                  <a:lnTo>
                    <a:pt x="259" y="166"/>
                  </a:lnTo>
                  <a:lnTo>
                    <a:pt x="277" y="148"/>
                  </a:lnTo>
                  <a:lnTo>
                    <a:pt x="259" y="148"/>
                  </a:lnTo>
                  <a:lnTo>
                    <a:pt x="240" y="130"/>
                  </a:lnTo>
                  <a:lnTo>
                    <a:pt x="203" y="130"/>
                  </a:lnTo>
                  <a:lnTo>
                    <a:pt x="203" y="111"/>
                  </a:lnTo>
                  <a:lnTo>
                    <a:pt x="203" y="93"/>
                  </a:lnTo>
                  <a:lnTo>
                    <a:pt x="222" y="74"/>
                  </a:lnTo>
                  <a:lnTo>
                    <a:pt x="167" y="74"/>
                  </a:lnTo>
                  <a:lnTo>
                    <a:pt x="167" y="56"/>
                  </a:lnTo>
                  <a:lnTo>
                    <a:pt x="130" y="56"/>
                  </a:lnTo>
                  <a:lnTo>
                    <a:pt x="111" y="74"/>
                  </a:lnTo>
                  <a:lnTo>
                    <a:pt x="111" y="56"/>
                  </a:lnTo>
                  <a:lnTo>
                    <a:pt x="93" y="56"/>
                  </a:lnTo>
                  <a:lnTo>
                    <a:pt x="74" y="74"/>
                  </a:lnTo>
                  <a:lnTo>
                    <a:pt x="38" y="74"/>
                  </a:lnTo>
                  <a:lnTo>
                    <a:pt x="56" y="37"/>
                  </a:lnTo>
                  <a:lnTo>
                    <a:pt x="74" y="19"/>
                  </a:lnTo>
                  <a:lnTo>
                    <a:pt x="56" y="19"/>
                  </a:lnTo>
                  <a:lnTo>
                    <a:pt x="38" y="37"/>
                  </a:lnTo>
                  <a:lnTo>
                    <a:pt x="19" y="37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1498900" y="1128450"/>
              <a:ext cx="137825" cy="88500"/>
            </a:xfrm>
            <a:custGeom>
              <a:avLst/>
              <a:gdLst/>
              <a:ahLst/>
              <a:cxnLst/>
              <a:rect l="l" t="t" r="r" b="b"/>
              <a:pathLst>
                <a:path w="5513" h="3540" extrusionOk="0">
                  <a:moveTo>
                    <a:pt x="111" y="0"/>
                  </a:moveTo>
                  <a:lnTo>
                    <a:pt x="130" y="19"/>
                  </a:lnTo>
                  <a:lnTo>
                    <a:pt x="130" y="0"/>
                  </a:lnTo>
                  <a:close/>
                  <a:moveTo>
                    <a:pt x="1954" y="129"/>
                  </a:moveTo>
                  <a:lnTo>
                    <a:pt x="1936" y="148"/>
                  </a:lnTo>
                  <a:lnTo>
                    <a:pt x="1936" y="166"/>
                  </a:lnTo>
                  <a:lnTo>
                    <a:pt x="1954" y="166"/>
                  </a:lnTo>
                  <a:lnTo>
                    <a:pt x="1954" y="129"/>
                  </a:lnTo>
                  <a:close/>
                  <a:moveTo>
                    <a:pt x="738" y="148"/>
                  </a:moveTo>
                  <a:lnTo>
                    <a:pt x="738" y="166"/>
                  </a:lnTo>
                  <a:lnTo>
                    <a:pt x="738" y="185"/>
                  </a:lnTo>
                  <a:lnTo>
                    <a:pt x="756" y="185"/>
                  </a:lnTo>
                  <a:lnTo>
                    <a:pt x="775" y="166"/>
                  </a:lnTo>
                  <a:lnTo>
                    <a:pt x="756" y="148"/>
                  </a:lnTo>
                  <a:close/>
                  <a:moveTo>
                    <a:pt x="701" y="166"/>
                  </a:moveTo>
                  <a:lnTo>
                    <a:pt x="701" y="203"/>
                  </a:lnTo>
                  <a:lnTo>
                    <a:pt x="683" y="203"/>
                  </a:lnTo>
                  <a:lnTo>
                    <a:pt x="683" y="166"/>
                  </a:lnTo>
                  <a:close/>
                  <a:moveTo>
                    <a:pt x="148" y="203"/>
                  </a:moveTo>
                  <a:lnTo>
                    <a:pt x="166" y="221"/>
                  </a:lnTo>
                  <a:lnTo>
                    <a:pt x="148" y="240"/>
                  </a:lnTo>
                  <a:lnTo>
                    <a:pt x="130" y="221"/>
                  </a:lnTo>
                  <a:lnTo>
                    <a:pt x="148" y="203"/>
                  </a:lnTo>
                  <a:close/>
                  <a:moveTo>
                    <a:pt x="240" y="203"/>
                  </a:moveTo>
                  <a:lnTo>
                    <a:pt x="240" y="221"/>
                  </a:lnTo>
                  <a:lnTo>
                    <a:pt x="259" y="221"/>
                  </a:lnTo>
                  <a:lnTo>
                    <a:pt x="259" y="240"/>
                  </a:lnTo>
                  <a:lnTo>
                    <a:pt x="222" y="240"/>
                  </a:lnTo>
                  <a:lnTo>
                    <a:pt x="240" y="203"/>
                  </a:lnTo>
                  <a:close/>
                  <a:moveTo>
                    <a:pt x="1107" y="240"/>
                  </a:moveTo>
                  <a:lnTo>
                    <a:pt x="1125" y="258"/>
                  </a:lnTo>
                  <a:lnTo>
                    <a:pt x="1125" y="277"/>
                  </a:lnTo>
                  <a:lnTo>
                    <a:pt x="1107" y="295"/>
                  </a:lnTo>
                  <a:lnTo>
                    <a:pt x="1107" y="258"/>
                  </a:lnTo>
                  <a:lnTo>
                    <a:pt x="1088" y="240"/>
                  </a:lnTo>
                  <a:close/>
                  <a:moveTo>
                    <a:pt x="848" y="277"/>
                  </a:moveTo>
                  <a:lnTo>
                    <a:pt x="848" y="295"/>
                  </a:lnTo>
                  <a:lnTo>
                    <a:pt x="848" y="314"/>
                  </a:lnTo>
                  <a:lnTo>
                    <a:pt x="830" y="314"/>
                  </a:lnTo>
                  <a:lnTo>
                    <a:pt x="830" y="295"/>
                  </a:lnTo>
                  <a:lnTo>
                    <a:pt x="848" y="277"/>
                  </a:lnTo>
                  <a:close/>
                  <a:moveTo>
                    <a:pt x="1070" y="277"/>
                  </a:moveTo>
                  <a:lnTo>
                    <a:pt x="1070" y="295"/>
                  </a:lnTo>
                  <a:lnTo>
                    <a:pt x="1070" y="314"/>
                  </a:lnTo>
                  <a:lnTo>
                    <a:pt x="1051" y="295"/>
                  </a:lnTo>
                  <a:lnTo>
                    <a:pt x="1070" y="277"/>
                  </a:lnTo>
                  <a:close/>
                  <a:moveTo>
                    <a:pt x="1272" y="314"/>
                  </a:moveTo>
                  <a:lnTo>
                    <a:pt x="1291" y="350"/>
                  </a:lnTo>
                  <a:lnTo>
                    <a:pt x="1291" y="369"/>
                  </a:lnTo>
                  <a:lnTo>
                    <a:pt x="1272" y="350"/>
                  </a:lnTo>
                  <a:lnTo>
                    <a:pt x="1272" y="332"/>
                  </a:lnTo>
                  <a:lnTo>
                    <a:pt x="1272" y="314"/>
                  </a:lnTo>
                  <a:close/>
                  <a:moveTo>
                    <a:pt x="1567" y="369"/>
                  </a:moveTo>
                  <a:lnTo>
                    <a:pt x="1567" y="406"/>
                  </a:lnTo>
                  <a:lnTo>
                    <a:pt x="1549" y="406"/>
                  </a:lnTo>
                  <a:lnTo>
                    <a:pt x="1549" y="387"/>
                  </a:lnTo>
                  <a:lnTo>
                    <a:pt x="1549" y="369"/>
                  </a:lnTo>
                  <a:close/>
                  <a:moveTo>
                    <a:pt x="1770" y="387"/>
                  </a:moveTo>
                  <a:lnTo>
                    <a:pt x="1789" y="406"/>
                  </a:lnTo>
                  <a:lnTo>
                    <a:pt x="1770" y="406"/>
                  </a:lnTo>
                  <a:lnTo>
                    <a:pt x="1752" y="387"/>
                  </a:lnTo>
                  <a:close/>
                  <a:moveTo>
                    <a:pt x="1641" y="406"/>
                  </a:moveTo>
                  <a:lnTo>
                    <a:pt x="1623" y="424"/>
                  </a:lnTo>
                  <a:lnTo>
                    <a:pt x="1623" y="406"/>
                  </a:lnTo>
                  <a:close/>
                  <a:moveTo>
                    <a:pt x="1918" y="443"/>
                  </a:moveTo>
                  <a:lnTo>
                    <a:pt x="1899" y="461"/>
                  </a:lnTo>
                  <a:lnTo>
                    <a:pt x="1899" y="443"/>
                  </a:lnTo>
                  <a:close/>
                  <a:moveTo>
                    <a:pt x="2102" y="516"/>
                  </a:moveTo>
                  <a:lnTo>
                    <a:pt x="2084" y="535"/>
                  </a:lnTo>
                  <a:lnTo>
                    <a:pt x="2084" y="516"/>
                  </a:lnTo>
                  <a:close/>
                  <a:moveTo>
                    <a:pt x="1807" y="590"/>
                  </a:moveTo>
                  <a:lnTo>
                    <a:pt x="1789" y="608"/>
                  </a:lnTo>
                  <a:lnTo>
                    <a:pt x="1807" y="608"/>
                  </a:lnTo>
                  <a:lnTo>
                    <a:pt x="1807" y="590"/>
                  </a:lnTo>
                  <a:close/>
                  <a:moveTo>
                    <a:pt x="1954" y="590"/>
                  </a:moveTo>
                  <a:lnTo>
                    <a:pt x="1936" y="608"/>
                  </a:lnTo>
                  <a:lnTo>
                    <a:pt x="1954" y="608"/>
                  </a:lnTo>
                  <a:lnTo>
                    <a:pt x="1954" y="590"/>
                  </a:lnTo>
                  <a:close/>
                  <a:moveTo>
                    <a:pt x="2581" y="664"/>
                  </a:moveTo>
                  <a:lnTo>
                    <a:pt x="2581" y="682"/>
                  </a:lnTo>
                  <a:lnTo>
                    <a:pt x="2581" y="701"/>
                  </a:lnTo>
                  <a:lnTo>
                    <a:pt x="2563" y="682"/>
                  </a:lnTo>
                  <a:lnTo>
                    <a:pt x="2581" y="664"/>
                  </a:lnTo>
                  <a:close/>
                  <a:moveTo>
                    <a:pt x="2766" y="756"/>
                  </a:moveTo>
                  <a:lnTo>
                    <a:pt x="2747" y="774"/>
                  </a:lnTo>
                  <a:lnTo>
                    <a:pt x="2747" y="756"/>
                  </a:lnTo>
                  <a:close/>
                  <a:moveTo>
                    <a:pt x="2968" y="885"/>
                  </a:moveTo>
                  <a:lnTo>
                    <a:pt x="2950" y="903"/>
                  </a:lnTo>
                  <a:lnTo>
                    <a:pt x="2950" y="885"/>
                  </a:lnTo>
                  <a:close/>
                  <a:moveTo>
                    <a:pt x="2839" y="903"/>
                  </a:moveTo>
                  <a:lnTo>
                    <a:pt x="2839" y="922"/>
                  </a:lnTo>
                  <a:lnTo>
                    <a:pt x="2821" y="940"/>
                  </a:lnTo>
                  <a:lnTo>
                    <a:pt x="2821" y="903"/>
                  </a:lnTo>
                  <a:close/>
                  <a:moveTo>
                    <a:pt x="3448" y="1161"/>
                  </a:moveTo>
                  <a:lnTo>
                    <a:pt x="3448" y="1180"/>
                  </a:lnTo>
                  <a:lnTo>
                    <a:pt x="3448" y="1198"/>
                  </a:lnTo>
                  <a:lnTo>
                    <a:pt x="3429" y="1180"/>
                  </a:lnTo>
                  <a:lnTo>
                    <a:pt x="3429" y="1161"/>
                  </a:lnTo>
                  <a:close/>
                  <a:moveTo>
                    <a:pt x="4166" y="1844"/>
                  </a:moveTo>
                  <a:lnTo>
                    <a:pt x="4166" y="1862"/>
                  </a:lnTo>
                  <a:lnTo>
                    <a:pt x="4148" y="1862"/>
                  </a:lnTo>
                  <a:lnTo>
                    <a:pt x="4148" y="1844"/>
                  </a:lnTo>
                  <a:close/>
                  <a:moveTo>
                    <a:pt x="4388" y="1880"/>
                  </a:moveTo>
                  <a:lnTo>
                    <a:pt x="4388" y="1899"/>
                  </a:lnTo>
                  <a:lnTo>
                    <a:pt x="4406" y="1880"/>
                  </a:lnTo>
                  <a:close/>
                  <a:moveTo>
                    <a:pt x="4332" y="1899"/>
                  </a:moveTo>
                  <a:lnTo>
                    <a:pt x="4332" y="1917"/>
                  </a:lnTo>
                  <a:lnTo>
                    <a:pt x="4314" y="1917"/>
                  </a:lnTo>
                  <a:lnTo>
                    <a:pt x="4314" y="1899"/>
                  </a:lnTo>
                  <a:close/>
                  <a:moveTo>
                    <a:pt x="4369" y="1936"/>
                  </a:moveTo>
                  <a:lnTo>
                    <a:pt x="4369" y="1954"/>
                  </a:lnTo>
                  <a:lnTo>
                    <a:pt x="4351" y="1954"/>
                  </a:lnTo>
                  <a:lnTo>
                    <a:pt x="4369" y="1936"/>
                  </a:lnTo>
                  <a:close/>
                  <a:moveTo>
                    <a:pt x="4240" y="1991"/>
                  </a:moveTo>
                  <a:lnTo>
                    <a:pt x="4240" y="2009"/>
                  </a:lnTo>
                  <a:lnTo>
                    <a:pt x="4259" y="1991"/>
                  </a:lnTo>
                  <a:close/>
                  <a:moveTo>
                    <a:pt x="4295" y="2046"/>
                  </a:moveTo>
                  <a:lnTo>
                    <a:pt x="4314" y="2065"/>
                  </a:lnTo>
                  <a:lnTo>
                    <a:pt x="4314" y="2046"/>
                  </a:lnTo>
                  <a:close/>
                  <a:moveTo>
                    <a:pt x="4480" y="2065"/>
                  </a:moveTo>
                  <a:lnTo>
                    <a:pt x="4461" y="2083"/>
                  </a:lnTo>
                  <a:lnTo>
                    <a:pt x="4443" y="2083"/>
                  </a:lnTo>
                  <a:lnTo>
                    <a:pt x="4480" y="2065"/>
                  </a:lnTo>
                  <a:close/>
                  <a:moveTo>
                    <a:pt x="4683" y="2304"/>
                  </a:moveTo>
                  <a:lnTo>
                    <a:pt x="4664" y="2323"/>
                  </a:lnTo>
                  <a:lnTo>
                    <a:pt x="4664" y="2304"/>
                  </a:lnTo>
                  <a:close/>
                  <a:moveTo>
                    <a:pt x="4812" y="2526"/>
                  </a:moveTo>
                  <a:lnTo>
                    <a:pt x="4812" y="2562"/>
                  </a:lnTo>
                  <a:lnTo>
                    <a:pt x="4793" y="2562"/>
                  </a:lnTo>
                  <a:lnTo>
                    <a:pt x="4793" y="2544"/>
                  </a:lnTo>
                  <a:lnTo>
                    <a:pt x="4812" y="2526"/>
                  </a:lnTo>
                  <a:close/>
                  <a:moveTo>
                    <a:pt x="259" y="111"/>
                  </a:moveTo>
                  <a:lnTo>
                    <a:pt x="240" y="129"/>
                  </a:lnTo>
                  <a:lnTo>
                    <a:pt x="222" y="129"/>
                  </a:lnTo>
                  <a:lnTo>
                    <a:pt x="222" y="148"/>
                  </a:lnTo>
                  <a:lnTo>
                    <a:pt x="203" y="129"/>
                  </a:lnTo>
                  <a:lnTo>
                    <a:pt x="185" y="129"/>
                  </a:lnTo>
                  <a:lnTo>
                    <a:pt x="185" y="148"/>
                  </a:lnTo>
                  <a:lnTo>
                    <a:pt x="166" y="185"/>
                  </a:lnTo>
                  <a:lnTo>
                    <a:pt x="166" y="166"/>
                  </a:lnTo>
                  <a:lnTo>
                    <a:pt x="166" y="148"/>
                  </a:lnTo>
                  <a:lnTo>
                    <a:pt x="148" y="129"/>
                  </a:lnTo>
                  <a:lnTo>
                    <a:pt x="130" y="129"/>
                  </a:lnTo>
                  <a:lnTo>
                    <a:pt x="130" y="166"/>
                  </a:lnTo>
                  <a:lnTo>
                    <a:pt x="111" y="148"/>
                  </a:lnTo>
                  <a:lnTo>
                    <a:pt x="111" y="129"/>
                  </a:lnTo>
                  <a:lnTo>
                    <a:pt x="93" y="148"/>
                  </a:lnTo>
                  <a:lnTo>
                    <a:pt x="74" y="129"/>
                  </a:lnTo>
                  <a:lnTo>
                    <a:pt x="56" y="148"/>
                  </a:lnTo>
                  <a:lnTo>
                    <a:pt x="56" y="166"/>
                  </a:lnTo>
                  <a:lnTo>
                    <a:pt x="37" y="166"/>
                  </a:lnTo>
                  <a:lnTo>
                    <a:pt x="37" y="185"/>
                  </a:lnTo>
                  <a:lnTo>
                    <a:pt x="19" y="148"/>
                  </a:lnTo>
                  <a:lnTo>
                    <a:pt x="19" y="185"/>
                  </a:lnTo>
                  <a:lnTo>
                    <a:pt x="19" y="203"/>
                  </a:lnTo>
                  <a:lnTo>
                    <a:pt x="1" y="203"/>
                  </a:lnTo>
                  <a:lnTo>
                    <a:pt x="19" y="221"/>
                  </a:lnTo>
                  <a:lnTo>
                    <a:pt x="37" y="240"/>
                  </a:lnTo>
                  <a:lnTo>
                    <a:pt x="56" y="240"/>
                  </a:lnTo>
                  <a:lnTo>
                    <a:pt x="56" y="258"/>
                  </a:lnTo>
                  <a:lnTo>
                    <a:pt x="37" y="258"/>
                  </a:lnTo>
                  <a:lnTo>
                    <a:pt x="56" y="295"/>
                  </a:lnTo>
                  <a:lnTo>
                    <a:pt x="74" y="277"/>
                  </a:lnTo>
                  <a:lnTo>
                    <a:pt x="93" y="295"/>
                  </a:lnTo>
                  <a:lnTo>
                    <a:pt x="93" y="277"/>
                  </a:lnTo>
                  <a:lnTo>
                    <a:pt x="111" y="277"/>
                  </a:lnTo>
                  <a:lnTo>
                    <a:pt x="130" y="295"/>
                  </a:lnTo>
                  <a:lnTo>
                    <a:pt x="148" y="277"/>
                  </a:lnTo>
                  <a:lnTo>
                    <a:pt x="148" y="295"/>
                  </a:lnTo>
                  <a:lnTo>
                    <a:pt x="148" y="314"/>
                  </a:lnTo>
                  <a:lnTo>
                    <a:pt x="166" y="277"/>
                  </a:lnTo>
                  <a:lnTo>
                    <a:pt x="185" y="258"/>
                  </a:lnTo>
                  <a:lnTo>
                    <a:pt x="185" y="277"/>
                  </a:lnTo>
                  <a:lnTo>
                    <a:pt x="185" y="295"/>
                  </a:lnTo>
                  <a:lnTo>
                    <a:pt x="203" y="277"/>
                  </a:lnTo>
                  <a:lnTo>
                    <a:pt x="203" y="295"/>
                  </a:lnTo>
                  <a:lnTo>
                    <a:pt x="222" y="314"/>
                  </a:lnTo>
                  <a:lnTo>
                    <a:pt x="222" y="295"/>
                  </a:lnTo>
                  <a:lnTo>
                    <a:pt x="222" y="277"/>
                  </a:lnTo>
                  <a:lnTo>
                    <a:pt x="240" y="277"/>
                  </a:lnTo>
                  <a:lnTo>
                    <a:pt x="240" y="295"/>
                  </a:lnTo>
                  <a:lnTo>
                    <a:pt x="259" y="277"/>
                  </a:lnTo>
                  <a:lnTo>
                    <a:pt x="295" y="240"/>
                  </a:lnTo>
                  <a:lnTo>
                    <a:pt x="295" y="258"/>
                  </a:lnTo>
                  <a:lnTo>
                    <a:pt x="314" y="295"/>
                  </a:lnTo>
                  <a:lnTo>
                    <a:pt x="314" y="314"/>
                  </a:lnTo>
                  <a:lnTo>
                    <a:pt x="332" y="295"/>
                  </a:lnTo>
                  <a:lnTo>
                    <a:pt x="351" y="295"/>
                  </a:lnTo>
                  <a:lnTo>
                    <a:pt x="369" y="277"/>
                  </a:lnTo>
                  <a:lnTo>
                    <a:pt x="388" y="295"/>
                  </a:lnTo>
                  <a:lnTo>
                    <a:pt x="406" y="314"/>
                  </a:lnTo>
                  <a:lnTo>
                    <a:pt x="425" y="295"/>
                  </a:lnTo>
                  <a:lnTo>
                    <a:pt x="443" y="258"/>
                  </a:lnTo>
                  <a:lnTo>
                    <a:pt x="461" y="295"/>
                  </a:lnTo>
                  <a:lnTo>
                    <a:pt x="498" y="295"/>
                  </a:lnTo>
                  <a:lnTo>
                    <a:pt x="517" y="277"/>
                  </a:lnTo>
                  <a:lnTo>
                    <a:pt x="517" y="240"/>
                  </a:lnTo>
                  <a:lnTo>
                    <a:pt x="517" y="221"/>
                  </a:lnTo>
                  <a:lnTo>
                    <a:pt x="535" y="240"/>
                  </a:lnTo>
                  <a:lnTo>
                    <a:pt x="535" y="258"/>
                  </a:lnTo>
                  <a:lnTo>
                    <a:pt x="517" y="277"/>
                  </a:lnTo>
                  <a:lnTo>
                    <a:pt x="517" y="295"/>
                  </a:lnTo>
                  <a:lnTo>
                    <a:pt x="517" y="314"/>
                  </a:lnTo>
                  <a:lnTo>
                    <a:pt x="535" y="295"/>
                  </a:lnTo>
                  <a:lnTo>
                    <a:pt x="554" y="314"/>
                  </a:lnTo>
                  <a:lnTo>
                    <a:pt x="590" y="314"/>
                  </a:lnTo>
                  <a:lnTo>
                    <a:pt x="609" y="332"/>
                  </a:lnTo>
                  <a:lnTo>
                    <a:pt x="627" y="314"/>
                  </a:lnTo>
                  <a:lnTo>
                    <a:pt x="701" y="314"/>
                  </a:lnTo>
                  <a:lnTo>
                    <a:pt x="719" y="277"/>
                  </a:lnTo>
                  <a:lnTo>
                    <a:pt x="738" y="240"/>
                  </a:lnTo>
                  <a:lnTo>
                    <a:pt x="738" y="258"/>
                  </a:lnTo>
                  <a:lnTo>
                    <a:pt x="738" y="277"/>
                  </a:lnTo>
                  <a:lnTo>
                    <a:pt x="738" y="295"/>
                  </a:lnTo>
                  <a:lnTo>
                    <a:pt x="738" y="314"/>
                  </a:lnTo>
                  <a:lnTo>
                    <a:pt x="793" y="314"/>
                  </a:lnTo>
                  <a:lnTo>
                    <a:pt x="793" y="295"/>
                  </a:lnTo>
                  <a:lnTo>
                    <a:pt x="812" y="332"/>
                  </a:lnTo>
                  <a:lnTo>
                    <a:pt x="848" y="332"/>
                  </a:lnTo>
                  <a:lnTo>
                    <a:pt x="867" y="350"/>
                  </a:lnTo>
                  <a:lnTo>
                    <a:pt x="885" y="350"/>
                  </a:lnTo>
                  <a:lnTo>
                    <a:pt x="885" y="332"/>
                  </a:lnTo>
                  <a:lnTo>
                    <a:pt x="867" y="332"/>
                  </a:lnTo>
                  <a:lnTo>
                    <a:pt x="867" y="314"/>
                  </a:lnTo>
                  <a:lnTo>
                    <a:pt x="885" y="332"/>
                  </a:lnTo>
                  <a:lnTo>
                    <a:pt x="904" y="369"/>
                  </a:lnTo>
                  <a:lnTo>
                    <a:pt x="904" y="350"/>
                  </a:lnTo>
                  <a:lnTo>
                    <a:pt x="904" y="332"/>
                  </a:lnTo>
                  <a:lnTo>
                    <a:pt x="941" y="332"/>
                  </a:lnTo>
                  <a:lnTo>
                    <a:pt x="922" y="350"/>
                  </a:lnTo>
                  <a:lnTo>
                    <a:pt x="996" y="350"/>
                  </a:lnTo>
                  <a:lnTo>
                    <a:pt x="1014" y="369"/>
                  </a:lnTo>
                  <a:lnTo>
                    <a:pt x="1070" y="369"/>
                  </a:lnTo>
                  <a:lnTo>
                    <a:pt x="1088" y="387"/>
                  </a:lnTo>
                  <a:lnTo>
                    <a:pt x="1125" y="369"/>
                  </a:lnTo>
                  <a:lnTo>
                    <a:pt x="1143" y="387"/>
                  </a:lnTo>
                  <a:lnTo>
                    <a:pt x="1162" y="387"/>
                  </a:lnTo>
                  <a:lnTo>
                    <a:pt x="1199" y="406"/>
                  </a:lnTo>
                  <a:lnTo>
                    <a:pt x="1236" y="406"/>
                  </a:lnTo>
                  <a:lnTo>
                    <a:pt x="1272" y="387"/>
                  </a:lnTo>
                  <a:lnTo>
                    <a:pt x="1272" y="406"/>
                  </a:lnTo>
                  <a:lnTo>
                    <a:pt x="1291" y="424"/>
                  </a:lnTo>
                  <a:lnTo>
                    <a:pt x="1309" y="406"/>
                  </a:lnTo>
                  <a:lnTo>
                    <a:pt x="1346" y="406"/>
                  </a:lnTo>
                  <a:lnTo>
                    <a:pt x="1365" y="424"/>
                  </a:lnTo>
                  <a:lnTo>
                    <a:pt x="1383" y="406"/>
                  </a:lnTo>
                  <a:lnTo>
                    <a:pt x="1383" y="424"/>
                  </a:lnTo>
                  <a:lnTo>
                    <a:pt x="1401" y="406"/>
                  </a:lnTo>
                  <a:lnTo>
                    <a:pt x="1420" y="406"/>
                  </a:lnTo>
                  <a:lnTo>
                    <a:pt x="1420" y="387"/>
                  </a:lnTo>
                  <a:lnTo>
                    <a:pt x="1401" y="387"/>
                  </a:lnTo>
                  <a:lnTo>
                    <a:pt x="1401" y="369"/>
                  </a:lnTo>
                  <a:lnTo>
                    <a:pt x="1420" y="350"/>
                  </a:lnTo>
                  <a:lnTo>
                    <a:pt x="1438" y="332"/>
                  </a:lnTo>
                  <a:lnTo>
                    <a:pt x="1438" y="369"/>
                  </a:lnTo>
                  <a:lnTo>
                    <a:pt x="1438" y="424"/>
                  </a:lnTo>
                  <a:lnTo>
                    <a:pt x="1457" y="443"/>
                  </a:lnTo>
                  <a:lnTo>
                    <a:pt x="1475" y="424"/>
                  </a:lnTo>
                  <a:lnTo>
                    <a:pt x="1475" y="443"/>
                  </a:lnTo>
                  <a:lnTo>
                    <a:pt x="1475" y="461"/>
                  </a:lnTo>
                  <a:lnTo>
                    <a:pt x="1512" y="443"/>
                  </a:lnTo>
                  <a:lnTo>
                    <a:pt x="1531" y="443"/>
                  </a:lnTo>
                  <a:lnTo>
                    <a:pt x="1549" y="461"/>
                  </a:lnTo>
                  <a:lnTo>
                    <a:pt x="1567" y="461"/>
                  </a:lnTo>
                  <a:lnTo>
                    <a:pt x="1567" y="443"/>
                  </a:lnTo>
                  <a:lnTo>
                    <a:pt x="1604" y="461"/>
                  </a:lnTo>
                  <a:lnTo>
                    <a:pt x="1623" y="461"/>
                  </a:lnTo>
                  <a:lnTo>
                    <a:pt x="1623" y="479"/>
                  </a:lnTo>
                  <a:lnTo>
                    <a:pt x="1641" y="443"/>
                  </a:lnTo>
                  <a:lnTo>
                    <a:pt x="1641" y="461"/>
                  </a:lnTo>
                  <a:lnTo>
                    <a:pt x="1641" y="479"/>
                  </a:lnTo>
                  <a:lnTo>
                    <a:pt x="1660" y="461"/>
                  </a:lnTo>
                  <a:lnTo>
                    <a:pt x="1678" y="479"/>
                  </a:lnTo>
                  <a:lnTo>
                    <a:pt x="1678" y="461"/>
                  </a:lnTo>
                  <a:lnTo>
                    <a:pt x="1696" y="443"/>
                  </a:lnTo>
                  <a:lnTo>
                    <a:pt x="1696" y="479"/>
                  </a:lnTo>
                  <a:lnTo>
                    <a:pt x="1715" y="461"/>
                  </a:lnTo>
                  <a:lnTo>
                    <a:pt x="1733" y="461"/>
                  </a:lnTo>
                  <a:lnTo>
                    <a:pt x="1733" y="479"/>
                  </a:lnTo>
                  <a:lnTo>
                    <a:pt x="1733" y="498"/>
                  </a:lnTo>
                  <a:lnTo>
                    <a:pt x="1752" y="516"/>
                  </a:lnTo>
                  <a:lnTo>
                    <a:pt x="1752" y="535"/>
                  </a:lnTo>
                  <a:lnTo>
                    <a:pt x="1807" y="535"/>
                  </a:lnTo>
                  <a:lnTo>
                    <a:pt x="1825" y="516"/>
                  </a:lnTo>
                  <a:lnTo>
                    <a:pt x="1825" y="535"/>
                  </a:lnTo>
                  <a:lnTo>
                    <a:pt x="1825" y="553"/>
                  </a:lnTo>
                  <a:lnTo>
                    <a:pt x="1844" y="535"/>
                  </a:lnTo>
                  <a:lnTo>
                    <a:pt x="1844" y="516"/>
                  </a:lnTo>
                  <a:lnTo>
                    <a:pt x="1862" y="498"/>
                  </a:lnTo>
                  <a:lnTo>
                    <a:pt x="1881" y="553"/>
                  </a:lnTo>
                  <a:lnTo>
                    <a:pt x="1899" y="590"/>
                  </a:lnTo>
                  <a:lnTo>
                    <a:pt x="1918" y="590"/>
                  </a:lnTo>
                  <a:lnTo>
                    <a:pt x="1918" y="572"/>
                  </a:lnTo>
                  <a:lnTo>
                    <a:pt x="1954" y="572"/>
                  </a:lnTo>
                  <a:lnTo>
                    <a:pt x="1954" y="590"/>
                  </a:lnTo>
                  <a:lnTo>
                    <a:pt x="1991" y="590"/>
                  </a:lnTo>
                  <a:lnTo>
                    <a:pt x="1991" y="572"/>
                  </a:lnTo>
                  <a:lnTo>
                    <a:pt x="2010" y="572"/>
                  </a:lnTo>
                  <a:lnTo>
                    <a:pt x="2010" y="590"/>
                  </a:lnTo>
                  <a:lnTo>
                    <a:pt x="2010" y="608"/>
                  </a:lnTo>
                  <a:lnTo>
                    <a:pt x="2028" y="608"/>
                  </a:lnTo>
                  <a:lnTo>
                    <a:pt x="2028" y="627"/>
                  </a:lnTo>
                  <a:lnTo>
                    <a:pt x="2028" y="645"/>
                  </a:lnTo>
                  <a:lnTo>
                    <a:pt x="2047" y="627"/>
                  </a:lnTo>
                  <a:lnTo>
                    <a:pt x="2065" y="590"/>
                  </a:lnTo>
                  <a:lnTo>
                    <a:pt x="2065" y="608"/>
                  </a:lnTo>
                  <a:lnTo>
                    <a:pt x="2065" y="627"/>
                  </a:lnTo>
                  <a:lnTo>
                    <a:pt x="2084" y="627"/>
                  </a:lnTo>
                  <a:lnTo>
                    <a:pt x="2084" y="645"/>
                  </a:lnTo>
                  <a:lnTo>
                    <a:pt x="2120" y="645"/>
                  </a:lnTo>
                  <a:lnTo>
                    <a:pt x="2139" y="627"/>
                  </a:lnTo>
                  <a:lnTo>
                    <a:pt x="2157" y="645"/>
                  </a:lnTo>
                  <a:lnTo>
                    <a:pt x="2157" y="664"/>
                  </a:lnTo>
                  <a:lnTo>
                    <a:pt x="2176" y="682"/>
                  </a:lnTo>
                  <a:lnTo>
                    <a:pt x="2231" y="682"/>
                  </a:lnTo>
                  <a:lnTo>
                    <a:pt x="2249" y="701"/>
                  </a:lnTo>
                  <a:lnTo>
                    <a:pt x="2249" y="719"/>
                  </a:lnTo>
                  <a:lnTo>
                    <a:pt x="2342" y="719"/>
                  </a:lnTo>
                  <a:lnTo>
                    <a:pt x="2360" y="701"/>
                  </a:lnTo>
                  <a:lnTo>
                    <a:pt x="2360" y="719"/>
                  </a:lnTo>
                  <a:lnTo>
                    <a:pt x="2342" y="738"/>
                  </a:lnTo>
                  <a:lnTo>
                    <a:pt x="2360" y="738"/>
                  </a:lnTo>
                  <a:lnTo>
                    <a:pt x="2434" y="774"/>
                  </a:lnTo>
                  <a:lnTo>
                    <a:pt x="2544" y="811"/>
                  </a:lnTo>
                  <a:lnTo>
                    <a:pt x="2544" y="830"/>
                  </a:lnTo>
                  <a:lnTo>
                    <a:pt x="2563" y="811"/>
                  </a:lnTo>
                  <a:lnTo>
                    <a:pt x="2563" y="830"/>
                  </a:lnTo>
                  <a:lnTo>
                    <a:pt x="2581" y="830"/>
                  </a:lnTo>
                  <a:lnTo>
                    <a:pt x="2600" y="811"/>
                  </a:lnTo>
                  <a:lnTo>
                    <a:pt x="2618" y="830"/>
                  </a:lnTo>
                  <a:lnTo>
                    <a:pt x="2618" y="848"/>
                  </a:lnTo>
                  <a:lnTo>
                    <a:pt x="2618" y="867"/>
                  </a:lnTo>
                  <a:lnTo>
                    <a:pt x="2637" y="848"/>
                  </a:lnTo>
                  <a:lnTo>
                    <a:pt x="2655" y="830"/>
                  </a:lnTo>
                  <a:lnTo>
                    <a:pt x="2655" y="867"/>
                  </a:lnTo>
                  <a:lnTo>
                    <a:pt x="2692" y="848"/>
                  </a:lnTo>
                  <a:lnTo>
                    <a:pt x="2692" y="867"/>
                  </a:lnTo>
                  <a:lnTo>
                    <a:pt x="2710" y="903"/>
                  </a:lnTo>
                  <a:lnTo>
                    <a:pt x="2729" y="885"/>
                  </a:lnTo>
                  <a:lnTo>
                    <a:pt x="2747" y="903"/>
                  </a:lnTo>
                  <a:lnTo>
                    <a:pt x="2784" y="903"/>
                  </a:lnTo>
                  <a:lnTo>
                    <a:pt x="2784" y="922"/>
                  </a:lnTo>
                  <a:lnTo>
                    <a:pt x="2821" y="959"/>
                  </a:lnTo>
                  <a:lnTo>
                    <a:pt x="2839" y="959"/>
                  </a:lnTo>
                  <a:lnTo>
                    <a:pt x="2839" y="940"/>
                  </a:lnTo>
                  <a:lnTo>
                    <a:pt x="2876" y="959"/>
                  </a:lnTo>
                  <a:lnTo>
                    <a:pt x="2895" y="977"/>
                  </a:lnTo>
                  <a:lnTo>
                    <a:pt x="3005" y="1032"/>
                  </a:lnTo>
                  <a:lnTo>
                    <a:pt x="3134" y="1106"/>
                  </a:lnTo>
                  <a:lnTo>
                    <a:pt x="3134" y="1125"/>
                  </a:lnTo>
                  <a:lnTo>
                    <a:pt x="3171" y="1125"/>
                  </a:lnTo>
                  <a:lnTo>
                    <a:pt x="3171" y="1143"/>
                  </a:lnTo>
                  <a:lnTo>
                    <a:pt x="3190" y="1143"/>
                  </a:lnTo>
                  <a:lnTo>
                    <a:pt x="3208" y="1161"/>
                  </a:lnTo>
                  <a:lnTo>
                    <a:pt x="3226" y="1180"/>
                  </a:lnTo>
                  <a:lnTo>
                    <a:pt x="3245" y="1180"/>
                  </a:lnTo>
                  <a:lnTo>
                    <a:pt x="3263" y="1198"/>
                  </a:lnTo>
                  <a:lnTo>
                    <a:pt x="3319" y="1254"/>
                  </a:lnTo>
                  <a:lnTo>
                    <a:pt x="3337" y="1254"/>
                  </a:lnTo>
                  <a:lnTo>
                    <a:pt x="3337" y="1272"/>
                  </a:lnTo>
                  <a:lnTo>
                    <a:pt x="3337" y="1291"/>
                  </a:lnTo>
                  <a:lnTo>
                    <a:pt x="3355" y="1272"/>
                  </a:lnTo>
                  <a:lnTo>
                    <a:pt x="3355" y="1254"/>
                  </a:lnTo>
                  <a:lnTo>
                    <a:pt x="3374" y="1254"/>
                  </a:lnTo>
                  <a:lnTo>
                    <a:pt x="3392" y="1291"/>
                  </a:lnTo>
                  <a:lnTo>
                    <a:pt x="3411" y="1272"/>
                  </a:lnTo>
                  <a:lnTo>
                    <a:pt x="3411" y="1291"/>
                  </a:lnTo>
                  <a:lnTo>
                    <a:pt x="3411" y="1309"/>
                  </a:lnTo>
                  <a:lnTo>
                    <a:pt x="3448" y="1327"/>
                  </a:lnTo>
                  <a:lnTo>
                    <a:pt x="3466" y="1327"/>
                  </a:lnTo>
                  <a:lnTo>
                    <a:pt x="3484" y="1346"/>
                  </a:lnTo>
                  <a:lnTo>
                    <a:pt x="3484" y="1364"/>
                  </a:lnTo>
                  <a:lnTo>
                    <a:pt x="3503" y="1346"/>
                  </a:lnTo>
                  <a:lnTo>
                    <a:pt x="3521" y="1364"/>
                  </a:lnTo>
                  <a:lnTo>
                    <a:pt x="3521" y="1383"/>
                  </a:lnTo>
                  <a:lnTo>
                    <a:pt x="3521" y="1401"/>
                  </a:lnTo>
                  <a:lnTo>
                    <a:pt x="3558" y="1383"/>
                  </a:lnTo>
                  <a:lnTo>
                    <a:pt x="3577" y="1383"/>
                  </a:lnTo>
                  <a:lnTo>
                    <a:pt x="3558" y="1401"/>
                  </a:lnTo>
                  <a:lnTo>
                    <a:pt x="3577" y="1420"/>
                  </a:lnTo>
                  <a:lnTo>
                    <a:pt x="3632" y="1438"/>
                  </a:lnTo>
                  <a:lnTo>
                    <a:pt x="3650" y="1456"/>
                  </a:lnTo>
                  <a:lnTo>
                    <a:pt x="3632" y="1456"/>
                  </a:lnTo>
                  <a:lnTo>
                    <a:pt x="3650" y="1475"/>
                  </a:lnTo>
                  <a:lnTo>
                    <a:pt x="3687" y="1475"/>
                  </a:lnTo>
                  <a:lnTo>
                    <a:pt x="3687" y="1493"/>
                  </a:lnTo>
                  <a:lnTo>
                    <a:pt x="3687" y="1512"/>
                  </a:lnTo>
                  <a:lnTo>
                    <a:pt x="3706" y="1512"/>
                  </a:lnTo>
                  <a:lnTo>
                    <a:pt x="3687" y="1530"/>
                  </a:lnTo>
                  <a:lnTo>
                    <a:pt x="3687" y="1549"/>
                  </a:lnTo>
                  <a:lnTo>
                    <a:pt x="3706" y="1530"/>
                  </a:lnTo>
                  <a:lnTo>
                    <a:pt x="3724" y="1530"/>
                  </a:lnTo>
                  <a:lnTo>
                    <a:pt x="3742" y="1549"/>
                  </a:lnTo>
                  <a:lnTo>
                    <a:pt x="3742" y="1567"/>
                  </a:lnTo>
                  <a:lnTo>
                    <a:pt x="3761" y="1567"/>
                  </a:lnTo>
                  <a:lnTo>
                    <a:pt x="3779" y="1585"/>
                  </a:lnTo>
                  <a:lnTo>
                    <a:pt x="3798" y="1585"/>
                  </a:lnTo>
                  <a:lnTo>
                    <a:pt x="3798" y="1604"/>
                  </a:lnTo>
                  <a:lnTo>
                    <a:pt x="3835" y="1585"/>
                  </a:lnTo>
                  <a:lnTo>
                    <a:pt x="3853" y="1585"/>
                  </a:lnTo>
                  <a:lnTo>
                    <a:pt x="3853" y="1604"/>
                  </a:lnTo>
                  <a:lnTo>
                    <a:pt x="3835" y="1622"/>
                  </a:lnTo>
                  <a:lnTo>
                    <a:pt x="3872" y="1604"/>
                  </a:lnTo>
                  <a:lnTo>
                    <a:pt x="3890" y="1622"/>
                  </a:lnTo>
                  <a:lnTo>
                    <a:pt x="3908" y="1622"/>
                  </a:lnTo>
                  <a:lnTo>
                    <a:pt x="3890" y="1641"/>
                  </a:lnTo>
                  <a:lnTo>
                    <a:pt x="3890" y="1659"/>
                  </a:lnTo>
                  <a:lnTo>
                    <a:pt x="3945" y="1659"/>
                  </a:lnTo>
                  <a:lnTo>
                    <a:pt x="3945" y="1678"/>
                  </a:lnTo>
                  <a:lnTo>
                    <a:pt x="3945" y="1714"/>
                  </a:lnTo>
                  <a:lnTo>
                    <a:pt x="3982" y="1714"/>
                  </a:lnTo>
                  <a:lnTo>
                    <a:pt x="3982" y="1751"/>
                  </a:lnTo>
                  <a:lnTo>
                    <a:pt x="4001" y="1770"/>
                  </a:lnTo>
                  <a:lnTo>
                    <a:pt x="4001" y="1751"/>
                  </a:lnTo>
                  <a:lnTo>
                    <a:pt x="4019" y="1751"/>
                  </a:lnTo>
                  <a:lnTo>
                    <a:pt x="4019" y="1770"/>
                  </a:lnTo>
                  <a:lnTo>
                    <a:pt x="4019" y="1788"/>
                  </a:lnTo>
                  <a:lnTo>
                    <a:pt x="4037" y="1807"/>
                  </a:lnTo>
                  <a:lnTo>
                    <a:pt x="4074" y="1807"/>
                  </a:lnTo>
                  <a:lnTo>
                    <a:pt x="4074" y="1825"/>
                  </a:lnTo>
                  <a:lnTo>
                    <a:pt x="4093" y="1807"/>
                  </a:lnTo>
                  <a:lnTo>
                    <a:pt x="4111" y="1807"/>
                  </a:lnTo>
                  <a:lnTo>
                    <a:pt x="4093" y="1825"/>
                  </a:lnTo>
                  <a:lnTo>
                    <a:pt x="4074" y="1844"/>
                  </a:lnTo>
                  <a:lnTo>
                    <a:pt x="4111" y="1825"/>
                  </a:lnTo>
                  <a:lnTo>
                    <a:pt x="4111" y="1862"/>
                  </a:lnTo>
                  <a:lnTo>
                    <a:pt x="4185" y="1936"/>
                  </a:lnTo>
                  <a:lnTo>
                    <a:pt x="4203" y="1954"/>
                  </a:lnTo>
                  <a:lnTo>
                    <a:pt x="4203" y="1936"/>
                  </a:lnTo>
                  <a:lnTo>
                    <a:pt x="4203" y="1917"/>
                  </a:lnTo>
                  <a:lnTo>
                    <a:pt x="4222" y="1917"/>
                  </a:lnTo>
                  <a:lnTo>
                    <a:pt x="4222" y="1936"/>
                  </a:lnTo>
                  <a:lnTo>
                    <a:pt x="4203" y="1954"/>
                  </a:lnTo>
                  <a:lnTo>
                    <a:pt x="4222" y="1954"/>
                  </a:lnTo>
                  <a:lnTo>
                    <a:pt x="4222" y="1973"/>
                  </a:lnTo>
                  <a:lnTo>
                    <a:pt x="4259" y="1973"/>
                  </a:lnTo>
                  <a:lnTo>
                    <a:pt x="4259" y="1991"/>
                  </a:lnTo>
                  <a:lnTo>
                    <a:pt x="4259" y="2009"/>
                  </a:lnTo>
                  <a:lnTo>
                    <a:pt x="4295" y="2028"/>
                  </a:lnTo>
                  <a:lnTo>
                    <a:pt x="4314" y="2046"/>
                  </a:lnTo>
                  <a:lnTo>
                    <a:pt x="4332" y="2028"/>
                  </a:lnTo>
                  <a:lnTo>
                    <a:pt x="4314" y="2065"/>
                  </a:lnTo>
                  <a:lnTo>
                    <a:pt x="4332" y="2102"/>
                  </a:lnTo>
                  <a:lnTo>
                    <a:pt x="4332" y="2083"/>
                  </a:lnTo>
                  <a:lnTo>
                    <a:pt x="4351" y="2065"/>
                  </a:lnTo>
                  <a:lnTo>
                    <a:pt x="4351" y="2083"/>
                  </a:lnTo>
                  <a:lnTo>
                    <a:pt x="4351" y="2102"/>
                  </a:lnTo>
                  <a:lnTo>
                    <a:pt x="4369" y="2120"/>
                  </a:lnTo>
                  <a:lnTo>
                    <a:pt x="4369" y="2138"/>
                  </a:lnTo>
                  <a:lnTo>
                    <a:pt x="4388" y="2138"/>
                  </a:lnTo>
                  <a:lnTo>
                    <a:pt x="4406" y="2175"/>
                  </a:lnTo>
                  <a:lnTo>
                    <a:pt x="4425" y="2175"/>
                  </a:lnTo>
                  <a:lnTo>
                    <a:pt x="4425" y="2212"/>
                  </a:lnTo>
                  <a:lnTo>
                    <a:pt x="4461" y="2212"/>
                  </a:lnTo>
                  <a:lnTo>
                    <a:pt x="4480" y="2249"/>
                  </a:lnTo>
                  <a:lnTo>
                    <a:pt x="4498" y="2249"/>
                  </a:lnTo>
                  <a:lnTo>
                    <a:pt x="4498" y="2267"/>
                  </a:lnTo>
                  <a:lnTo>
                    <a:pt x="4498" y="2286"/>
                  </a:lnTo>
                  <a:lnTo>
                    <a:pt x="4517" y="2286"/>
                  </a:lnTo>
                  <a:lnTo>
                    <a:pt x="4554" y="2323"/>
                  </a:lnTo>
                  <a:lnTo>
                    <a:pt x="4572" y="2341"/>
                  </a:lnTo>
                  <a:lnTo>
                    <a:pt x="4590" y="2360"/>
                  </a:lnTo>
                  <a:lnTo>
                    <a:pt x="4609" y="2341"/>
                  </a:lnTo>
                  <a:lnTo>
                    <a:pt x="4609" y="2360"/>
                  </a:lnTo>
                  <a:lnTo>
                    <a:pt x="4590" y="2378"/>
                  </a:lnTo>
                  <a:lnTo>
                    <a:pt x="4590" y="2397"/>
                  </a:lnTo>
                  <a:lnTo>
                    <a:pt x="4609" y="2415"/>
                  </a:lnTo>
                  <a:lnTo>
                    <a:pt x="4609" y="2433"/>
                  </a:lnTo>
                  <a:lnTo>
                    <a:pt x="4646" y="2452"/>
                  </a:lnTo>
                  <a:lnTo>
                    <a:pt x="4664" y="2470"/>
                  </a:lnTo>
                  <a:lnTo>
                    <a:pt x="4664" y="2489"/>
                  </a:lnTo>
                  <a:lnTo>
                    <a:pt x="4683" y="2489"/>
                  </a:lnTo>
                  <a:lnTo>
                    <a:pt x="4719" y="2507"/>
                  </a:lnTo>
                  <a:lnTo>
                    <a:pt x="4719" y="2526"/>
                  </a:lnTo>
                  <a:lnTo>
                    <a:pt x="4719" y="2544"/>
                  </a:lnTo>
                  <a:lnTo>
                    <a:pt x="4756" y="2581"/>
                  </a:lnTo>
                  <a:lnTo>
                    <a:pt x="4775" y="2562"/>
                  </a:lnTo>
                  <a:lnTo>
                    <a:pt x="4775" y="2599"/>
                  </a:lnTo>
                  <a:lnTo>
                    <a:pt x="4793" y="2636"/>
                  </a:lnTo>
                  <a:lnTo>
                    <a:pt x="4812" y="2673"/>
                  </a:lnTo>
                  <a:lnTo>
                    <a:pt x="4867" y="2673"/>
                  </a:lnTo>
                  <a:lnTo>
                    <a:pt x="4848" y="2691"/>
                  </a:lnTo>
                  <a:lnTo>
                    <a:pt x="4812" y="2691"/>
                  </a:lnTo>
                  <a:lnTo>
                    <a:pt x="4812" y="2710"/>
                  </a:lnTo>
                  <a:lnTo>
                    <a:pt x="4867" y="2728"/>
                  </a:lnTo>
                  <a:lnTo>
                    <a:pt x="4904" y="2728"/>
                  </a:lnTo>
                  <a:lnTo>
                    <a:pt x="4885" y="2747"/>
                  </a:lnTo>
                  <a:lnTo>
                    <a:pt x="4885" y="2765"/>
                  </a:lnTo>
                  <a:lnTo>
                    <a:pt x="4941" y="2839"/>
                  </a:lnTo>
                  <a:lnTo>
                    <a:pt x="4978" y="2894"/>
                  </a:lnTo>
                  <a:lnTo>
                    <a:pt x="4978" y="2913"/>
                  </a:lnTo>
                  <a:lnTo>
                    <a:pt x="4978" y="2931"/>
                  </a:lnTo>
                  <a:lnTo>
                    <a:pt x="4996" y="2950"/>
                  </a:lnTo>
                  <a:lnTo>
                    <a:pt x="4996" y="2931"/>
                  </a:lnTo>
                  <a:lnTo>
                    <a:pt x="5014" y="2913"/>
                  </a:lnTo>
                  <a:lnTo>
                    <a:pt x="5014" y="2950"/>
                  </a:lnTo>
                  <a:lnTo>
                    <a:pt x="4996" y="2968"/>
                  </a:lnTo>
                  <a:lnTo>
                    <a:pt x="5014" y="2968"/>
                  </a:lnTo>
                  <a:lnTo>
                    <a:pt x="5051" y="3005"/>
                  </a:lnTo>
                  <a:lnTo>
                    <a:pt x="5070" y="3042"/>
                  </a:lnTo>
                  <a:lnTo>
                    <a:pt x="5051" y="3042"/>
                  </a:lnTo>
                  <a:lnTo>
                    <a:pt x="5070" y="3060"/>
                  </a:lnTo>
                  <a:lnTo>
                    <a:pt x="5070" y="3079"/>
                  </a:lnTo>
                  <a:lnTo>
                    <a:pt x="5088" y="3079"/>
                  </a:lnTo>
                  <a:lnTo>
                    <a:pt x="5088" y="3115"/>
                  </a:lnTo>
                  <a:lnTo>
                    <a:pt x="5107" y="3134"/>
                  </a:lnTo>
                  <a:lnTo>
                    <a:pt x="5125" y="3134"/>
                  </a:lnTo>
                  <a:lnTo>
                    <a:pt x="5143" y="3171"/>
                  </a:lnTo>
                  <a:lnTo>
                    <a:pt x="5180" y="3244"/>
                  </a:lnTo>
                  <a:lnTo>
                    <a:pt x="5199" y="3300"/>
                  </a:lnTo>
                  <a:lnTo>
                    <a:pt x="5217" y="3337"/>
                  </a:lnTo>
                  <a:lnTo>
                    <a:pt x="5236" y="3337"/>
                  </a:lnTo>
                  <a:lnTo>
                    <a:pt x="5254" y="3355"/>
                  </a:lnTo>
                  <a:lnTo>
                    <a:pt x="5272" y="3410"/>
                  </a:lnTo>
                  <a:lnTo>
                    <a:pt x="5309" y="3447"/>
                  </a:lnTo>
                  <a:lnTo>
                    <a:pt x="5328" y="3466"/>
                  </a:lnTo>
                  <a:lnTo>
                    <a:pt x="5346" y="3466"/>
                  </a:lnTo>
                  <a:lnTo>
                    <a:pt x="5328" y="3484"/>
                  </a:lnTo>
                  <a:lnTo>
                    <a:pt x="5328" y="3503"/>
                  </a:lnTo>
                  <a:lnTo>
                    <a:pt x="5346" y="3521"/>
                  </a:lnTo>
                  <a:lnTo>
                    <a:pt x="5346" y="3503"/>
                  </a:lnTo>
                  <a:lnTo>
                    <a:pt x="5365" y="3503"/>
                  </a:lnTo>
                  <a:lnTo>
                    <a:pt x="5365" y="3484"/>
                  </a:lnTo>
                  <a:lnTo>
                    <a:pt x="5383" y="3484"/>
                  </a:lnTo>
                  <a:lnTo>
                    <a:pt x="5346" y="3521"/>
                  </a:lnTo>
                  <a:lnTo>
                    <a:pt x="5365" y="3539"/>
                  </a:lnTo>
                  <a:lnTo>
                    <a:pt x="5383" y="3539"/>
                  </a:lnTo>
                  <a:lnTo>
                    <a:pt x="5420" y="3521"/>
                  </a:lnTo>
                  <a:lnTo>
                    <a:pt x="5438" y="3521"/>
                  </a:lnTo>
                  <a:lnTo>
                    <a:pt x="5457" y="3503"/>
                  </a:lnTo>
                  <a:lnTo>
                    <a:pt x="5475" y="3503"/>
                  </a:lnTo>
                  <a:lnTo>
                    <a:pt x="5475" y="3484"/>
                  </a:lnTo>
                  <a:lnTo>
                    <a:pt x="5494" y="3466"/>
                  </a:lnTo>
                  <a:lnTo>
                    <a:pt x="5494" y="3447"/>
                  </a:lnTo>
                  <a:lnTo>
                    <a:pt x="5512" y="3429"/>
                  </a:lnTo>
                  <a:lnTo>
                    <a:pt x="5475" y="3429"/>
                  </a:lnTo>
                  <a:lnTo>
                    <a:pt x="5457" y="3447"/>
                  </a:lnTo>
                  <a:lnTo>
                    <a:pt x="5457" y="3429"/>
                  </a:lnTo>
                  <a:lnTo>
                    <a:pt x="5420" y="3429"/>
                  </a:lnTo>
                  <a:lnTo>
                    <a:pt x="5438" y="3392"/>
                  </a:lnTo>
                  <a:lnTo>
                    <a:pt x="5438" y="3373"/>
                  </a:lnTo>
                  <a:lnTo>
                    <a:pt x="5420" y="3373"/>
                  </a:lnTo>
                  <a:lnTo>
                    <a:pt x="5420" y="3355"/>
                  </a:lnTo>
                  <a:lnTo>
                    <a:pt x="5401" y="3337"/>
                  </a:lnTo>
                  <a:lnTo>
                    <a:pt x="5365" y="3337"/>
                  </a:lnTo>
                  <a:lnTo>
                    <a:pt x="5383" y="3318"/>
                  </a:lnTo>
                  <a:lnTo>
                    <a:pt x="5383" y="3300"/>
                  </a:lnTo>
                  <a:lnTo>
                    <a:pt x="5365" y="3263"/>
                  </a:lnTo>
                  <a:lnTo>
                    <a:pt x="5328" y="3208"/>
                  </a:lnTo>
                  <a:lnTo>
                    <a:pt x="5291" y="3134"/>
                  </a:lnTo>
                  <a:lnTo>
                    <a:pt x="5272" y="3134"/>
                  </a:lnTo>
                  <a:lnTo>
                    <a:pt x="5272" y="3115"/>
                  </a:lnTo>
                  <a:lnTo>
                    <a:pt x="5254" y="3079"/>
                  </a:lnTo>
                  <a:lnTo>
                    <a:pt x="5236" y="3042"/>
                  </a:lnTo>
                  <a:lnTo>
                    <a:pt x="5217" y="3005"/>
                  </a:lnTo>
                  <a:lnTo>
                    <a:pt x="5199" y="2986"/>
                  </a:lnTo>
                  <a:lnTo>
                    <a:pt x="5199" y="2968"/>
                  </a:lnTo>
                  <a:lnTo>
                    <a:pt x="5199" y="2950"/>
                  </a:lnTo>
                  <a:lnTo>
                    <a:pt x="5162" y="2950"/>
                  </a:lnTo>
                  <a:lnTo>
                    <a:pt x="5162" y="2913"/>
                  </a:lnTo>
                  <a:lnTo>
                    <a:pt x="5143" y="2894"/>
                  </a:lnTo>
                  <a:lnTo>
                    <a:pt x="5125" y="2857"/>
                  </a:lnTo>
                  <a:lnTo>
                    <a:pt x="5088" y="2857"/>
                  </a:lnTo>
                  <a:lnTo>
                    <a:pt x="5107" y="2820"/>
                  </a:lnTo>
                  <a:lnTo>
                    <a:pt x="5088" y="2820"/>
                  </a:lnTo>
                  <a:lnTo>
                    <a:pt x="5070" y="2784"/>
                  </a:lnTo>
                  <a:lnTo>
                    <a:pt x="5033" y="2710"/>
                  </a:lnTo>
                  <a:lnTo>
                    <a:pt x="4978" y="2655"/>
                  </a:lnTo>
                  <a:lnTo>
                    <a:pt x="4959" y="2599"/>
                  </a:lnTo>
                  <a:lnTo>
                    <a:pt x="4941" y="2581"/>
                  </a:lnTo>
                  <a:lnTo>
                    <a:pt x="4922" y="2581"/>
                  </a:lnTo>
                  <a:lnTo>
                    <a:pt x="4922" y="2544"/>
                  </a:lnTo>
                  <a:lnTo>
                    <a:pt x="4904" y="2562"/>
                  </a:lnTo>
                  <a:lnTo>
                    <a:pt x="4904" y="2562"/>
                  </a:lnTo>
                  <a:lnTo>
                    <a:pt x="4922" y="2526"/>
                  </a:lnTo>
                  <a:lnTo>
                    <a:pt x="4904" y="2526"/>
                  </a:lnTo>
                  <a:lnTo>
                    <a:pt x="4904" y="2507"/>
                  </a:lnTo>
                  <a:lnTo>
                    <a:pt x="4904" y="2470"/>
                  </a:lnTo>
                  <a:lnTo>
                    <a:pt x="4885" y="2489"/>
                  </a:lnTo>
                  <a:lnTo>
                    <a:pt x="4867" y="2507"/>
                  </a:lnTo>
                  <a:lnTo>
                    <a:pt x="4867" y="2489"/>
                  </a:lnTo>
                  <a:lnTo>
                    <a:pt x="4867" y="2470"/>
                  </a:lnTo>
                  <a:lnTo>
                    <a:pt x="4848" y="2489"/>
                  </a:lnTo>
                  <a:lnTo>
                    <a:pt x="4830" y="2489"/>
                  </a:lnTo>
                  <a:lnTo>
                    <a:pt x="4848" y="2470"/>
                  </a:lnTo>
                  <a:lnTo>
                    <a:pt x="4848" y="2452"/>
                  </a:lnTo>
                  <a:lnTo>
                    <a:pt x="4812" y="2452"/>
                  </a:lnTo>
                  <a:lnTo>
                    <a:pt x="4793" y="2415"/>
                  </a:lnTo>
                  <a:lnTo>
                    <a:pt x="4775" y="2397"/>
                  </a:lnTo>
                  <a:lnTo>
                    <a:pt x="4775" y="2360"/>
                  </a:lnTo>
                  <a:lnTo>
                    <a:pt x="4738" y="2323"/>
                  </a:lnTo>
                  <a:lnTo>
                    <a:pt x="4701" y="2267"/>
                  </a:lnTo>
                  <a:lnTo>
                    <a:pt x="4683" y="2231"/>
                  </a:lnTo>
                  <a:lnTo>
                    <a:pt x="4664" y="2212"/>
                  </a:lnTo>
                  <a:lnTo>
                    <a:pt x="4590" y="2120"/>
                  </a:lnTo>
                  <a:lnTo>
                    <a:pt x="4535" y="2046"/>
                  </a:lnTo>
                  <a:lnTo>
                    <a:pt x="4535" y="2028"/>
                  </a:lnTo>
                  <a:lnTo>
                    <a:pt x="4517" y="2046"/>
                  </a:lnTo>
                  <a:lnTo>
                    <a:pt x="4480" y="2046"/>
                  </a:lnTo>
                  <a:lnTo>
                    <a:pt x="4461" y="2028"/>
                  </a:lnTo>
                  <a:lnTo>
                    <a:pt x="4461" y="2009"/>
                  </a:lnTo>
                  <a:lnTo>
                    <a:pt x="4461" y="1991"/>
                  </a:lnTo>
                  <a:lnTo>
                    <a:pt x="4480" y="1973"/>
                  </a:lnTo>
                  <a:lnTo>
                    <a:pt x="4443" y="1973"/>
                  </a:lnTo>
                  <a:lnTo>
                    <a:pt x="4425" y="1991"/>
                  </a:lnTo>
                  <a:lnTo>
                    <a:pt x="4425" y="2009"/>
                  </a:lnTo>
                  <a:lnTo>
                    <a:pt x="4406" y="2009"/>
                  </a:lnTo>
                  <a:lnTo>
                    <a:pt x="4425" y="1991"/>
                  </a:lnTo>
                  <a:lnTo>
                    <a:pt x="4388" y="1991"/>
                  </a:lnTo>
                  <a:lnTo>
                    <a:pt x="4406" y="1954"/>
                  </a:lnTo>
                  <a:lnTo>
                    <a:pt x="4425" y="1973"/>
                  </a:lnTo>
                  <a:lnTo>
                    <a:pt x="4425" y="1954"/>
                  </a:lnTo>
                  <a:lnTo>
                    <a:pt x="4388" y="1936"/>
                  </a:lnTo>
                  <a:lnTo>
                    <a:pt x="4388" y="1917"/>
                  </a:lnTo>
                  <a:lnTo>
                    <a:pt x="4388" y="1899"/>
                  </a:lnTo>
                  <a:lnTo>
                    <a:pt x="4351" y="1899"/>
                  </a:lnTo>
                  <a:lnTo>
                    <a:pt x="4332" y="1862"/>
                  </a:lnTo>
                  <a:lnTo>
                    <a:pt x="4295" y="1807"/>
                  </a:lnTo>
                  <a:lnTo>
                    <a:pt x="4277" y="1770"/>
                  </a:lnTo>
                  <a:lnTo>
                    <a:pt x="4277" y="1788"/>
                  </a:lnTo>
                  <a:lnTo>
                    <a:pt x="4259" y="1807"/>
                  </a:lnTo>
                  <a:lnTo>
                    <a:pt x="4259" y="1770"/>
                  </a:lnTo>
                  <a:lnTo>
                    <a:pt x="4240" y="1770"/>
                  </a:lnTo>
                  <a:lnTo>
                    <a:pt x="4240" y="1751"/>
                  </a:lnTo>
                  <a:lnTo>
                    <a:pt x="4222" y="1733"/>
                  </a:lnTo>
                  <a:lnTo>
                    <a:pt x="4203" y="1751"/>
                  </a:lnTo>
                  <a:lnTo>
                    <a:pt x="4203" y="1770"/>
                  </a:lnTo>
                  <a:lnTo>
                    <a:pt x="4185" y="1751"/>
                  </a:lnTo>
                  <a:lnTo>
                    <a:pt x="4185" y="1733"/>
                  </a:lnTo>
                  <a:lnTo>
                    <a:pt x="4166" y="1714"/>
                  </a:lnTo>
                  <a:lnTo>
                    <a:pt x="4185" y="1696"/>
                  </a:lnTo>
                  <a:lnTo>
                    <a:pt x="4130" y="1696"/>
                  </a:lnTo>
                  <a:lnTo>
                    <a:pt x="4130" y="1678"/>
                  </a:lnTo>
                  <a:lnTo>
                    <a:pt x="4130" y="1659"/>
                  </a:lnTo>
                  <a:lnTo>
                    <a:pt x="4111" y="1678"/>
                  </a:lnTo>
                  <a:lnTo>
                    <a:pt x="4111" y="1659"/>
                  </a:lnTo>
                  <a:lnTo>
                    <a:pt x="4111" y="1641"/>
                  </a:lnTo>
                  <a:lnTo>
                    <a:pt x="4056" y="1641"/>
                  </a:lnTo>
                  <a:lnTo>
                    <a:pt x="4056" y="1622"/>
                  </a:lnTo>
                  <a:lnTo>
                    <a:pt x="4074" y="1604"/>
                  </a:lnTo>
                  <a:lnTo>
                    <a:pt x="4037" y="1622"/>
                  </a:lnTo>
                  <a:lnTo>
                    <a:pt x="4037" y="1585"/>
                  </a:lnTo>
                  <a:lnTo>
                    <a:pt x="4019" y="1549"/>
                  </a:lnTo>
                  <a:lnTo>
                    <a:pt x="3982" y="1530"/>
                  </a:lnTo>
                  <a:lnTo>
                    <a:pt x="3982" y="1493"/>
                  </a:lnTo>
                  <a:lnTo>
                    <a:pt x="3964" y="1493"/>
                  </a:lnTo>
                  <a:lnTo>
                    <a:pt x="3945" y="1512"/>
                  </a:lnTo>
                  <a:lnTo>
                    <a:pt x="3945" y="1493"/>
                  </a:lnTo>
                  <a:lnTo>
                    <a:pt x="3927" y="1493"/>
                  </a:lnTo>
                  <a:lnTo>
                    <a:pt x="3908" y="1512"/>
                  </a:lnTo>
                  <a:lnTo>
                    <a:pt x="3908" y="1493"/>
                  </a:lnTo>
                  <a:lnTo>
                    <a:pt x="3908" y="1475"/>
                  </a:lnTo>
                  <a:lnTo>
                    <a:pt x="3872" y="1456"/>
                  </a:lnTo>
                  <a:lnTo>
                    <a:pt x="3853" y="1456"/>
                  </a:lnTo>
                  <a:lnTo>
                    <a:pt x="3853" y="1438"/>
                  </a:lnTo>
                  <a:lnTo>
                    <a:pt x="3853" y="1420"/>
                  </a:lnTo>
                  <a:lnTo>
                    <a:pt x="3835" y="1420"/>
                  </a:lnTo>
                  <a:lnTo>
                    <a:pt x="3816" y="1438"/>
                  </a:lnTo>
                  <a:lnTo>
                    <a:pt x="3816" y="1420"/>
                  </a:lnTo>
                  <a:lnTo>
                    <a:pt x="3816" y="1401"/>
                  </a:lnTo>
                  <a:lnTo>
                    <a:pt x="3816" y="1383"/>
                  </a:lnTo>
                  <a:lnTo>
                    <a:pt x="3742" y="1383"/>
                  </a:lnTo>
                  <a:lnTo>
                    <a:pt x="3742" y="1364"/>
                  </a:lnTo>
                  <a:lnTo>
                    <a:pt x="3742" y="1346"/>
                  </a:lnTo>
                  <a:lnTo>
                    <a:pt x="3687" y="1309"/>
                  </a:lnTo>
                  <a:lnTo>
                    <a:pt x="3613" y="1254"/>
                  </a:lnTo>
                  <a:lnTo>
                    <a:pt x="3595" y="1254"/>
                  </a:lnTo>
                  <a:lnTo>
                    <a:pt x="3595" y="1235"/>
                  </a:lnTo>
                  <a:lnTo>
                    <a:pt x="3595" y="1217"/>
                  </a:lnTo>
                  <a:lnTo>
                    <a:pt x="3577" y="1198"/>
                  </a:lnTo>
                  <a:lnTo>
                    <a:pt x="3558" y="1198"/>
                  </a:lnTo>
                  <a:lnTo>
                    <a:pt x="3540" y="1180"/>
                  </a:lnTo>
                  <a:lnTo>
                    <a:pt x="3540" y="1161"/>
                  </a:lnTo>
                  <a:lnTo>
                    <a:pt x="3521" y="1161"/>
                  </a:lnTo>
                  <a:lnTo>
                    <a:pt x="3503" y="1180"/>
                  </a:lnTo>
                  <a:lnTo>
                    <a:pt x="3503" y="1143"/>
                  </a:lnTo>
                  <a:lnTo>
                    <a:pt x="3466" y="1143"/>
                  </a:lnTo>
                  <a:lnTo>
                    <a:pt x="3466" y="1161"/>
                  </a:lnTo>
                  <a:lnTo>
                    <a:pt x="3448" y="1143"/>
                  </a:lnTo>
                  <a:lnTo>
                    <a:pt x="3429" y="1125"/>
                  </a:lnTo>
                  <a:lnTo>
                    <a:pt x="3374" y="1125"/>
                  </a:lnTo>
                  <a:lnTo>
                    <a:pt x="3374" y="1106"/>
                  </a:lnTo>
                  <a:lnTo>
                    <a:pt x="3392" y="1088"/>
                  </a:lnTo>
                  <a:lnTo>
                    <a:pt x="3392" y="1069"/>
                  </a:lnTo>
                  <a:lnTo>
                    <a:pt x="3374" y="1069"/>
                  </a:lnTo>
                  <a:lnTo>
                    <a:pt x="3374" y="1088"/>
                  </a:lnTo>
                  <a:lnTo>
                    <a:pt x="3355" y="1088"/>
                  </a:lnTo>
                  <a:lnTo>
                    <a:pt x="3355" y="1069"/>
                  </a:lnTo>
                  <a:lnTo>
                    <a:pt x="3319" y="1051"/>
                  </a:lnTo>
                  <a:lnTo>
                    <a:pt x="3263" y="996"/>
                  </a:lnTo>
                  <a:lnTo>
                    <a:pt x="3245" y="996"/>
                  </a:lnTo>
                  <a:lnTo>
                    <a:pt x="3226" y="1014"/>
                  </a:lnTo>
                  <a:lnTo>
                    <a:pt x="3226" y="996"/>
                  </a:lnTo>
                  <a:lnTo>
                    <a:pt x="3208" y="977"/>
                  </a:lnTo>
                  <a:lnTo>
                    <a:pt x="3171" y="959"/>
                  </a:lnTo>
                  <a:lnTo>
                    <a:pt x="3153" y="959"/>
                  </a:lnTo>
                  <a:lnTo>
                    <a:pt x="3153" y="940"/>
                  </a:lnTo>
                  <a:lnTo>
                    <a:pt x="3116" y="940"/>
                  </a:lnTo>
                  <a:lnTo>
                    <a:pt x="3097" y="922"/>
                  </a:lnTo>
                  <a:lnTo>
                    <a:pt x="3042" y="922"/>
                  </a:lnTo>
                  <a:lnTo>
                    <a:pt x="3042" y="903"/>
                  </a:lnTo>
                  <a:lnTo>
                    <a:pt x="3060" y="903"/>
                  </a:lnTo>
                  <a:lnTo>
                    <a:pt x="3042" y="885"/>
                  </a:lnTo>
                  <a:lnTo>
                    <a:pt x="3024" y="867"/>
                  </a:lnTo>
                  <a:lnTo>
                    <a:pt x="3024" y="848"/>
                  </a:lnTo>
                  <a:lnTo>
                    <a:pt x="3005" y="830"/>
                  </a:lnTo>
                  <a:lnTo>
                    <a:pt x="2987" y="848"/>
                  </a:lnTo>
                  <a:lnTo>
                    <a:pt x="2968" y="867"/>
                  </a:lnTo>
                  <a:lnTo>
                    <a:pt x="2968" y="848"/>
                  </a:lnTo>
                  <a:lnTo>
                    <a:pt x="2950" y="830"/>
                  </a:lnTo>
                  <a:lnTo>
                    <a:pt x="2950" y="848"/>
                  </a:lnTo>
                  <a:lnTo>
                    <a:pt x="2931" y="848"/>
                  </a:lnTo>
                  <a:lnTo>
                    <a:pt x="2931" y="830"/>
                  </a:lnTo>
                  <a:lnTo>
                    <a:pt x="2931" y="811"/>
                  </a:lnTo>
                  <a:lnTo>
                    <a:pt x="2913" y="793"/>
                  </a:lnTo>
                  <a:lnTo>
                    <a:pt x="2895" y="793"/>
                  </a:lnTo>
                  <a:lnTo>
                    <a:pt x="2876" y="811"/>
                  </a:lnTo>
                  <a:lnTo>
                    <a:pt x="2858" y="793"/>
                  </a:lnTo>
                  <a:lnTo>
                    <a:pt x="2839" y="774"/>
                  </a:lnTo>
                  <a:lnTo>
                    <a:pt x="2802" y="774"/>
                  </a:lnTo>
                  <a:lnTo>
                    <a:pt x="2802" y="756"/>
                  </a:lnTo>
                  <a:lnTo>
                    <a:pt x="2784" y="774"/>
                  </a:lnTo>
                  <a:lnTo>
                    <a:pt x="2784" y="756"/>
                  </a:lnTo>
                  <a:lnTo>
                    <a:pt x="2766" y="719"/>
                  </a:lnTo>
                  <a:lnTo>
                    <a:pt x="2729" y="719"/>
                  </a:lnTo>
                  <a:lnTo>
                    <a:pt x="2710" y="701"/>
                  </a:lnTo>
                  <a:lnTo>
                    <a:pt x="2692" y="682"/>
                  </a:lnTo>
                  <a:lnTo>
                    <a:pt x="2673" y="701"/>
                  </a:lnTo>
                  <a:lnTo>
                    <a:pt x="2655" y="701"/>
                  </a:lnTo>
                  <a:lnTo>
                    <a:pt x="2637" y="664"/>
                  </a:lnTo>
                  <a:lnTo>
                    <a:pt x="2618" y="664"/>
                  </a:lnTo>
                  <a:lnTo>
                    <a:pt x="2618" y="645"/>
                  </a:lnTo>
                  <a:lnTo>
                    <a:pt x="2581" y="645"/>
                  </a:lnTo>
                  <a:lnTo>
                    <a:pt x="2563" y="664"/>
                  </a:lnTo>
                  <a:lnTo>
                    <a:pt x="2544" y="664"/>
                  </a:lnTo>
                  <a:lnTo>
                    <a:pt x="2526" y="682"/>
                  </a:lnTo>
                  <a:lnTo>
                    <a:pt x="2526" y="664"/>
                  </a:lnTo>
                  <a:lnTo>
                    <a:pt x="2526" y="645"/>
                  </a:lnTo>
                  <a:lnTo>
                    <a:pt x="2526" y="627"/>
                  </a:lnTo>
                  <a:lnTo>
                    <a:pt x="2471" y="608"/>
                  </a:lnTo>
                  <a:lnTo>
                    <a:pt x="2397" y="590"/>
                  </a:lnTo>
                  <a:lnTo>
                    <a:pt x="2378" y="590"/>
                  </a:lnTo>
                  <a:lnTo>
                    <a:pt x="2378" y="608"/>
                  </a:lnTo>
                  <a:lnTo>
                    <a:pt x="2360" y="590"/>
                  </a:lnTo>
                  <a:lnTo>
                    <a:pt x="2378" y="572"/>
                  </a:lnTo>
                  <a:lnTo>
                    <a:pt x="2342" y="572"/>
                  </a:lnTo>
                  <a:lnTo>
                    <a:pt x="2342" y="553"/>
                  </a:lnTo>
                  <a:lnTo>
                    <a:pt x="2323" y="553"/>
                  </a:lnTo>
                  <a:lnTo>
                    <a:pt x="2286" y="535"/>
                  </a:lnTo>
                  <a:lnTo>
                    <a:pt x="2286" y="553"/>
                  </a:lnTo>
                  <a:lnTo>
                    <a:pt x="2268" y="553"/>
                  </a:lnTo>
                  <a:lnTo>
                    <a:pt x="2268" y="535"/>
                  </a:lnTo>
                  <a:lnTo>
                    <a:pt x="2249" y="516"/>
                  </a:lnTo>
                  <a:lnTo>
                    <a:pt x="2231" y="553"/>
                  </a:lnTo>
                  <a:lnTo>
                    <a:pt x="2213" y="590"/>
                  </a:lnTo>
                  <a:lnTo>
                    <a:pt x="2213" y="553"/>
                  </a:lnTo>
                  <a:lnTo>
                    <a:pt x="2213" y="498"/>
                  </a:lnTo>
                  <a:lnTo>
                    <a:pt x="2194" y="516"/>
                  </a:lnTo>
                  <a:lnTo>
                    <a:pt x="2194" y="498"/>
                  </a:lnTo>
                  <a:lnTo>
                    <a:pt x="2176" y="479"/>
                  </a:lnTo>
                  <a:lnTo>
                    <a:pt x="2157" y="479"/>
                  </a:lnTo>
                  <a:lnTo>
                    <a:pt x="2139" y="498"/>
                  </a:lnTo>
                  <a:lnTo>
                    <a:pt x="2139" y="479"/>
                  </a:lnTo>
                  <a:lnTo>
                    <a:pt x="2120" y="479"/>
                  </a:lnTo>
                  <a:lnTo>
                    <a:pt x="2120" y="461"/>
                  </a:lnTo>
                  <a:lnTo>
                    <a:pt x="2084" y="461"/>
                  </a:lnTo>
                  <a:lnTo>
                    <a:pt x="2084" y="479"/>
                  </a:lnTo>
                  <a:lnTo>
                    <a:pt x="2065" y="479"/>
                  </a:lnTo>
                  <a:lnTo>
                    <a:pt x="2065" y="461"/>
                  </a:lnTo>
                  <a:lnTo>
                    <a:pt x="2047" y="479"/>
                  </a:lnTo>
                  <a:lnTo>
                    <a:pt x="2028" y="479"/>
                  </a:lnTo>
                  <a:lnTo>
                    <a:pt x="2047" y="461"/>
                  </a:lnTo>
                  <a:lnTo>
                    <a:pt x="2028" y="443"/>
                  </a:lnTo>
                  <a:lnTo>
                    <a:pt x="2010" y="461"/>
                  </a:lnTo>
                  <a:lnTo>
                    <a:pt x="1991" y="443"/>
                  </a:lnTo>
                  <a:lnTo>
                    <a:pt x="1954" y="443"/>
                  </a:lnTo>
                  <a:lnTo>
                    <a:pt x="1954" y="424"/>
                  </a:lnTo>
                  <a:lnTo>
                    <a:pt x="1899" y="424"/>
                  </a:lnTo>
                  <a:lnTo>
                    <a:pt x="1881" y="387"/>
                  </a:lnTo>
                  <a:lnTo>
                    <a:pt x="1862" y="406"/>
                  </a:lnTo>
                  <a:lnTo>
                    <a:pt x="1844" y="387"/>
                  </a:lnTo>
                  <a:lnTo>
                    <a:pt x="1844" y="406"/>
                  </a:lnTo>
                  <a:lnTo>
                    <a:pt x="1825" y="406"/>
                  </a:lnTo>
                  <a:lnTo>
                    <a:pt x="1825" y="369"/>
                  </a:lnTo>
                  <a:lnTo>
                    <a:pt x="1807" y="369"/>
                  </a:lnTo>
                  <a:lnTo>
                    <a:pt x="1807" y="350"/>
                  </a:lnTo>
                  <a:lnTo>
                    <a:pt x="1789" y="369"/>
                  </a:lnTo>
                  <a:lnTo>
                    <a:pt x="1789" y="387"/>
                  </a:lnTo>
                  <a:lnTo>
                    <a:pt x="1770" y="350"/>
                  </a:lnTo>
                  <a:lnTo>
                    <a:pt x="1770" y="369"/>
                  </a:lnTo>
                  <a:lnTo>
                    <a:pt x="1752" y="369"/>
                  </a:lnTo>
                  <a:lnTo>
                    <a:pt x="1752" y="350"/>
                  </a:lnTo>
                  <a:lnTo>
                    <a:pt x="1733" y="332"/>
                  </a:lnTo>
                  <a:lnTo>
                    <a:pt x="1678" y="332"/>
                  </a:lnTo>
                  <a:lnTo>
                    <a:pt x="1660" y="314"/>
                  </a:lnTo>
                  <a:lnTo>
                    <a:pt x="1660" y="295"/>
                  </a:lnTo>
                  <a:lnTo>
                    <a:pt x="1641" y="295"/>
                  </a:lnTo>
                  <a:lnTo>
                    <a:pt x="1623" y="314"/>
                  </a:lnTo>
                  <a:lnTo>
                    <a:pt x="1604" y="332"/>
                  </a:lnTo>
                  <a:lnTo>
                    <a:pt x="1586" y="277"/>
                  </a:lnTo>
                  <a:lnTo>
                    <a:pt x="1567" y="295"/>
                  </a:lnTo>
                  <a:lnTo>
                    <a:pt x="1549" y="314"/>
                  </a:lnTo>
                  <a:lnTo>
                    <a:pt x="1549" y="295"/>
                  </a:lnTo>
                  <a:lnTo>
                    <a:pt x="1531" y="277"/>
                  </a:lnTo>
                  <a:lnTo>
                    <a:pt x="1512" y="277"/>
                  </a:lnTo>
                  <a:lnTo>
                    <a:pt x="1512" y="258"/>
                  </a:lnTo>
                  <a:lnTo>
                    <a:pt x="1494" y="258"/>
                  </a:lnTo>
                  <a:lnTo>
                    <a:pt x="1475" y="277"/>
                  </a:lnTo>
                  <a:lnTo>
                    <a:pt x="1457" y="258"/>
                  </a:lnTo>
                  <a:lnTo>
                    <a:pt x="1420" y="240"/>
                  </a:lnTo>
                  <a:lnTo>
                    <a:pt x="1420" y="258"/>
                  </a:lnTo>
                  <a:lnTo>
                    <a:pt x="1420" y="277"/>
                  </a:lnTo>
                  <a:lnTo>
                    <a:pt x="1383" y="258"/>
                  </a:lnTo>
                  <a:lnTo>
                    <a:pt x="1365" y="221"/>
                  </a:lnTo>
                  <a:lnTo>
                    <a:pt x="1328" y="258"/>
                  </a:lnTo>
                  <a:lnTo>
                    <a:pt x="1309" y="277"/>
                  </a:lnTo>
                  <a:lnTo>
                    <a:pt x="1309" y="258"/>
                  </a:lnTo>
                  <a:lnTo>
                    <a:pt x="1309" y="221"/>
                  </a:lnTo>
                  <a:lnTo>
                    <a:pt x="1291" y="221"/>
                  </a:lnTo>
                  <a:lnTo>
                    <a:pt x="1291" y="258"/>
                  </a:lnTo>
                  <a:lnTo>
                    <a:pt x="1272" y="295"/>
                  </a:lnTo>
                  <a:lnTo>
                    <a:pt x="1254" y="295"/>
                  </a:lnTo>
                  <a:lnTo>
                    <a:pt x="1254" y="240"/>
                  </a:lnTo>
                  <a:lnTo>
                    <a:pt x="1236" y="221"/>
                  </a:lnTo>
                  <a:lnTo>
                    <a:pt x="1236" y="240"/>
                  </a:lnTo>
                  <a:lnTo>
                    <a:pt x="1217" y="258"/>
                  </a:lnTo>
                  <a:lnTo>
                    <a:pt x="1217" y="240"/>
                  </a:lnTo>
                  <a:lnTo>
                    <a:pt x="1217" y="203"/>
                  </a:lnTo>
                  <a:lnTo>
                    <a:pt x="1199" y="240"/>
                  </a:lnTo>
                  <a:lnTo>
                    <a:pt x="1180" y="258"/>
                  </a:lnTo>
                  <a:lnTo>
                    <a:pt x="1180" y="240"/>
                  </a:lnTo>
                  <a:lnTo>
                    <a:pt x="1180" y="221"/>
                  </a:lnTo>
                  <a:lnTo>
                    <a:pt x="1162" y="203"/>
                  </a:lnTo>
                  <a:lnTo>
                    <a:pt x="1107" y="221"/>
                  </a:lnTo>
                  <a:lnTo>
                    <a:pt x="1051" y="203"/>
                  </a:lnTo>
                  <a:lnTo>
                    <a:pt x="1033" y="203"/>
                  </a:lnTo>
                  <a:lnTo>
                    <a:pt x="1014" y="221"/>
                  </a:lnTo>
                  <a:lnTo>
                    <a:pt x="1014" y="203"/>
                  </a:lnTo>
                  <a:lnTo>
                    <a:pt x="996" y="185"/>
                  </a:lnTo>
                  <a:lnTo>
                    <a:pt x="978" y="203"/>
                  </a:lnTo>
                  <a:lnTo>
                    <a:pt x="978" y="185"/>
                  </a:lnTo>
                  <a:lnTo>
                    <a:pt x="959" y="166"/>
                  </a:lnTo>
                  <a:lnTo>
                    <a:pt x="941" y="185"/>
                  </a:lnTo>
                  <a:lnTo>
                    <a:pt x="941" y="203"/>
                  </a:lnTo>
                  <a:lnTo>
                    <a:pt x="922" y="185"/>
                  </a:lnTo>
                  <a:lnTo>
                    <a:pt x="867" y="185"/>
                  </a:lnTo>
                  <a:lnTo>
                    <a:pt x="867" y="166"/>
                  </a:lnTo>
                  <a:lnTo>
                    <a:pt x="848" y="148"/>
                  </a:lnTo>
                  <a:lnTo>
                    <a:pt x="812" y="148"/>
                  </a:lnTo>
                  <a:lnTo>
                    <a:pt x="793" y="166"/>
                  </a:lnTo>
                  <a:lnTo>
                    <a:pt x="793" y="185"/>
                  </a:lnTo>
                  <a:lnTo>
                    <a:pt x="756" y="185"/>
                  </a:lnTo>
                  <a:lnTo>
                    <a:pt x="756" y="203"/>
                  </a:lnTo>
                  <a:lnTo>
                    <a:pt x="719" y="203"/>
                  </a:lnTo>
                  <a:lnTo>
                    <a:pt x="719" y="185"/>
                  </a:lnTo>
                  <a:lnTo>
                    <a:pt x="719" y="148"/>
                  </a:lnTo>
                  <a:lnTo>
                    <a:pt x="683" y="148"/>
                  </a:lnTo>
                  <a:lnTo>
                    <a:pt x="664" y="129"/>
                  </a:lnTo>
                  <a:lnTo>
                    <a:pt x="646" y="129"/>
                  </a:lnTo>
                  <a:lnTo>
                    <a:pt x="627" y="148"/>
                  </a:lnTo>
                  <a:lnTo>
                    <a:pt x="627" y="166"/>
                  </a:lnTo>
                  <a:lnTo>
                    <a:pt x="609" y="166"/>
                  </a:lnTo>
                  <a:lnTo>
                    <a:pt x="609" y="148"/>
                  </a:lnTo>
                  <a:lnTo>
                    <a:pt x="590" y="129"/>
                  </a:lnTo>
                  <a:lnTo>
                    <a:pt x="590" y="148"/>
                  </a:lnTo>
                  <a:lnTo>
                    <a:pt x="590" y="166"/>
                  </a:lnTo>
                  <a:lnTo>
                    <a:pt x="554" y="166"/>
                  </a:lnTo>
                  <a:lnTo>
                    <a:pt x="535" y="185"/>
                  </a:lnTo>
                  <a:lnTo>
                    <a:pt x="517" y="148"/>
                  </a:lnTo>
                  <a:lnTo>
                    <a:pt x="498" y="129"/>
                  </a:lnTo>
                  <a:lnTo>
                    <a:pt x="480" y="148"/>
                  </a:lnTo>
                  <a:lnTo>
                    <a:pt x="406" y="148"/>
                  </a:lnTo>
                  <a:lnTo>
                    <a:pt x="388" y="166"/>
                  </a:lnTo>
                  <a:lnTo>
                    <a:pt x="369" y="148"/>
                  </a:lnTo>
                  <a:lnTo>
                    <a:pt x="369" y="166"/>
                  </a:lnTo>
                  <a:lnTo>
                    <a:pt x="369" y="185"/>
                  </a:lnTo>
                  <a:lnTo>
                    <a:pt x="351" y="166"/>
                  </a:lnTo>
                  <a:lnTo>
                    <a:pt x="351" y="148"/>
                  </a:lnTo>
                  <a:lnTo>
                    <a:pt x="332" y="129"/>
                  </a:lnTo>
                  <a:lnTo>
                    <a:pt x="314" y="129"/>
                  </a:lnTo>
                  <a:lnTo>
                    <a:pt x="314" y="148"/>
                  </a:lnTo>
                  <a:lnTo>
                    <a:pt x="295" y="129"/>
                  </a:lnTo>
                  <a:lnTo>
                    <a:pt x="295" y="166"/>
                  </a:lnTo>
                  <a:lnTo>
                    <a:pt x="295" y="185"/>
                  </a:lnTo>
                  <a:lnTo>
                    <a:pt x="277" y="185"/>
                  </a:lnTo>
                  <a:lnTo>
                    <a:pt x="277" y="166"/>
                  </a:lnTo>
                  <a:lnTo>
                    <a:pt x="259" y="166"/>
                  </a:lnTo>
                  <a:lnTo>
                    <a:pt x="277" y="148"/>
                  </a:lnTo>
                  <a:lnTo>
                    <a:pt x="277" y="129"/>
                  </a:lnTo>
                  <a:lnTo>
                    <a:pt x="259" y="11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1922400" y="1043650"/>
              <a:ext cx="55800" cy="174675"/>
            </a:xfrm>
            <a:custGeom>
              <a:avLst/>
              <a:gdLst/>
              <a:ahLst/>
              <a:cxnLst/>
              <a:rect l="l" t="t" r="r" b="b"/>
              <a:pathLst>
                <a:path w="2232" h="6987" extrusionOk="0">
                  <a:moveTo>
                    <a:pt x="2047" y="111"/>
                  </a:moveTo>
                  <a:lnTo>
                    <a:pt x="2065" y="129"/>
                  </a:lnTo>
                  <a:lnTo>
                    <a:pt x="2065" y="148"/>
                  </a:lnTo>
                  <a:lnTo>
                    <a:pt x="2047" y="148"/>
                  </a:lnTo>
                  <a:lnTo>
                    <a:pt x="2047" y="129"/>
                  </a:lnTo>
                  <a:lnTo>
                    <a:pt x="2047" y="111"/>
                  </a:lnTo>
                  <a:close/>
                  <a:moveTo>
                    <a:pt x="1918" y="166"/>
                  </a:moveTo>
                  <a:lnTo>
                    <a:pt x="1899" y="185"/>
                  </a:lnTo>
                  <a:lnTo>
                    <a:pt x="1918" y="185"/>
                  </a:lnTo>
                  <a:lnTo>
                    <a:pt x="1918" y="166"/>
                  </a:lnTo>
                  <a:close/>
                  <a:moveTo>
                    <a:pt x="1992" y="185"/>
                  </a:moveTo>
                  <a:lnTo>
                    <a:pt x="2010" y="203"/>
                  </a:lnTo>
                  <a:lnTo>
                    <a:pt x="2010" y="222"/>
                  </a:lnTo>
                  <a:lnTo>
                    <a:pt x="2010" y="240"/>
                  </a:lnTo>
                  <a:lnTo>
                    <a:pt x="1992" y="222"/>
                  </a:lnTo>
                  <a:lnTo>
                    <a:pt x="1973" y="222"/>
                  </a:lnTo>
                  <a:lnTo>
                    <a:pt x="1973" y="203"/>
                  </a:lnTo>
                  <a:lnTo>
                    <a:pt x="1992" y="185"/>
                  </a:lnTo>
                  <a:close/>
                  <a:moveTo>
                    <a:pt x="2213" y="259"/>
                  </a:moveTo>
                  <a:lnTo>
                    <a:pt x="2231" y="277"/>
                  </a:lnTo>
                  <a:lnTo>
                    <a:pt x="2231" y="259"/>
                  </a:lnTo>
                  <a:close/>
                  <a:moveTo>
                    <a:pt x="1733" y="406"/>
                  </a:moveTo>
                  <a:lnTo>
                    <a:pt x="1770" y="424"/>
                  </a:lnTo>
                  <a:lnTo>
                    <a:pt x="1807" y="443"/>
                  </a:lnTo>
                  <a:lnTo>
                    <a:pt x="1752" y="443"/>
                  </a:lnTo>
                  <a:lnTo>
                    <a:pt x="1715" y="461"/>
                  </a:lnTo>
                  <a:lnTo>
                    <a:pt x="1733" y="443"/>
                  </a:lnTo>
                  <a:lnTo>
                    <a:pt x="1733" y="406"/>
                  </a:lnTo>
                  <a:close/>
                  <a:moveTo>
                    <a:pt x="1715" y="609"/>
                  </a:moveTo>
                  <a:lnTo>
                    <a:pt x="1697" y="627"/>
                  </a:lnTo>
                  <a:lnTo>
                    <a:pt x="1678" y="627"/>
                  </a:lnTo>
                  <a:lnTo>
                    <a:pt x="1678" y="609"/>
                  </a:lnTo>
                  <a:close/>
                  <a:moveTo>
                    <a:pt x="1678" y="664"/>
                  </a:moveTo>
                  <a:lnTo>
                    <a:pt x="1660" y="682"/>
                  </a:lnTo>
                  <a:lnTo>
                    <a:pt x="1660" y="701"/>
                  </a:lnTo>
                  <a:lnTo>
                    <a:pt x="1697" y="701"/>
                  </a:lnTo>
                  <a:lnTo>
                    <a:pt x="1697" y="682"/>
                  </a:lnTo>
                  <a:lnTo>
                    <a:pt x="1697" y="664"/>
                  </a:lnTo>
                  <a:close/>
                  <a:moveTo>
                    <a:pt x="1623" y="775"/>
                  </a:moveTo>
                  <a:lnTo>
                    <a:pt x="1623" y="793"/>
                  </a:lnTo>
                  <a:lnTo>
                    <a:pt x="1641" y="775"/>
                  </a:lnTo>
                  <a:close/>
                  <a:moveTo>
                    <a:pt x="1383" y="904"/>
                  </a:moveTo>
                  <a:lnTo>
                    <a:pt x="1402" y="922"/>
                  </a:lnTo>
                  <a:lnTo>
                    <a:pt x="1365" y="922"/>
                  </a:lnTo>
                  <a:lnTo>
                    <a:pt x="1383" y="904"/>
                  </a:lnTo>
                  <a:close/>
                  <a:moveTo>
                    <a:pt x="1365" y="959"/>
                  </a:moveTo>
                  <a:lnTo>
                    <a:pt x="1402" y="977"/>
                  </a:lnTo>
                  <a:lnTo>
                    <a:pt x="1439" y="977"/>
                  </a:lnTo>
                  <a:lnTo>
                    <a:pt x="1420" y="996"/>
                  </a:lnTo>
                  <a:lnTo>
                    <a:pt x="1402" y="996"/>
                  </a:lnTo>
                  <a:lnTo>
                    <a:pt x="1383" y="977"/>
                  </a:lnTo>
                  <a:lnTo>
                    <a:pt x="1365" y="959"/>
                  </a:lnTo>
                  <a:close/>
                  <a:moveTo>
                    <a:pt x="1365" y="1033"/>
                  </a:moveTo>
                  <a:lnTo>
                    <a:pt x="1383" y="1051"/>
                  </a:lnTo>
                  <a:lnTo>
                    <a:pt x="1374" y="1060"/>
                  </a:lnTo>
                  <a:lnTo>
                    <a:pt x="1374" y="1060"/>
                  </a:lnTo>
                  <a:lnTo>
                    <a:pt x="1365" y="1051"/>
                  </a:lnTo>
                  <a:lnTo>
                    <a:pt x="1365" y="1033"/>
                  </a:lnTo>
                  <a:close/>
                  <a:moveTo>
                    <a:pt x="1254" y="1106"/>
                  </a:moveTo>
                  <a:lnTo>
                    <a:pt x="1273" y="1125"/>
                  </a:lnTo>
                  <a:lnTo>
                    <a:pt x="1236" y="1125"/>
                  </a:lnTo>
                  <a:lnTo>
                    <a:pt x="1217" y="1106"/>
                  </a:lnTo>
                  <a:close/>
                  <a:moveTo>
                    <a:pt x="1273" y="1199"/>
                  </a:moveTo>
                  <a:lnTo>
                    <a:pt x="1254" y="1217"/>
                  </a:lnTo>
                  <a:lnTo>
                    <a:pt x="1236" y="1199"/>
                  </a:lnTo>
                  <a:close/>
                  <a:moveTo>
                    <a:pt x="1107" y="1383"/>
                  </a:moveTo>
                  <a:lnTo>
                    <a:pt x="1088" y="1401"/>
                  </a:lnTo>
                  <a:lnTo>
                    <a:pt x="1070" y="1401"/>
                  </a:lnTo>
                  <a:lnTo>
                    <a:pt x="1070" y="1383"/>
                  </a:lnTo>
                  <a:close/>
                  <a:moveTo>
                    <a:pt x="1033" y="1438"/>
                  </a:moveTo>
                  <a:lnTo>
                    <a:pt x="1051" y="1457"/>
                  </a:lnTo>
                  <a:lnTo>
                    <a:pt x="1033" y="1475"/>
                  </a:lnTo>
                  <a:lnTo>
                    <a:pt x="1033" y="1457"/>
                  </a:lnTo>
                  <a:lnTo>
                    <a:pt x="1033" y="1438"/>
                  </a:lnTo>
                  <a:close/>
                  <a:moveTo>
                    <a:pt x="959" y="1512"/>
                  </a:moveTo>
                  <a:lnTo>
                    <a:pt x="959" y="1530"/>
                  </a:lnTo>
                  <a:lnTo>
                    <a:pt x="978" y="1530"/>
                  </a:lnTo>
                  <a:lnTo>
                    <a:pt x="959" y="1512"/>
                  </a:lnTo>
                  <a:close/>
                  <a:moveTo>
                    <a:pt x="793" y="1604"/>
                  </a:moveTo>
                  <a:lnTo>
                    <a:pt x="793" y="1623"/>
                  </a:lnTo>
                  <a:lnTo>
                    <a:pt x="793" y="1641"/>
                  </a:lnTo>
                  <a:lnTo>
                    <a:pt x="812" y="1623"/>
                  </a:lnTo>
                  <a:lnTo>
                    <a:pt x="793" y="1604"/>
                  </a:lnTo>
                  <a:close/>
                  <a:moveTo>
                    <a:pt x="1015" y="1604"/>
                  </a:moveTo>
                  <a:lnTo>
                    <a:pt x="1015" y="1623"/>
                  </a:lnTo>
                  <a:lnTo>
                    <a:pt x="1015" y="1641"/>
                  </a:lnTo>
                  <a:lnTo>
                    <a:pt x="996" y="1623"/>
                  </a:lnTo>
                  <a:lnTo>
                    <a:pt x="996" y="1604"/>
                  </a:lnTo>
                  <a:close/>
                  <a:moveTo>
                    <a:pt x="941" y="1752"/>
                  </a:moveTo>
                  <a:lnTo>
                    <a:pt x="941" y="1770"/>
                  </a:lnTo>
                  <a:lnTo>
                    <a:pt x="922" y="1770"/>
                  </a:lnTo>
                  <a:lnTo>
                    <a:pt x="922" y="1752"/>
                  </a:lnTo>
                  <a:close/>
                  <a:moveTo>
                    <a:pt x="1199" y="1844"/>
                  </a:moveTo>
                  <a:lnTo>
                    <a:pt x="1199" y="1862"/>
                  </a:lnTo>
                  <a:lnTo>
                    <a:pt x="1236" y="1862"/>
                  </a:lnTo>
                  <a:lnTo>
                    <a:pt x="1217" y="1844"/>
                  </a:lnTo>
                  <a:close/>
                  <a:moveTo>
                    <a:pt x="812" y="1936"/>
                  </a:moveTo>
                  <a:lnTo>
                    <a:pt x="830" y="1954"/>
                  </a:lnTo>
                  <a:lnTo>
                    <a:pt x="812" y="1954"/>
                  </a:lnTo>
                  <a:lnTo>
                    <a:pt x="793" y="1936"/>
                  </a:lnTo>
                  <a:close/>
                  <a:moveTo>
                    <a:pt x="554" y="2673"/>
                  </a:moveTo>
                  <a:lnTo>
                    <a:pt x="572" y="2692"/>
                  </a:lnTo>
                  <a:lnTo>
                    <a:pt x="535" y="2692"/>
                  </a:lnTo>
                  <a:lnTo>
                    <a:pt x="535" y="2673"/>
                  </a:lnTo>
                  <a:close/>
                  <a:moveTo>
                    <a:pt x="406" y="2784"/>
                  </a:moveTo>
                  <a:lnTo>
                    <a:pt x="406" y="2802"/>
                  </a:lnTo>
                  <a:lnTo>
                    <a:pt x="388" y="2802"/>
                  </a:lnTo>
                  <a:lnTo>
                    <a:pt x="388" y="2784"/>
                  </a:lnTo>
                  <a:close/>
                  <a:moveTo>
                    <a:pt x="443" y="2913"/>
                  </a:moveTo>
                  <a:lnTo>
                    <a:pt x="462" y="2931"/>
                  </a:lnTo>
                  <a:lnTo>
                    <a:pt x="443" y="2931"/>
                  </a:lnTo>
                  <a:lnTo>
                    <a:pt x="443" y="2913"/>
                  </a:lnTo>
                  <a:close/>
                  <a:moveTo>
                    <a:pt x="425" y="3024"/>
                  </a:moveTo>
                  <a:lnTo>
                    <a:pt x="425" y="3042"/>
                  </a:lnTo>
                  <a:lnTo>
                    <a:pt x="406" y="3042"/>
                  </a:lnTo>
                  <a:lnTo>
                    <a:pt x="425" y="3024"/>
                  </a:lnTo>
                  <a:close/>
                  <a:moveTo>
                    <a:pt x="351" y="3429"/>
                  </a:moveTo>
                  <a:lnTo>
                    <a:pt x="369" y="3447"/>
                  </a:lnTo>
                  <a:lnTo>
                    <a:pt x="369" y="3429"/>
                  </a:lnTo>
                  <a:close/>
                  <a:moveTo>
                    <a:pt x="314" y="3521"/>
                  </a:moveTo>
                  <a:lnTo>
                    <a:pt x="314" y="3540"/>
                  </a:lnTo>
                  <a:lnTo>
                    <a:pt x="277" y="3540"/>
                  </a:lnTo>
                  <a:lnTo>
                    <a:pt x="277" y="3521"/>
                  </a:lnTo>
                  <a:close/>
                  <a:moveTo>
                    <a:pt x="240" y="3871"/>
                  </a:moveTo>
                  <a:lnTo>
                    <a:pt x="240" y="3890"/>
                  </a:lnTo>
                  <a:lnTo>
                    <a:pt x="204" y="3890"/>
                  </a:lnTo>
                  <a:lnTo>
                    <a:pt x="204" y="3871"/>
                  </a:lnTo>
                  <a:close/>
                  <a:moveTo>
                    <a:pt x="56" y="4148"/>
                  </a:moveTo>
                  <a:lnTo>
                    <a:pt x="56" y="4166"/>
                  </a:lnTo>
                  <a:lnTo>
                    <a:pt x="93" y="4166"/>
                  </a:lnTo>
                  <a:lnTo>
                    <a:pt x="74" y="4148"/>
                  </a:lnTo>
                  <a:close/>
                  <a:moveTo>
                    <a:pt x="74" y="4609"/>
                  </a:moveTo>
                  <a:lnTo>
                    <a:pt x="74" y="4627"/>
                  </a:lnTo>
                  <a:lnTo>
                    <a:pt x="56" y="4627"/>
                  </a:lnTo>
                  <a:lnTo>
                    <a:pt x="56" y="4609"/>
                  </a:lnTo>
                  <a:close/>
                  <a:moveTo>
                    <a:pt x="148" y="4775"/>
                  </a:moveTo>
                  <a:lnTo>
                    <a:pt x="148" y="4793"/>
                  </a:lnTo>
                  <a:lnTo>
                    <a:pt x="148" y="4812"/>
                  </a:lnTo>
                  <a:lnTo>
                    <a:pt x="130" y="4812"/>
                  </a:lnTo>
                  <a:lnTo>
                    <a:pt x="111" y="4793"/>
                  </a:lnTo>
                  <a:lnTo>
                    <a:pt x="130" y="4793"/>
                  </a:lnTo>
                  <a:lnTo>
                    <a:pt x="148" y="4775"/>
                  </a:lnTo>
                  <a:close/>
                  <a:moveTo>
                    <a:pt x="148" y="4848"/>
                  </a:moveTo>
                  <a:lnTo>
                    <a:pt x="148" y="4867"/>
                  </a:lnTo>
                  <a:lnTo>
                    <a:pt x="130" y="4867"/>
                  </a:lnTo>
                  <a:lnTo>
                    <a:pt x="130" y="4848"/>
                  </a:lnTo>
                  <a:close/>
                  <a:moveTo>
                    <a:pt x="148" y="5383"/>
                  </a:moveTo>
                  <a:lnTo>
                    <a:pt x="111" y="5401"/>
                  </a:lnTo>
                  <a:lnTo>
                    <a:pt x="111" y="5383"/>
                  </a:lnTo>
                  <a:close/>
                  <a:moveTo>
                    <a:pt x="369" y="6895"/>
                  </a:moveTo>
                  <a:lnTo>
                    <a:pt x="351" y="6913"/>
                  </a:lnTo>
                  <a:lnTo>
                    <a:pt x="314" y="6931"/>
                  </a:lnTo>
                  <a:lnTo>
                    <a:pt x="314" y="6913"/>
                  </a:lnTo>
                  <a:lnTo>
                    <a:pt x="333" y="6913"/>
                  </a:lnTo>
                  <a:lnTo>
                    <a:pt x="369" y="6895"/>
                  </a:lnTo>
                  <a:close/>
                  <a:moveTo>
                    <a:pt x="2084" y="0"/>
                  </a:moveTo>
                  <a:lnTo>
                    <a:pt x="2065" y="19"/>
                  </a:lnTo>
                  <a:lnTo>
                    <a:pt x="2047" y="19"/>
                  </a:lnTo>
                  <a:lnTo>
                    <a:pt x="2047" y="37"/>
                  </a:lnTo>
                  <a:lnTo>
                    <a:pt x="2065" y="56"/>
                  </a:lnTo>
                  <a:lnTo>
                    <a:pt x="2047" y="56"/>
                  </a:lnTo>
                  <a:lnTo>
                    <a:pt x="2028" y="74"/>
                  </a:lnTo>
                  <a:lnTo>
                    <a:pt x="2028" y="93"/>
                  </a:lnTo>
                  <a:lnTo>
                    <a:pt x="2010" y="93"/>
                  </a:lnTo>
                  <a:lnTo>
                    <a:pt x="1992" y="74"/>
                  </a:lnTo>
                  <a:lnTo>
                    <a:pt x="1992" y="93"/>
                  </a:lnTo>
                  <a:lnTo>
                    <a:pt x="2010" y="111"/>
                  </a:lnTo>
                  <a:lnTo>
                    <a:pt x="2010" y="129"/>
                  </a:lnTo>
                  <a:lnTo>
                    <a:pt x="1992" y="111"/>
                  </a:lnTo>
                  <a:lnTo>
                    <a:pt x="1973" y="111"/>
                  </a:lnTo>
                  <a:lnTo>
                    <a:pt x="1973" y="129"/>
                  </a:lnTo>
                  <a:lnTo>
                    <a:pt x="1973" y="148"/>
                  </a:lnTo>
                  <a:lnTo>
                    <a:pt x="1955" y="129"/>
                  </a:lnTo>
                  <a:lnTo>
                    <a:pt x="1936" y="129"/>
                  </a:lnTo>
                  <a:lnTo>
                    <a:pt x="1955" y="148"/>
                  </a:lnTo>
                  <a:lnTo>
                    <a:pt x="1955" y="166"/>
                  </a:lnTo>
                  <a:lnTo>
                    <a:pt x="1936" y="148"/>
                  </a:lnTo>
                  <a:lnTo>
                    <a:pt x="1936" y="185"/>
                  </a:lnTo>
                  <a:lnTo>
                    <a:pt x="1936" y="240"/>
                  </a:lnTo>
                  <a:lnTo>
                    <a:pt x="1936" y="259"/>
                  </a:lnTo>
                  <a:lnTo>
                    <a:pt x="1918" y="240"/>
                  </a:lnTo>
                  <a:lnTo>
                    <a:pt x="1918" y="222"/>
                  </a:lnTo>
                  <a:lnTo>
                    <a:pt x="1881" y="222"/>
                  </a:lnTo>
                  <a:lnTo>
                    <a:pt x="1881" y="203"/>
                  </a:lnTo>
                  <a:lnTo>
                    <a:pt x="1863" y="222"/>
                  </a:lnTo>
                  <a:lnTo>
                    <a:pt x="1863" y="240"/>
                  </a:lnTo>
                  <a:lnTo>
                    <a:pt x="1844" y="240"/>
                  </a:lnTo>
                  <a:lnTo>
                    <a:pt x="1844" y="259"/>
                  </a:lnTo>
                  <a:lnTo>
                    <a:pt x="1844" y="277"/>
                  </a:lnTo>
                  <a:lnTo>
                    <a:pt x="1789" y="277"/>
                  </a:lnTo>
                  <a:lnTo>
                    <a:pt x="1789" y="314"/>
                  </a:lnTo>
                  <a:lnTo>
                    <a:pt x="1807" y="351"/>
                  </a:lnTo>
                  <a:lnTo>
                    <a:pt x="1807" y="351"/>
                  </a:lnTo>
                  <a:lnTo>
                    <a:pt x="1770" y="332"/>
                  </a:lnTo>
                  <a:lnTo>
                    <a:pt x="1752" y="332"/>
                  </a:lnTo>
                  <a:lnTo>
                    <a:pt x="1752" y="351"/>
                  </a:lnTo>
                  <a:lnTo>
                    <a:pt x="1752" y="369"/>
                  </a:lnTo>
                  <a:lnTo>
                    <a:pt x="1733" y="369"/>
                  </a:lnTo>
                  <a:lnTo>
                    <a:pt x="1733" y="388"/>
                  </a:lnTo>
                  <a:lnTo>
                    <a:pt x="1715" y="369"/>
                  </a:lnTo>
                  <a:lnTo>
                    <a:pt x="1715" y="388"/>
                  </a:lnTo>
                  <a:lnTo>
                    <a:pt x="1715" y="406"/>
                  </a:lnTo>
                  <a:lnTo>
                    <a:pt x="1678" y="406"/>
                  </a:lnTo>
                  <a:lnTo>
                    <a:pt x="1678" y="443"/>
                  </a:lnTo>
                  <a:lnTo>
                    <a:pt x="1660" y="443"/>
                  </a:lnTo>
                  <a:lnTo>
                    <a:pt x="1641" y="461"/>
                  </a:lnTo>
                  <a:lnTo>
                    <a:pt x="1641" y="480"/>
                  </a:lnTo>
                  <a:lnTo>
                    <a:pt x="1623" y="517"/>
                  </a:lnTo>
                  <a:lnTo>
                    <a:pt x="1604" y="553"/>
                  </a:lnTo>
                  <a:lnTo>
                    <a:pt x="1604" y="590"/>
                  </a:lnTo>
                  <a:lnTo>
                    <a:pt x="1604" y="627"/>
                  </a:lnTo>
                  <a:lnTo>
                    <a:pt x="1586" y="609"/>
                  </a:lnTo>
                  <a:lnTo>
                    <a:pt x="1568" y="590"/>
                  </a:lnTo>
                  <a:lnTo>
                    <a:pt x="1549" y="590"/>
                  </a:lnTo>
                  <a:lnTo>
                    <a:pt x="1531" y="609"/>
                  </a:lnTo>
                  <a:lnTo>
                    <a:pt x="1531" y="627"/>
                  </a:lnTo>
                  <a:lnTo>
                    <a:pt x="1531" y="646"/>
                  </a:lnTo>
                  <a:lnTo>
                    <a:pt x="1531" y="664"/>
                  </a:lnTo>
                  <a:lnTo>
                    <a:pt x="1475" y="664"/>
                  </a:lnTo>
                  <a:lnTo>
                    <a:pt x="1494" y="682"/>
                  </a:lnTo>
                  <a:lnTo>
                    <a:pt x="1512" y="682"/>
                  </a:lnTo>
                  <a:lnTo>
                    <a:pt x="1531" y="719"/>
                  </a:lnTo>
                  <a:lnTo>
                    <a:pt x="1512" y="719"/>
                  </a:lnTo>
                  <a:lnTo>
                    <a:pt x="1494" y="701"/>
                  </a:lnTo>
                  <a:lnTo>
                    <a:pt x="1475" y="682"/>
                  </a:lnTo>
                  <a:lnTo>
                    <a:pt x="1457" y="701"/>
                  </a:lnTo>
                  <a:lnTo>
                    <a:pt x="1439" y="701"/>
                  </a:lnTo>
                  <a:lnTo>
                    <a:pt x="1457" y="719"/>
                  </a:lnTo>
                  <a:lnTo>
                    <a:pt x="1475" y="701"/>
                  </a:lnTo>
                  <a:lnTo>
                    <a:pt x="1475" y="719"/>
                  </a:lnTo>
                  <a:lnTo>
                    <a:pt x="1420" y="719"/>
                  </a:lnTo>
                  <a:lnTo>
                    <a:pt x="1439" y="738"/>
                  </a:lnTo>
                  <a:lnTo>
                    <a:pt x="1420" y="775"/>
                  </a:lnTo>
                  <a:lnTo>
                    <a:pt x="1420" y="756"/>
                  </a:lnTo>
                  <a:lnTo>
                    <a:pt x="1402" y="775"/>
                  </a:lnTo>
                  <a:lnTo>
                    <a:pt x="1365" y="812"/>
                  </a:lnTo>
                  <a:lnTo>
                    <a:pt x="1383" y="830"/>
                  </a:lnTo>
                  <a:lnTo>
                    <a:pt x="1365" y="830"/>
                  </a:lnTo>
                  <a:lnTo>
                    <a:pt x="1346" y="848"/>
                  </a:lnTo>
                  <a:lnTo>
                    <a:pt x="1346" y="867"/>
                  </a:lnTo>
                  <a:lnTo>
                    <a:pt x="1328" y="885"/>
                  </a:lnTo>
                  <a:lnTo>
                    <a:pt x="1291" y="904"/>
                  </a:lnTo>
                  <a:lnTo>
                    <a:pt x="1273" y="959"/>
                  </a:lnTo>
                  <a:lnTo>
                    <a:pt x="1236" y="977"/>
                  </a:lnTo>
                  <a:lnTo>
                    <a:pt x="1217" y="1014"/>
                  </a:lnTo>
                  <a:lnTo>
                    <a:pt x="1199" y="1051"/>
                  </a:lnTo>
                  <a:lnTo>
                    <a:pt x="1199" y="1088"/>
                  </a:lnTo>
                  <a:lnTo>
                    <a:pt x="1180" y="1088"/>
                  </a:lnTo>
                  <a:lnTo>
                    <a:pt x="1162" y="1106"/>
                  </a:lnTo>
                  <a:lnTo>
                    <a:pt x="1162" y="1125"/>
                  </a:lnTo>
                  <a:lnTo>
                    <a:pt x="1144" y="1162"/>
                  </a:lnTo>
                  <a:lnTo>
                    <a:pt x="1144" y="1180"/>
                  </a:lnTo>
                  <a:lnTo>
                    <a:pt x="1144" y="1199"/>
                  </a:lnTo>
                  <a:lnTo>
                    <a:pt x="1125" y="1199"/>
                  </a:lnTo>
                  <a:lnTo>
                    <a:pt x="1125" y="1217"/>
                  </a:lnTo>
                  <a:lnTo>
                    <a:pt x="1125" y="1235"/>
                  </a:lnTo>
                  <a:lnTo>
                    <a:pt x="1144" y="1254"/>
                  </a:lnTo>
                  <a:lnTo>
                    <a:pt x="1144" y="1235"/>
                  </a:lnTo>
                  <a:lnTo>
                    <a:pt x="1162" y="1235"/>
                  </a:lnTo>
                  <a:lnTo>
                    <a:pt x="1180" y="1254"/>
                  </a:lnTo>
                  <a:lnTo>
                    <a:pt x="1180" y="1272"/>
                  </a:lnTo>
                  <a:lnTo>
                    <a:pt x="1180" y="1291"/>
                  </a:lnTo>
                  <a:lnTo>
                    <a:pt x="1162" y="1272"/>
                  </a:lnTo>
                  <a:lnTo>
                    <a:pt x="1107" y="1254"/>
                  </a:lnTo>
                  <a:lnTo>
                    <a:pt x="1070" y="1272"/>
                  </a:lnTo>
                  <a:lnTo>
                    <a:pt x="1088" y="1291"/>
                  </a:lnTo>
                  <a:lnTo>
                    <a:pt x="1051" y="1291"/>
                  </a:lnTo>
                  <a:lnTo>
                    <a:pt x="1051" y="1328"/>
                  </a:lnTo>
                  <a:lnTo>
                    <a:pt x="1033" y="1365"/>
                  </a:lnTo>
                  <a:lnTo>
                    <a:pt x="1015" y="1365"/>
                  </a:lnTo>
                  <a:lnTo>
                    <a:pt x="1015" y="1383"/>
                  </a:lnTo>
                  <a:lnTo>
                    <a:pt x="1015" y="1401"/>
                  </a:lnTo>
                  <a:lnTo>
                    <a:pt x="1015" y="1420"/>
                  </a:lnTo>
                  <a:lnTo>
                    <a:pt x="996" y="1438"/>
                  </a:lnTo>
                  <a:lnTo>
                    <a:pt x="978" y="1438"/>
                  </a:lnTo>
                  <a:lnTo>
                    <a:pt x="996" y="1457"/>
                  </a:lnTo>
                  <a:lnTo>
                    <a:pt x="996" y="1475"/>
                  </a:lnTo>
                  <a:lnTo>
                    <a:pt x="978" y="1457"/>
                  </a:lnTo>
                  <a:lnTo>
                    <a:pt x="959" y="1457"/>
                  </a:lnTo>
                  <a:lnTo>
                    <a:pt x="959" y="1494"/>
                  </a:lnTo>
                  <a:lnTo>
                    <a:pt x="978" y="1512"/>
                  </a:lnTo>
                  <a:lnTo>
                    <a:pt x="978" y="1530"/>
                  </a:lnTo>
                  <a:lnTo>
                    <a:pt x="978" y="1549"/>
                  </a:lnTo>
                  <a:lnTo>
                    <a:pt x="922" y="1549"/>
                  </a:lnTo>
                  <a:lnTo>
                    <a:pt x="922" y="1567"/>
                  </a:lnTo>
                  <a:lnTo>
                    <a:pt x="886" y="1567"/>
                  </a:lnTo>
                  <a:lnTo>
                    <a:pt x="867" y="1586"/>
                  </a:lnTo>
                  <a:lnTo>
                    <a:pt x="867" y="1604"/>
                  </a:lnTo>
                  <a:lnTo>
                    <a:pt x="867" y="1623"/>
                  </a:lnTo>
                  <a:lnTo>
                    <a:pt x="867" y="1641"/>
                  </a:lnTo>
                  <a:lnTo>
                    <a:pt x="886" y="1659"/>
                  </a:lnTo>
                  <a:lnTo>
                    <a:pt x="849" y="1659"/>
                  </a:lnTo>
                  <a:lnTo>
                    <a:pt x="849" y="1678"/>
                  </a:lnTo>
                  <a:lnTo>
                    <a:pt x="867" y="1696"/>
                  </a:lnTo>
                  <a:lnTo>
                    <a:pt x="867" y="1678"/>
                  </a:lnTo>
                  <a:lnTo>
                    <a:pt x="886" y="1678"/>
                  </a:lnTo>
                  <a:lnTo>
                    <a:pt x="886" y="1696"/>
                  </a:lnTo>
                  <a:lnTo>
                    <a:pt x="904" y="1715"/>
                  </a:lnTo>
                  <a:lnTo>
                    <a:pt x="830" y="1715"/>
                  </a:lnTo>
                  <a:lnTo>
                    <a:pt x="793" y="1733"/>
                  </a:lnTo>
                  <a:lnTo>
                    <a:pt x="793" y="1752"/>
                  </a:lnTo>
                  <a:lnTo>
                    <a:pt x="812" y="1770"/>
                  </a:lnTo>
                  <a:lnTo>
                    <a:pt x="793" y="1788"/>
                  </a:lnTo>
                  <a:lnTo>
                    <a:pt x="775" y="1788"/>
                  </a:lnTo>
                  <a:lnTo>
                    <a:pt x="757" y="1770"/>
                  </a:lnTo>
                  <a:lnTo>
                    <a:pt x="757" y="1788"/>
                  </a:lnTo>
                  <a:lnTo>
                    <a:pt x="775" y="1807"/>
                  </a:lnTo>
                  <a:lnTo>
                    <a:pt x="775" y="1825"/>
                  </a:lnTo>
                  <a:lnTo>
                    <a:pt x="757" y="1844"/>
                  </a:lnTo>
                  <a:lnTo>
                    <a:pt x="738" y="1844"/>
                  </a:lnTo>
                  <a:lnTo>
                    <a:pt x="738" y="1862"/>
                  </a:lnTo>
                  <a:lnTo>
                    <a:pt x="701" y="1862"/>
                  </a:lnTo>
                  <a:lnTo>
                    <a:pt x="720" y="1881"/>
                  </a:lnTo>
                  <a:lnTo>
                    <a:pt x="738" y="1918"/>
                  </a:lnTo>
                  <a:lnTo>
                    <a:pt x="720" y="1899"/>
                  </a:lnTo>
                  <a:lnTo>
                    <a:pt x="701" y="1899"/>
                  </a:lnTo>
                  <a:lnTo>
                    <a:pt x="701" y="1918"/>
                  </a:lnTo>
                  <a:lnTo>
                    <a:pt x="720" y="1936"/>
                  </a:lnTo>
                  <a:lnTo>
                    <a:pt x="701" y="1936"/>
                  </a:lnTo>
                  <a:lnTo>
                    <a:pt x="683" y="1954"/>
                  </a:lnTo>
                  <a:lnTo>
                    <a:pt x="701" y="1991"/>
                  </a:lnTo>
                  <a:lnTo>
                    <a:pt x="683" y="2010"/>
                  </a:lnTo>
                  <a:lnTo>
                    <a:pt x="664" y="2028"/>
                  </a:lnTo>
                  <a:lnTo>
                    <a:pt x="646" y="2047"/>
                  </a:lnTo>
                  <a:lnTo>
                    <a:pt x="646" y="2102"/>
                  </a:lnTo>
                  <a:lnTo>
                    <a:pt x="627" y="2120"/>
                  </a:lnTo>
                  <a:lnTo>
                    <a:pt x="609" y="2120"/>
                  </a:lnTo>
                  <a:lnTo>
                    <a:pt x="591" y="2139"/>
                  </a:lnTo>
                  <a:lnTo>
                    <a:pt x="609" y="2157"/>
                  </a:lnTo>
                  <a:lnTo>
                    <a:pt x="591" y="2176"/>
                  </a:lnTo>
                  <a:lnTo>
                    <a:pt x="591" y="2212"/>
                  </a:lnTo>
                  <a:lnTo>
                    <a:pt x="609" y="2249"/>
                  </a:lnTo>
                  <a:lnTo>
                    <a:pt x="591" y="2231"/>
                  </a:lnTo>
                  <a:lnTo>
                    <a:pt x="572" y="2231"/>
                  </a:lnTo>
                  <a:lnTo>
                    <a:pt x="572" y="2249"/>
                  </a:lnTo>
                  <a:lnTo>
                    <a:pt x="535" y="2341"/>
                  </a:lnTo>
                  <a:lnTo>
                    <a:pt x="498" y="2452"/>
                  </a:lnTo>
                  <a:lnTo>
                    <a:pt x="480" y="2452"/>
                  </a:lnTo>
                  <a:lnTo>
                    <a:pt x="480" y="2471"/>
                  </a:lnTo>
                  <a:lnTo>
                    <a:pt x="498" y="2489"/>
                  </a:lnTo>
                  <a:lnTo>
                    <a:pt x="480" y="2489"/>
                  </a:lnTo>
                  <a:lnTo>
                    <a:pt x="480" y="2507"/>
                  </a:lnTo>
                  <a:lnTo>
                    <a:pt x="498" y="2507"/>
                  </a:lnTo>
                  <a:lnTo>
                    <a:pt x="498" y="2526"/>
                  </a:lnTo>
                  <a:lnTo>
                    <a:pt x="480" y="2544"/>
                  </a:lnTo>
                  <a:lnTo>
                    <a:pt x="443" y="2544"/>
                  </a:lnTo>
                  <a:lnTo>
                    <a:pt x="462" y="2581"/>
                  </a:lnTo>
                  <a:lnTo>
                    <a:pt x="480" y="2600"/>
                  </a:lnTo>
                  <a:lnTo>
                    <a:pt x="443" y="2600"/>
                  </a:lnTo>
                  <a:lnTo>
                    <a:pt x="462" y="2618"/>
                  </a:lnTo>
                  <a:lnTo>
                    <a:pt x="462" y="2636"/>
                  </a:lnTo>
                  <a:lnTo>
                    <a:pt x="443" y="2636"/>
                  </a:lnTo>
                  <a:lnTo>
                    <a:pt x="406" y="2655"/>
                  </a:lnTo>
                  <a:lnTo>
                    <a:pt x="425" y="2673"/>
                  </a:lnTo>
                  <a:lnTo>
                    <a:pt x="443" y="2673"/>
                  </a:lnTo>
                  <a:lnTo>
                    <a:pt x="425" y="2692"/>
                  </a:lnTo>
                  <a:lnTo>
                    <a:pt x="406" y="2710"/>
                  </a:lnTo>
                  <a:lnTo>
                    <a:pt x="406" y="2729"/>
                  </a:lnTo>
                  <a:lnTo>
                    <a:pt x="425" y="2729"/>
                  </a:lnTo>
                  <a:lnTo>
                    <a:pt x="406" y="2747"/>
                  </a:lnTo>
                  <a:lnTo>
                    <a:pt x="388" y="2747"/>
                  </a:lnTo>
                  <a:lnTo>
                    <a:pt x="369" y="2784"/>
                  </a:lnTo>
                  <a:lnTo>
                    <a:pt x="369" y="2802"/>
                  </a:lnTo>
                  <a:lnTo>
                    <a:pt x="369" y="2821"/>
                  </a:lnTo>
                  <a:lnTo>
                    <a:pt x="369" y="2839"/>
                  </a:lnTo>
                  <a:lnTo>
                    <a:pt x="369" y="2876"/>
                  </a:lnTo>
                  <a:lnTo>
                    <a:pt x="314" y="3005"/>
                  </a:lnTo>
                  <a:lnTo>
                    <a:pt x="277" y="3171"/>
                  </a:lnTo>
                  <a:lnTo>
                    <a:pt x="277" y="3189"/>
                  </a:lnTo>
                  <a:lnTo>
                    <a:pt x="259" y="3189"/>
                  </a:lnTo>
                  <a:lnTo>
                    <a:pt x="259" y="3208"/>
                  </a:lnTo>
                  <a:lnTo>
                    <a:pt x="259" y="3226"/>
                  </a:lnTo>
                  <a:lnTo>
                    <a:pt x="240" y="3245"/>
                  </a:lnTo>
                  <a:lnTo>
                    <a:pt x="259" y="3263"/>
                  </a:lnTo>
                  <a:lnTo>
                    <a:pt x="240" y="3282"/>
                  </a:lnTo>
                  <a:lnTo>
                    <a:pt x="222" y="3300"/>
                  </a:lnTo>
                  <a:lnTo>
                    <a:pt x="222" y="3337"/>
                  </a:lnTo>
                  <a:lnTo>
                    <a:pt x="222" y="3355"/>
                  </a:lnTo>
                  <a:lnTo>
                    <a:pt x="185" y="3429"/>
                  </a:lnTo>
                  <a:lnTo>
                    <a:pt x="185" y="3466"/>
                  </a:lnTo>
                  <a:lnTo>
                    <a:pt x="167" y="3466"/>
                  </a:lnTo>
                  <a:lnTo>
                    <a:pt x="148" y="3484"/>
                  </a:lnTo>
                  <a:lnTo>
                    <a:pt x="204" y="3484"/>
                  </a:lnTo>
                  <a:lnTo>
                    <a:pt x="204" y="3503"/>
                  </a:lnTo>
                  <a:lnTo>
                    <a:pt x="185" y="3521"/>
                  </a:lnTo>
                  <a:lnTo>
                    <a:pt x="167" y="3540"/>
                  </a:lnTo>
                  <a:lnTo>
                    <a:pt x="204" y="3540"/>
                  </a:lnTo>
                  <a:lnTo>
                    <a:pt x="185" y="3558"/>
                  </a:lnTo>
                  <a:lnTo>
                    <a:pt x="167" y="3577"/>
                  </a:lnTo>
                  <a:lnTo>
                    <a:pt x="167" y="3613"/>
                  </a:lnTo>
                  <a:lnTo>
                    <a:pt x="167" y="3632"/>
                  </a:lnTo>
                  <a:lnTo>
                    <a:pt x="148" y="3650"/>
                  </a:lnTo>
                  <a:lnTo>
                    <a:pt x="148" y="3669"/>
                  </a:lnTo>
                  <a:lnTo>
                    <a:pt x="148" y="3687"/>
                  </a:lnTo>
                  <a:lnTo>
                    <a:pt x="148" y="3706"/>
                  </a:lnTo>
                  <a:lnTo>
                    <a:pt x="130" y="3724"/>
                  </a:lnTo>
                  <a:lnTo>
                    <a:pt x="148" y="3742"/>
                  </a:lnTo>
                  <a:lnTo>
                    <a:pt x="167" y="3761"/>
                  </a:lnTo>
                  <a:lnTo>
                    <a:pt x="130" y="3761"/>
                  </a:lnTo>
                  <a:lnTo>
                    <a:pt x="130" y="3798"/>
                  </a:lnTo>
                  <a:lnTo>
                    <a:pt x="130" y="3853"/>
                  </a:lnTo>
                  <a:lnTo>
                    <a:pt x="130" y="3871"/>
                  </a:lnTo>
                  <a:lnTo>
                    <a:pt x="111" y="3853"/>
                  </a:lnTo>
                  <a:lnTo>
                    <a:pt x="111" y="3890"/>
                  </a:lnTo>
                  <a:lnTo>
                    <a:pt x="111" y="3927"/>
                  </a:lnTo>
                  <a:lnTo>
                    <a:pt x="93" y="3927"/>
                  </a:lnTo>
                  <a:lnTo>
                    <a:pt x="93" y="3945"/>
                  </a:lnTo>
                  <a:lnTo>
                    <a:pt x="93" y="3964"/>
                  </a:lnTo>
                  <a:lnTo>
                    <a:pt x="74" y="3964"/>
                  </a:lnTo>
                  <a:lnTo>
                    <a:pt x="74" y="3982"/>
                  </a:lnTo>
                  <a:lnTo>
                    <a:pt x="93" y="3982"/>
                  </a:lnTo>
                  <a:lnTo>
                    <a:pt x="93" y="4000"/>
                  </a:lnTo>
                  <a:lnTo>
                    <a:pt x="74" y="4019"/>
                  </a:lnTo>
                  <a:lnTo>
                    <a:pt x="74" y="4037"/>
                  </a:lnTo>
                  <a:lnTo>
                    <a:pt x="74" y="4056"/>
                  </a:lnTo>
                  <a:lnTo>
                    <a:pt x="56" y="4093"/>
                  </a:lnTo>
                  <a:lnTo>
                    <a:pt x="74" y="4111"/>
                  </a:lnTo>
                  <a:lnTo>
                    <a:pt x="93" y="4130"/>
                  </a:lnTo>
                  <a:lnTo>
                    <a:pt x="93" y="4148"/>
                  </a:lnTo>
                  <a:lnTo>
                    <a:pt x="93" y="4166"/>
                  </a:lnTo>
                  <a:lnTo>
                    <a:pt x="93" y="4185"/>
                  </a:lnTo>
                  <a:lnTo>
                    <a:pt x="93" y="4203"/>
                  </a:lnTo>
                  <a:lnTo>
                    <a:pt x="74" y="4203"/>
                  </a:lnTo>
                  <a:lnTo>
                    <a:pt x="93" y="4222"/>
                  </a:lnTo>
                  <a:lnTo>
                    <a:pt x="74" y="4222"/>
                  </a:lnTo>
                  <a:lnTo>
                    <a:pt x="56" y="4240"/>
                  </a:lnTo>
                  <a:lnTo>
                    <a:pt x="93" y="4277"/>
                  </a:lnTo>
                  <a:lnTo>
                    <a:pt x="93" y="4295"/>
                  </a:lnTo>
                  <a:lnTo>
                    <a:pt x="74" y="4295"/>
                  </a:lnTo>
                  <a:lnTo>
                    <a:pt x="56" y="4332"/>
                  </a:lnTo>
                  <a:lnTo>
                    <a:pt x="74" y="4332"/>
                  </a:lnTo>
                  <a:lnTo>
                    <a:pt x="74" y="4351"/>
                  </a:lnTo>
                  <a:lnTo>
                    <a:pt x="93" y="4351"/>
                  </a:lnTo>
                  <a:lnTo>
                    <a:pt x="74" y="4369"/>
                  </a:lnTo>
                  <a:lnTo>
                    <a:pt x="38" y="4388"/>
                  </a:lnTo>
                  <a:lnTo>
                    <a:pt x="38" y="4406"/>
                  </a:lnTo>
                  <a:lnTo>
                    <a:pt x="74" y="4406"/>
                  </a:lnTo>
                  <a:lnTo>
                    <a:pt x="56" y="4443"/>
                  </a:lnTo>
                  <a:lnTo>
                    <a:pt x="38" y="4443"/>
                  </a:lnTo>
                  <a:lnTo>
                    <a:pt x="38" y="4461"/>
                  </a:lnTo>
                  <a:lnTo>
                    <a:pt x="38" y="4480"/>
                  </a:lnTo>
                  <a:lnTo>
                    <a:pt x="56" y="4498"/>
                  </a:lnTo>
                  <a:lnTo>
                    <a:pt x="38" y="4517"/>
                  </a:lnTo>
                  <a:lnTo>
                    <a:pt x="56" y="4517"/>
                  </a:lnTo>
                  <a:lnTo>
                    <a:pt x="74" y="4535"/>
                  </a:lnTo>
                  <a:lnTo>
                    <a:pt x="19" y="4535"/>
                  </a:lnTo>
                  <a:lnTo>
                    <a:pt x="56" y="4553"/>
                  </a:lnTo>
                  <a:lnTo>
                    <a:pt x="38" y="4572"/>
                  </a:lnTo>
                  <a:lnTo>
                    <a:pt x="19" y="4572"/>
                  </a:lnTo>
                  <a:lnTo>
                    <a:pt x="19" y="4683"/>
                  </a:lnTo>
                  <a:lnTo>
                    <a:pt x="38" y="4738"/>
                  </a:lnTo>
                  <a:lnTo>
                    <a:pt x="38" y="4719"/>
                  </a:lnTo>
                  <a:lnTo>
                    <a:pt x="56" y="4719"/>
                  </a:lnTo>
                  <a:lnTo>
                    <a:pt x="56" y="4738"/>
                  </a:lnTo>
                  <a:lnTo>
                    <a:pt x="38" y="4738"/>
                  </a:lnTo>
                  <a:lnTo>
                    <a:pt x="19" y="4756"/>
                  </a:lnTo>
                  <a:lnTo>
                    <a:pt x="38" y="4756"/>
                  </a:lnTo>
                  <a:lnTo>
                    <a:pt x="38" y="4775"/>
                  </a:lnTo>
                  <a:lnTo>
                    <a:pt x="38" y="4793"/>
                  </a:lnTo>
                  <a:lnTo>
                    <a:pt x="19" y="4793"/>
                  </a:lnTo>
                  <a:lnTo>
                    <a:pt x="19" y="4812"/>
                  </a:lnTo>
                  <a:lnTo>
                    <a:pt x="38" y="4848"/>
                  </a:lnTo>
                  <a:lnTo>
                    <a:pt x="38" y="4885"/>
                  </a:lnTo>
                  <a:lnTo>
                    <a:pt x="19" y="4885"/>
                  </a:lnTo>
                  <a:lnTo>
                    <a:pt x="19" y="4904"/>
                  </a:lnTo>
                  <a:lnTo>
                    <a:pt x="38" y="4904"/>
                  </a:lnTo>
                  <a:lnTo>
                    <a:pt x="1" y="4941"/>
                  </a:lnTo>
                  <a:lnTo>
                    <a:pt x="1" y="4959"/>
                  </a:lnTo>
                  <a:lnTo>
                    <a:pt x="19" y="4941"/>
                  </a:lnTo>
                  <a:lnTo>
                    <a:pt x="38" y="4941"/>
                  </a:lnTo>
                  <a:lnTo>
                    <a:pt x="38" y="4959"/>
                  </a:lnTo>
                  <a:lnTo>
                    <a:pt x="19" y="4959"/>
                  </a:lnTo>
                  <a:lnTo>
                    <a:pt x="19" y="4977"/>
                  </a:lnTo>
                  <a:lnTo>
                    <a:pt x="19" y="4996"/>
                  </a:lnTo>
                  <a:lnTo>
                    <a:pt x="1" y="5014"/>
                  </a:lnTo>
                  <a:lnTo>
                    <a:pt x="19" y="5033"/>
                  </a:lnTo>
                  <a:lnTo>
                    <a:pt x="1" y="5070"/>
                  </a:lnTo>
                  <a:lnTo>
                    <a:pt x="1" y="5088"/>
                  </a:lnTo>
                  <a:lnTo>
                    <a:pt x="19" y="5088"/>
                  </a:lnTo>
                  <a:lnTo>
                    <a:pt x="1" y="5106"/>
                  </a:lnTo>
                  <a:lnTo>
                    <a:pt x="19" y="5125"/>
                  </a:lnTo>
                  <a:lnTo>
                    <a:pt x="19" y="5143"/>
                  </a:lnTo>
                  <a:lnTo>
                    <a:pt x="1" y="5180"/>
                  </a:lnTo>
                  <a:lnTo>
                    <a:pt x="19" y="5217"/>
                  </a:lnTo>
                  <a:lnTo>
                    <a:pt x="38" y="5217"/>
                  </a:lnTo>
                  <a:lnTo>
                    <a:pt x="19" y="5236"/>
                  </a:lnTo>
                  <a:lnTo>
                    <a:pt x="1" y="5236"/>
                  </a:lnTo>
                  <a:lnTo>
                    <a:pt x="19" y="5272"/>
                  </a:lnTo>
                  <a:lnTo>
                    <a:pt x="19" y="5309"/>
                  </a:lnTo>
                  <a:lnTo>
                    <a:pt x="38" y="5365"/>
                  </a:lnTo>
                  <a:lnTo>
                    <a:pt x="38" y="5383"/>
                  </a:lnTo>
                  <a:lnTo>
                    <a:pt x="19" y="5383"/>
                  </a:lnTo>
                  <a:lnTo>
                    <a:pt x="19" y="5420"/>
                  </a:lnTo>
                  <a:lnTo>
                    <a:pt x="19" y="5438"/>
                  </a:lnTo>
                  <a:lnTo>
                    <a:pt x="1" y="5457"/>
                  </a:lnTo>
                  <a:lnTo>
                    <a:pt x="1" y="5475"/>
                  </a:lnTo>
                  <a:lnTo>
                    <a:pt x="19" y="5494"/>
                  </a:lnTo>
                  <a:lnTo>
                    <a:pt x="19" y="5512"/>
                  </a:lnTo>
                  <a:lnTo>
                    <a:pt x="1" y="5530"/>
                  </a:lnTo>
                  <a:lnTo>
                    <a:pt x="19" y="5549"/>
                  </a:lnTo>
                  <a:lnTo>
                    <a:pt x="19" y="5567"/>
                  </a:lnTo>
                  <a:lnTo>
                    <a:pt x="38" y="5586"/>
                  </a:lnTo>
                  <a:lnTo>
                    <a:pt x="38" y="5604"/>
                  </a:lnTo>
                  <a:lnTo>
                    <a:pt x="38" y="5623"/>
                  </a:lnTo>
                  <a:lnTo>
                    <a:pt x="38" y="5641"/>
                  </a:lnTo>
                  <a:lnTo>
                    <a:pt x="38" y="5678"/>
                  </a:lnTo>
                  <a:lnTo>
                    <a:pt x="56" y="5696"/>
                  </a:lnTo>
                  <a:lnTo>
                    <a:pt x="74" y="5696"/>
                  </a:lnTo>
                  <a:lnTo>
                    <a:pt x="111" y="5678"/>
                  </a:lnTo>
                  <a:lnTo>
                    <a:pt x="130" y="5678"/>
                  </a:lnTo>
                  <a:lnTo>
                    <a:pt x="111" y="5696"/>
                  </a:lnTo>
                  <a:lnTo>
                    <a:pt x="74" y="5696"/>
                  </a:lnTo>
                  <a:lnTo>
                    <a:pt x="56" y="5715"/>
                  </a:lnTo>
                  <a:lnTo>
                    <a:pt x="56" y="5770"/>
                  </a:lnTo>
                  <a:lnTo>
                    <a:pt x="56" y="5807"/>
                  </a:lnTo>
                  <a:lnTo>
                    <a:pt x="74" y="5825"/>
                  </a:lnTo>
                  <a:lnTo>
                    <a:pt x="93" y="5844"/>
                  </a:lnTo>
                  <a:lnTo>
                    <a:pt x="38" y="5844"/>
                  </a:lnTo>
                  <a:lnTo>
                    <a:pt x="38" y="5862"/>
                  </a:lnTo>
                  <a:lnTo>
                    <a:pt x="74" y="5899"/>
                  </a:lnTo>
                  <a:lnTo>
                    <a:pt x="93" y="5936"/>
                  </a:lnTo>
                  <a:lnTo>
                    <a:pt x="74" y="5954"/>
                  </a:lnTo>
                  <a:lnTo>
                    <a:pt x="93" y="6047"/>
                  </a:lnTo>
                  <a:lnTo>
                    <a:pt x="93" y="6120"/>
                  </a:lnTo>
                  <a:lnTo>
                    <a:pt x="93" y="6157"/>
                  </a:lnTo>
                  <a:lnTo>
                    <a:pt x="93" y="6176"/>
                  </a:lnTo>
                  <a:lnTo>
                    <a:pt x="93" y="6194"/>
                  </a:lnTo>
                  <a:lnTo>
                    <a:pt x="111" y="6176"/>
                  </a:lnTo>
                  <a:lnTo>
                    <a:pt x="130" y="6176"/>
                  </a:lnTo>
                  <a:lnTo>
                    <a:pt x="130" y="6194"/>
                  </a:lnTo>
                  <a:lnTo>
                    <a:pt x="111" y="6194"/>
                  </a:lnTo>
                  <a:lnTo>
                    <a:pt x="93" y="6212"/>
                  </a:lnTo>
                  <a:lnTo>
                    <a:pt x="111" y="6231"/>
                  </a:lnTo>
                  <a:lnTo>
                    <a:pt x="130" y="6286"/>
                  </a:lnTo>
                  <a:lnTo>
                    <a:pt x="130" y="6323"/>
                  </a:lnTo>
                  <a:lnTo>
                    <a:pt x="130" y="6342"/>
                  </a:lnTo>
                  <a:lnTo>
                    <a:pt x="130" y="6378"/>
                  </a:lnTo>
                  <a:lnTo>
                    <a:pt x="148" y="6378"/>
                  </a:lnTo>
                  <a:lnTo>
                    <a:pt x="148" y="6415"/>
                  </a:lnTo>
                  <a:lnTo>
                    <a:pt x="148" y="6434"/>
                  </a:lnTo>
                  <a:lnTo>
                    <a:pt x="167" y="6452"/>
                  </a:lnTo>
                  <a:lnTo>
                    <a:pt x="167" y="6471"/>
                  </a:lnTo>
                  <a:lnTo>
                    <a:pt x="167" y="6507"/>
                  </a:lnTo>
                  <a:lnTo>
                    <a:pt x="185" y="6581"/>
                  </a:lnTo>
                  <a:lnTo>
                    <a:pt x="204" y="6673"/>
                  </a:lnTo>
                  <a:lnTo>
                    <a:pt x="204" y="6710"/>
                  </a:lnTo>
                  <a:lnTo>
                    <a:pt x="222" y="6710"/>
                  </a:lnTo>
                  <a:lnTo>
                    <a:pt x="240" y="6747"/>
                  </a:lnTo>
                  <a:lnTo>
                    <a:pt x="259" y="6802"/>
                  </a:lnTo>
                  <a:lnTo>
                    <a:pt x="277" y="6858"/>
                  </a:lnTo>
                  <a:lnTo>
                    <a:pt x="296" y="6876"/>
                  </a:lnTo>
                  <a:lnTo>
                    <a:pt x="314" y="6895"/>
                  </a:lnTo>
                  <a:lnTo>
                    <a:pt x="296" y="6913"/>
                  </a:lnTo>
                  <a:lnTo>
                    <a:pt x="277" y="6913"/>
                  </a:lnTo>
                  <a:lnTo>
                    <a:pt x="296" y="6931"/>
                  </a:lnTo>
                  <a:lnTo>
                    <a:pt x="314" y="6968"/>
                  </a:lnTo>
                  <a:lnTo>
                    <a:pt x="333" y="6987"/>
                  </a:lnTo>
                  <a:lnTo>
                    <a:pt x="369" y="6968"/>
                  </a:lnTo>
                  <a:lnTo>
                    <a:pt x="406" y="6968"/>
                  </a:lnTo>
                  <a:lnTo>
                    <a:pt x="406" y="6950"/>
                  </a:lnTo>
                  <a:lnTo>
                    <a:pt x="443" y="6950"/>
                  </a:lnTo>
                  <a:lnTo>
                    <a:pt x="443" y="6931"/>
                  </a:lnTo>
                  <a:lnTo>
                    <a:pt x="462" y="6913"/>
                  </a:lnTo>
                  <a:lnTo>
                    <a:pt x="462" y="6895"/>
                  </a:lnTo>
                  <a:lnTo>
                    <a:pt x="480" y="6895"/>
                  </a:lnTo>
                  <a:lnTo>
                    <a:pt x="480" y="6876"/>
                  </a:lnTo>
                  <a:lnTo>
                    <a:pt x="425" y="6876"/>
                  </a:lnTo>
                  <a:lnTo>
                    <a:pt x="425" y="6858"/>
                  </a:lnTo>
                  <a:lnTo>
                    <a:pt x="406" y="6858"/>
                  </a:lnTo>
                  <a:lnTo>
                    <a:pt x="425" y="6821"/>
                  </a:lnTo>
                  <a:lnTo>
                    <a:pt x="406" y="6802"/>
                  </a:lnTo>
                  <a:lnTo>
                    <a:pt x="406" y="6784"/>
                  </a:lnTo>
                  <a:lnTo>
                    <a:pt x="388" y="6765"/>
                  </a:lnTo>
                  <a:lnTo>
                    <a:pt x="369" y="6765"/>
                  </a:lnTo>
                  <a:lnTo>
                    <a:pt x="369" y="6747"/>
                  </a:lnTo>
                  <a:lnTo>
                    <a:pt x="388" y="6729"/>
                  </a:lnTo>
                  <a:lnTo>
                    <a:pt x="388" y="6710"/>
                  </a:lnTo>
                  <a:lnTo>
                    <a:pt x="369" y="6673"/>
                  </a:lnTo>
                  <a:lnTo>
                    <a:pt x="351" y="6600"/>
                  </a:lnTo>
                  <a:lnTo>
                    <a:pt x="314" y="6526"/>
                  </a:lnTo>
                  <a:lnTo>
                    <a:pt x="296" y="6489"/>
                  </a:lnTo>
                  <a:lnTo>
                    <a:pt x="314" y="6452"/>
                  </a:lnTo>
                  <a:lnTo>
                    <a:pt x="296" y="6397"/>
                  </a:lnTo>
                  <a:lnTo>
                    <a:pt x="296" y="6342"/>
                  </a:lnTo>
                  <a:lnTo>
                    <a:pt x="277" y="6342"/>
                  </a:lnTo>
                  <a:lnTo>
                    <a:pt x="277" y="6323"/>
                  </a:lnTo>
                  <a:lnTo>
                    <a:pt x="296" y="6305"/>
                  </a:lnTo>
                  <a:lnTo>
                    <a:pt x="296" y="6286"/>
                  </a:lnTo>
                  <a:lnTo>
                    <a:pt x="277" y="6268"/>
                  </a:lnTo>
                  <a:lnTo>
                    <a:pt x="259" y="6268"/>
                  </a:lnTo>
                  <a:lnTo>
                    <a:pt x="259" y="6231"/>
                  </a:lnTo>
                  <a:lnTo>
                    <a:pt x="259" y="6194"/>
                  </a:lnTo>
                  <a:lnTo>
                    <a:pt x="240" y="6157"/>
                  </a:lnTo>
                  <a:lnTo>
                    <a:pt x="222" y="6157"/>
                  </a:lnTo>
                  <a:lnTo>
                    <a:pt x="222" y="6139"/>
                  </a:lnTo>
                  <a:lnTo>
                    <a:pt x="259" y="6120"/>
                  </a:lnTo>
                  <a:lnTo>
                    <a:pt x="240" y="6120"/>
                  </a:lnTo>
                  <a:lnTo>
                    <a:pt x="222" y="6102"/>
                  </a:lnTo>
                  <a:lnTo>
                    <a:pt x="222" y="6065"/>
                  </a:lnTo>
                  <a:lnTo>
                    <a:pt x="222" y="5973"/>
                  </a:lnTo>
                  <a:lnTo>
                    <a:pt x="204" y="5881"/>
                  </a:lnTo>
                  <a:lnTo>
                    <a:pt x="204" y="5825"/>
                  </a:lnTo>
                  <a:lnTo>
                    <a:pt x="204" y="5807"/>
                  </a:lnTo>
                  <a:lnTo>
                    <a:pt x="185" y="5807"/>
                  </a:lnTo>
                  <a:lnTo>
                    <a:pt x="185" y="5789"/>
                  </a:lnTo>
                  <a:lnTo>
                    <a:pt x="204" y="5770"/>
                  </a:lnTo>
                  <a:lnTo>
                    <a:pt x="185" y="5752"/>
                  </a:lnTo>
                  <a:lnTo>
                    <a:pt x="204" y="5733"/>
                  </a:lnTo>
                  <a:lnTo>
                    <a:pt x="204" y="5715"/>
                  </a:lnTo>
                  <a:lnTo>
                    <a:pt x="204" y="5696"/>
                  </a:lnTo>
                  <a:lnTo>
                    <a:pt x="222" y="5678"/>
                  </a:lnTo>
                  <a:lnTo>
                    <a:pt x="185" y="5678"/>
                  </a:lnTo>
                  <a:lnTo>
                    <a:pt x="185" y="5659"/>
                  </a:lnTo>
                  <a:lnTo>
                    <a:pt x="148" y="5659"/>
                  </a:lnTo>
                  <a:lnTo>
                    <a:pt x="148" y="5641"/>
                  </a:lnTo>
                  <a:lnTo>
                    <a:pt x="185" y="5641"/>
                  </a:lnTo>
                  <a:lnTo>
                    <a:pt x="185" y="5623"/>
                  </a:lnTo>
                  <a:lnTo>
                    <a:pt x="148" y="5623"/>
                  </a:lnTo>
                  <a:lnTo>
                    <a:pt x="148" y="5604"/>
                  </a:lnTo>
                  <a:lnTo>
                    <a:pt x="167" y="5567"/>
                  </a:lnTo>
                  <a:lnTo>
                    <a:pt x="167" y="5530"/>
                  </a:lnTo>
                  <a:lnTo>
                    <a:pt x="167" y="5512"/>
                  </a:lnTo>
                  <a:lnTo>
                    <a:pt x="167" y="5438"/>
                  </a:lnTo>
                  <a:lnTo>
                    <a:pt x="167" y="5365"/>
                  </a:lnTo>
                  <a:lnTo>
                    <a:pt x="185" y="5328"/>
                  </a:lnTo>
                  <a:lnTo>
                    <a:pt x="185" y="5291"/>
                  </a:lnTo>
                  <a:lnTo>
                    <a:pt x="167" y="5162"/>
                  </a:lnTo>
                  <a:lnTo>
                    <a:pt x="167" y="5088"/>
                  </a:lnTo>
                  <a:lnTo>
                    <a:pt x="185" y="5051"/>
                  </a:lnTo>
                  <a:lnTo>
                    <a:pt x="148" y="5051"/>
                  </a:lnTo>
                  <a:lnTo>
                    <a:pt x="148" y="5033"/>
                  </a:lnTo>
                  <a:lnTo>
                    <a:pt x="148" y="5014"/>
                  </a:lnTo>
                  <a:lnTo>
                    <a:pt x="148" y="4996"/>
                  </a:lnTo>
                  <a:lnTo>
                    <a:pt x="167" y="4977"/>
                  </a:lnTo>
                  <a:lnTo>
                    <a:pt x="167" y="4959"/>
                  </a:lnTo>
                  <a:lnTo>
                    <a:pt x="204" y="4959"/>
                  </a:lnTo>
                  <a:lnTo>
                    <a:pt x="185" y="4941"/>
                  </a:lnTo>
                  <a:lnTo>
                    <a:pt x="148" y="4941"/>
                  </a:lnTo>
                  <a:lnTo>
                    <a:pt x="148" y="4959"/>
                  </a:lnTo>
                  <a:lnTo>
                    <a:pt x="130" y="4959"/>
                  </a:lnTo>
                  <a:lnTo>
                    <a:pt x="130" y="4941"/>
                  </a:lnTo>
                  <a:lnTo>
                    <a:pt x="148" y="4941"/>
                  </a:lnTo>
                  <a:lnTo>
                    <a:pt x="148" y="4922"/>
                  </a:lnTo>
                  <a:lnTo>
                    <a:pt x="130" y="4904"/>
                  </a:lnTo>
                  <a:lnTo>
                    <a:pt x="148" y="4904"/>
                  </a:lnTo>
                  <a:lnTo>
                    <a:pt x="148" y="4922"/>
                  </a:lnTo>
                  <a:lnTo>
                    <a:pt x="167" y="4904"/>
                  </a:lnTo>
                  <a:lnTo>
                    <a:pt x="167" y="4867"/>
                  </a:lnTo>
                  <a:lnTo>
                    <a:pt x="167" y="4830"/>
                  </a:lnTo>
                  <a:lnTo>
                    <a:pt x="185" y="4830"/>
                  </a:lnTo>
                  <a:lnTo>
                    <a:pt x="167" y="4812"/>
                  </a:lnTo>
                  <a:lnTo>
                    <a:pt x="167" y="4775"/>
                  </a:lnTo>
                  <a:lnTo>
                    <a:pt x="185" y="4683"/>
                  </a:lnTo>
                  <a:lnTo>
                    <a:pt x="204" y="4664"/>
                  </a:lnTo>
                  <a:lnTo>
                    <a:pt x="167" y="4664"/>
                  </a:lnTo>
                  <a:lnTo>
                    <a:pt x="185" y="4646"/>
                  </a:lnTo>
                  <a:lnTo>
                    <a:pt x="185" y="4627"/>
                  </a:lnTo>
                  <a:lnTo>
                    <a:pt x="167" y="4627"/>
                  </a:lnTo>
                  <a:lnTo>
                    <a:pt x="185" y="4609"/>
                  </a:lnTo>
                  <a:lnTo>
                    <a:pt x="185" y="4590"/>
                  </a:lnTo>
                  <a:lnTo>
                    <a:pt x="185" y="4572"/>
                  </a:lnTo>
                  <a:lnTo>
                    <a:pt x="167" y="4590"/>
                  </a:lnTo>
                  <a:lnTo>
                    <a:pt x="167" y="4572"/>
                  </a:lnTo>
                  <a:lnTo>
                    <a:pt x="185" y="4553"/>
                  </a:lnTo>
                  <a:lnTo>
                    <a:pt x="185" y="4535"/>
                  </a:lnTo>
                  <a:lnTo>
                    <a:pt x="204" y="4517"/>
                  </a:lnTo>
                  <a:lnTo>
                    <a:pt x="185" y="4480"/>
                  </a:lnTo>
                  <a:lnTo>
                    <a:pt x="204" y="4480"/>
                  </a:lnTo>
                  <a:lnTo>
                    <a:pt x="204" y="4461"/>
                  </a:lnTo>
                  <a:lnTo>
                    <a:pt x="185" y="4443"/>
                  </a:lnTo>
                  <a:lnTo>
                    <a:pt x="204" y="4424"/>
                  </a:lnTo>
                  <a:lnTo>
                    <a:pt x="185" y="4406"/>
                  </a:lnTo>
                  <a:lnTo>
                    <a:pt x="185" y="4388"/>
                  </a:lnTo>
                  <a:lnTo>
                    <a:pt x="185" y="4369"/>
                  </a:lnTo>
                  <a:lnTo>
                    <a:pt x="222" y="4369"/>
                  </a:lnTo>
                  <a:lnTo>
                    <a:pt x="185" y="4351"/>
                  </a:lnTo>
                  <a:lnTo>
                    <a:pt x="222" y="4332"/>
                  </a:lnTo>
                  <a:lnTo>
                    <a:pt x="222" y="4277"/>
                  </a:lnTo>
                  <a:lnTo>
                    <a:pt x="240" y="4240"/>
                  </a:lnTo>
                  <a:lnTo>
                    <a:pt x="240" y="4222"/>
                  </a:lnTo>
                  <a:lnTo>
                    <a:pt x="240" y="4185"/>
                  </a:lnTo>
                  <a:lnTo>
                    <a:pt x="222" y="4185"/>
                  </a:lnTo>
                  <a:lnTo>
                    <a:pt x="222" y="4166"/>
                  </a:lnTo>
                  <a:lnTo>
                    <a:pt x="204" y="4166"/>
                  </a:lnTo>
                  <a:lnTo>
                    <a:pt x="204" y="4148"/>
                  </a:lnTo>
                  <a:lnTo>
                    <a:pt x="240" y="4130"/>
                  </a:lnTo>
                  <a:lnTo>
                    <a:pt x="240" y="4093"/>
                  </a:lnTo>
                  <a:lnTo>
                    <a:pt x="222" y="4093"/>
                  </a:lnTo>
                  <a:lnTo>
                    <a:pt x="222" y="4074"/>
                  </a:lnTo>
                  <a:lnTo>
                    <a:pt x="240" y="4056"/>
                  </a:lnTo>
                  <a:lnTo>
                    <a:pt x="259" y="4056"/>
                  </a:lnTo>
                  <a:lnTo>
                    <a:pt x="240" y="4037"/>
                  </a:lnTo>
                  <a:lnTo>
                    <a:pt x="222" y="4037"/>
                  </a:lnTo>
                  <a:lnTo>
                    <a:pt x="240" y="4019"/>
                  </a:lnTo>
                  <a:lnTo>
                    <a:pt x="259" y="4019"/>
                  </a:lnTo>
                  <a:lnTo>
                    <a:pt x="240" y="4000"/>
                  </a:lnTo>
                  <a:lnTo>
                    <a:pt x="259" y="4000"/>
                  </a:lnTo>
                  <a:lnTo>
                    <a:pt x="259" y="3982"/>
                  </a:lnTo>
                  <a:lnTo>
                    <a:pt x="259" y="3964"/>
                  </a:lnTo>
                  <a:lnTo>
                    <a:pt x="240" y="3945"/>
                  </a:lnTo>
                  <a:lnTo>
                    <a:pt x="240" y="3927"/>
                  </a:lnTo>
                  <a:lnTo>
                    <a:pt x="259" y="3908"/>
                  </a:lnTo>
                  <a:lnTo>
                    <a:pt x="277" y="3835"/>
                  </a:lnTo>
                  <a:lnTo>
                    <a:pt x="296" y="3742"/>
                  </a:lnTo>
                  <a:lnTo>
                    <a:pt x="296" y="3724"/>
                  </a:lnTo>
                  <a:lnTo>
                    <a:pt x="277" y="3724"/>
                  </a:lnTo>
                  <a:lnTo>
                    <a:pt x="296" y="3706"/>
                  </a:lnTo>
                  <a:lnTo>
                    <a:pt x="314" y="3706"/>
                  </a:lnTo>
                  <a:lnTo>
                    <a:pt x="314" y="3687"/>
                  </a:lnTo>
                  <a:lnTo>
                    <a:pt x="333" y="3687"/>
                  </a:lnTo>
                  <a:lnTo>
                    <a:pt x="314" y="3650"/>
                  </a:lnTo>
                  <a:lnTo>
                    <a:pt x="333" y="3632"/>
                  </a:lnTo>
                  <a:lnTo>
                    <a:pt x="351" y="3613"/>
                  </a:lnTo>
                  <a:lnTo>
                    <a:pt x="333" y="3613"/>
                  </a:lnTo>
                  <a:lnTo>
                    <a:pt x="333" y="3595"/>
                  </a:lnTo>
                  <a:lnTo>
                    <a:pt x="351" y="3577"/>
                  </a:lnTo>
                  <a:lnTo>
                    <a:pt x="333" y="3558"/>
                  </a:lnTo>
                  <a:lnTo>
                    <a:pt x="333" y="3540"/>
                  </a:lnTo>
                  <a:lnTo>
                    <a:pt x="351" y="3503"/>
                  </a:lnTo>
                  <a:lnTo>
                    <a:pt x="351" y="3466"/>
                  </a:lnTo>
                  <a:lnTo>
                    <a:pt x="333" y="3447"/>
                  </a:lnTo>
                  <a:lnTo>
                    <a:pt x="351" y="3429"/>
                  </a:lnTo>
                  <a:lnTo>
                    <a:pt x="351" y="3411"/>
                  </a:lnTo>
                  <a:lnTo>
                    <a:pt x="369" y="3392"/>
                  </a:lnTo>
                  <a:lnTo>
                    <a:pt x="388" y="3355"/>
                  </a:lnTo>
                  <a:lnTo>
                    <a:pt x="406" y="3282"/>
                  </a:lnTo>
                  <a:lnTo>
                    <a:pt x="406" y="3263"/>
                  </a:lnTo>
                  <a:lnTo>
                    <a:pt x="388" y="3263"/>
                  </a:lnTo>
                  <a:lnTo>
                    <a:pt x="406" y="3245"/>
                  </a:lnTo>
                  <a:lnTo>
                    <a:pt x="425" y="3208"/>
                  </a:lnTo>
                  <a:lnTo>
                    <a:pt x="425" y="3171"/>
                  </a:lnTo>
                  <a:lnTo>
                    <a:pt x="425" y="3153"/>
                  </a:lnTo>
                  <a:lnTo>
                    <a:pt x="443" y="3153"/>
                  </a:lnTo>
                  <a:lnTo>
                    <a:pt x="443" y="3116"/>
                  </a:lnTo>
                  <a:lnTo>
                    <a:pt x="443" y="3079"/>
                  </a:lnTo>
                  <a:lnTo>
                    <a:pt x="443" y="3060"/>
                  </a:lnTo>
                  <a:lnTo>
                    <a:pt x="443" y="3042"/>
                  </a:lnTo>
                  <a:lnTo>
                    <a:pt x="425" y="3024"/>
                  </a:lnTo>
                  <a:lnTo>
                    <a:pt x="443" y="3024"/>
                  </a:lnTo>
                  <a:lnTo>
                    <a:pt x="462" y="3042"/>
                  </a:lnTo>
                  <a:lnTo>
                    <a:pt x="480" y="3024"/>
                  </a:lnTo>
                  <a:lnTo>
                    <a:pt x="480" y="3005"/>
                  </a:lnTo>
                  <a:lnTo>
                    <a:pt x="498" y="2987"/>
                  </a:lnTo>
                  <a:lnTo>
                    <a:pt x="517" y="2968"/>
                  </a:lnTo>
                  <a:lnTo>
                    <a:pt x="498" y="2950"/>
                  </a:lnTo>
                  <a:lnTo>
                    <a:pt x="480" y="2931"/>
                  </a:lnTo>
                  <a:lnTo>
                    <a:pt x="498" y="2913"/>
                  </a:lnTo>
                  <a:lnTo>
                    <a:pt x="498" y="2894"/>
                  </a:lnTo>
                  <a:lnTo>
                    <a:pt x="517" y="2876"/>
                  </a:lnTo>
                  <a:lnTo>
                    <a:pt x="535" y="2858"/>
                  </a:lnTo>
                  <a:lnTo>
                    <a:pt x="535" y="2839"/>
                  </a:lnTo>
                  <a:lnTo>
                    <a:pt x="517" y="2821"/>
                  </a:lnTo>
                  <a:lnTo>
                    <a:pt x="535" y="2802"/>
                  </a:lnTo>
                  <a:lnTo>
                    <a:pt x="554" y="2784"/>
                  </a:lnTo>
                  <a:lnTo>
                    <a:pt x="554" y="2765"/>
                  </a:lnTo>
                  <a:lnTo>
                    <a:pt x="554" y="2747"/>
                  </a:lnTo>
                  <a:lnTo>
                    <a:pt x="572" y="2729"/>
                  </a:lnTo>
                  <a:lnTo>
                    <a:pt x="535" y="2729"/>
                  </a:lnTo>
                  <a:lnTo>
                    <a:pt x="535" y="2710"/>
                  </a:lnTo>
                  <a:lnTo>
                    <a:pt x="554" y="2710"/>
                  </a:lnTo>
                  <a:lnTo>
                    <a:pt x="591" y="2692"/>
                  </a:lnTo>
                  <a:lnTo>
                    <a:pt x="609" y="2692"/>
                  </a:lnTo>
                  <a:lnTo>
                    <a:pt x="609" y="2673"/>
                  </a:lnTo>
                  <a:lnTo>
                    <a:pt x="591" y="2673"/>
                  </a:lnTo>
                  <a:lnTo>
                    <a:pt x="591" y="2655"/>
                  </a:lnTo>
                  <a:lnTo>
                    <a:pt x="609" y="2636"/>
                  </a:lnTo>
                  <a:lnTo>
                    <a:pt x="627" y="2618"/>
                  </a:lnTo>
                  <a:lnTo>
                    <a:pt x="627" y="2600"/>
                  </a:lnTo>
                  <a:lnTo>
                    <a:pt x="609" y="2600"/>
                  </a:lnTo>
                  <a:lnTo>
                    <a:pt x="627" y="2581"/>
                  </a:lnTo>
                  <a:lnTo>
                    <a:pt x="646" y="2544"/>
                  </a:lnTo>
                  <a:lnTo>
                    <a:pt x="646" y="2526"/>
                  </a:lnTo>
                  <a:lnTo>
                    <a:pt x="664" y="2507"/>
                  </a:lnTo>
                  <a:lnTo>
                    <a:pt x="646" y="2489"/>
                  </a:lnTo>
                  <a:lnTo>
                    <a:pt x="609" y="2489"/>
                  </a:lnTo>
                  <a:lnTo>
                    <a:pt x="609" y="2471"/>
                  </a:lnTo>
                  <a:lnTo>
                    <a:pt x="627" y="2471"/>
                  </a:lnTo>
                  <a:lnTo>
                    <a:pt x="646" y="2489"/>
                  </a:lnTo>
                  <a:lnTo>
                    <a:pt x="646" y="2471"/>
                  </a:lnTo>
                  <a:lnTo>
                    <a:pt x="646" y="2452"/>
                  </a:lnTo>
                  <a:lnTo>
                    <a:pt x="646" y="2434"/>
                  </a:lnTo>
                  <a:lnTo>
                    <a:pt x="664" y="2434"/>
                  </a:lnTo>
                  <a:lnTo>
                    <a:pt x="664" y="2415"/>
                  </a:lnTo>
                  <a:lnTo>
                    <a:pt x="701" y="2360"/>
                  </a:lnTo>
                  <a:lnTo>
                    <a:pt x="720" y="2286"/>
                  </a:lnTo>
                  <a:lnTo>
                    <a:pt x="720" y="2268"/>
                  </a:lnTo>
                  <a:lnTo>
                    <a:pt x="720" y="2249"/>
                  </a:lnTo>
                  <a:lnTo>
                    <a:pt x="738" y="2249"/>
                  </a:lnTo>
                  <a:lnTo>
                    <a:pt x="738" y="2231"/>
                  </a:lnTo>
                  <a:lnTo>
                    <a:pt x="738" y="2212"/>
                  </a:lnTo>
                  <a:lnTo>
                    <a:pt x="757" y="2212"/>
                  </a:lnTo>
                  <a:lnTo>
                    <a:pt x="775" y="2194"/>
                  </a:lnTo>
                  <a:lnTo>
                    <a:pt x="775" y="2157"/>
                  </a:lnTo>
                  <a:lnTo>
                    <a:pt x="757" y="2139"/>
                  </a:lnTo>
                  <a:lnTo>
                    <a:pt x="775" y="2139"/>
                  </a:lnTo>
                  <a:lnTo>
                    <a:pt x="812" y="2120"/>
                  </a:lnTo>
                  <a:lnTo>
                    <a:pt x="775" y="2102"/>
                  </a:lnTo>
                  <a:lnTo>
                    <a:pt x="720" y="2083"/>
                  </a:lnTo>
                  <a:lnTo>
                    <a:pt x="812" y="2083"/>
                  </a:lnTo>
                  <a:lnTo>
                    <a:pt x="812" y="2065"/>
                  </a:lnTo>
                  <a:lnTo>
                    <a:pt x="830" y="2047"/>
                  </a:lnTo>
                  <a:lnTo>
                    <a:pt x="849" y="2047"/>
                  </a:lnTo>
                  <a:lnTo>
                    <a:pt x="849" y="2028"/>
                  </a:lnTo>
                  <a:lnTo>
                    <a:pt x="830" y="2010"/>
                  </a:lnTo>
                  <a:lnTo>
                    <a:pt x="830" y="1991"/>
                  </a:lnTo>
                  <a:lnTo>
                    <a:pt x="849" y="1991"/>
                  </a:lnTo>
                  <a:lnTo>
                    <a:pt x="867" y="1973"/>
                  </a:lnTo>
                  <a:lnTo>
                    <a:pt x="867" y="1954"/>
                  </a:lnTo>
                  <a:lnTo>
                    <a:pt x="867" y="1936"/>
                  </a:lnTo>
                  <a:lnTo>
                    <a:pt x="886" y="1936"/>
                  </a:lnTo>
                  <a:lnTo>
                    <a:pt x="886" y="1918"/>
                  </a:lnTo>
                  <a:lnTo>
                    <a:pt x="867" y="1918"/>
                  </a:lnTo>
                  <a:lnTo>
                    <a:pt x="867" y="1899"/>
                  </a:lnTo>
                  <a:lnTo>
                    <a:pt x="867" y="1881"/>
                  </a:lnTo>
                  <a:lnTo>
                    <a:pt x="886" y="1899"/>
                  </a:lnTo>
                  <a:lnTo>
                    <a:pt x="904" y="1899"/>
                  </a:lnTo>
                  <a:lnTo>
                    <a:pt x="904" y="1881"/>
                  </a:lnTo>
                  <a:lnTo>
                    <a:pt x="886" y="1862"/>
                  </a:lnTo>
                  <a:lnTo>
                    <a:pt x="922" y="1862"/>
                  </a:lnTo>
                  <a:lnTo>
                    <a:pt x="922" y="1825"/>
                  </a:lnTo>
                  <a:lnTo>
                    <a:pt x="941" y="1825"/>
                  </a:lnTo>
                  <a:lnTo>
                    <a:pt x="941" y="1807"/>
                  </a:lnTo>
                  <a:lnTo>
                    <a:pt x="959" y="1770"/>
                  </a:lnTo>
                  <a:lnTo>
                    <a:pt x="959" y="1752"/>
                  </a:lnTo>
                  <a:lnTo>
                    <a:pt x="978" y="1752"/>
                  </a:lnTo>
                  <a:lnTo>
                    <a:pt x="978" y="1715"/>
                  </a:lnTo>
                  <a:lnTo>
                    <a:pt x="996" y="1715"/>
                  </a:lnTo>
                  <a:lnTo>
                    <a:pt x="996" y="1696"/>
                  </a:lnTo>
                  <a:lnTo>
                    <a:pt x="996" y="1678"/>
                  </a:lnTo>
                  <a:lnTo>
                    <a:pt x="1033" y="1678"/>
                  </a:lnTo>
                  <a:lnTo>
                    <a:pt x="1033" y="1659"/>
                  </a:lnTo>
                  <a:lnTo>
                    <a:pt x="1051" y="1659"/>
                  </a:lnTo>
                  <a:lnTo>
                    <a:pt x="1033" y="1641"/>
                  </a:lnTo>
                  <a:lnTo>
                    <a:pt x="1051" y="1641"/>
                  </a:lnTo>
                  <a:lnTo>
                    <a:pt x="1033" y="1623"/>
                  </a:lnTo>
                  <a:lnTo>
                    <a:pt x="1051" y="1604"/>
                  </a:lnTo>
                  <a:lnTo>
                    <a:pt x="1070" y="1604"/>
                  </a:lnTo>
                  <a:lnTo>
                    <a:pt x="1088" y="1586"/>
                  </a:lnTo>
                  <a:lnTo>
                    <a:pt x="1107" y="1567"/>
                  </a:lnTo>
                  <a:lnTo>
                    <a:pt x="1107" y="1530"/>
                  </a:lnTo>
                  <a:lnTo>
                    <a:pt x="1125" y="1512"/>
                  </a:lnTo>
                  <a:lnTo>
                    <a:pt x="1144" y="1512"/>
                  </a:lnTo>
                  <a:lnTo>
                    <a:pt x="1162" y="1494"/>
                  </a:lnTo>
                  <a:lnTo>
                    <a:pt x="1144" y="1475"/>
                  </a:lnTo>
                  <a:lnTo>
                    <a:pt x="1125" y="1457"/>
                  </a:lnTo>
                  <a:lnTo>
                    <a:pt x="1180" y="1457"/>
                  </a:lnTo>
                  <a:lnTo>
                    <a:pt x="1180" y="1438"/>
                  </a:lnTo>
                  <a:lnTo>
                    <a:pt x="1162" y="1420"/>
                  </a:lnTo>
                  <a:lnTo>
                    <a:pt x="1180" y="1401"/>
                  </a:lnTo>
                  <a:lnTo>
                    <a:pt x="1199" y="1401"/>
                  </a:lnTo>
                  <a:lnTo>
                    <a:pt x="1199" y="1383"/>
                  </a:lnTo>
                  <a:lnTo>
                    <a:pt x="1180" y="1383"/>
                  </a:lnTo>
                  <a:lnTo>
                    <a:pt x="1199" y="1365"/>
                  </a:lnTo>
                  <a:lnTo>
                    <a:pt x="1199" y="1383"/>
                  </a:lnTo>
                  <a:lnTo>
                    <a:pt x="1217" y="1383"/>
                  </a:lnTo>
                  <a:lnTo>
                    <a:pt x="1236" y="1365"/>
                  </a:lnTo>
                  <a:lnTo>
                    <a:pt x="1217" y="1328"/>
                  </a:lnTo>
                  <a:lnTo>
                    <a:pt x="1236" y="1346"/>
                  </a:lnTo>
                  <a:lnTo>
                    <a:pt x="1254" y="1328"/>
                  </a:lnTo>
                  <a:lnTo>
                    <a:pt x="1273" y="1291"/>
                  </a:lnTo>
                  <a:lnTo>
                    <a:pt x="1236" y="1291"/>
                  </a:lnTo>
                  <a:lnTo>
                    <a:pt x="1273" y="1254"/>
                  </a:lnTo>
                  <a:lnTo>
                    <a:pt x="1310" y="1235"/>
                  </a:lnTo>
                  <a:lnTo>
                    <a:pt x="1310" y="1199"/>
                  </a:lnTo>
                  <a:lnTo>
                    <a:pt x="1291" y="1162"/>
                  </a:lnTo>
                  <a:lnTo>
                    <a:pt x="1310" y="1180"/>
                  </a:lnTo>
                  <a:lnTo>
                    <a:pt x="1346" y="1180"/>
                  </a:lnTo>
                  <a:lnTo>
                    <a:pt x="1346" y="1162"/>
                  </a:lnTo>
                  <a:lnTo>
                    <a:pt x="1310" y="1143"/>
                  </a:lnTo>
                  <a:lnTo>
                    <a:pt x="1291" y="1125"/>
                  </a:lnTo>
                  <a:lnTo>
                    <a:pt x="1291" y="1106"/>
                  </a:lnTo>
                  <a:lnTo>
                    <a:pt x="1346" y="1125"/>
                  </a:lnTo>
                  <a:lnTo>
                    <a:pt x="1365" y="1125"/>
                  </a:lnTo>
                  <a:lnTo>
                    <a:pt x="1346" y="1106"/>
                  </a:lnTo>
                  <a:lnTo>
                    <a:pt x="1346" y="1088"/>
                  </a:lnTo>
                  <a:lnTo>
                    <a:pt x="1402" y="1088"/>
                  </a:lnTo>
                  <a:lnTo>
                    <a:pt x="1383" y="1070"/>
                  </a:lnTo>
                  <a:lnTo>
                    <a:pt x="1402" y="1070"/>
                  </a:lnTo>
                  <a:lnTo>
                    <a:pt x="1402" y="1051"/>
                  </a:lnTo>
                  <a:lnTo>
                    <a:pt x="1420" y="1051"/>
                  </a:lnTo>
                  <a:lnTo>
                    <a:pt x="1439" y="996"/>
                  </a:lnTo>
                  <a:lnTo>
                    <a:pt x="1494" y="941"/>
                  </a:lnTo>
                  <a:lnTo>
                    <a:pt x="1494" y="922"/>
                  </a:lnTo>
                  <a:lnTo>
                    <a:pt x="1494" y="904"/>
                  </a:lnTo>
                  <a:lnTo>
                    <a:pt x="1531" y="904"/>
                  </a:lnTo>
                  <a:lnTo>
                    <a:pt x="1512" y="885"/>
                  </a:lnTo>
                  <a:lnTo>
                    <a:pt x="1531" y="885"/>
                  </a:lnTo>
                  <a:lnTo>
                    <a:pt x="1568" y="867"/>
                  </a:lnTo>
                  <a:lnTo>
                    <a:pt x="1549" y="848"/>
                  </a:lnTo>
                  <a:lnTo>
                    <a:pt x="1549" y="830"/>
                  </a:lnTo>
                  <a:lnTo>
                    <a:pt x="1568" y="830"/>
                  </a:lnTo>
                  <a:lnTo>
                    <a:pt x="1586" y="812"/>
                  </a:lnTo>
                  <a:lnTo>
                    <a:pt x="1604" y="775"/>
                  </a:lnTo>
                  <a:lnTo>
                    <a:pt x="1623" y="775"/>
                  </a:lnTo>
                  <a:lnTo>
                    <a:pt x="1641" y="756"/>
                  </a:lnTo>
                  <a:lnTo>
                    <a:pt x="1660" y="719"/>
                  </a:lnTo>
                  <a:lnTo>
                    <a:pt x="1641" y="719"/>
                  </a:lnTo>
                  <a:lnTo>
                    <a:pt x="1641" y="701"/>
                  </a:lnTo>
                  <a:lnTo>
                    <a:pt x="1641" y="682"/>
                  </a:lnTo>
                  <a:lnTo>
                    <a:pt x="1641" y="664"/>
                  </a:lnTo>
                  <a:lnTo>
                    <a:pt x="1641" y="646"/>
                  </a:lnTo>
                  <a:lnTo>
                    <a:pt x="1697" y="646"/>
                  </a:lnTo>
                  <a:lnTo>
                    <a:pt x="1715" y="664"/>
                  </a:lnTo>
                  <a:lnTo>
                    <a:pt x="1733" y="646"/>
                  </a:lnTo>
                  <a:lnTo>
                    <a:pt x="1752" y="627"/>
                  </a:lnTo>
                  <a:lnTo>
                    <a:pt x="1770" y="627"/>
                  </a:lnTo>
                  <a:lnTo>
                    <a:pt x="1770" y="609"/>
                  </a:lnTo>
                  <a:lnTo>
                    <a:pt x="1770" y="590"/>
                  </a:lnTo>
                  <a:lnTo>
                    <a:pt x="1752" y="553"/>
                  </a:lnTo>
                  <a:lnTo>
                    <a:pt x="1789" y="553"/>
                  </a:lnTo>
                  <a:lnTo>
                    <a:pt x="1789" y="535"/>
                  </a:lnTo>
                  <a:lnTo>
                    <a:pt x="1789" y="517"/>
                  </a:lnTo>
                  <a:lnTo>
                    <a:pt x="1807" y="498"/>
                  </a:lnTo>
                  <a:lnTo>
                    <a:pt x="1807" y="480"/>
                  </a:lnTo>
                  <a:lnTo>
                    <a:pt x="1863" y="480"/>
                  </a:lnTo>
                  <a:lnTo>
                    <a:pt x="1863" y="461"/>
                  </a:lnTo>
                  <a:lnTo>
                    <a:pt x="1899" y="424"/>
                  </a:lnTo>
                  <a:lnTo>
                    <a:pt x="1918" y="388"/>
                  </a:lnTo>
                  <a:lnTo>
                    <a:pt x="1918" y="369"/>
                  </a:lnTo>
                  <a:lnTo>
                    <a:pt x="1899" y="351"/>
                  </a:lnTo>
                  <a:lnTo>
                    <a:pt x="1936" y="369"/>
                  </a:lnTo>
                  <a:lnTo>
                    <a:pt x="1918" y="332"/>
                  </a:lnTo>
                  <a:lnTo>
                    <a:pt x="1918" y="314"/>
                  </a:lnTo>
                  <a:lnTo>
                    <a:pt x="1936" y="332"/>
                  </a:lnTo>
                  <a:lnTo>
                    <a:pt x="1955" y="332"/>
                  </a:lnTo>
                  <a:lnTo>
                    <a:pt x="1973" y="351"/>
                  </a:lnTo>
                  <a:lnTo>
                    <a:pt x="1992" y="332"/>
                  </a:lnTo>
                  <a:lnTo>
                    <a:pt x="1992" y="314"/>
                  </a:lnTo>
                  <a:lnTo>
                    <a:pt x="2010" y="314"/>
                  </a:lnTo>
                  <a:lnTo>
                    <a:pt x="1992" y="295"/>
                  </a:lnTo>
                  <a:lnTo>
                    <a:pt x="1973" y="277"/>
                  </a:lnTo>
                  <a:lnTo>
                    <a:pt x="1973" y="259"/>
                  </a:lnTo>
                  <a:lnTo>
                    <a:pt x="1992" y="277"/>
                  </a:lnTo>
                  <a:lnTo>
                    <a:pt x="2010" y="277"/>
                  </a:lnTo>
                  <a:lnTo>
                    <a:pt x="2010" y="259"/>
                  </a:lnTo>
                  <a:lnTo>
                    <a:pt x="2028" y="295"/>
                  </a:lnTo>
                  <a:lnTo>
                    <a:pt x="2047" y="295"/>
                  </a:lnTo>
                  <a:lnTo>
                    <a:pt x="2047" y="277"/>
                  </a:lnTo>
                  <a:lnTo>
                    <a:pt x="2065" y="259"/>
                  </a:lnTo>
                  <a:lnTo>
                    <a:pt x="2065" y="240"/>
                  </a:lnTo>
                  <a:lnTo>
                    <a:pt x="2084" y="222"/>
                  </a:lnTo>
                  <a:lnTo>
                    <a:pt x="2102" y="222"/>
                  </a:lnTo>
                  <a:lnTo>
                    <a:pt x="2084" y="203"/>
                  </a:lnTo>
                  <a:lnTo>
                    <a:pt x="2065" y="185"/>
                  </a:lnTo>
                  <a:lnTo>
                    <a:pt x="2065" y="166"/>
                  </a:lnTo>
                  <a:lnTo>
                    <a:pt x="2084" y="185"/>
                  </a:lnTo>
                  <a:lnTo>
                    <a:pt x="2121" y="185"/>
                  </a:lnTo>
                  <a:lnTo>
                    <a:pt x="2121" y="148"/>
                  </a:lnTo>
                  <a:lnTo>
                    <a:pt x="2139" y="166"/>
                  </a:lnTo>
                  <a:lnTo>
                    <a:pt x="2157" y="185"/>
                  </a:lnTo>
                  <a:lnTo>
                    <a:pt x="2157" y="166"/>
                  </a:lnTo>
                  <a:lnTo>
                    <a:pt x="2157" y="148"/>
                  </a:lnTo>
                  <a:lnTo>
                    <a:pt x="2176" y="148"/>
                  </a:lnTo>
                  <a:lnTo>
                    <a:pt x="2176" y="111"/>
                  </a:lnTo>
                  <a:lnTo>
                    <a:pt x="2176" y="93"/>
                  </a:lnTo>
                  <a:lnTo>
                    <a:pt x="2157" y="56"/>
                  </a:lnTo>
                  <a:lnTo>
                    <a:pt x="2157" y="37"/>
                  </a:lnTo>
                  <a:lnTo>
                    <a:pt x="2176" y="74"/>
                  </a:lnTo>
                  <a:lnTo>
                    <a:pt x="2213" y="93"/>
                  </a:lnTo>
                  <a:lnTo>
                    <a:pt x="2194" y="56"/>
                  </a:lnTo>
                  <a:lnTo>
                    <a:pt x="2176" y="37"/>
                  </a:lnTo>
                  <a:lnTo>
                    <a:pt x="2194" y="37"/>
                  </a:lnTo>
                  <a:lnTo>
                    <a:pt x="2194" y="19"/>
                  </a:lnTo>
                  <a:lnTo>
                    <a:pt x="2157" y="19"/>
                  </a:lnTo>
                  <a:lnTo>
                    <a:pt x="2139" y="37"/>
                  </a:lnTo>
                  <a:lnTo>
                    <a:pt x="2121" y="56"/>
                  </a:lnTo>
                  <a:lnTo>
                    <a:pt x="2102" y="37"/>
                  </a:lnTo>
                  <a:lnTo>
                    <a:pt x="2121" y="37"/>
                  </a:lnTo>
                  <a:lnTo>
                    <a:pt x="2121" y="19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1694300" y="793875"/>
              <a:ext cx="31350" cy="13850"/>
            </a:xfrm>
            <a:custGeom>
              <a:avLst/>
              <a:gdLst/>
              <a:ahLst/>
              <a:cxnLst/>
              <a:rect l="l" t="t" r="r" b="b"/>
              <a:pathLst>
                <a:path w="1254" h="554" extrusionOk="0">
                  <a:moveTo>
                    <a:pt x="166" y="1"/>
                  </a:moveTo>
                  <a:lnTo>
                    <a:pt x="0" y="130"/>
                  </a:lnTo>
                  <a:lnTo>
                    <a:pt x="92" y="240"/>
                  </a:lnTo>
                  <a:lnTo>
                    <a:pt x="185" y="332"/>
                  </a:lnTo>
                  <a:lnTo>
                    <a:pt x="295" y="406"/>
                  </a:lnTo>
                  <a:lnTo>
                    <a:pt x="387" y="461"/>
                  </a:lnTo>
                  <a:lnTo>
                    <a:pt x="498" y="517"/>
                  </a:lnTo>
                  <a:lnTo>
                    <a:pt x="590" y="535"/>
                  </a:lnTo>
                  <a:lnTo>
                    <a:pt x="774" y="554"/>
                  </a:lnTo>
                  <a:lnTo>
                    <a:pt x="959" y="535"/>
                  </a:lnTo>
                  <a:lnTo>
                    <a:pt x="1125" y="498"/>
                  </a:lnTo>
                  <a:lnTo>
                    <a:pt x="1254" y="443"/>
                  </a:lnTo>
                  <a:lnTo>
                    <a:pt x="1162" y="277"/>
                  </a:lnTo>
                  <a:lnTo>
                    <a:pt x="1051" y="314"/>
                  </a:lnTo>
                  <a:lnTo>
                    <a:pt x="940" y="351"/>
                  </a:lnTo>
                  <a:lnTo>
                    <a:pt x="811" y="369"/>
                  </a:lnTo>
                  <a:lnTo>
                    <a:pt x="645" y="351"/>
                  </a:lnTo>
                  <a:lnTo>
                    <a:pt x="572" y="332"/>
                  </a:lnTo>
                  <a:lnTo>
                    <a:pt x="498" y="296"/>
                  </a:lnTo>
                  <a:lnTo>
                    <a:pt x="406" y="240"/>
                  </a:lnTo>
                  <a:lnTo>
                    <a:pt x="332" y="185"/>
                  </a:lnTo>
                  <a:lnTo>
                    <a:pt x="240" y="11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584150" y="762075"/>
              <a:ext cx="29975" cy="22150"/>
            </a:xfrm>
            <a:custGeom>
              <a:avLst/>
              <a:gdLst/>
              <a:ahLst/>
              <a:cxnLst/>
              <a:rect l="l" t="t" r="r" b="b"/>
              <a:pathLst>
                <a:path w="1199" h="886" extrusionOk="0">
                  <a:moveTo>
                    <a:pt x="38" y="1"/>
                  </a:moveTo>
                  <a:lnTo>
                    <a:pt x="1" y="203"/>
                  </a:lnTo>
                  <a:lnTo>
                    <a:pt x="222" y="259"/>
                  </a:lnTo>
                  <a:lnTo>
                    <a:pt x="425" y="351"/>
                  </a:lnTo>
                  <a:lnTo>
                    <a:pt x="591" y="462"/>
                  </a:lnTo>
                  <a:lnTo>
                    <a:pt x="738" y="572"/>
                  </a:lnTo>
                  <a:lnTo>
                    <a:pt x="867" y="683"/>
                  </a:lnTo>
                  <a:lnTo>
                    <a:pt x="959" y="793"/>
                  </a:lnTo>
                  <a:lnTo>
                    <a:pt x="1033" y="885"/>
                  </a:lnTo>
                  <a:lnTo>
                    <a:pt x="1199" y="775"/>
                  </a:lnTo>
                  <a:lnTo>
                    <a:pt x="1107" y="664"/>
                  </a:lnTo>
                  <a:lnTo>
                    <a:pt x="996" y="554"/>
                  </a:lnTo>
                  <a:lnTo>
                    <a:pt x="867" y="425"/>
                  </a:lnTo>
                  <a:lnTo>
                    <a:pt x="701" y="296"/>
                  </a:lnTo>
                  <a:lnTo>
                    <a:pt x="517" y="167"/>
                  </a:lnTo>
                  <a:lnTo>
                    <a:pt x="277" y="74"/>
                  </a:lnTo>
                  <a:lnTo>
                    <a:pt x="167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588775" y="769450"/>
              <a:ext cx="12925" cy="18925"/>
            </a:xfrm>
            <a:custGeom>
              <a:avLst/>
              <a:gdLst/>
              <a:ahLst/>
              <a:cxnLst/>
              <a:rect l="l" t="t" r="r" b="b"/>
              <a:pathLst>
                <a:path w="517" h="757" extrusionOk="0">
                  <a:moveTo>
                    <a:pt x="406" y="1"/>
                  </a:moveTo>
                  <a:lnTo>
                    <a:pt x="332" y="56"/>
                  </a:lnTo>
                  <a:lnTo>
                    <a:pt x="277" y="111"/>
                  </a:lnTo>
                  <a:lnTo>
                    <a:pt x="203" y="203"/>
                  </a:lnTo>
                  <a:lnTo>
                    <a:pt x="129" y="314"/>
                  </a:lnTo>
                  <a:lnTo>
                    <a:pt x="74" y="443"/>
                  </a:lnTo>
                  <a:lnTo>
                    <a:pt x="18" y="590"/>
                  </a:lnTo>
                  <a:lnTo>
                    <a:pt x="0" y="756"/>
                  </a:lnTo>
                  <a:lnTo>
                    <a:pt x="203" y="756"/>
                  </a:lnTo>
                  <a:lnTo>
                    <a:pt x="221" y="627"/>
                  </a:lnTo>
                  <a:lnTo>
                    <a:pt x="258" y="517"/>
                  </a:lnTo>
                  <a:lnTo>
                    <a:pt x="313" y="406"/>
                  </a:lnTo>
                  <a:lnTo>
                    <a:pt x="369" y="314"/>
                  </a:lnTo>
                  <a:lnTo>
                    <a:pt x="479" y="203"/>
                  </a:lnTo>
                  <a:lnTo>
                    <a:pt x="516" y="167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704425" y="841350"/>
              <a:ext cx="33200" cy="5550"/>
            </a:xfrm>
            <a:custGeom>
              <a:avLst/>
              <a:gdLst/>
              <a:ahLst/>
              <a:cxnLst/>
              <a:rect l="l" t="t" r="r" b="b"/>
              <a:pathLst>
                <a:path w="1328" h="222" extrusionOk="0">
                  <a:moveTo>
                    <a:pt x="1310" y="0"/>
                  </a:moveTo>
                  <a:lnTo>
                    <a:pt x="1199" y="37"/>
                  </a:lnTo>
                  <a:lnTo>
                    <a:pt x="922" y="92"/>
                  </a:lnTo>
                  <a:lnTo>
                    <a:pt x="738" y="111"/>
                  </a:lnTo>
                  <a:lnTo>
                    <a:pt x="517" y="129"/>
                  </a:lnTo>
                  <a:lnTo>
                    <a:pt x="277" y="129"/>
                  </a:lnTo>
                  <a:lnTo>
                    <a:pt x="19" y="92"/>
                  </a:lnTo>
                  <a:lnTo>
                    <a:pt x="1" y="203"/>
                  </a:lnTo>
                  <a:lnTo>
                    <a:pt x="222" y="221"/>
                  </a:lnTo>
                  <a:lnTo>
                    <a:pt x="425" y="221"/>
                  </a:lnTo>
                  <a:lnTo>
                    <a:pt x="793" y="203"/>
                  </a:lnTo>
                  <a:lnTo>
                    <a:pt x="1070" y="166"/>
                  </a:lnTo>
                  <a:lnTo>
                    <a:pt x="1254" y="129"/>
                  </a:lnTo>
                  <a:lnTo>
                    <a:pt x="1328" y="92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691525" y="280975"/>
              <a:ext cx="17075" cy="25375"/>
            </a:xfrm>
            <a:custGeom>
              <a:avLst/>
              <a:gdLst/>
              <a:ahLst/>
              <a:cxnLst/>
              <a:rect l="l" t="t" r="r" b="b"/>
              <a:pathLst>
                <a:path w="683" h="1015" extrusionOk="0">
                  <a:moveTo>
                    <a:pt x="591" y="0"/>
                  </a:moveTo>
                  <a:lnTo>
                    <a:pt x="1" y="959"/>
                  </a:lnTo>
                  <a:lnTo>
                    <a:pt x="74" y="1014"/>
                  </a:lnTo>
                  <a:lnTo>
                    <a:pt x="683" y="56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682300" y="313225"/>
              <a:ext cx="78375" cy="31375"/>
            </a:xfrm>
            <a:custGeom>
              <a:avLst/>
              <a:gdLst/>
              <a:ahLst/>
              <a:cxnLst/>
              <a:rect l="l" t="t" r="r" b="b"/>
              <a:pathLst>
                <a:path w="3135" h="1255" extrusionOk="0">
                  <a:moveTo>
                    <a:pt x="3135" y="1"/>
                  </a:moveTo>
                  <a:lnTo>
                    <a:pt x="2821" y="37"/>
                  </a:lnTo>
                  <a:lnTo>
                    <a:pt x="2489" y="93"/>
                  </a:lnTo>
                  <a:lnTo>
                    <a:pt x="2066" y="185"/>
                  </a:lnTo>
                  <a:lnTo>
                    <a:pt x="1568" y="332"/>
                  </a:lnTo>
                  <a:lnTo>
                    <a:pt x="1310" y="425"/>
                  </a:lnTo>
                  <a:lnTo>
                    <a:pt x="1052" y="535"/>
                  </a:lnTo>
                  <a:lnTo>
                    <a:pt x="775" y="664"/>
                  </a:lnTo>
                  <a:lnTo>
                    <a:pt x="517" y="812"/>
                  </a:lnTo>
                  <a:lnTo>
                    <a:pt x="259" y="996"/>
                  </a:lnTo>
                  <a:lnTo>
                    <a:pt x="1" y="1180"/>
                  </a:lnTo>
                  <a:lnTo>
                    <a:pt x="56" y="1254"/>
                  </a:lnTo>
                  <a:lnTo>
                    <a:pt x="314" y="1070"/>
                  </a:lnTo>
                  <a:lnTo>
                    <a:pt x="572" y="904"/>
                  </a:lnTo>
                  <a:lnTo>
                    <a:pt x="830" y="756"/>
                  </a:lnTo>
                  <a:lnTo>
                    <a:pt x="1089" y="627"/>
                  </a:lnTo>
                  <a:lnTo>
                    <a:pt x="1347" y="517"/>
                  </a:lnTo>
                  <a:lnTo>
                    <a:pt x="1605" y="425"/>
                  </a:lnTo>
                  <a:lnTo>
                    <a:pt x="2084" y="277"/>
                  </a:lnTo>
                  <a:lnTo>
                    <a:pt x="2508" y="185"/>
                  </a:lnTo>
                  <a:lnTo>
                    <a:pt x="2840" y="130"/>
                  </a:lnTo>
                  <a:lnTo>
                    <a:pt x="3135" y="111"/>
                  </a:lnTo>
                  <a:lnTo>
                    <a:pt x="31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764800" y="496650"/>
              <a:ext cx="25825" cy="16150"/>
            </a:xfrm>
            <a:custGeom>
              <a:avLst/>
              <a:gdLst/>
              <a:ahLst/>
              <a:cxnLst/>
              <a:rect l="l" t="t" r="r" b="b"/>
              <a:pathLst>
                <a:path w="1033" h="646" extrusionOk="0">
                  <a:moveTo>
                    <a:pt x="609" y="0"/>
                  </a:moveTo>
                  <a:lnTo>
                    <a:pt x="406" y="19"/>
                  </a:lnTo>
                  <a:lnTo>
                    <a:pt x="240" y="37"/>
                  </a:lnTo>
                  <a:lnTo>
                    <a:pt x="148" y="74"/>
                  </a:lnTo>
                  <a:lnTo>
                    <a:pt x="111" y="92"/>
                  </a:lnTo>
                  <a:lnTo>
                    <a:pt x="37" y="129"/>
                  </a:lnTo>
                  <a:lnTo>
                    <a:pt x="19" y="184"/>
                  </a:lnTo>
                  <a:lnTo>
                    <a:pt x="1" y="221"/>
                  </a:lnTo>
                  <a:lnTo>
                    <a:pt x="37" y="442"/>
                  </a:lnTo>
                  <a:lnTo>
                    <a:pt x="56" y="645"/>
                  </a:lnTo>
                  <a:lnTo>
                    <a:pt x="166" y="627"/>
                  </a:lnTo>
                  <a:lnTo>
                    <a:pt x="111" y="221"/>
                  </a:lnTo>
                  <a:lnTo>
                    <a:pt x="111" y="203"/>
                  </a:lnTo>
                  <a:lnTo>
                    <a:pt x="130" y="203"/>
                  </a:lnTo>
                  <a:lnTo>
                    <a:pt x="148" y="184"/>
                  </a:lnTo>
                  <a:lnTo>
                    <a:pt x="277" y="129"/>
                  </a:lnTo>
                  <a:lnTo>
                    <a:pt x="425" y="111"/>
                  </a:lnTo>
                  <a:lnTo>
                    <a:pt x="609" y="111"/>
                  </a:lnTo>
                  <a:lnTo>
                    <a:pt x="683" y="129"/>
                  </a:lnTo>
                  <a:lnTo>
                    <a:pt x="756" y="166"/>
                  </a:lnTo>
                  <a:lnTo>
                    <a:pt x="830" y="221"/>
                  </a:lnTo>
                  <a:lnTo>
                    <a:pt x="867" y="295"/>
                  </a:lnTo>
                  <a:lnTo>
                    <a:pt x="922" y="406"/>
                  </a:lnTo>
                  <a:lnTo>
                    <a:pt x="941" y="461"/>
                  </a:lnTo>
                  <a:lnTo>
                    <a:pt x="1033" y="442"/>
                  </a:lnTo>
                  <a:lnTo>
                    <a:pt x="1014" y="369"/>
                  </a:lnTo>
                  <a:lnTo>
                    <a:pt x="941" y="221"/>
                  </a:lnTo>
                  <a:lnTo>
                    <a:pt x="885" y="148"/>
                  </a:lnTo>
                  <a:lnTo>
                    <a:pt x="812" y="74"/>
                  </a:lnTo>
                  <a:lnTo>
                    <a:pt x="719" y="37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791075" y="315075"/>
              <a:ext cx="23050" cy="14775"/>
            </a:xfrm>
            <a:custGeom>
              <a:avLst/>
              <a:gdLst/>
              <a:ahLst/>
              <a:cxnLst/>
              <a:rect l="l" t="t" r="r" b="b"/>
              <a:pathLst>
                <a:path w="922" h="591" extrusionOk="0">
                  <a:moveTo>
                    <a:pt x="129" y="0"/>
                  </a:moveTo>
                  <a:lnTo>
                    <a:pt x="92" y="19"/>
                  </a:lnTo>
                  <a:lnTo>
                    <a:pt x="56" y="19"/>
                  </a:lnTo>
                  <a:lnTo>
                    <a:pt x="37" y="56"/>
                  </a:lnTo>
                  <a:lnTo>
                    <a:pt x="0" y="258"/>
                  </a:lnTo>
                  <a:lnTo>
                    <a:pt x="0" y="424"/>
                  </a:lnTo>
                  <a:lnTo>
                    <a:pt x="19" y="480"/>
                  </a:lnTo>
                  <a:lnTo>
                    <a:pt x="56" y="516"/>
                  </a:lnTo>
                  <a:lnTo>
                    <a:pt x="74" y="535"/>
                  </a:lnTo>
                  <a:lnTo>
                    <a:pt x="111" y="553"/>
                  </a:lnTo>
                  <a:lnTo>
                    <a:pt x="240" y="572"/>
                  </a:lnTo>
                  <a:lnTo>
                    <a:pt x="350" y="590"/>
                  </a:lnTo>
                  <a:lnTo>
                    <a:pt x="645" y="590"/>
                  </a:lnTo>
                  <a:lnTo>
                    <a:pt x="719" y="553"/>
                  </a:lnTo>
                  <a:lnTo>
                    <a:pt x="774" y="498"/>
                  </a:lnTo>
                  <a:lnTo>
                    <a:pt x="830" y="443"/>
                  </a:lnTo>
                  <a:lnTo>
                    <a:pt x="903" y="332"/>
                  </a:lnTo>
                  <a:lnTo>
                    <a:pt x="922" y="203"/>
                  </a:lnTo>
                  <a:lnTo>
                    <a:pt x="830" y="203"/>
                  </a:lnTo>
                  <a:lnTo>
                    <a:pt x="811" y="240"/>
                  </a:lnTo>
                  <a:lnTo>
                    <a:pt x="774" y="351"/>
                  </a:lnTo>
                  <a:lnTo>
                    <a:pt x="738" y="406"/>
                  </a:lnTo>
                  <a:lnTo>
                    <a:pt x="701" y="443"/>
                  </a:lnTo>
                  <a:lnTo>
                    <a:pt x="627" y="480"/>
                  </a:lnTo>
                  <a:lnTo>
                    <a:pt x="553" y="498"/>
                  </a:lnTo>
                  <a:lnTo>
                    <a:pt x="387" y="498"/>
                  </a:lnTo>
                  <a:lnTo>
                    <a:pt x="240" y="480"/>
                  </a:lnTo>
                  <a:lnTo>
                    <a:pt x="129" y="461"/>
                  </a:lnTo>
                  <a:lnTo>
                    <a:pt x="111" y="424"/>
                  </a:lnTo>
                  <a:lnTo>
                    <a:pt x="92" y="369"/>
                  </a:lnTo>
                  <a:lnTo>
                    <a:pt x="111" y="258"/>
                  </a:lnTo>
                  <a:lnTo>
                    <a:pt x="129" y="93"/>
                  </a:lnTo>
                  <a:lnTo>
                    <a:pt x="111" y="74"/>
                  </a:lnTo>
                  <a:lnTo>
                    <a:pt x="148" y="56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1763875" y="249175"/>
              <a:ext cx="21225" cy="19850"/>
            </a:xfrm>
            <a:custGeom>
              <a:avLst/>
              <a:gdLst/>
              <a:ahLst/>
              <a:cxnLst/>
              <a:rect l="l" t="t" r="r" b="b"/>
              <a:pathLst>
                <a:path w="849" h="794" extrusionOk="0">
                  <a:moveTo>
                    <a:pt x="738" y="0"/>
                  </a:moveTo>
                  <a:lnTo>
                    <a:pt x="664" y="56"/>
                  </a:lnTo>
                  <a:lnTo>
                    <a:pt x="683" y="93"/>
                  </a:lnTo>
                  <a:lnTo>
                    <a:pt x="720" y="148"/>
                  </a:lnTo>
                  <a:lnTo>
                    <a:pt x="756" y="240"/>
                  </a:lnTo>
                  <a:lnTo>
                    <a:pt x="756" y="295"/>
                  </a:lnTo>
                  <a:lnTo>
                    <a:pt x="738" y="351"/>
                  </a:lnTo>
                  <a:lnTo>
                    <a:pt x="664" y="461"/>
                  </a:lnTo>
                  <a:lnTo>
                    <a:pt x="572" y="572"/>
                  </a:lnTo>
                  <a:lnTo>
                    <a:pt x="406" y="682"/>
                  </a:lnTo>
                  <a:lnTo>
                    <a:pt x="351" y="701"/>
                  </a:lnTo>
                  <a:lnTo>
                    <a:pt x="314" y="682"/>
                  </a:lnTo>
                  <a:lnTo>
                    <a:pt x="277" y="664"/>
                  </a:lnTo>
                  <a:lnTo>
                    <a:pt x="93" y="424"/>
                  </a:lnTo>
                  <a:lnTo>
                    <a:pt x="1" y="480"/>
                  </a:lnTo>
                  <a:lnTo>
                    <a:pt x="203" y="738"/>
                  </a:lnTo>
                  <a:lnTo>
                    <a:pt x="240" y="756"/>
                  </a:lnTo>
                  <a:lnTo>
                    <a:pt x="277" y="793"/>
                  </a:lnTo>
                  <a:lnTo>
                    <a:pt x="425" y="793"/>
                  </a:lnTo>
                  <a:lnTo>
                    <a:pt x="462" y="775"/>
                  </a:lnTo>
                  <a:lnTo>
                    <a:pt x="627" y="646"/>
                  </a:lnTo>
                  <a:lnTo>
                    <a:pt x="738" y="535"/>
                  </a:lnTo>
                  <a:lnTo>
                    <a:pt x="793" y="461"/>
                  </a:lnTo>
                  <a:lnTo>
                    <a:pt x="830" y="387"/>
                  </a:lnTo>
                  <a:lnTo>
                    <a:pt x="849" y="314"/>
                  </a:lnTo>
                  <a:lnTo>
                    <a:pt x="849" y="240"/>
                  </a:lnTo>
                  <a:lnTo>
                    <a:pt x="849" y="185"/>
                  </a:lnTo>
                  <a:lnTo>
                    <a:pt x="812" y="129"/>
                  </a:lnTo>
                  <a:lnTo>
                    <a:pt x="775" y="37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1730700" y="26437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1051" y="1"/>
                  </a:moveTo>
                  <a:lnTo>
                    <a:pt x="590" y="443"/>
                  </a:lnTo>
                  <a:lnTo>
                    <a:pt x="240" y="775"/>
                  </a:lnTo>
                  <a:lnTo>
                    <a:pt x="0" y="1051"/>
                  </a:lnTo>
                  <a:lnTo>
                    <a:pt x="74" y="1107"/>
                  </a:lnTo>
                  <a:lnTo>
                    <a:pt x="332" y="849"/>
                  </a:lnTo>
                  <a:lnTo>
                    <a:pt x="664" y="498"/>
                  </a:lnTo>
                  <a:lnTo>
                    <a:pt x="1125" y="7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1727475" y="239950"/>
              <a:ext cx="19375" cy="22600"/>
            </a:xfrm>
            <a:custGeom>
              <a:avLst/>
              <a:gdLst/>
              <a:ahLst/>
              <a:cxnLst/>
              <a:rect l="l" t="t" r="r" b="b"/>
              <a:pathLst>
                <a:path w="775" h="904" extrusionOk="0">
                  <a:moveTo>
                    <a:pt x="553" y="1"/>
                  </a:moveTo>
                  <a:lnTo>
                    <a:pt x="517" y="93"/>
                  </a:lnTo>
                  <a:lnTo>
                    <a:pt x="553" y="111"/>
                  </a:lnTo>
                  <a:lnTo>
                    <a:pt x="609" y="167"/>
                  </a:lnTo>
                  <a:lnTo>
                    <a:pt x="646" y="204"/>
                  </a:lnTo>
                  <a:lnTo>
                    <a:pt x="664" y="240"/>
                  </a:lnTo>
                  <a:lnTo>
                    <a:pt x="664" y="296"/>
                  </a:lnTo>
                  <a:lnTo>
                    <a:pt x="664" y="369"/>
                  </a:lnTo>
                  <a:lnTo>
                    <a:pt x="646" y="443"/>
                  </a:lnTo>
                  <a:lnTo>
                    <a:pt x="609" y="517"/>
                  </a:lnTo>
                  <a:lnTo>
                    <a:pt x="498" y="646"/>
                  </a:lnTo>
                  <a:lnTo>
                    <a:pt x="369" y="793"/>
                  </a:lnTo>
                  <a:lnTo>
                    <a:pt x="295" y="793"/>
                  </a:lnTo>
                  <a:lnTo>
                    <a:pt x="240" y="756"/>
                  </a:lnTo>
                  <a:lnTo>
                    <a:pt x="166" y="701"/>
                  </a:lnTo>
                  <a:lnTo>
                    <a:pt x="74" y="591"/>
                  </a:lnTo>
                  <a:lnTo>
                    <a:pt x="0" y="664"/>
                  </a:lnTo>
                  <a:lnTo>
                    <a:pt x="93" y="756"/>
                  </a:lnTo>
                  <a:lnTo>
                    <a:pt x="185" y="830"/>
                  </a:lnTo>
                  <a:lnTo>
                    <a:pt x="259" y="886"/>
                  </a:lnTo>
                  <a:lnTo>
                    <a:pt x="332" y="904"/>
                  </a:lnTo>
                  <a:lnTo>
                    <a:pt x="406" y="886"/>
                  </a:lnTo>
                  <a:lnTo>
                    <a:pt x="424" y="867"/>
                  </a:lnTo>
                  <a:lnTo>
                    <a:pt x="480" y="812"/>
                  </a:lnTo>
                  <a:lnTo>
                    <a:pt x="590" y="701"/>
                  </a:lnTo>
                  <a:lnTo>
                    <a:pt x="701" y="554"/>
                  </a:lnTo>
                  <a:lnTo>
                    <a:pt x="738" y="480"/>
                  </a:lnTo>
                  <a:lnTo>
                    <a:pt x="775" y="388"/>
                  </a:lnTo>
                  <a:lnTo>
                    <a:pt x="775" y="314"/>
                  </a:lnTo>
                  <a:lnTo>
                    <a:pt x="756" y="240"/>
                  </a:lnTo>
                  <a:lnTo>
                    <a:pt x="738" y="185"/>
                  </a:lnTo>
                  <a:lnTo>
                    <a:pt x="719" y="130"/>
                  </a:lnTo>
                  <a:lnTo>
                    <a:pt x="627" y="56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1675850" y="247325"/>
              <a:ext cx="18000" cy="23075"/>
            </a:xfrm>
            <a:custGeom>
              <a:avLst/>
              <a:gdLst/>
              <a:ahLst/>
              <a:cxnLst/>
              <a:rect l="l" t="t" r="r" b="b"/>
              <a:pathLst>
                <a:path w="720" h="923" extrusionOk="0">
                  <a:moveTo>
                    <a:pt x="499" y="1"/>
                  </a:moveTo>
                  <a:lnTo>
                    <a:pt x="443" y="93"/>
                  </a:lnTo>
                  <a:lnTo>
                    <a:pt x="554" y="167"/>
                  </a:lnTo>
                  <a:lnTo>
                    <a:pt x="609" y="222"/>
                  </a:lnTo>
                  <a:lnTo>
                    <a:pt x="628" y="296"/>
                  </a:lnTo>
                  <a:lnTo>
                    <a:pt x="609" y="406"/>
                  </a:lnTo>
                  <a:lnTo>
                    <a:pt x="572" y="535"/>
                  </a:lnTo>
                  <a:lnTo>
                    <a:pt x="462" y="775"/>
                  </a:lnTo>
                  <a:lnTo>
                    <a:pt x="462" y="793"/>
                  </a:lnTo>
                  <a:lnTo>
                    <a:pt x="443" y="812"/>
                  </a:lnTo>
                  <a:lnTo>
                    <a:pt x="351" y="812"/>
                  </a:lnTo>
                  <a:lnTo>
                    <a:pt x="148" y="701"/>
                  </a:lnTo>
                  <a:lnTo>
                    <a:pt x="56" y="646"/>
                  </a:lnTo>
                  <a:lnTo>
                    <a:pt x="1" y="720"/>
                  </a:lnTo>
                  <a:lnTo>
                    <a:pt x="93" y="793"/>
                  </a:lnTo>
                  <a:lnTo>
                    <a:pt x="204" y="849"/>
                  </a:lnTo>
                  <a:lnTo>
                    <a:pt x="314" y="904"/>
                  </a:lnTo>
                  <a:lnTo>
                    <a:pt x="406" y="922"/>
                  </a:lnTo>
                  <a:lnTo>
                    <a:pt x="480" y="904"/>
                  </a:lnTo>
                  <a:lnTo>
                    <a:pt x="517" y="885"/>
                  </a:lnTo>
                  <a:lnTo>
                    <a:pt x="535" y="849"/>
                  </a:lnTo>
                  <a:lnTo>
                    <a:pt x="554" y="812"/>
                  </a:lnTo>
                  <a:lnTo>
                    <a:pt x="646" y="591"/>
                  </a:lnTo>
                  <a:lnTo>
                    <a:pt x="701" y="425"/>
                  </a:lnTo>
                  <a:lnTo>
                    <a:pt x="720" y="296"/>
                  </a:lnTo>
                  <a:lnTo>
                    <a:pt x="720" y="240"/>
                  </a:lnTo>
                  <a:lnTo>
                    <a:pt x="701" y="185"/>
                  </a:lnTo>
                  <a:lnTo>
                    <a:pt x="628" y="93"/>
                  </a:lnTo>
                  <a:lnTo>
                    <a:pt x="535" y="3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5"/>
          <p:cNvSpPr/>
          <p:nvPr/>
        </p:nvSpPr>
        <p:spPr>
          <a:xfrm>
            <a:off x="4277825" y="3196450"/>
            <a:ext cx="41751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5"/>
          <p:cNvSpPr txBox="1">
            <a:spLocks noGrp="1"/>
          </p:cNvSpPr>
          <p:nvPr>
            <p:ph type="ctrTitle"/>
          </p:nvPr>
        </p:nvSpPr>
        <p:spPr>
          <a:xfrm>
            <a:off x="4044191" y="1758958"/>
            <a:ext cx="3971400" cy="21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sz="4500" dirty="0"/>
              <a:t>Credit Risk</a:t>
            </a:r>
            <a:br>
              <a:rPr lang="en-US" sz="4800" u="sng" dirty="0">
                <a:solidFill>
                  <a:schemeClr val="accent1"/>
                </a:solidFill>
                <a:latin typeface="+mj-lt"/>
              </a:rPr>
            </a:br>
            <a:endParaRPr sz="4500" dirty="0"/>
          </a:p>
        </p:txBody>
      </p:sp>
      <p:sp>
        <p:nvSpPr>
          <p:cNvPr id="1240" name="Google Shape;1240;p35"/>
          <p:cNvSpPr txBox="1">
            <a:spLocks noGrp="1"/>
          </p:cNvSpPr>
          <p:nvPr>
            <p:ph type="subTitle" idx="1"/>
          </p:nvPr>
        </p:nvSpPr>
        <p:spPr>
          <a:xfrm>
            <a:off x="4277825" y="3340600"/>
            <a:ext cx="41751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Abil Tio Kenda</a:t>
            </a:r>
            <a:endParaRPr dirty="0">
              <a:highlight>
                <a:srgbClr val="FAFAFA"/>
              </a:highlight>
            </a:endParaRPr>
          </a:p>
        </p:txBody>
      </p:sp>
      <p:grpSp>
        <p:nvGrpSpPr>
          <p:cNvPr id="1241" name="Google Shape;1241;p35"/>
          <p:cNvGrpSpPr/>
          <p:nvPr/>
        </p:nvGrpSpPr>
        <p:grpSpPr>
          <a:xfrm>
            <a:off x="2790171" y="871344"/>
            <a:ext cx="1356953" cy="1351728"/>
            <a:chOff x="3088567" y="232329"/>
            <a:chExt cx="1356953" cy="1351728"/>
          </a:xfrm>
        </p:grpSpPr>
        <p:grpSp>
          <p:nvGrpSpPr>
            <p:cNvPr id="1242" name="Google Shape;1242;p35"/>
            <p:cNvGrpSpPr/>
            <p:nvPr/>
          </p:nvGrpSpPr>
          <p:grpSpPr>
            <a:xfrm>
              <a:off x="3088567" y="1009042"/>
              <a:ext cx="643570" cy="575016"/>
              <a:chOff x="3511425" y="389200"/>
              <a:chExt cx="643570" cy="575016"/>
            </a:xfrm>
          </p:grpSpPr>
          <p:sp>
            <p:nvSpPr>
              <p:cNvPr id="1243" name="Google Shape;1243;p35"/>
              <p:cNvSpPr/>
              <p:nvPr/>
            </p:nvSpPr>
            <p:spPr>
              <a:xfrm>
                <a:off x="3586761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00" y="0"/>
                    </a:moveTo>
                    <a:lnTo>
                      <a:pt x="9023" y="23"/>
                    </a:lnTo>
                    <a:lnTo>
                      <a:pt x="8523" y="46"/>
                    </a:lnTo>
                    <a:lnTo>
                      <a:pt x="8046" y="114"/>
                    </a:lnTo>
                    <a:lnTo>
                      <a:pt x="7591" y="205"/>
                    </a:lnTo>
                    <a:lnTo>
                      <a:pt x="7137" y="296"/>
                    </a:lnTo>
                    <a:lnTo>
                      <a:pt x="6682" y="432"/>
                    </a:lnTo>
                    <a:lnTo>
                      <a:pt x="6228" y="568"/>
                    </a:lnTo>
                    <a:lnTo>
                      <a:pt x="5796" y="750"/>
                    </a:lnTo>
                    <a:lnTo>
                      <a:pt x="5387" y="932"/>
                    </a:lnTo>
                    <a:lnTo>
                      <a:pt x="4978" y="1159"/>
                    </a:lnTo>
                    <a:lnTo>
                      <a:pt x="4569" y="1386"/>
                    </a:lnTo>
                    <a:lnTo>
                      <a:pt x="4182" y="1614"/>
                    </a:lnTo>
                    <a:lnTo>
                      <a:pt x="3819" y="1886"/>
                    </a:lnTo>
                    <a:lnTo>
                      <a:pt x="3455" y="2182"/>
                    </a:lnTo>
                    <a:lnTo>
                      <a:pt x="3114" y="2477"/>
                    </a:lnTo>
                    <a:lnTo>
                      <a:pt x="2773" y="2795"/>
                    </a:lnTo>
                    <a:lnTo>
                      <a:pt x="2455" y="3114"/>
                    </a:lnTo>
                    <a:lnTo>
                      <a:pt x="2160" y="3454"/>
                    </a:lnTo>
                    <a:lnTo>
                      <a:pt x="1887" y="3818"/>
                    </a:lnTo>
                    <a:lnTo>
                      <a:pt x="1614" y="4204"/>
                    </a:lnTo>
                    <a:lnTo>
                      <a:pt x="1364" y="4591"/>
                    </a:lnTo>
                    <a:lnTo>
                      <a:pt x="1137" y="4977"/>
                    </a:lnTo>
                    <a:lnTo>
                      <a:pt x="933" y="5386"/>
                    </a:lnTo>
                    <a:lnTo>
                      <a:pt x="728" y="5818"/>
                    </a:lnTo>
                    <a:lnTo>
                      <a:pt x="569" y="6250"/>
                    </a:lnTo>
                    <a:lnTo>
                      <a:pt x="410" y="6681"/>
                    </a:lnTo>
                    <a:lnTo>
                      <a:pt x="296" y="7136"/>
                    </a:lnTo>
                    <a:lnTo>
                      <a:pt x="183" y="7590"/>
                    </a:lnTo>
                    <a:lnTo>
                      <a:pt x="92" y="8068"/>
                    </a:lnTo>
                    <a:lnTo>
                      <a:pt x="46" y="8545"/>
                    </a:lnTo>
                    <a:lnTo>
                      <a:pt x="1" y="9022"/>
                    </a:lnTo>
                    <a:lnTo>
                      <a:pt x="1" y="9522"/>
                    </a:lnTo>
                    <a:lnTo>
                      <a:pt x="1" y="9999"/>
                    </a:lnTo>
                    <a:lnTo>
                      <a:pt x="46" y="10477"/>
                    </a:lnTo>
                    <a:lnTo>
                      <a:pt x="92" y="10954"/>
                    </a:lnTo>
                    <a:lnTo>
                      <a:pt x="183" y="11431"/>
                    </a:lnTo>
                    <a:lnTo>
                      <a:pt x="296" y="11886"/>
                    </a:lnTo>
                    <a:lnTo>
                      <a:pt x="410" y="12340"/>
                    </a:lnTo>
                    <a:lnTo>
                      <a:pt x="569" y="12772"/>
                    </a:lnTo>
                    <a:lnTo>
                      <a:pt x="728" y="13204"/>
                    </a:lnTo>
                    <a:lnTo>
                      <a:pt x="933" y="13635"/>
                    </a:lnTo>
                    <a:lnTo>
                      <a:pt x="1137" y="14044"/>
                    </a:lnTo>
                    <a:lnTo>
                      <a:pt x="1364" y="14454"/>
                    </a:lnTo>
                    <a:lnTo>
                      <a:pt x="1614" y="14840"/>
                    </a:lnTo>
                    <a:lnTo>
                      <a:pt x="1887" y="15203"/>
                    </a:lnTo>
                    <a:lnTo>
                      <a:pt x="2160" y="15567"/>
                    </a:lnTo>
                    <a:lnTo>
                      <a:pt x="2455" y="15908"/>
                    </a:lnTo>
                    <a:lnTo>
                      <a:pt x="2773" y="16226"/>
                    </a:lnTo>
                    <a:lnTo>
                      <a:pt x="3114" y="16544"/>
                    </a:lnTo>
                    <a:lnTo>
                      <a:pt x="3455" y="16862"/>
                    </a:lnTo>
                    <a:lnTo>
                      <a:pt x="3819" y="17135"/>
                    </a:lnTo>
                    <a:lnTo>
                      <a:pt x="4182" y="17408"/>
                    </a:lnTo>
                    <a:lnTo>
                      <a:pt x="4569" y="17635"/>
                    </a:lnTo>
                    <a:lnTo>
                      <a:pt x="4978" y="17885"/>
                    </a:lnTo>
                    <a:lnTo>
                      <a:pt x="5387" y="18090"/>
                    </a:lnTo>
                    <a:lnTo>
                      <a:pt x="5796" y="18271"/>
                    </a:lnTo>
                    <a:lnTo>
                      <a:pt x="6228" y="18453"/>
                    </a:lnTo>
                    <a:lnTo>
                      <a:pt x="6682" y="18590"/>
                    </a:lnTo>
                    <a:lnTo>
                      <a:pt x="7137" y="18726"/>
                    </a:lnTo>
                    <a:lnTo>
                      <a:pt x="7591" y="18840"/>
                    </a:lnTo>
                    <a:lnTo>
                      <a:pt x="8046" y="18908"/>
                    </a:lnTo>
                    <a:lnTo>
                      <a:pt x="8523" y="18976"/>
                    </a:lnTo>
                    <a:lnTo>
                      <a:pt x="9023" y="19021"/>
                    </a:lnTo>
                    <a:lnTo>
                      <a:pt x="10000" y="19021"/>
                    </a:lnTo>
                    <a:lnTo>
                      <a:pt x="10477" y="18976"/>
                    </a:lnTo>
                    <a:lnTo>
                      <a:pt x="10954" y="18908"/>
                    </a:lnTo>
                    <a:lnTo>
                      <a:pt x="11409" y="18840"/>
                    </a:lnTo>
                    <a:lnTo>
                      <a:pt x="11886" y="18726"/>
                    </a:lnTo>
                    <a:lnTo>
                      <a:pt x="12341" y="18590"/>
                    </a:lnTo>
                    <a:lnTo>
                      <a:pt x="12772" y="18453"/>
                    </a:lnTo>
                    <a:lnTo>
                      <a:pt x="13204" y="18271"/>
                    </a:lnTo>
                    <a:lnTo>
                      <a:pt x="13636" y="18090"/>
                    </a:lnTo>
                    <a:lnTo>
                      <a:pt x="14045" y="17885"/>
                    </a:lnTo>
                    <a:lnTo>
                      <a:pt x="14431" y="17635"/>
                    </a:lnTo>
                    <a:lnTo>
                      <a:pt x="14818" y="17408"/>
                    </a:lnTo>
                    <a:lnTo>
                      <a:pt x="15204" y="17135"/>
                    </a:lnTo>
                    <a:lnTo>
                      <a:pt x="15545" y="16862"/>
                    </a:lnTo>
                    <a:lnTo>
                      <a:pt x="15909" y="16544"/>
                    </a:lnTo>
                    <a:lnTo>
                      <a:pt x="16227" y="16226"/>
                    </a:lnTo>
                    <a:lnTo>
                      <a:pt x="16545" y="15908"/>
                    </a:lnTo>
                    <a:lnTo>
                      <a:pt x="16840" y="15567"/>
                    </a:lnTo>
                    <a:lnTo>
                      <a:pt x="17136" y="15203"/>
                    </a:lnTo>
                    <a:lnTo>
                      <a:pt x="17386" y="14840"/>
                    </a:lnTo>
                    <a:lnTo>
                      <a:pt x="17636" y="14454"/>
                    </a:lnTo>
                    <a:lnTo>
                      <a:pt x="17863" y="14044"/>
                    </a:lnTo>
                    <a:lnTo>
                      <a:pt x="18067" y="13635"/>
                    </a:lnTo>
                    <a:lnTo>
                      <a:pt x="18272" y="13204"/>
                    </a:lnTo>
                    <a:lnTo>
                      <a:pt x="18431" y="12772"/>
                    </a:lnTo>
                    <a:lnTo>
                      <a:pt x="18590" y="12340"/>
                    </a:lnTo>
                    <a:lnTo>
                      <a:pt x="18704" y="11886"/>
                    </a:lnTo>
                    <a:lnTo>
                      <a:pt x="18817" y="11431"/>
                    </a:lnTo>
                    <a:lnTo>
                      <a:pt x="18908" y="10954"/>
                    </a:lnTo>
                    <a:lnTo>
                      <a:pt x="18954" y="10477"/>
                    </a:lnTo>
                    <a:lnTo>
                      <a:pt x="18999" y="9999"/>
                    </a:lnTo>
                    <a:lnTo>
                      <a:pt x="19022" y="9522"/>
                    </a:lnTo>
                    <a:lnTo>
                      <a:pt x="18999" y="9022"/>
                    </a:lnTo>
                    <a:lnTo>
                      <a:pt x="18954" y="8545"/>
                    </a:lnTo>
                    <a:lnTo>
                      <a:pt x="18908" y="8068"/>
                    </a:lnTo>
                    <a:lnTo>
                      <a:pt x="18817" y="7590"/>
                    </a:lnTo>
                    <a:lnTo>
                      <a:pt x="18704" y="7136"/>
                    </a:lnTo>
                    <a:lnTo>
                      <a:pt x="18590" y="6681"/>
                    </a:lnTo>
                    <a:lnTo>
                      <a:pt x="18431" y="6250"/>
                    </a:lnTo>
                    <a:lnTo>
                      <a:pt x="18272" y="5818"/>
                    </a:lnTo>
                    <a:lnTo>
                      <a:pt x="18067" y="5386"/>
                    </a:lnTo>
                    <a:lnTo>
                      <a:pt x="17863" y="4977"/>
                    </a:lnTo>
                    <a:lnTo>
                      <a:pt x="17636" y="4591"/>
                    </a:lnTo>
                    <a:lnTo>
                      <a:pt x="17386" y="4204"/>
                    </a:lnTo>
                    <a:lnTo>
                      <a:pt x="17136" y="3818"/>
                    </a:lnTo>
                    <a:lnTo>
                      <a:pt x="16840" y="3454"/>
                    </a:lnTo>
                    <a:lnTo>
                      <a:pt x="16545" y="3114"/>
                    </a:lnTo>
                    <a:lnTo>
                      <a:pt x="16227" y="2795"/>
                    </a:lnTo>
                    <a:lnTo>
                      <a:pt x="15909" y="2477"/>
                    </a:lnTo>
                    <a:lnTo>
                      <a:pt x="15545" y="2182"/>
                    </a:lnTo>
                    <a:lnTo>
                      <a:pt x="15204" y="1886"/>
                    </a:lnTo>
                    <a:lnTo>
                      <a:pt x="14818" y="1614"/>
                    </a:lnTo>
                    <a:lnTo>
                      <a:pt x="14431" y="1386"/>
                    </a:lnTo>
                    <a:lnTo>
                      <a:pt x="14045" y="1159"/>
                    </a:lnTo>
                    <a:lnTo>
                      <a:pt x="13636" y="932"/>
                    </a:lnTo>
                    <a:lnTo>
                      <a:pt x="13204" y="750"/>
                    </a:lnTo>
                    <a:lnTo>
                      <a:pt x="12772" y="568"/>
                    </a:lnTo>
                    <a:lnTo>
                      <a:pt x="12341" y="432"/>
                    </a:lnTo>
                    <a:lnTo>
                      <a:pt x="11886" y="296"/>
                    </a:lnTo>
                    <a:lnTo>
                      <a:pt x="11409" y="205"/>
                    </a:lnTo>
                    <a:lnTo>
                      <a:pt x="10954" y="114"/>
                    </a:lnTo>
                    <a:lnTo>
                      <a:pt x="10477" y="46"/>
                    </a:lnTo>
                    <a:lnTo>
                      <a:pt x="10000" y="23"/>
                    </a:lnTo>
                    <a:lnTo>
                      <a:pt x="9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5"/>
              <p:cNvSpPr/>
              <p:nvPr/>
            </p:nvSpPr>
            <p:spPr>
              <a:xfrm>
                <a:off x="3514830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22" y="0"/>
                    </a:moveTo>
                    <a:lnTo>
                      <a:pt x="9022" y="23"/>
                    </a:lnTo>
                    <a:lnTo>
                      <a:pt x="8545" y="46"/>
                    </a:lnTo>
                    <a:lnTo>
                      <a:pt x="8067" y="114"/>
                    </a:lnTo>
                    <a:lnTo>
                      <a:pt x="7590" y="205"/>
                    </a:lnTo>
                    <a:lnTo>
                      <a:pt x="7136" y="296"/>
                    </a:lnTo>
                    <a:lnTo>
                      <a:pt x="6681" y="432"/>
                    </a:lnTo>
                    <a:lnTo>
                      <a:pt x="6249" y="568"/>
                    </a:lnTo>
                    <a:lnTo>
                      <a:pt x="5818" y="750"/>
                    </a:lnTo>
                    <a:lnTo>
                      <a:pt x="5386" y="932"/>
                    </a:lnTo>
                    <a:lnTo>
                      <a:pt x="4977" y="1159"/>
                    </a:lnTo>
                    <a:lnTo>
                      <a:pt x="4591" y="1386"/>
                    </a:lnTo>
                    <a:lnTo>
                      <a:pt x="4204" y="1614"/>
                    </a:lnTo>
                    <a:lnTo>
                      <a:pt x="3818" y="1886"/>
                    </a:lnTo>
                    <a:lnTo>
                      <a:pt x="3454" y="2182"/>
                    </a:lnTo>
                    <a:lnTo>
                      <a:pt x="3113" y="2477"/>
                    </a:lnTo>
                    <a:lnTo>
                      <a:pt x="2795" y="2795"/>
                    </a:lnTo>
                    <a:lnTo>
                      <a:pt x="2477" y="3114"/>
                    </a:lnTo>
                    <a:lnTo>
                      <a:pt x="2182" y="3454"/>
                    </a:lnTo>
                    <a:lnTo>
                      <a:pt x="1886" y="3818"/>
                    </a:lnTo>
                    <a:lnTo>
                      <a:pt x="1636" y="4204"/>
                    </a:lnTo>
                    <a:lnTo>
                      <a:pt x="1386" y="4591"/>
                    </a:lnTo>
                    <a:lnTo>
                      <a:pt x="1159" y="4977"/>
                    </a:lnTo>
                    <a:lnTo>
                      <a:pt x="932" y="5386"/>
                    </a:lnTo>
                    <a:lnTo>
                      <a:pt x="750" y="5818"/>
                    </a:lnTo>
                    <a:lnTo>
                      <a:pt x="591" y="6250"/>
                    </a:lnTo>
                    <a:lnTo>
                      <a:pt x="432" y="6681"/>
                    </a:lnTo>
                    <a:lnTo>
                      <a:pt x="295" y="7136"/>
                    </a:lnTo>
                    <a:lnTo>
                      <a:pt x="205" y="7590"/>
                    </a:lnTo>
                    <a:lnTo>
                      <a:pt x="114" y="8068"/>
                    </a:lnTo>
                    <a:lnTo>
                      <a:pt x="45" y="8545"/>
                    </a:lnTo>
                    <a:lnTo>
                      <a:pt x="23" y="9022"/>
                    </a:lnTo>
                    <a:lnTo>
                      <a:pt x="0" y="9522"/>
                    </a:lnTo>
                    <a:lnTo>
                      <a:pt x="23" y="9999"/>
                    </a:lnTo>
                    <a:lnTo>
                      <a:pt x="45" y="10477"/>
                    </a:lnTo>
                    <a:lnTo>
                      <a:pt x="114" y="10954"/>
                    </a:lnTo>
                    <a:lnTo>
                      <a:pt x="205" y="11431"/>
                    </a:lnTo>
                    <a:lnTo>
                      <a:pt x="295" y="11886"/>
                    </a:lnTo>
                    <a:lnTo>
                      <a:pt x="432" y="12340"/>
                    </a:lnTo>
                    <a:lnTo>
                      <a:pt x="591" y="12772"/>
                    </a:lnTo>
                    <a:lnTo>
                      <a:pt x="750" y="13204"/>
                    </a:lnTo>
                    <a:lnTo>
                      <a:pt x="932" y="13635"/>
                    </a:lnTo>
                    <a:lnTo>
                      <a:pt x="1159" y="14044"/>
                    </a:lnTo>
                    <a:lnTo>
                      <a:pt x="1386" y="14454"/>
                    </a:lnTo>
                    <a:lnTo>
                      <a:pt x="1636" y="14840"/>
                    </a:lnTo>
                    <a:lnTo>
                      <a:pt x="1886" y="15203"/>
                    </a:lnTo>
                    <a:lnTo>
                      <a:pt x="2182" y="15567"/>
                    </a:lnTo>
                    <a:lnTo>
                      <a:pt x="2477" y="15908"/>
                    </a:lnTo>
                    <a:lnTo>
                      <a:pt x="2795" y="16226"/>
                    </a:lnTo>
                    <a:lnTo>
                      <a:pt x="3113" y="16544"/>
                    </a:lnTo>
                    <a:lnTo>
                      <a:pt x="3454" y="16862"/>
                    </a:lnTo>
                    <a:lnTo>
                      <a:pt x="3818" y="17135"/>
                    </a:lnTo>
                    <a:lnTo>
                      <a:pt x="4204" y="17408"/>
                    </a:lnTo>
                    <a:lnTo>
                      <a:pt x="4591" y="17635"/>
                    </a:lnTo>
                    <a:lnTo>
                      <a:pt x="4977" y="17885"/>
                    </a:lnTo>
                    <a:lnTo>
                      <a:pt x="5386" y="18090"/>
                    </a:lnTo>
                    <a:lnTo>
                      <a:pt x="5818" y="18271"/>
                    </a:lnTo>
                    <a:lnTo>
                      <a:pt x="6249" y="18453"/>
                    </a:lnTo>
                    <a:lnTo>
                      <a:pt x="6681" y="18590"/>
                    </a:lnTo>
                    <a:lnTo>
                      <a:pt x="7136" y="18726"/>
                    </a:lnTo>
                    <a:lnTo>
                      <a:pt x="7590" y="18840"/>
                    </a:lnTo>
                    <a:lnTo>
                      <a:pt x="8067" y="18908"/>
                    </a:lnTo>
                    <a:lnTo>
                      <a:pt x="8545" y="18976"/>
                    </a:lnTo>
                    <a:lnTo>
                      <a:pt x="9022" y="19021"/>
                    </a:lnTo>
                    <a:lnTo>
                      <a:pt x="9999" y="19021"/>
                    </a:lnTo>
                    <a:lnTo>
                      <a:pt x="10476" y="18976"/>
                    </a:lnTo>
                    <a:lnTo>
                      <a:pt x="10954" y="18908"/>
                    </a:lnTo>
                    <a:lnTo>
                      <a:pt x="11431" y="18840"/>
                    </a:lnTo>
                    <a:lnTo>
                      <a:pt x="11885" y="18726"/>
                    </a:lnTo>
                    <a:lnTo>
                      <a:pt x="12340" y="18590"/>
                    </a:lnTo>
                    <a:lnTo>
                      <a:pt x="12794" y="18453"/>
                    </a:lnTo>
                    <a:lnTo>
                      <a:pt x="13226" y="18271"/>
                    </a:lnTo>
                    <a:lnTo>
                      <a:pt x="13635" y="18090"/>
                    </a:lnTo>
                    <a:lnTo>
                      <a:pt x="14044" y="17885"/>
                    </a:lnTo>
                    <a:lnTo>
                      <a:pt x="14453" y="17635"/>
                    </a:lnTo>
                    <a:lnTo>
                      <a:pt x="14840" y="17408"/>
                    </a:lnTo>
                    <a:lnTo>
                      <a:pt x="15203" y="17135"/>
                    </a:lnTo>
                    <a:lnTo>
                      <a:pt x="15567" y="16862"/>
                    </a:lnTo>
                    <a:lnTo>
                      <a:pt x="15908" y="16544"/>
                    </a:lnTo>
                    <a:lnTo>
                      <a:pt x="16249" y="16226"/>
                    </a:lnTo>
                    <a:lnTo>
                      <a:pt x="16544" y="15908"/>
                    </a:lnTo>
                    <a:lnTo>
                      <a:pt x="16862" y="15567"/>
                    </a:lnTo>
                    <a:lnTo>
                      <a:pt x="17135" y="15203"/>
                    </a:lnTo>
                    <a:lnTo>
                      <a:pt x="17408" y="14840"/>
                    </a:lnTo>
                    <a:lnTo>
                      <a:pt x="17658" y="14454"/>
                    </a:lnTo>
                    <a:lnTo>
                      <a:pt x="17885" y="14044"/>
                    </a:lnTo>
                    <a:lnTo>
                      <a:pt x="18089" y="13635"/>
                    </a:lnTo>
                    <a:lnTo>
                      <a:pt x="18271" y="13204"/>
                    </a:lnTo>
                    <a:lnTo>
                      <a:pt x="18453" y="12772"/>
                    </a:lnTo>
                    <a:lnTo>
                      <a:pt x="18589" y="12340"/>
                    </a:lnTo>
                    <a:lnTo>
                      <a:pt x="18726" y="11886"/>
                    </a:lnTo>
                    <a:lnTo>
                      <a:pt x="18839" y="11431"/>
                    </a:lnTo>
                    <a:lnTo>
                      <a:pt x="18907" y="10954"/>
                    </a:lnTo>
                    <a:lnTo>
                      <a:pt x="18976" y="10477"/>
                    </a:lnTo>
                    <a:lnTo>
                      <a:pt x="19021" y="9999"/>
                    </a:lnTo>
                    <a:lnTo>
                      <a:pt x="19021" y="9522"/>
                    </a:lnTo>
                    <a:lnTo>
                      <a:pt x="19021" y="9022"/>
                    </a:lnTo>
                    <a:lnTo>
                      <a:pt x="18976" y="8545"/>
                    </a:lnTo>
                    <a:lnTo>
                      <a:pt x="18907" y="8068"/>
                    </a:lnTo>
                    <a:lnTo>
                      <a:pt x="18839" y="7590"/>
                    </a:lnTo>
                    <a:lnTo>
                      <a:pt x="18726" y="7136"/>
                    </a:lnTo>
                    <a:lnTo>
                      <a:pt x="18589" y="6681"/>
                    </a:lnTo>
                    <a:lnTo>
                      <a:pt x="18453" y="6250"/>
                    </a:lnTo>
                    <a:lnTo>
                      <a:pt x="18271" y="5818"/>
                    </a:lnTo>
                    <a:lnTo>
                      <a:pt x="18089" y="5386"/>
                    </a:lnTo>
                    <a:lnTo>
                      <a:pt x="17885" y="4977"/>
                    </a:lnTo>
                    <a:lnTo>
                      <a:pt x="17658" y="4591"/>
                    </a:lnTo>
                    <a:lnTo>
                      <a:pt x="17408" y="4204"/>
                    </a:lnTo>
                    <a:lnTo>
                      <a:pt x="17135" y="3818"/>
                    </a:lnTo>
                    <a:lnTo>
                      <a:pt x="16862" y="3454"/>
                    </a:lnTo>
                    <a:lnTo>
                      <a:pt x="16544" y="3114"/>
                    </a:lnTo>
                    <a:lnTo>
                      <a:pt x="16249" y="2795"/>
                    </a:lnTo>
                    <a:lnTo>
                      <a:pt x="15908" y="2477"/>
                    </a:lnTo>
                    <a:lnTo>
                      <a:pt x="15567" y="2182"/>
                    </a:lnTo>
                    <a:lnTo>
                      <a:pt x="15203" y="1886"/>
                    </a:lnTo>
                    <a:lnTo>
                      <a:pt x="14840" y="1614"/>
                    </a:lnTo>
                    <a:lnTo>
                      <a:pt x="14453" y="1386"/>
                    </a:lnTo>
                    <a:lnTo>
                      <a:pt x="14044" y="1159"/>
                    </a:lnTo>
                    <a:lnTo>
                      <a:pt x="13635" y="932"/>
                    </a:lnTo>
                    <a:lnTo>
                      <a:pt x="13226" y="750"/>
                    </a:lnTo>
                    <a:lnTo>
                      <a:pt x="12794" y="568"/>
                    </a:lnTo>
                    <a:lnTo>
                      <a:pt x="12340" y="432"/>
                    </a:lnTo>
                    <a:lnTo>
                      <a:pt x="11885" y="296"/>
                    </a:lnTo>
                    <a:lnTo>
                      <a:pt x="11431" y="205"/>
                    </a:lnTo>
                    <a:lnTo>
                      <a:pt x="10954" y="114"/>
                    </a:lnTo>
                    <a:lnTo>
                      <a:pt x="10476" y="46"/>
                    </a:lnTo>
                    <a:lnTo>
                      <a:pt x="9999" y="23"/>
                    </a:lnTo>
                    <a:lnTo>
                      <a:pt x="95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5"/>
              <p:cNvSpPr/>
              <p:nvPr/>
            </p:nvSpPr>
            <p:spPr>
              <a:xfrm>
                <a:off x="3511425" y="389200"/>
                <a:ext cx="575016" cy="575016"/>
              </a:xfrm>
              <a:custGeom>
                <a:avLst/>
                <a:gdLst/>
                <a:ahLst/>
                <a:cxnLst/>
                <a:rect l="l" t="t" r="r" b="b"/>
                <a:pathLst>
                  <a:path w="19249" h="19249" extrusionOk="0">
                    <a:moveTo>
                      <a:pt x="10113" y="228"/>
                    </a:moveTo>
                    <a:lnTo>
                      <a:pt x="10590" y="273"/>
                    </a:lnTo>
                    <a:lnTo>
                      <a:pt x="11068" y="341"/>
                    </a:lnTo>
                    <a:lnTo>
                      <a:pt x="11522" y="410"/>
                    </a:lnTo>
                    <a:lnTo>
                      <a:pt x="11977" y="523"/>
                    </a:lnTo>
                    <a:lnTo>
                      <a:pt x="12431" y="660"/>
                    </a:lnTo>
                    <a:lnTo>
                      <a:pt x="12863" y="796"/>
                    </a:lnTo>
                    <a:lnTo>
                      <a:pt x="13272" y="955"/>
                    </a:lnTo>
                    <a:lnTo>
                      <a:pt x="13704" y="1160"/>
                    </a:lnTo>
                    <a:lnTo>
                      <a:pt x="14113" y="1364"/>
                    </a:lnTo>
                    <a:lnTo>
                      <a:pt x="14499" y="1591"/>
                    </a:lnTo>
                    <a:lnTo>
                      <a:pt x="14885" y="1841"/>
                    </a:lnTo>
                    <a:lnTo>
                      <a:pt x="15249" y="2091"/>
                    </a:lnTo>
                    <a:lnTo>
                      <a:pt x="15613" y="2387"/>
                    </a:lnTo>
                    <a:lnTo>
                      <a:pt x="15954" y="2682"/>
                    </a:lnTo>
                    <a:lnTo>
                      <a:pt x="16272" y="2978"/>
                    </a:lnTo>
                    <a:lnTo>
                      <a:pt x="16590" y="3318"/>
                    </a:lnTo>
                    <a:lnTo>
                      <a:pt x="16885" y="3659"/>
                    </a:lnTo>
                    <a:lnTo>
                      <a:pt x="17158" y="4000"/>
                    </a:lnTo>
                    <a:lnTo>
                      <a:pt x="17431" y="4364"/>
                    </a:lnTo>
                    <a:lnTo>
                      <a:pt x="17658" y="4750"/>
                    </a:lnTo>
                    <a:lnTo>
                      <a:pt x="17885" y="5159"/>
                    </a:lnTo>
                    <a:lnTo>
                      <a:pt x="18090" y="5546"/>
                    </a:lnTo>
                    <a:lnTo>
                      <a:pt x="18294" y="5977"/>
                    </a:lnTo>
                    <a:lnTo>
                      <a:pt x="18453" y="6386"/>
                    </a:lnTo>
                    <a:lnTo>
                      <a:pt x="18612" y="6841"/>
                    </a:lnTo>
                    <a:lnTo>
                      <a:pt x="18726" y="7273"/>
                    </a:lnTo>
                    <a:lnTo>
                      <a:pt x="18840" y="7727"/>
                    </a:lnTo>
                    <a:lnTo>
                      <a:pt x="18908" y="8204"/>
                    </a:lnTo>
                    <a:lnTo>
                      <a:pt x="18976" y="8659"/>
                    </a:lnTo>
                    <a:lnTo>
                      <a:pt x="19021" y="9136"/>
                    </a:lnTo>
                    <a:lnTo>
                      <a:pt x="19021" y="9636"/>
                    </a:lnTo>
                    <a:lnTo>
                      <a:pt x="19021" y="10113"/>
                    </a:lnTo>
                    <a:lnTo>
                      <a:pt x="18976" y="10591"/>
                    </a:lnTo>
                    <a:lnTo>
                      <a:pt x="18908" y="11045"/>
                    </a:lnTo>
                    <a:lnTo>
                      <a:pt x="18840" y="11522"/>
                    </a:lnTo>
                    <a:lnTo>
                      <a:pt x="18726" y="11977"/>
                    </a:lnTo>
                    <a:lnTo>
                      <a:pt x="18612" y="12409"/>
                    </a:lnTo>
                    <a:lnTo>
                      <a:pt x="18453" y="12863"/>
                    </a:lnTo>
                    <a:lnTo>
                      <a:pt x="18294" y="13272"/>
                    </a:lnTo>
                    <a:lnTo>
                      <a:pt x="18090" y="13704"/>
                    </a:lnTo>
                    <a:lnTo>
                      <a:pt x="17885" y="14113"/>
                    </a:lnTo>
                    <a:lnTo>
                      <a:pt x="17658" y="14499"/>
                    </a:lnTo>
                    <a:lnTo>
                      <a:pt x="17431" y="14886"/>
                    </a:lnTo>
                    <a:lnTo>
                      <a:pt x="17158" y="15249"/>
                    </a:lnTo>
                    <a:lnTo>
                      <a:pt x="16885" y="15590"/>
                    </a:lnTo>
                    <a:lnTo>
                      <a:pt x="16590" y="15931"/>
                    </a:lnTo>
                    <a:lnTo>
                      <a:pt x="16272" y="16272"/>
                    </a:lnTo>
                    <a:lnTo>
                      <a:pt x="15954" y="16590"/>
                    </a:lnTo>
                    <a:lnTo>
                      <a:pt x="15613" y="16886"/>
                    </a:lnTo>
                    <a:lnTo>
                      <a:pt x="15249" y="17158"/>
                    </a:lnTo>
                    <a:lnTo>
                      <a:pt x="14885" y="17408"/>
                    </a:lnTo>
                    <a:lnTo>
                      <a:pt x="14499" y="17658"/>
                    </a:lnTo>
                    <a:lnTo>
                      <a:pt x="14113" y="17885"/>
                    </a:lnTo>
                    <a:lnTo>
                      <a:pt x="13704" y="18090"/>
                    </a:lnTo>
                    <a:lnTo>
                      <a:pt x="13272" y="18294"/>
                    </a:lnTo>
                    <a:lnTo>
                      <a:pt x="12863" y="18454"/>
                    </a:lnTo>
                    <a:lnTo>
                      <a:pt x="12431" y="18613"/>
                    </a:lnTo>
                    <a:lnTo>
                      <a:pt x="11977" y="18726"/>
                    </a:lnTo>
                    <a:lnTo>
                      <a:pt x="11522" y="18840"/>
                    </a:lnTo>
                    <a:lnTo>
                      <a:pt x="11068" y="18908"/>
                    </a:lnTo>
                    <a:lnTo>
                      <a:pt x="10590" y="18976"/>
                    </a:lnTo>
                    <a:lnTo>
                      <a:pt x="10113" y="19022"/>
                    </a:lnTo>
                    <a:lnTo>
                      <a:pt x="9136" y="19022"/>
                    </a:lnTo>
                    <a:lnTo>
                      <a:pt x="8659" y="18976"/>
                    </a:lnTo>
                    <a:lnTo>
                      <a:pt x="8204" y="18908"/>
                    </a:lnTo>
                    <a:lnTo>
                      <a:pt x="7727" y="18840"/>
                    </a:lnTo>
                    <a:lnTo>
                      <a:pt x="7272" y="18726"/>
                    </a:lnTo>
                    <a:lnTo>
                      <a:pt x="6841" y="18613"/>
                    </a:lnTo>
                    <a:lnTo>
                      <a:pt x="6409" y="18454"/>
                    </a:lnTo>
                    <a:lnTo>
                      <a:pt x="5977" y="18294"/>
                    </a:lnTo>
                    <a:lnTo>
                      <a:pt x="5545" y="18090"/>
                    </a:lnTo>
                    <a:lnTo>
                      <a:pt x="5159" y="17885"/>
                    </a:lnTo>
                    <a:lnTo>
                      <a:pt x="4750" y="17658"/>
                    </a:lnTo>
                    <a:lnTo>
                      <a:pt x="4386" y="17408"/>
                    </a:lnTo>
                    <a:lnTo>
                      <a:pt x="4000" y="17158"/>
                    </a:lnTo>
                    <a:lnTo>
                      <a:pt x="3659" y="16886"/>
                    </a:lnTo>
                    <a:lnTo>
                      <a:pt x="3318" y="16590"/>
                    </a:lnTo>
                    <a:lnTo>
                      <a:pt x="2977" y="16272"/>
                    </a:lnTo>
                    <a:lnTo>
                      <a:pt x="2682" y="15931"/>
                    </a:lnTo>
                    <a:lnTo>
                      <a:pt x="2387" y="15590"/>
                    </a:lnTo>
                    <a:lnTo>
                      <a:pt x="2091" y="15249"/>
                    </a:lnTo>
                    <a:lnTo>
                      <a:pt x="1841" y="14886"/>
                    </a:lnTo>
                    <a:lnTo>
                      <a:pt x="1591" y="14499"/>
                    </a:lnTo>
                    <a:lnTo>
                      <a:pt x="1364" y="14113"/>
                    </a:lnTo>
                    <a:lnTo>
                      <a:pt x="1159" y="13704"/>
                    </a:lnTo>
                    <a:lnTo>
                      <a:pt x="978" y="13272"/>
                    </a:lnTo>
                    <a:lnTo>
                      <a:pt x="796" y="12863"/>
                    </a:lnTo>
                    <a:lnTo>
                      <a:pt x="659" y="12409"/>
                    </a:lnTo>
                    <a:lnTo>
                      <a:pt x="523" y="11977"/>
                    </a:lnTo>
                    <a:lnTo>
                      <a:pt x="409" y="11522"/>
                    </a:lnTo>
                    <a:lnTo>
                      <a:pt x="341" y="11045"/>
                    </a:lnTo>
                    <a:lnTo>
                      <a:pt x="273" y="10591"/>
                    </a:lnTo>
                    <a:lnTo>
                      <a:pt x="250" y="10113"/>
                    </a:lnTo>
                    <a:lnTo>
                      <a:pt x="228" y="9636"/>
                    </a:lnTo>
                    <a:lnTo>
                      <a:pt x="250" y="9136"/>
                    </a:lnTo>
                    <a:lnTo>
                      <a:pt x="273" y="8659"/>
                    </a:lnTo>
                    <a:lnTo>
                      <a:pt x="341" y="8204"/>
                    </a:lnTo>
                    <a:lnTo>
                      <a:pt x="409" y="7727"/>
                    </a:lnTo>
                    <a:lnTo>
                      <a:pt x="523" y="7273"/>
                    </a:lnTo>
                    <a:lnTo>
                      <a:pt x="659" y="6841"/>
                    </a:lnTo>
                    <a:lnTo>
                      <a:pt x="796" y="6386"/>
                    </a:lnTo>
                    <a:lnTo>
                      <a:pt x="978" y="5977"/>
                    </a:lnTo>
                    <a:lnTo>
                      <a:pt x="1159" y="5546"/>
                    </a:lnTo>
                    <a:lnTo>
                      <a:pt x="1364" y="5159"/>
                    </a:lnTo>
                    <a:lnTo>
                      <a:pt x="1591" y="4750"/>
                    </a:lnTo>
                    <a:lnTo>
                      <a:pt x="1841" y="4364"/>
                    </a:lnTo>
                    <a:lnTo>
                      <a:pt x="2091" y="4000"/>
                    </a:lnTo>
                    <a:lnTo>
                      <a:pt x="2387" y="3659"/>
                    </a:lnTo>
                    <a:lnTo>
                      <a:pt x="2682" y="3318"/>
                    </a:lnTo>
                    <a:lnTo>
                      <a:pt x="2977" y="2978"/>
                    </a:lnTo>
                    <a:lnTo>
                      <a:pt x="3318" y="2682"/>
                    </a:lnTo>
                    <a:lnTo>
                      <a:pt x="3659" y="2387"/>
                    </a:lnTo>
                    <a:lnTo>
                      <a:pt x="4000" y="2091"/>
                    </a:lnTo>
                    <a:lnTo>
                      <a:pt x="4386" y="1841"/>
                    </a:lnTo>
                    <a:lnTo>
                      <a:pt x="4750" y="1591"/>
                    </a:lnTo>
                    <a:lnTo>
                      <a:pt x="5159" y="1364"/>
                    </a:lnTo>
                    <a:lnTo>
                      <a:pt x="5545" y="1160"/>
                    </a:lnTo>
                    <a:lnTo>
                      <a:pt x="5977" y="955"/>
                    </a:lnTo>
                    <a:lnTo>
                      <a:pt x="6409" y="796"/>
                    </a:lnTo>
                    <a:lnTo>
                      <a:pt x="6841" y="660"/>
                    </a:lnTo>
                    <a:lnTo>
                      <a:pt x="7272" y="523"/>
                    </a:lnTo>
                    <a:lnTo>
                      <a:pt x="7727" y="410"/>
                    </a:lnTo>
                    <a:lnTo>
                      <a:pt x="8204" y="341"/>
                    </a:lnTo>
                    <a:lnTo>
                      <a:pt x="8659" y="273"/>
                    </a:lnTo>
                    <a:lnTo>
                      <a:pt x="9136" y="228"/>
                    </a:lnTo>
                    <a:close/>
                    <a:moveTo>
                      <a:pt x="9636" y="1"/>
                    </a:moveTo>
                    <a:lnTo>
                      <a:pt x="9136" y="23"/>
                    </a:lnTo>
                    <a:lnTo>
                      <a:pt x="8636" y="46"/>
                    </a:lnTo>
                    <a:lnTo>
                      <a:pt x="8159" y="114"/>
                    </a:lnTo>
                    <a:lnTo>
                      <a:pt x="7682" y="205"/>
                    </a:lnTo>
                    <a:lnTo>
                      <a:pt x="7227" y="296"/>
                    </a:lnTo>
                    <a:lnTo>
                      <a:pt x="6773" y="432"/>
                    </a:lnTo>
                    <a:lnTo>
                      <a:pt x="6318" y="591"/>
                    </a:lnTo>
                    <a:lnTo>
                      <a:pt x="5886" y="751"/>
                    </a:lnTo>
                    <a:lnTo>
                      <a:pt x="5454" y="955"/>
                    </a:lnTo>
                    <a:lnTo>
                      <a:pt x="5045" y="1160"/>
                    </a:lnTo>
                    <a:lnTo>
                      <a:pt x="4636" y="1387"/>
                    </a:lnTo>
                    <a:lnTo>
                      <a:pt x="4250" y="1637"/>
                    </a:lnTo>
                    <a:lnTo>
                      <a:pt x="3864" y="1910"/>
                    </a:lnTo>
                    <a:lnTo>
                      <a:pt x="3500" y="2205"/>
                    </a:lnTo>
                    <a:lnTo>
                      <a:pt x="3159" y="2500"/>
                    </a:lnTo>
                    <a:lnTo>
                      <a:pt x="2818" y="2819"/>
                    </a:lnTo>
                    <a:lnTo>
                      <a:pt x="2500" y="3159"/>
                    </a:lnTo>
                    <a:lnTo>
                      <a:pt x="2205" y="3500"/>
                    </a:lnTo>
                    <a:lnTo>
                      <a:pt x="1909" y="3864"/>
                    </a:lnTo>
                    <a:lnTo>
                      <a:pt x="1659" y="4250"/>
                    </a:lnTo>
                    <a:lnTo>
                      <a:pt x="1409" y="4637"/>
                    </a:lnTo>
                    <a:lnTo>
                      <a:pt x="1159" y="5046"/>
                    </a:lnTo>
                    <a:lnTo>
                      <a:pt x="955" y="5455"/>
                    </a:lnTo>
                    <a:lnTo>
                      <a:pt x="750" y="5886"/>
                    </a:lnTo>
                    <a:lnTo>
                      <a:pt x="591" y="6318"/>
                    </a:lnTo>
                    <a:lnTo>
                      <a:pt x="432" y="6773"/>
                    </a:lnTo>
                    <a:lnTo>
                      <a:pt x="319" y="7227"/>
                    </a:lnTo>
                    <a:lnTo>
                      <a:pt x="205" y="7682"/>
                    </a:lnTo>
                    <a:lnTo>
                      <a:pt x="114" y="8159"/>
                    </a:lnTo>
                    <a:lnTo>
                      <a:pt x="46" y="8636"/>
                    </a:lnTo>
                    <a:lnTo>
                      <a:pt x="23" y="9136"/>
                    </a:lnTo>
                    <a:lnTo>
                      <a:pt x="0" y="9636"/>
                    </a:lnTo>
                    <a:lnTo>
                      <a:pt x="23" y="10113"/>
                    </a:lnTo>
                    <a:lnTo>
                      <a:pt x="46" y="10613"/>
                    </a:lnTo>
                    <a:lnTo>
                      <a:pt x="114" y="11091"/>
                    </a:lnTo>
                    <a:lnTo>
                      <a:pt x="205" y="11568"/>
                    </a:lnTo>
                    <a:lnTo>
                      <a:pt x="319" y="12022"/>
                    </a:lnTo>
                    <a:lnTo>
                      <a:pt x="432" y="12477"/>
                    </a:lnTo>
                    <a:lnTo>
                      <a:pt x="591" y="12931"/>
                    </a:lnTo>
                    <a:lnTo>
                      <a:pt x="750" y="13363"/>
                    </a:lnTo>
                    <a:lnTo>
                      <a:pt x="955" y="13795"/>
                    </a:lnTo>
                    <a:lnTo>
                      <a:pt x="1159" y="14204"/>
                    </a:lnTo>
                    <a:lnTo>
                      <a:pt x="1409" y="14613"/>
                    </a:lnTo>
                    <a:lnTo>
                      <a:pt x="1659" y="14999"/>
                    </a:lnTo>
                    <a:lnTo>
                      <a:pt x="1909" y="15386"/>
                    </a:lnTo>
                    <a:lnTo>
                      <a:pt x="2205" y="15749"/>
                    </a:lnTo>
                    <a:lnTo>
                      <a:pt x="2500" y="16090"/>
                    </a:lnTo>
                    <a:lnTo>
                      <a:pt x="2818" y="16431"/>
                    </a:lnTo>
                    <a:lnTo>
                      <a:pt x="3159" y="16749"/>
                    </a:lnTo>
                    <a:lnTo>
                      <a:pt x="3500" y="17045"/>
                    </a:lnTo>
                    <a:lnTo>
                      <a:pt x="3864" y="17340"/>
                    </a:lnTo>
                    <a:lnTo>
                      <a:pt x="4250" y="17613"/>
                    </a:lnTo>
                    <a:lnTo>
                      <a:pt x="4636" y="17863"/>
                    </a:lnTo>
                    <a:lnTo>
                      <a:pt x="5045" y="18090"/>
                    </a:lnTo>
                    <a:lnTo>
                      <a:pt x="5454" y="18294"/>
                    </a:lnTo>
                    <a:lnTo>
                      <a:pt x="5886" y="18499"/>
                    </a:lnTo>
                    <a:lnTo>
                      <a:pt x="6318" y="18658"/>
                    </a:lnTo>
                    <a:lnTo>
                      <a:pt x="6773" y="18817"/>
                    </a:lnTo>
                    <a:lnTo>
                      <a:pt x="7227" y="18954"/>
                    </a:lnTo>
                    <a:lnTo>
                      <a:pt x="7682" y="19044"/>
                    </a:lnTo>
                    <a:lnTo>
                      <a:pt x="8159" y="19135"/>
                    </a:lnTo>
                    <a:lnTo>
                      <a:pt x="8636" y="19203"/>
                    </a:lnTo>
                    <a:lnTo>
                      <a:pt x="9136" y="19226"/>
                    </a:lnTo>
                    <a:lnTo>
                      <a:pt x="9636" y="19249"/>
                    </a:lnTo>
                    <a:lnTo>
                      <a:pt x="10113" y="19226"/>
                    </a:lnTo>
                    <a:lnTo>
                      <a:pt x="10613" y="19203"/>
                    </a:lnTo>
                    <a:lnTo>
                      <a:pt x="11090" y="19135"/>
                    </a:lnTo>
                    <a:lnTo>
                      <a:pt x="11568" y="19044"/>
                    </a:lnTo>
                    <a:lnTo>
                      <a:pt x="12022" y="18954"/>
                    </a:lnTo>
                    <a:lnTo>
                      <a:pt x="12477" y="18817"/>
                    </a:lnTo>
                    <a:lnTo>
                      <a:pt x="12931" y="18658"/>
                    </a:lnTo>
                    <a:lnTo>
                      <a:pt x="13363" y="18499"/>
                    </a:lnTo>
                    <a:lnTo>
                      <a:pt x="13795" y="18294"/>
                    </a:lnTo>
                    <a:lnTo>
                      <a:pt x="14204" y="18090"/>
                    </a:lnTo>
                    <a:lnTo>
                      <a:pt x="14613" y="17863"/>
                    </a:lnTo>
                    <a:lnTo>
                      <a:pt x="14999" y="17613"/>
                    </a:lnTo>
                    <a:lnTo>
                      <a:pt x="15385" y="17340"/>
                    </a:lnTo>
                    <a:lnTo>
                      <a:pt x="15749" y="17045"/>
                    </a:lnTo>
                    <a:lnTo>
                      <a:pt x="16090" y="16749"/>
                    </a:lnTo>
                    <a:lnTo>
                      <a:pt x="16431" y="16431"/>
                    </a:lnTo>
                    <a:lnTo>
                      <a:pt x="16749" y="16090"/>
                    </a:lnTo>
                    <a:lnTo>
                      <a:pt x="17044" y="15749"/>
                    </a:lnTo>
                    <a:lnTo>
                      <a:pt x="17340" y="15386"/>
                    </a:lnTo>
                    <a:lnTo>
                      <a:pt x="17612" y="14999"/>
                    </a:lnTo>
                    <a:lnTo>
                      <a:pt x="17862" y="14613"/>
                    </a:lnTo>
                    <a:lnTo>
                      <a:pt x="18090" y="14204"/>
                    </a:lnTo>
                    <a:lnTo>
                      <a:pt x="18294" y="13795"/>
                    </a:lnTo>
                    <a:lnTo>
                      <a:pt x="18499" y="13363"/>
                    </a:lnTo>
                    <a:lnTo>
                      <a:pt x="18658" y="12931"/>
                    </a:lnTo>
                    <a:lnTo>
                      <a:pt x="18817" y="12477"/>
                    </a:lnTo>
                    <a:lnTo>
                      <a:pt x="18953" y="12022"/>
                    </a:lnTo>
                    <a:lnTo>
                      <a:pt x="19067" y="11568"/>
                    </a:lnTo>
                    <a:lnTo>
                      <a:pt x="19135" y="11091"/>
                    </a:lnTo>
                    <a:lnTo>
                      <a:pt x="19203" y="10613"/>
                    </a:lnTo>
                    <a:lnTo>
                      <a:pt x="19249" y="10113"/>
                    </a:lnTo>
                    <a:lnTo>
                      <a:pt x="19249" y="9636"/>
                    </a:lnTo>
                    <a:lnTo>
                      <a:pt x="19249" y="9136"/>
                    </a:lnTo>
                    <a:lnTo>
                      <a:pt x="19203" y="8636"/>
                    </a:lnTo>
                    <a:lnTo>
                      <a:pt x="19135" y="8159"/>
                    </a:lnTo>
                    <a:lnTo>
                      <a:pt x="19067" y="7682"/>
                    </a:lnTo>
                    <a:lnTo>
                      <a:pt x="18953" y="7227"/>
                    </a:lnTo>
                    <a:lnTo>
                      <a:pt x="18817" y="6773"/>
                    </a:lnTo>
                    <a:lnTo>
                      <a:pt x="18658" y="6318"/>
                    </a:lnTo>
                    <a:lnTo>
                      <a:pt x="18499" y="5886"/>
                    </a:lnTo>
                    <a:lnTo>
                      <a:pt x="18294" y="5455"/>
                    </a:lnTo>
                    <a:lnTo>
                      <a:pt x="18090" y="5046"/>
                    </a:lnTo>
                    <a:lnTo>
                      <a:pt x="17862" y="4637"/>
                    </a:lnTo>
                    <a:lnTo>
                      <a:pt x="17612" y="4250"/>
                    </a:lnTo>
                    <a:lnTo>
                      <a:pt x="17340" y="3864"/>
                    </a:lnTo>
                    <a:lnTo>
                      <a:pt x="17044" y="3500"/>
                    </a:lnTo>
                    <a:lnTo>
                      <a:pt x="16749" y="3159"/>
                    </a:lnTo>
                    <a:lnTo>
                      <a:pt x="16431" y="2819"/>
                    </a:lnTo>
                    <a:lnTo>
                      <a:pt x="16090" y="2500"/>
                    </a:lnTo>
                    <a:lnTo>
                      <a:pt x="15749" y="2205"/>
                    </a:lnTo>
                    <a:lnTo>
                      <a:pt x="15385" y="1910"/>
                    </a:lnTo>
                    <a:lnTo>
                      <a:pt x="14999" y="1637"/>
                    </a:lnTo>
                    <a:lnTo>
                      <a:pt x="14613" y="1387"/>
                    </a:lnTo>
                    <a:lnTo>
                      <a:pt x="14204" y="1160"/>
                    </a:lnTo>
                    <a:lnTo>
                      <a:pt x="13795" y="955"/>
                    </a:lnTo>
                    <a:lnTo>
                      <a:pt x="13363" y="751"/>
                    </a:lnTo>
                    <a:lnTo>
                      <a:pt x="12931" y="591"/>
                    </a:lnTo>
                    <a:lnTo>
                      <a:pt x="12477" y="432"/>
                    </a:lnTo>
                    <a:lnTo>
                      <a:pt x="12022" y="296"/>
                    </a:lnTo>
                    <a:lnTo>
                      <a:pt x="11568" y="205"/>
                    </a:lnTo>
                    <a:lnTo>
                      <a:pt x="11090" y="114"/>
                    </a:lnTo>
                    <a:lnTo>
                      <a:pt x="10613" y="46"/>
                    </a:lnTo>
                    <a:lnTo>
                      <a:pt x="10113" y="23"/>
                    </a:lnTo>
                    <a:lnTo>
                      <a:pt x="96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5"/>
              <p:cNvSpPr/>
              <p:nvPr/>
            </p:nvSpPr>
            <p:spPr>
              <a:xfrm>
                <a:off x="3695373" y="547371"/>
                <a:ext cx="194888" cy="290600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9728" extrusionOk="0">
                    <a:moveTo>
                      <a:pt x="2773" y="2205"/>
                    </a:moveTo>
                    <a:lnTo>
                      <a:pt x="2773" y="3591"/>
                    </a:lnTo>
                    <a:lnTo>
                      <a:pt x="2660" y="3523"/>
                    </a:lnTo>
                    <a:lnTo>
                      <a:pt x="2546" y="3455"/>
                    </a:lnTo>
                    <a:lnTo>
                      <a:pt x="2455" y="3364"/>
                    </a:lnTo>
                    <a:lnTo>
                      <a:pt x="2387" y="3273"/>
                    </a:lnTo>
                    <a:lnTo>
                      <a:pt x="2342" y="3182"/>
                    </a:lnTo>
                    <a:lnTo>
                      <a:pt x="2296" y="3091"/>
                    </a:lnTo>
                    <a:lnTo>
                      <a:pt x="2273" y="2978"/>
                    </a:lnTo>
                    <a:lnTo>
                      <a:pt x="2273" y="2864"/>
                    </a:lnTo>
                    <a:lnTo>
                      <a:pt x="2273" y="2750"/>
                    </a:lnTo>
                    <a:lnTo>
                      <a:pt x="2296" y="2637"/>
                    </a:lnTo>
                    <a:lnTo>
                      <a:pt x="2342" y="2546"/>
                    </a:lnTo>
                    <a:lnTo>
                      <a:pt x="2387" y="2455"/>
                    </a:lnTo>
                    <a:lnTo>
                      <a:pt x="2455" y="2387"/>
                    </a:lnTo>
                    <a:lnTo>
                      <a:pt x="2546" y="2319"/>
                    </a:lnTo>
                    <a:lnTo>
                      <a:pt x="2660" y="2273"/>
                    </a:lnTo>
                    <a:lnTo>
                      <a:pt x="2773" y="2205"/>
                    </a:lnTo>
                    <a:close/>
                    <a:moveTo>
                      <a:pt x="4023" y="5796"/>
                    </a:moveTo>
                    <a:lnTo>
                      <a:pt x="4182" y="5864"/>
                    </a:lnTo>
                    <a:lnTo>
                      <a:pt x="4319" y="5955"/>
                    </a:lnTo>
                    <a:lnTo>
                      <a:pt x="4432" y="6023"/>
                    </a:lnTo>
                    <a:lnTo>
                      <a:pt x="4501" y="6114"/>
                    </a:lnTo>
                    <a:lnTo>
                      <a:pt x="4546" y="6205"/>
                    </a:lnTo>
                    <a:lnTo>
                      <a:pt x="4591" y="6296"/>
                    </a:lnTo>
                    <a:lnTo>
                      <a:pt x="4614" y="6409"/>
                    </a:lnTo>
                    <a:lnTo>
                      <a:pt x="4637" y="6523"/>
                    </a:lnTo>
                    <a:lnTo>
                      <a:pt x="4614" y="6659"/>
                    </a:lnTo>
                    <a:lnTo>
                      <a:pt x="4591" y="6773"/>
                    </a:lnTo>
                    <a:lnTo>
                      <a:pt x="4546" y="6886"/>
                    </a:lnTo>
                    <a:lnTo>
                      <a:pt x="4478" y="6977"/>
                    </a:lnTo>
                    <a:lnTo>
                      <a:pt x="4387" y="7068"/>
                    </a:lnTo>
                    <a:lnTo>
                      <a:pt x="4296" y="7136"/>
                    </a:lnTo>
                    <a:lnTo>
                      <a:pt x="4160" y="7205"/>
                    </a:lnTo>
                    <a:lnTo>
                      <a:pt x="4023" y="7250"/>
                    </a:lnTo>
                    <a:lnTo>
                      <a:pt x="4023" y="5796"/>
                    </a:lnTo>
                    <a:close/>
                    <a:moveTo>
                      <a:pt x="2773" y="1"/>
                    </a:moveTo>
                    <a:lnTo>
                      <a:pt x="2773" y="569"/>
                    </a:lnTo>
                    <a:lnTo>
                      <a:pt x="2501" y="614"/>
                    </a:lnTo>
                    <a:lnTo>
                      <a:pt x="2251" y="660"/>
                    </a:lnTo>
                    <a:lnTo>
                      <a:pt x="2023" y="751"/>
                    </a:lnTo>
                    <a:lnTo>
                      <a:pt x="1796" y="841"/>
                    </a:lnTo>
                    <a:lnTo>
                      <a:pt x="1592" y="932"/>
                    </a:lnTo>
                    <a:lnTo>
                      <a:pt x="1387" y="1069"/>
                    </a:lnTo>
                    <a:lnTo>
                      <a:pt x="1205" y="1205"/>
                    </a:lnTo>
                    <a:lnTo>
                      <a:pt x="1024" y="1364"/>
                    </a:lnTo>
                    <a:lnTo>
                      <a:pt x="887" y="1523"/>
                    </a:lnTo>
                    <a:lnTo>
                      <a:pt x="751" y="1705"/>
                    </a:lnTo>
                    <a:lnTo>
                      <a:pt x="637" y="1910"/>
                    </a:lnTo>
                    <a:lnTo>
                      <a:pt x="546" y="2091"/>
                    </a:lnTo>
                    <a:lnTo>
                      <a:pt x="455" y="2319"/>
                    </a:lnTo>
                    <a:lnTo>
                      <a:pt x="410" y="2546"/>
                    </a:lnTo>
                    <a:lnTo>
                      <a:pt x="387" y="2773"/>
                    </a:lnTo>
                    <a:lnTo>
                      <a:pt x="365" y="3023"/>
                    </a:lnTo>
                    <a:lnTo>
                      <a:pt x="387" y="3273"/>
                    </a:lnTo>
                    <a:lnTo>
                      <a:pt x="410" y="3500"/>
                    </a:lnTo>
                    <a:lnTo>
                      <a:pt x="455" y="3728"/>
                    </a:lnTo>
                    <a:lnTo>
                      <a:pt x="524" y="3909"/>
                    </a:lnTo>
                    <a:lnTo>
                      <a:pt x="592" y="4114"/>
                    </a:lnTo>
                    <a:lnTo>
                      <a:pt x="705" y="4273"/>
                    </a:lnTo>
                    <a:lnTo>
                      <a:pt x="819" y="4432"/>
                    </a:lnTo>
                    <a:lnTo>
                      <a:pt x="955" y="4568"/>
                    </a:lnTo>
                    <a:lnTo>
                      <a:pt x="1114" y="4705"/>
                    </a:lnTo>
                    <a:lnTo>
                      <a:pt x="1274" y="4841"/>
                    </a:lnTo>
                    <a:lnTo>
                      <a:pt x="1478" y="4955"/>
                    </a:lnTo>
                    <a:lnTo>
                      <a:pt x="1705" y="5068"/>
                    </a:lnTo>
                    <a:lnTo>
                      <a:pt x="1933" y="5159"/>
                    </a:lnTo>
                    <a:lnTo>
                      <a:pt x="2183" y="5250"/>
                    </a:lnTo>
                    <a:lnTo>
                      <a:pt x="2773" y="5432"/>
                    </a:lnTo>
                    <a:lnTo>
                      <a:pt x="2773" y="7205"/>
                    </a:lnTo>
                    <a:lnTo>
                      <a:pt x="2592" y="7136"/>
                    </a:lnTo>
                    <a:lnTo>
                      <a:pt x="2387" y="7045"/>
                    </a:lnTo>
                    <a:lnTo>
                      <a:pt x="1978" y="6818"/>
                    </a:lnTo>
                    <a:lnTo>
                      <a:pt x="1546" y="6523"/>
                    </a:lnTo>
                    <a:lnTo>
                      <a:pt x="1114" y="6159"/>
                    </a:lnTo>
                    <a:lnTo>
                      <a:pt x="1" y="7500"/>
                    </a:lnTo>
                    <a:lnTo>
                      <a:pt x="319" y="7773"/>
                    </a:lnTo>
                    <a:lnTo>
                      <a:pt x="660" y="8000"/>
                    </a:lnTo>
                    <a:lnTo>
                      <a:pt x="978" y="8227"/>
                    </a:lnTo>
                    <a:lnTo>
                      <a:pt x="1319" y="8409"/>
                    </a:lnTo>
                    <a:lnTo>
                      <a:pt x="1683" y="8568"/>
                    </a:lnTo>
                    <a:lnTo>
                      <a:pt x="2046" y="8682"/>
                    </a:lnTo>
                    <a:lnTo>
                      <a:pt x="2410" y="8795"/>
                    </a:lnTo>
                    <a:lnTo>
                      <a:pt x="2773" y="8863"/>
                    </a:lnTo>
                    <a:lnTo>
                      <a:pt x="2773" y="9727"/>
                    </a:lnTo>
                    <a:lnTo>
                      <a:pt x="4023" y="9727"/>
                    </a:lnTo>
                    <a:lnTo>
                      <a:pt x="4023" y="8909"/>
                    </a:lnTo>
                    <a:lnTo>
                      <a:pt x="4296" y="8863"/>
                    </a:lnTo>
                    <a:lnTo>
                      <a:pt x="4569" y="8795"/>
                    </a:lnTo>
                    <a:lnTo>
                      <a:pt x="4819" y="8727"/>
                    </a:lnTo>
                    <a:lnTo>
                      <a:pt x="5046" y="8636"/>
                    </a:lnTo>
                    <a:lnTo>
                      <a:pt x="5273" y="8523"/>
                    </a:lnTo>
                    <a:lnTo>
                      <a:pt x="5478" y="8409"/>
                    </a:lnTo>
                    <a:lnTo>
                      <a:pt x="5660" y="8273"/>
                    </a:lnTo>
                    <a:lnTo>
                      <a:pt x="5841" y="8114"/>
                    </a:lnTo>
                    <a:lnTo>
                      <a:pt x="6000" y="7932"/>
                    </a:lnTo>
                    <a:lnTo>
                      <a:pt x="6137" y="7750"/>
                    </a:lnTo>
                    <a:lnTo>
                      <a:pt x="6250" y="7568"/>
                    </a:lnTo>
                    <a:lnTo>
                      <a:pt x="6364" y="7364"/>
                    </a:lnTo>
                    <a:lnTo>
                      <a:pt x="6432" y="7136"/>
                    </a:lnTo>
                    <a:lnTo>
                      <a:pt x="6478" y="6909"/>
                    </a:lnTo>
                    <a:lnTo>
                      <a:pt x="6523" y="6682"/>
                    </a:lnTo>
                    <a:lnTo>
                      <a:pt x="6523" y="6432"/>
                    </a:lnTo>
                    <a:lnTo>
                      <a:pt x="6523" y="6182"/>
                    </a:lnTo>
                    <a:lnTo>
                      <a:pt x="6478" y="5955"/>
                    </a:lnTo>
                    <a:lnTo>
                      <a:pt x="6432" y="5727"/>
                    </a:lnTo>
                    <a:lnTo>
                      <a:pt x="6364" y="5523"/>
                    </a:lnTo>
                    <a:lnTo>
                      <a:pt x="6296" y="5341"/>
                    </a:lnTo>
                    <a:lnTo>
                      <a:pt x="6182" y="5159"/>
                    </a:lnTo>
                    <a:lnTo>
                      <a:pt x="6046" y="5000"/>
                    </a:lnTo>
                    <a:lnTo>
                      <a:pt x="5909" y="4864"/>
                    </a:lnTo>
                    <a:lnTo>
                      <a:pt x="5750" y="4727"/>
                    </a:lnTo>
                    <a:lnTo>
                      <a:pt x="5569" y="4591"/>
                    </a:lnTo>
                    <a:lnTo>
                      <a:pt x="5364" y="4477"/>
                    </a:lnTo>
                    <a:lnTo>
                      <a:pt x="5137" y="4364"/>
                    </a:lnTo>
                    <a:lnTo>
                      <a:pt x="4887" y="4250"/>
                    </a:lnTo>
                    <a:lnTo>
                      <a:pt x="4614" y="4137"/>
                    </a:lnTo>
                    <a:lnTo>
                      <a:pt x="4023" y="3955"/>
                    </a:lnTo>
                    <a:lnTo>
                      <a:pt x="4023" y="2250"/>
                    </a:lnTo>
                    <a:lnTo>
                      <a:pt x="4341" y="2364"/>
                    </a:lnTo>
                    <a:lnTo>
                      <a:pt x="4682" y="2523"/>
                    </a:lnTo>
                    <a:lnTo>
                      <a:pt x="5046" y="2728"/>
                    </a:lnTo>
                    <a:lnTo>
                      <a:pt x="5410" y="2978"/>
                    </a:lnTo>
                    <a:lnTo>
                      <a:pt x="6387" y="1569"/>
                    </a:lnTo>
                    <a:lnTo>
                      <a:pt x="6091" y="1387"/>
                    </a:lnTo>
                    <a:lnTo>
                      <a:pt x="5796" y="1205"/>
                    </a:lnTo>
                    <a:lnTo>
                      <a:pt x="5500" y="1046"/>
                    </a:lnTo>
                    <a:lnTo>
                      <a:pt x="5205" y="932"/>
                    </a:lnTo>
                    <a:lnTo>
                      <a:pt x="4910" y="819"/>
                    </a:lnTo>
                    <a:lnTo>
                      <a:pt x="4614" y="728"/>
                    </a:lnTo>
                    <a:lnTo>
                      <a:pt x="4319" y="637"/>
                    </a:lnTo>
                    <a:lnTo>
                      <a:pt x="4023" y="591"/>
                    </a:lnTo>
                    <a:lnTo>
                      <a:pt x="40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7" name="Google Shape;1247;p35"/>
            <p:cNvGrpSpPr/>
            <p:nvPr/>
          </p:nvGrpSpPr>
          <p:grpSpPr>
            <a:xfrm>
              <a:off x="3122518" y="232329"/>
              <a:ext cx="484802" cy="433159"/>
              <a:chOff x="3511425" y="389200"/>
              <a:chExt cx="643570" cy="575016"/>
            </a:xfrm>
          </p:grpSpPr>
          <p:sp>
            <p:nvSpPr>
              <p:cNvPr id="1248" name="Google Shape;1248;p35"/>
              <p:cNvSpPr/>
              <p:nvPr/>
            </p:nvSpPr>
            <p:spPr>
              <a:xfrm>
                <a:off x="3586761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00" y="0"/>
                    </a:moveTo>
                    <a:lnTo>
                      <a:pt x="9023" y="23"/>
                    </a:lnTo>
                    <a:lnTo>
                      <a:pt x="8523" y="46"/>
                    </a:lnTo>
                    <a:lnTo>
                      <a:pt x="8046" y="114"/>
                    </a:lnTo>
                    <a:lnTo>
                      <a:pt x="7591" y="205"/>
                    </a:lnTo>
                    <a:lnTo>
                      <a:pt x="7137" y="296"/>
                    </a:lnTo>
                    <a:lnTo>
                      <a:pt x="6682" y="432"/>
                    </a:lnTo>
                    <a:lnTo>
                      <a:pt x="6228" y="568"/>
                    </a:lnTo>
                    <a:lnTo>
                      <a:pt x="5796" y="750"/>
                    </a:lnTo>
                    <a:lnTo>
                      <a:pt x="5387" y="932"/>
                    </a:lnTo>
                    <a:lnTo>
                      <a:pt x="4978" y="1159"/>
                    </a:lnTo>
                    <a:lnTo>
                      <a:pt x="4569" y="1386"/>
                    </a:lnTo>
                    <a:lnTo>
                      <a:pt x="4182" y="1614"/>
                    </a:lnTo>
                    <a:lnTo>
                      <a:pt x="3819" y="1886"/>
                    </a:lnTo>
                    <a:lnTo>
                      <a:pt x="3455" y="2182"/>
                    </a:lnTo>
                    <a:lnTo>
                      <a:pt x="3114" y="2477"/>
                    </a:lnTo>
                    <a:lnTo>
                      <a:pt x="2773" y="2795"/>
                    </a:lnTo>
                    <a:lnTo>
                      <a:pt x="2455" y="3114"/>
                    </a:lnTo>
                    <a:lnTo>
                      <a:pt x="2160" y="3454"/>
                    </a:lnTo>
                    <a:lnTo>
                      <a:pt x="1887" y="3818"/>
                    </a:lnTo>
                    <a:lnTo>
                      <a:pt x="1614" y="4204"/>
                    </a:lnTo>
                    <a:lnTo>
                      <a:pt x="1364" y="4591"/>
                    </a:lnTo>
                    <a:lnTo>
                      <a:pt x="1137" y="4977"/>
                    </a:lnTo>
                    <a:lnTo>
                      <a:pt x="933" y="5386"/>
                    </a:lnTo>
                    <a:lnTo>
                      <a:pt x="728" y="5818"/>
                    </a:lnTo>
                    <a:lnTo>
                      <a:pt x="569" y="6250"/>
                    </a:lnTo>
                    <a:lnTo>
                      <a:pt x="410" y="6681"/>
                    </a:lnTo>
                    <a:lnTo>
                      <a:pt x="296" y="7136"/>
                    </a:lnTo>
                    <a:lnTo>
                      <a:pt x="183" y="7590"/>
                    </a:lnTo>
                    <a:lnTo>
                      <a:pt x="92" y="8068"/>
                    </a:lnTo>
                    <a:lnTo>
                      <a:pt x="46" y="8545"/>
                    </a:lnTo>
                    <a:lnTo>
                      <a:pt x="1" y="9022"/>
                    </a:lnTo>
                    <a:lnTo>
                      <a:pt x="1" y="9522"/>
                    </a:lnTo>
                    <a:lnTo>
                      <a:pt x="1" y="9999"/>
                    </a:lnTo>
                    <a:lnTo>
                      <a:pt x="46" y="10477"/>
                    </a:lnTo>
                    <a:lnTo>
                      <a:pt x="92" y="10954"/>
                    </a:lnTo>
                    <a:lnTo>
                      <a:pt x="183" y="11431"/>
                    </a:lnTo>
                    <a:lnTo>
                      <a:pt x="296" y="11886"/>
                    </a:lnTo>
                    <a:lnTo>
                      <a:pt x="410" y="12340"/>
                    </a:lnTo>
                    <a:lnTo>
                      <a:pt x="569" y="12772"/>
                    </a:lnTo>
                    <a:lnTo>
                      <a:pt x="728" y="13204"/>
                    </a:lnTo>
                    <a:lnTo>
                      <a:pt x="933" y="13635"/>
                    </a:lnTo>
                    <a:lnTo>
                      <a:pt x="1137" y="14044"/>
                    </a:lnTo>
                    <a:lnTo>
                      <a:pt x="1364" y="14454"/>
                    </a:lnTo>
                    <a:lnTo>
                      <a:pt x="1614" y="14840"/>
                    </a:lnTo>
                    <a:lnTo>
                      <a:pt x="1887" y="15203"/>
                    </a:lnTo>
                    <a:lnTo>
                      <a:pt x="2160" y="15567"/>
                    </a:lnTo>
                    <a:lnTo>
                      <a:pt x="2455" y="15908"/>
                    </a:lnTo>
                    <a:lnTo>
                      <a:pt x="2773" y="16226"/>
                    </a:lnTo>
                    <a:lnTo>
                      <a:pt x="3114" y="16544"/>
                    </a:lnTo>
                    <a:lnTo>
                      <a:pt x="3455" y="16862"/>
                    </a:lnTo>
                    <a:lnTo>
                      <a:pt x="3819" y="17135"/>
                    </a:lnTo>
                    <a:lnTo>
                      <a:pt x="4182" y="17408"/>
                    </a:lnTo>
                    <a:lnTo>
                      <a:pt x="4569" y="17635"/>
                    </a:lnTo>
                    <a:lnTo>
                      <a:pt x="4978" y="17885"/>
                    </a:lnTo>
                    <a:lnTo>
                      <a:pt x="5387" y="18090"/>
                    </a:lnTo>
                    <a:lnTo>
                      <a:pt x="5796" y="18271"/>
                    </a:lnTo>
                    <a:lnTo>
                      <a:pt x="6228" y="18453"/>
                    </a:lnTo>
                    <a:lnTo>
                      <a:pt x="6682" y="18590"/>
                    </a:lnTo>
                    <a:lnTo>
                      <a:pt x="7137" y="18726"/>
                    </a:lnTo>
                    <a:lnTo>
                      <a:pt x="7591" y="18840"/>
                    </a:lnTo>
                    <a:lnTo>
                      <a:pt x="8046" y="18908"/>
                    </a:lnTo>
                    <a:lnTo>
                      <a:pt x="8523" y="18976"/>
                    </a:lnTo>
                    <a:lnTo>
                      <a:pt x="9023" y="19021"/>
                    </a:lnTo>
                    <a:lnTo>
                      <a:pt x="10000" y="19021"/>
                    </a:lnTo>
                    <a:lnTo>
                      <a:pt x="10477" y="18976"/>
                    </a:lnTo>
                    <a:lnTo>
                      <a:pt x="10954" y="18908"/>
                    </a:lnTo>
                    <a:lnTo>
                      <a:pt x="11409" y="18840"/>
                    </a:lnTo>
                    <a:lnTo>
                      <a:pt x="11886" y="18726"/>
                    </a:lnTo>
                    <a:lnTo>
                      <a:pt x="12341" y="18590"/>
                    </a:lnTo>
                    <a:lnTo>
                      <a:pt x="12772" y="18453"/>
                    </a:lnTo>
                    <a:lnTo>
                      <a:pt x="13204" y="18271"/>
                    </a:lnTo>
                    <a:lnTo>
                      <a:pt x="13636" y="18090"/>
                    </a:lnTo>
                    <a:lnTo>
                      <a:pt x="14045" y="17885"/>
                    </a:lnTo>
                    <a:lnTo>
                      <a:pt x="14431" y="17635"/>
                    </a:lnTo>
                    <a:lnTo>
                      <a:pt x="14818" y="17408"/>
                    </a:lnTo>
                    <a:lnTo>
                      <a:pt x="15204" y="17135"/>
                    </a:lnTo>
                    <a:lnTo>
                      <a:pt x="15545" y="16862"/>
                    </a:lnTo>
                    <a:lnTo>
                      <a:pt x="15909" y="16544"/>
                    </a:lnTo>
                    <a:lnTo>
                      <a:pt x="16227" y="16226"/>
                    </a:lnTo>
                    <a:lnTo>
                      <a:pt x="16545" y="15908"/>
                    </a:lnTo>
                    <a:lnTo>
                      <a:pt x="16840" y="15567"/>
                    </a:lnTo>
                    <a:lnTo>
                      <a:pt x="17136" y="15203"/>
                    </a:lnTo>
                    <a:lnTo>
                      <a:pt x="17386" y="14840"/>
                    </a:lnTo>
                    <a:lnTo>
                      <a:pt x="17636" y="14454"/>
                    </a:lnTo>
                    <a:lnTo>
                      <a:pt x="17863" y="14044"/>
                    </a:lnTo>
                    <a:lnTo>
                      <a:pt x="18067" y="13635"/>
                    </a:lnTo>
                    <a:lnTo>
                      <a:pt x="18272" y="13204"/>
                    </a:lnTo>
                    <a:lnTo>
                      <a:pt x="18431" y="12772"/>
                    </a:lnTo>
                    <a:lnTo>
                      <a:pt x="18590" y="12340"/>
                    </a:lnTo>
                    <a:lnTo>
                      <a:pt x="18704" y="11886"/>
                    </a:lnTo>
                    <a:lnTo>
                      <a:pt x="18817" y="11431"/>
                    </a:lnTo>
                    <a:lnTo>
                      <a:pt x="18908" y="10954"/>
                    </a:lnTo>
                    <a:lnTo>
                      <a:pt x="18954" y="10477"/>
                    </a:lnTo>
                    <a:lnTo>
                      <a:pt x="18999" y="9999"/>
                    </a:lnTo>
                    <a:lnTo>
                      <a:pt x="19022" y="9522"/>
                    </a:lnTo>
                    <a:lnTo>
                      <a:pt x="18999" y="9022"/>
                    </a:lnTo>
                    <a:lnTo>
                      <a:pt x="18954" y="8545"/>
                    </a:lnTo>
                    <a:lnTo>
                      <a:pt x="18908" y="8068"/>
                    </a:lnTo>
                    <a:lnTo>
                      <a:pt x="18817" y="7590"/>
                    </a:lnTo>
                    <a:lnTo>
                      <a:pt x="18704" y="7136"/>
                    </a:lnTo>
                    <a:lnTo>
                      <a:pt x="18590" y="6681"/>
                    </a:lnTo>
                    <a:lnTo>
                      <a:pt x="18431" y="6250"/>
                    </a:lnTo>
                    <a:lnTo>
                      <a:pt x="18272" y="5818"/>
                    </a:lnTo>
                    <a:lnTo>
                      <a:pt x="18067" y="5386"/>
                    </a:lnTo>
                    <a:lnTo>
                      <a:pt x="17863" y="4977"/>
                    </a:lnTo>
                    <a:lnTo>
                      <a:pt x="17636" y="4591"/>
                    </a:lnTo>
                    <a:lnTo>
                      <a:pt x="17386" y="4204"/>
                    </a:lnTo>
                    <a:lnTo>
                      <a:pt x="17136" y="3818"/>
                    </a:lnTo>
                    <a:lnTo>
                      <a:pt x="16840" y="3454"/>
                    </a:lnTo>
                    <a:lnTo>
                      <a:pt x="16545" y="3114"/>
                    </a:lnTo>
                    <a:lnTo>
                      <a:pt x="16227" y="2795"/>
                    </a:lnTo>
                    <a:lnTo>
                      <a:pt x="15909" y="2477"/>
                    </a:lnTo>
                    <a:lnTo>
                      <a:pt x="15545" y="2182"/>
                    </a:lnTo>
                    <a:lnTo>
                      <a:pt x="15204" y="1886"/>
                    </a:lnTo>
                    <a:lnTo>
                      <a:pt x="14818" y="1614"/>
                    </a:lnTo>
                    <a:lnTo>
                      <a:pt x="14431" y="1386"/>
                    </a:lnTo>
                    <a:lnTo>
                      <a:pt x="14045" y="1159"/>
                    </a:lnTo>
                    <a:lnTo>
                      <a:pt x="13636" y="932"/>
                    </a:lnTo>
                    <a:lnTo>
                      <a:pt x="13204" y="750"/>
                    </a:lnTo>
                    <a:lnTo>
                      <a:pt x="12772" y="568"/>
                    </a:lnTo>
                    <a:lnTo>
                      <a:pt x="12341" y="432"/>
                    </a:lnTo>
                    <a:lnTo>
                      <a:pt x="11886" y="296"/>
                    </a:lnTo>
                    <a:lnTo>
                      <a:pt x="11409" y="205"/>
                    </a:lnTo>
                    <a:lnTo>
                      <a:pt x="10954" y="114"/>
                    </a:lnTo>
                    <a:lnTo>
                      <a:pt x="10477" y="46"/>
                    </a:lnTo>
                    <a:lnTo>
                      <a:pt x="10000" y="23"/>
                    </a:lnTo>
                    <a:lnTo>
                      <a:pt x="9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5"/>
              <p:cNvSpPr/>
              <p:nvPr/>
            </p:nvSpPr>
            <p:spPr>
              <a:xfrm>
                <a:off x="3514830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22" y="0"/>
                    </a:moveTo>
                    <a:lnTo>
                      <a:pt x="9022" y="23"/>
                    </a:lnTo>
                    <a:lnTo>
                      <a:pt x="8545" y="46"/>
                    </a:lnTo>
                    <a:lnTo>
                      <a:pt x="8067" y="114"/>
                    </a:lnTo>
                    <a:lnTo>
                      <a:pt x="7590" y="205"/>
                    </a:lnTo>
                    <a:lnTo>
                      <a:pt x="7136" y="296"/>
                    </a:lnTo>
                    <a:lnTo>
                      <a:pt x="6681" y="432"/>
                    </a:lnTo>
                    <a:lnTo>
                      <a:pt x="6249" y="568"/>
                    </a:lnTo>
                    <a:lnTo>
                      <a:pt x="5818" y="750"/>
                    </a:lnTo>
                    <a:lnTo>
                      <a:pt x="5386" y="932"/>
                    </a:lnTo>
                    <a:lnTo>
                      <a:pt x="4977" y="1159"/>
                    </a:lnTo>
                    <a:lnTo>
                      <a:pt x="4591" y="1386"/>
                    </a:lnTo>
                    <a:lnTo>
                      <a:pt x="4204" y="1614"/>
                    </a:lnTo>
                    <a:lnTo>
                      <a:pt x="3818" y="1886"/>
                    </a:lnTo>
                    <a:lnTo>
                      <a:pt x="3454" y="2182"/>
                    </a:lnTo>
                    <a:lnTo>
                      <a:pt x="3113" y="2477"/>
                    </a:lnTo>
                    <a:lnTo>
                      <a:pt x="2795" y="2795"/>
                    </a:lnTo>
                    <a:lnTo>
                      <a:pt x="2477" y="3114"/>
                    </a:lnTo>
                    <a:lnTo>
                      <a:pt x="2182" y="3454"/>
                    </a:lnTo>
                    <a:lnTo>
                      <a:pt x="1886" y="3818"/>
                    </a:lnTo>
                    <a:lnTo>
                      <a:pt x="1636" y="4204"/>
                    </a:lnTo>
                    <a:lnTo>
                      <a:pt x="1386" y="4591"/>
                    </a:lnTo>
                    <a:lnTo>
                      <a:pt x="1159" y="4977"/>
                    </a:lnTo>
                    <a:lnTo>
                      <a:pt x="932" y="5386"/>
                    </a:lnTo>
                    <a:lnTo>
                      <a:pt x="750" y="5818"/>
                    </a:lnTo>
                    <a:lnTo>
                      <a:pt x="591" y="6250"/>
                    </a:lnTo>
                    <a:lnTo>
                      <a:pt x="432" y="6681"/>
                    </a:lnTo>
                    <a:lnTo>
                      <a:pt x="295" y="7136"/>
                    </a:lnTo>
                    <a:lnTo>
                      <a:pt x="205" y="7590"/>
                    </a:lnTo>
                    <a:lnTo>
                      <a:pt x="114" y="8068"/>
                    </a:lnTo>
                    <a:lnTo>
                      <a:pt x="45" y="8545"/>
                    </a:lnTo>
                    <a:lnTo>
                      <a:pt x="23" y="9022"/>
                    </a:lnTo>
                    <a:lnTo>
                      <a:pt x="0" y="9522"/>
                    </a:lnTo>
                    <a:lnTo>
                      <a:pt x="23" y="9999"/>
                    </a:lnTo>
                    <a:lnTo>
                      <a:pt x="45" y="10477"/>
                    </a:lnTo>
                    <a:lnTo>
                      <a:pt x="114" y="10954"/>
                    </a:lnTo>
                    <a:lnTo>
                      <a:pt x="205" y="11431"/>
                    </a:lnTo>
                    <a:lnTo>
                      <a:pt x="295" y="11886"/>
                    </a:lnTo>
                    <a:lnTo>
                      <a:pt x="432" y="12340"/>
                    </a:lnTo>
                    <a:lnTo>
                      <a:pt x="591" y="12772"/>
                    </a:lnTo>
                    <a:lnTo>
                      <a:pt x="750" y="13204"/>
                    </a:lnTo>
                    <a:lnTo>
                      <a:pt x="932" y="13635"/>
                    </a:lnTo>
                    <a:lnTo>
                      <a:pt x="1159" y="14044"/>
                    </a:lnTo>
                    <a:lnTo>
                      <a:pt x="1386" y="14454"/>
                    </a:lnTo>
                    <a:lnTo>
                      <a:pt x="1636" y="14840"/>
                    </a:lnTo>
                    <a:lnTo>
                      <a:pt x="1886" y="15203"/>
                    </a:lnTo>
                    <a:lnTo>
                      <a:pt x="2182" y="15567"/>
                    </a:lnTo>
                    <a:lnTo>
                      <a:pt x="2477" y="15908"/>
                    </a:lnTo>
                    <a:lnTo>
                      <a:pt x="2795" y="16226"/>
                    </a:lnTo>
                    <a:lnTo>
                      <a:pt x="3113" y="16544"/>
                    </a:lnTo>
                    <a:lnTo>
                      <a:pt x="3454" y="16862"/>
                    </a:lnTo>
                    <a:lnTo>
                      <a:pt x="3818" y="17135"/>
                    </a:lnTo>
                    <a:lnTo>
                      <a:pt x="4204" y="17408"/>
                    </a:lnTo>
                    <a:lnTo>
                      <a:pt x="4591" y="17635"/>
                    </a:lnTo>
                    <a:lnTo>
                      <a:pt x="4977" y="17885"/>
                    </a:lnTo>
                    <a:lnTo>
                      <a:pt x="5386" y="18090"/>
                    </a:lnTo>
                    <a:lnTo>
                      <a:pt x="5818" y="18271"/>
                    </a:lnTo>
                    <a:lnTo>
                      <a:pt x="6249" y="18453"/>
                    </a:lnTo>
                    <a:lnTo>
                      <a:pt x="6681" y="18590"/>
                    </a:lnTo>
                    <a:lnTo>
                      <a:pt x="7136" y="18726"/>
                    </a:lnTo>
                    <a:lnTo>
                      <a:pt x="7590" y="18840"/>
                    </a:lnTo>
                    <a:lnTo>
                      <a:pt x="8067" y="18908"/>
                    </a:lnTo>
                    <a:lnTo>
                      <a:pt x="8545" y="18976"/>
                    </a:lnTo>
                    <a:lnTo>
                      <a:pt x="9022" y="19021"/>
                    </a:lnTo>
                    <a:lnTo>
                      <a:pt x="9999" y="19021"/>
                    </a:lnTo>
                    <a:lnTo>
                      <a:pt x="10476" y="18976"/>
                    </a:lnTo>
                    <a:lnTo>
                      <a:pt x="10954" y="18908"/>
                    </a:lnTo>
                    <a:lnTo>
                      <a:pt x="11431" y="18840"/>
                    </a:lnTo>
                    <a:lnTo>
                      <a:pt x="11885" y="18726"/>
                    </a:lnTo>
                    <a:lnTo>
                      <a:pt x="12340" y="18590"/>
                    </a:lnTo>
                    <a:lnTo>
                      <a:pt x="12794" y="18453"/>
                    </a:lnTo>
                    <a:lnTo>
                      <a:pt x="13226" y="18271"/>
                    </a:lnTo>
                    <a:lnTo>
                      <a:pt x="13635" y="18090"/>
                    </a:lnTo>
                    <a:lnTo>
                      <a:pt x="14044" y="17885"/>
                    </a:lnTo>
                    <a:lnTo>
                      <a:pt x="14453" y="17635"/>
                    </a:lnTo>
                    <a:lnTo>
                      <a:pt x="14840" y="17408"/>
                    </a:lnTo>
                    <a:lnTo>
                      <a:pt x="15203" y="17135"/>
                    </a:lnTo>
                    <a:lnTo>
                      <a:pt x="15567" y="16862"/>
                    </a:lnTo>
                    <a:lnTo>
                      <a:pt x="15908" y="16544"/>
                    </a:lnTo>
                    <a:lnTo>
                      <a:pt x="16249" y="16226"/>
                    </a:lnTo>
                    <a:lnTo>
                      <a:pt x="16544" y="15908"/>
                    </a:lnTo>
                    <a:lnTo>
                      <a:pt x="16862" y="15567"/>
                    </a:lnTo>
                    <a:lnTo>
                      <a:pt x="17135" y="15203"/>
                    </a:lnTo>
                    <a:lnTo>
                      <a:pt x="17408" y="14840"/>
                    </a:lnTo>
                    <a:lnTo>
                      <a:pt x="17658" y="14454"/>
                    </a:lnTo>
                    <a:lnTo>
                      <a:pt x="17885" y="14044"/>
                    </a:lnTo>
                    <a:lnTo>
                      <a:pt x="18089" y="13635"/>
                    </a:lnTo>
                    <a:lnTo>
                      <a:pt x="18271" y="13204"/>
                    </a:lnTo>
                    <a:lnTo>
                      <a:pt x="18453" y="12772"/>
                    </a:lnTo>
                    <a:lnTo>
                      <a:pt x="18589" y="12340"/>
                    </a:lnTo>
                    <a:lnTo>
                      <a:pt x="18726" y="11886"/>
                    </a:lnTo>
                    <a:lnTo>
                      <a:pt x="18839" y="11431"/>
                    </a:lnTo>
                    <a:lnTo>
                      <a:pt x="18907" y="10954"/>
                    </a:lnTo>
                    <a:lnTo>
                      <a:pt x="18976" y="10477"/>
                    </a:lnTo>
                    <a:lnTo>
                      <a:pt x="19021" y="9999"/>
                    </a:lnTo>
                    <a:lnTo>
                      <a:pt x="19021" y="9522"/>
                    </a:lnTo>
                    <a:lnTo>
                      <a:pt x="19021" y="9022"/>
                    </a:lnTo>
                    <a:lnTo>
                      <a:pt x="18976" y="8545"/>
                    </a:lnTo>
                    <a:lnTo>
                      <a:pt x="18907" y="8068"/>
                    </a:lnTo>
                    <a:lnTo>
                      <a:pt x="18839" y="7590"/>
                    </a:lnTo>
                    <a:lnTo>
                      <a:pt x="18726" y="7136"/>
                    </a:lnTo>
                    <a:lnTo>
                      <a:pt x="18589" y="6681"/>
                    </a:lnTo>
                    <a:lnTo>
                      <a:pt x="18453" y="6250"/>
                    </a:lnTo>
                    <a:lnTo>
                      <a:pt x="18271" y="5818"/>
                    </a:lnTo>
                    <a:lnTo>
                      <a:pt x="18089" y="5386"/>
                    </a:lnTo>
                    <a:lnTo>
                      <a:pt x="17885" y="4977"/>
                    </a:lnTo>
                    <a:lnTo>
                      <a:pt x="17658" y="4591"/>
                    </a:lnTo>
                    <a:lnTo>
                      <a:pt x="17408" y="4204"/>
                    </a:lnTo>
                    <a:lnTo>
                      <a:pt x="17135" y="3818"/>
                    </a:lnTo>
                    <a:lnTo>
                      <a:pt x="16862" y="3454"/>
                    </a:lnTo>
                    <a:lnTo>
                      <a:pt x="16544" y="3114"/>
                    </a:lnTo>
                    <a:lnTo>
                      <a:pt x="16249" y="2795"/>
                    </a:lnTo>
                    <a:lnTo>
                      <a:pt x="15908" y="2477"/>
                    </a:lnTo>
                    <a:lnTo>
                      <a:pt x="15567" y="2182"/>
                    </a:lnTo>
                    <a:lnTo>
                      <a:pt x="15203" y="1886"/>
                    </a:lnTo>
                    <a:lnTo>
                      <a:pt x="14840" y="1614"/>
                    </a:lnTo>
                    <a:lnTo>
                      <a:pt x="14453" y="1386"/>
                    </a:lnTo>
                    <a:lnTo>
                      <a:pt x="14044" y="1159"/>
                    </a:lnTo>
                    <a:lnTo>
                      <a:pt x="13635" y="932"/>
                    </a:lnTo>
                    <a:lnTo>
                      <a:pt x="13226" y="750"/>
                    </a:lnTo>
                    <a:lnTo>
                      <a:pt x="12794" y="568"/>
                    </a:lnTo>
                    <a:lnTo>
                      <a:pt x="12340" y="432"/>
                    </a:lnTo>
                    <a:lnTo>
                      <a:pt x="11885" y="296"/>
                    </a:lnTo>
                    <a:lnTo>
                      <a:pt x="11431" y="205"/>
                    </a:lnTo>
                    <a:lnTo>
                      <a:pt x="10954" y="114"/>
                    </a:lnTo>
                    <a:lnTo>
                      <a:pt x="10476" y="46"/>
                    </a:lnTo>
                    <a:lnTo>
                      <a:pt x="9999" y="23"/>
                    </a:lnTo>
                    <a:lnTo>
                      <a:pt x="95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5"/>
              <p:cNvSpPr/>
              <p:nvPr/>
            </p:nvSpPr>
            <p:spPr>
              <a:xfrm>
                <a:off x="3511425" y="389200"/>
                <a:ext cx="575016" cy="575016"/>
              </a:xfrm>
              <a:custGeom>
                <a:avLst/>
                <a:gdLst/>
                <a:ahLst/>
                <a:cxnLst/>
                <a:rect l="l" t="t" r="r" b="b"/>
                <a:pathLst>
                  <a:path w="19249" h="19249" extrusionOk="0">
                    <a:moveTo>
                      <a:pt x="10113" y="228"/>
                    </a:moveTo>
                    <a:lnTo>
                      <a:pt x="10590" y="273"/>
                    </a:lnTo>
                    <a:lnTo>
                      <a:pt x="11068" y="341"/>
                    </a:lnTo>
                    <a:lnTo>
                      <a:pt x="11522" y="410"/>
                    </a:lnTo>
                    <a:lnTo>
                      <a:pt x="11977" y="523"/>
                    </a:lnTo>
                    <a:lnTo>
                      <a:pt x="12431" y="660"/>
                    </a:lnTo>
                    <a:lnTo>
                      <a:pt x="12863" y="796"/>
                    </a:lnTo>
                    <a:lnTo>
                      <a:pt x="13272" y="955"/>
                    </a:lnTo>
                    <a:lnTo>
                      <a:pt x="13704" y="1160"/>
                    </a:lnTo>
                    <a:lnTo>
                      <a:pt x="14113" y="1364"/>
                    </a:lnTo>
                    <a:lnTo>
                      <a:pt x="14499" y="1591"/>
                    </a:lnTo>
                    <a:lnTo>
                      <a:pt x="14885" y="1841"/>
                    </a:lnTo>
                    <a:lnTo>
                      <a:pt x="15249" y="2091"/>
                    </a:lnTo>
                    <a:lnTo>
                      <a:pt x="15613" y="2387"/>
                    </a:lnTo>
                    <a:lnTo>
                      <a:pt x="15954" y="2682"/>
                    </a:lnTo>
                    <a:lnTo>
                      <a:pt x="16272" y="2978"/>
                    </a:lnTo>
                    <a:lnTo>
                      <a:pt x="16590" y="3318"/>
                    </a:lnTo>
                    <a:lnTo>
                      <a:pt x="16885" y="3659"/>
                    </a:lnTo>
                    <a:lnTo>
                      <a:pt x="17158" y="4000"/>
                    </a:lnTo>
                    <a:lnTo>
                      <a:pt x="17431" y="4364"/>
                    </a:lnTo>
                    <a:lnTo>
                      <a:pt x="17658" y="4750"/>
                    </a:lnTo>
                    <a:lnTo>
                      <a:pt x="17885" y="5159"/>
                    </a:lnTo>
                    <a:lnTo>
                      <a:pt x="18090" y="5546"/>
                    </a:lnTo>
                    <a:lnTo>
                      <a:pt x="18294" y="5977"/>
                    </a:lnTo>
                    <a:lnTo>
                      <a:pt x="18453" y="6386"/>
                    </a:lnTo>
                    <a:lnTo>
                      <a:pt x="18612" y="6841"/>
                    </a:lnTo>
                    <a:lnTo>
                      <a:pt x="18726" y="7273"/>
                    </a:lnTo>
                    <a:lnTo>
                      <a:pt x="18840" y="7727"/>
                    </a:lnTo>
                    <a:lnTo>
                      <a:pt x="18908" y="8204"/>
                    </a:lnTo>
                    <a:lnTo>
                      <a:pt x="18976" y="8659"/>
                    </a:lnTo>
                    <a:lnTo>
                      <a:pt x="19021" y="9136"/>
                    </a:lnTo>
                    <a:lnTo>
                      <a:pt x="19021" y="9636"/>
                    </a:lnTo>
                    <a:lnTo>
                      <a:pt x="19021" y="10113"/>
                    </a:lnTo>
                    <a:lnTo>
                      <a:pt x="18976" y="10591"/>
                    </a:lnTo>
                    <a:lnTo>
                      <a:pt x="18908" y="11045"/>
                    </a:lnTo>
                    <a:lnTo>
                      <a:pt x="18840" y="11522"/>
                    </a:lnTo>
                    <a:lnTo>
                      <a:pt x="18726" y="11977"/>
                    </a:lnTo>
                    <a:lnTo>
                      <a:pt x="18612" y="12409"/>
                    </a:lnTo>
                    <a:lnTo>
                      <a:pt x="18453" y="12863"/>
                    </a:lnTo>
                    <a:lnTo>
                      <a:pt x="18294" y="13272"/>
                    </a:lnTo>
                    <a:lnTo>
                      <a:pt x="18090" y="13704"/>
                    </a:lnTo>
                    <a:lnTo>
                      <a:pt x="17885" y="14113"/>
                    </a:lnTo>
                    <a:lnTo>
                      <a:pt x="17658" y="14499"/>
                    </a:lnTo>
                    <a:lnTo>
                      <a:pt x="17431" y="14886"/>
                    </a:lnTo>
                    <a:lnTo>
                      <a:pt x="17158" y="15249"/>
                    </a:lnTo>
                    <a:lnTo>
                      <a:pt x="16885" y="15590"/>
                    </a:lnTo>
                    <a:lnTo>
                      <a:pt x="16590" y="15931"/>
                    </a:lnTo>
                    <a:lnTo>
                      <a:pt x="16272" y="16272"/>
                    </a:lnTo>
                    <a:lnTo>
                      <a:pt x="15954" y="16590"/>
                    </a:lnTo>
                    <a:lnTo>
                      <a:pt x="15613" y="16886"/>
                    </a:lnTo>
                    <a:lnTo>
                      <a:pt x="15249" y="17158"/>
                    </a:lnTo>
                    <a:lnTo>
                      <a:pt x="14885" y="17408"/>
                    </a:lnTo>
                    <a:lnTo>
                      <a:pt x="14499" y="17658"/>
                    </a:lnTo>
                    <a:lnTo>
                      <a:pt x="14113" y="17885"/>
                    </a:lnTo>
                    <a:lnTo>
                      <a:pt x="13704" y="18090"/>
                    </a:lnTo>
                    <a:lnTo>
                      <a:pt x="13272" y="18294"/>
                    </a:lnTo>
                    <a:lnTo>
                      <a:pt x="12863" y="18454"/>
                    </a:lnTo>
                    <a:lnTo>
                      <a:pt x="12431" y="18613"/>
                    </a:lnTo>
                    <a:lnTo>
                      <a:pt x="11977" y="18726"/>
                    </a:lnTo>
                    <a:lnTo>
                      <a:pt x="11522" y="18840"/>
                    </a:lnTo>
                    <a:lnTo>
                      <a:pt x="11068" y="18908"/>
                    </a:lnTo>
                    <a:lnTo>
                      <a:pt x="10590" y="18976"/>
                    </a:lnTo>
                    <a:lnTo>
                      <a:pt x="10113" y="19022"/>
                    </a:lnTo>
                    <a:lnTo>
                      <a:pt x="9136" y="19022"/>
                    </a:lnTo>
                    <a:lnTo>
                      <a:pt x="8659" y="18976"/>
                    </a:lnTo>
                    <a:lnTo>
                      <a:pt x="8204" y="18908"/>
                    </a:lnTo>
                    <a:lnTo>
                      <a:pt x="7727" y="18840"/>
                    </a:lnTo>
                    <a:lnTo>
                      <a:pt x="7272" y="18726"/>
                    </a:lnTo>
                    <a:lnTo>
                      <a:pt x="6841" y="18613"/>
                    </a:lnTo>
                    <a:lnTo>
                      <a:pt x="6409" y="18454"/>
                    </a:lnTo>
                    <a:lnTo>
                      <a:pt x="5977" y="18294"/>
                    </a:lnTo>
                    <a:lnTo>
                      <a:pt x="5545" y="18090"/>
                    </a:lnTo>
                    <a:lnTo>
                      <a:pt x="5159" y="17885"/>
                    </a:lnTo>
                    <a:lnTo>
                      <a:pt x="4750" y="17658"/>
                    </a:lnTo>
                    <a:lnTo>
                      <a:pt x="4386" y="17408"/>
                    </a:lnTo>
                    <a:lnTo>
                      <a:pt x="4000" y="17158"/>
                    </a:lnTo>
                    <a:lnTo>
                      <a:pt x="3659" y="16886"/>
                    </a:lnTo>
                    <a:lnTo>
                      <a:pt x="3318" y="16590"/>
                    </a:lnTo>
                    <a:lnTo>
                      <a:pt x="2977" y="16272"/>
                    </a:lnTo>
                    <a:lnTo>
                      <a:pt x="2682" y="15931"/>
                    </a:lnTo>
                    <a:lnTo>
                      <a:pt x="2387" y="15590"/>
                    </a:lnTo>
                    <a:lnTo>
                      <a:pt x="2091" y="15249"/>
                    </a:lnTo>
                    <a:lnTo>
                      <a:pt x="1841" y="14886"/>
                    </a:lnTo>
                    <a:lnTo>
                      <a:pt x="1591" y="14499"/>
                    </a:lnTo>
                    <a:lnTo>
                      <a:pt x="1364" y="14113"/>
                    </a:lnTo>
                    <a:lnTo>
                      <a:pt x="1159" y="13704"/>
                    </a:lnTo>
                    <a:lnTo>
                      <a:pt x="978" y="13272"/>
                    </a:lnTo>
                    <a:lnTo>
                      <a:pt x="796" y="12863"/>
                    </a:lnTo>
                    <a:lnTo>
                      <a:pt x="659" y="12409"/>
                    </a:lnTo>
                    <a:lnTo>
                      <a:pt x="523" y="11977"/>
                    </a:lnTo>
                    <a:lnTo>
                      <a:pt x="409" y="11522"/>
                    </a:lnTo>
                    <a:lnTo>
                      <a:pt x="341" y="11045"/>
                    </a:lnTo>
                    <a:lnTo>
                      <a:pt x="273" y="10591"/>
                    </a:lnTo>
                    <a:lnTo>
                      <a:pt x="250" y="10113"/>
                    </a:lnTo>
                    <a:lnTo>
                      <a:pt x="228" y="9636"/>
                    </a:lnTo>
                    <a:lnTo>
                      <a:pt x="250" y="9136"/>
                    </a:lnTo>
                    <a:lnTo>
                      <a:pt x="273" y="8659"/>
                    </a:lnTo>
                    <a:lnTo>
                      <a:pt x="341" y="8204"/>
                    </a:lnTo>
                    <a:lnTo>
                      <a:pt x="409" y="7727"/>
                    </a:lnTo>
                    <a:lnTo>
                      <a:pt x="523" y="7273"/>
                    </a:lnTo>
                    <a:lnTo>
                      <a:pt x="659" y="6841"/>
                    </a:lnTo>
                    <a:lnTo>
                      <a:pt x="796" y="6386"/>
                    </a:lnTo>
                    <a:lnTo>
                      <a:pt x="978" y="5977"/>
                    </a:lnTo>
                    <a:lnTo>
                      <a:pt x="1159" y="5546"/>
                    </a:lnTo>
                    <a:lnTo>
                      <a:pt x="1364" y="5159"/>
                    </a:lnTo>
                    <a:lnTo>
                      <a:pt x="1591" y="4750"/>
                    </a:lnTo>
                    <a:lnTo>
                      <a:pt x="1841" y="4364"/>
                    </a:lnTo>
                    <a:lnTo>
                      <a:pt x="2091" y="4000"/>
                    </a:lnTo>
                    <a:lnTo>
                      <a:pt x="2387" y="3659"/>
                    </a:lnTo>
                    <a:lnTo>
                      <a:pt x="2682" y="3318"/>
                    </a:lnTo>
                    <a:lnTo>
                      <a:pt x="2977" y="2978"/>
                    </a:lnTo>
                    <a:lnTo>
                      <a:pt x="3318" y="2682"/>
                    </a:lnTo>
                    <a:lnTo>
                      <a:pt x="3659" y="2387"/>
                    </a:lnTo>
                    <a:lnTo>
                      <a:pt x="4000" y="2091"/>
                    </a:lnTo>
                    <a:lnTo>
                      <a:pt x="4386" y="1841"/>
                    </a:lnTo>
                    <a:lnTo>
                      <a:pt x="4750" y="1591"/>
                    </a:lnTo>
                    <a:lnTo>
                      <a:pt x="5159" y="1364"/>
                    </a:lnTo>
                    <a:lnTo>
                      <a:pt x="5545" y="1160"/>
                    </a:lnTo>
                    <a:lnTo>
                      <a:pt x="5977" y="955"/>
                    </a:lnTo>
                    <a:lnTo>
                      <a:pt x="6409" y="796"/>
                    </a:lnTo>
                    <a:lnTo>
                      <a:pt x="6841" y="660"/>
                    </a:lnTo>
                    <a:lnTo>
                      <a:pt x="7272" y="523"/>
                    </a:lnTo>
                    <a:lnTo>
                      <a:pt x="7727" y="410"/>
                    </a:lnTo>
                    <a:lnTo>
                      <a:pt x="8204" y="341"/>
                    </a:lnTo>
                    <a:lnTo>
                      <a:pt x="8659" y="273"/>
                    </a:lnTo>
                    <a:lnTo>
                      <a:pt x="9136" y="228"/>
                    </a:lnTo>
                    <a:close/>
                    <a:moveTo>
                      <a:pt x="9636" y="1"/>
                    </a:moveTo>
                    <a:lnTo>
                      <a:pt x="9136" y="23"/>
                    </a:lnTo>
                    <a:lnTo>
                      <a:pt x="8636" y="46"/>
                    </a:lnTo>
                    <a:lnTo>
                      <a:pt x="8159" y="114"/>
                    </a:lnTo>
                    <a:lnTo>
                      <a:pt x="7682" y="205"/>
                    </a:lnTo>
                    <a:lnTo>
                      <a:pt x="7227" y="296"/>
                    </a:lnTo>
                    <a:lnTo>
                      <a:pt x="6773" y="432"/>
                    </a:lnTo>
                    <a:lnTo>
                      <a:pt x="6318" y="591"/>
                    </a:lnTo>
                    <a:lnTo>
                      <a:pt x="5886" y="751"/>
                    </a:lnTo>
                    <a:lnTo>
                      <a:pt x="5454" y="955"/>
                    </a:lnTo>
                    <a:lnTo>
                      <a:pt x="5045" y="1160"/>
                    </a:lnTo>
                    <a:lnTo>
                      <a:pt x="4636" y="1387"/>
                    </a:lnTo>
                    <a:lnTo>
                      <a:pt x="4250" y="1637"/>
                    </a:lnTo>
                    <a:lnTo>
                      <a:pt x="3864" y="1910"/>
                    </a:lnTo>
                    <a:lnTo>
                      <a:pt x="3500" y="2205"/>
                    </a:lnTo>
                    <a:lnTo>
                      <a:pt x="3159" y="2500"/>
                    </a:lnTo>
                    <a:lnTo>
                      <a:pt x="2818" y="2819"/>
                    </a:lnTo>
                    <a:lnTo>
                      <a:pt x="2500" y="3159"/>
                    </a:lnTo>
                    <a:lnTo>
                      <a:pt x="2205" y="3500"/>
                    </a:lnTo>
                    <a:lnTo>
                      <a:pt x="1909" y="3864"/>
                    </a:lnTo>
                    <a:lnTo>
                      <a:pt x="1659" y="4250"/>
                    </a:lnTo>
                    <a:lnTo>
                      <a:pt x="1409" y="4637"/>
                    </a:lnTo>
                    <a:lnTo>
                      <a:pt x="1159" y="5046"/>
                    </a:lnTo>
                    <a:lnTo>
                      <a:pt x="955" y="5455"/>
                    </a:lnTo>
                    <a:lnTo>
                      <a:pt x="750" y="5886"/>
                    </a:lnTo>
                    <a:lnTo>
                      <a:pt x="591" y="6318"/>
                    </a:lnTo>
                    <a:lnTo>
                      <a:pt x="432" y="6773"/>
                    </a:lnTo>
                    <a:lnTo>
                      <a:pt x="319" y="7227"/>
                    </a:lnTo>
                    <a:lnTo>
                      <a:pt x="205" y="7682"/>
                    </a:lnTo>
                    <a:lnTo>
                      <a:pt x="114" y="8159"/>
                    </a:lnTo>
                    <a:lnTo>
                      <a:pt x="46" y="8636"/>
                    </a:lnTo>
                    <a:lnTo>
                      <a:pt x="23" y="9136"/>
                    </a:lnTo>
                    <a:lnTo>
                      <a:pt x="0" y="9636"/>
                    </a:lnTo>
                    <a:lnTo>
                      <a:pt x="23" y="10113"/>
                    </a:lnTo>
                    <a:lnTo>
                      <a:pt x="46" y="10613"/>
                    </a:lnTo>
                    <a:lnTo>
                      <a:pt x="114" y="11091"/>
                    </a:lnTo>
                    <a:lnTo>
                      <a:pt x="205" y="11568"/>
                    </a:lnTo>
                    <a:lnTo>
                      <a:pt x="319" y="12022"/>
                    </a:lnTo>
                    <a:lnTo>
                      <a:pt x="432" y="12477"/>
                    </a:lnTo>
                    <a:lnTo>
                      <a:pt x="591" y="12931"/>
                    </a:lnTo>
                    <a:lnTo>
                      <a:pt x="750" y="13363"/>
                    </a:lnTo>
                    <a:lnTo>
                      <a:pt x="955" y="13795"/>
                    </a:lnTo>
                    <a:lnTo>
                      <a:pt x="1159" y="14204"/>
                    </a:lnTo>
                    <a:lnTo>
                      <a:pt x="1409" y="14613"/>
                    </a:lnTo>
                    <a:lnTo>
                      <a:pt x="1659" y="14999"/>
                    </a:lnTo>
                    <a:lnTo>
                      <a:pt x="1909" y="15386"/>
                    </a:lnTo>
                    <a:lnTo>
                      <a:pt x="2205" y="15749"/>
                    </a:lnTo>
                    <a:lnTo>
                      <a:pt x="2500" y="16090"/>
                    </a:lnTo>
                    <a:lnTo>
                      <a:pt x="2818" y="16431"/>
                    </a:lnTo>
                    <a:lnTo>
                      <a:pt x="3159" y="16749"/>
                    </a:lnTo>
                    <a:lnTo>
                      <a:pt x="3500" y="17045"/>
                    </a:lnTo>
                    <a:lnTo>
                      <a:pt x="3864" y="17340"/>
                    </a:lnTo>
                    <a:lnTo>
                      <a:pt x="4250" y="17613"/>
                    </a:lnTo>
                    <a:lnTo>
                      <a:pt x="4636" y="17863"/>
                    </a:lnTo>
                    <a:lnTo>
                      <a:pt x="5045" y="18090"/>
                    </a:lnTo>
                    <a:lnTo>
                      <a:pt x="5454" y="18294"/>
                    </a:lnTo>
                    <a:lnTo>
                      <a:pt x="5886" y="18499"/>
                    </a:lnTo>
                    <a:lnTo>
                      <a:pt x="6318" y="18658"/>
                    </a:lnTo>
                    <a:lnTo>
                      <a:pt x="6773" y="18817"/>
                    </a:lnTo>
                    <a:lnTo>
                      <a:pt x="7227" y="18954"/>
                    </a:lnTo>
                    <a:lnTo>
                      <a:pt x="7682" y="19044"/>
                    </a:lnTo>
                    <a:lnTo>
                      <a:pt x="8159" y="19135"/>
                    </a:lnTo>
                    <a:lnTo>
                      <a:pt x="8636" y="19203"/>
                    </a:lnTo>
                    <a:lnTo>
                      <a:pt x="9136" y="19226"/>
                    </a:lnTo>
                    <a:lnTo>
                      <a:pt x="9636" y="19249"/>
                    </a:lnTo>
                    <a:lnTo>
                      <a:pt x="10113" y="19226"/>
                    </a:lnTo>
                    <a:lnTo>
                      <a:pt x="10613" y="19203"/>
                    </a:lnTo>
                    <a:lnTo>
                      <a:pt x="11090" y="19135"/>
                    </a:lnTo>
                    <a:lnTo>
                      <a:pt x="11568" y="19044"/>
                    </a:lnTo>
                    <a:lnTo>
                      <a:pt x="12022" y="18954"/>
                    </a:lnTo>
                    <a:lnTo>
                      <a:pt x="12477" y="18817"/>
                    </a:lnTo>
                    <a:lnTo>
                      <a:pt x="12931" y="18658"/>
                    </a:lnTo>
                    <a:lnTo>
                      <a:pt x="13363" y="18499"/>
                    </a:lnTo>
                    <a:lnTo>
                      <a:pt x="13795" y="18294"/>
                    </a:lnTo>
                    <a:lnTo>
                      <a:pt x="14204" y="18090"/>
                    </a:lnTo>
                    <a:lnTo>
                      <a:pt x="14613" y="17863"/>
                    </a:lnTo>
                    <a:lnTo>
                      <a:pt x="14999" y="17613"/>
                    </a:lnTo>
                    <a:lnTo>
                      <a:pt x="15385" y="17340"/>
                    </a:lnTo>
                    <a:lnTo>
                      <a:pt x="15749" y="17045"/>
                    </a:lnTo>
                    <a:lnTo>
                      <a:pt x="16090" y="16749"/>
                    </a:lnTo>
                    <a:lnTo>
                      <a:pt x="16431" y="16431"/>
                    </a:lnTo>
                    <a:lnTo>
                      <a:pt x="16749" y="16090"/>
                    </a:lnTo>
                    <a:lnTo>
                      <a:pt x="17044" y="15749"/>
                    </a:lnTo>
                    <a:lnTo>
                      <a:pt x="17340" y="15386"/>
                    </a:lnTo>
                    <a:lnTo>
                      <a:pt x="17612" y="14999"/>
                    </a:lnTo>
                    <a:lnTo>
                      <a:pt x="17862" y="14613"/>
                    </a:lnTo>
                    <a:lnTo>
                      <a:pt x="18090" y="14204"/>
                    </a:lnTo>
                    <a:lnTo>
                      <a:pt x="18294" y="13795"/>
                    </a:lnTo>
                    <a:lnTo>
                      <a:pt x="18499" y="13363"/>
                    </a:lnTo>
                    <a:lnTo>
                      <a:pt x="18658" y="12931"/>
                    </a:lnTo>
                    <a:lnTo>
                      <a:pt x="18817" y="12477"/>
                    </a:lnTo>
                    <a:lnTo>
                      <a:pt x="18953" y="12022"/>
                    </a:lnTo>
                    <a:lnTo>
                      <a:pt x="19067" y="11568"/>
                    </a:lnTo>
                    <a:lnTo>
                      <a:pt x="19135" y="11091"/>
                    </a:lnTo>
                    <a:lnTo>
                      <a:pt x="19203" y="10613"/>
                    </a:lnTo>
                    <a:lnTo>
                      <a:pt x="19249" y="10113"/>
                    </a:lnTo>
                    <a:lnTo>
                      <a:pt x="19249" y="9636"/>
                    </a:lnTo>
                    <a:lnTo>
                      <a:pt x="19249" y="9136"/>
                    </a:lnTo>
                    <a:lnTo>
                      <a:pt x="19203" y="8636"/>
                    </a:lnTo>
                    <a:lnTo>
                      <a:pt x="19135" y="8159"/>
                    </a:lnTo>
                    <a:lnTo>
                      <a:pt x="19067" y="7682"/>
                    </a:lnTo>
                    <a:lnTo>
                      <a:pt x="18953" y="7227"/>
                    </a:lnTo>
                    <a:lnTo>
                      <a:pt x="18817" y="6773"/>
                    </a:lnTo>
                    <a:lnTo>
                      <a:pt x="18658" y="6318"/>
                    </a:lnTo>
                    <a:lnTo>
                      <a:pt x="18499" y="5886"/>
                    </a:lnTo>
                    <a:lnTo>
                      <a:pt x="18294" y="5455"/>
                    </a:lnTo>
                    <a:lnTo>
                      <a:pt x="18090" y="5046"/>
                    </a:lnTo>
                    <a:lnTo>
                      <a:pt x="17862" y="4637"/>
                    </a:lnTo>
                    <a:lnTo>
                      <a:pt x="17612" y="4250"/>
                    </a:lnTo>
                    <a:lnTo>
                      <a:pt x="17340" y="3864"/>
                    </a:lnTo>
                    <a:lnTo>
                      <a:pt x="17044" y="3500"/>
                    </a:lnTo>
                    <a:lnTo>
                      <a:pt x="16749" y="3159"/>
                    </a:lnTo>
                    <a:lnTo>
                      <a:pt x="16431" y="2819"/>
                    </a:lnTo>
                    <a:lnTo>
                      <a:pt x="16090" y="2500"/>
                    </a:lnTo>
                    <a:lnTo>
                      <a:pt x="15749" y="2205"/>
                    </a:lnTo>
                    <a:lnTo>
                      <a:pt x="15385" y="1910"/>
                    </a:lnTo>
                    <a:lnTo>
                      <a:pt x="14999" y="1637"/>
                    </a:lnTo>
                    <a:lnTo>
                      <a:pt x="14613" y="1387"/>
                    </a:lnTo>
                    <a:lnTo>
                      <a:pt x="14204" y="1160"/>
                    </a:lnTo>
                    <a:lnTo>
                      <a:pt x="13795" y="955"/>
                    </a:lnTo>
                    <a:lnTo>
                      <a:pt x="13363" y="751"/>
                    </a:lnTo>
                    <a:lnTo>
                      <a:pt x="12931" y="591"/>
                    </a:lnTo>
                    <a:lnTo>
                      <a:pt x="12477" y="432"/>
                    </a:lnTo>
                    <a:lnTo>
                      <a:pt x="12022" y="296"/>
                    </a:lnTo>
                    <a:lnTo>
                      <a:pt x="11568" y="205"/>
                    </a:lnTo>
                    <a:lnTo>
                      <a:pt x="11090" y="114"/>
                    </a:lnTo>
                    <a:lnTo>
                      <a:pt x="10613" y="46"/>
                    </a:lnTo>
                    <a:lnTo>
                      <a:pt x="10113" y="23"/>
                    </a:lnTo>
                    <a:lnTo>
                      <a:pt x="96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5"/>
              <p:cNvSpPr/>
              <p:nvPr/>
            </p:nvSpPr>
            <p:spPr>
              <a:xfrm>
                <a:off x="3695373" y="547371"/>
                <a:ext cx="194888" cy="290600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9728" extrusionOk="0">
                    <a:moveTo>
                      <a:pt x="2773" y="2205"/>
                    </a:moveTo>
                    <a:lnTo>
                      <a:pt x="2773" y="3591"/>
                    </a:lnTo>
                    <a:lnTo>
                      <a:pt x="2660" y="3523"/>
                    </a:lnTo>
                    <a:lnTo>
                      <a:pt x="2546" y="3455"/>
                    </a:lnTo>
                    <a:lnTo>
                      <a:pt x="2455" y="3364"/>
                    </a:lnTo>
                    <a:lnTo>
                      <a:pt x="2387" y="3273"/>
                    </a:lnTo>
                    <a:lnTo>
                      <a:pt x="2342" y="3182"/>
                    </a:lnTo>
                    <a:lnTo>
                      <a:pt x="2296" y="3091"/>
                    </a:lnTo>
                    <a:lnTo>
                      <a:pt x="2273" y="2978"/>
                    </a:lnTo>
                    <a:lnTo>
                      <a:pt x="2273" y="2864"/>
                    </a:lnTo>
                    <a:lnTo>
                      <a:pt x="2273" y="2750"/>
                    </a:lnTo>
                    <a:lnTo>
                      <a:pt x="2296" y="2637"/>
                    </a:lnTo>
                    <a:lnTo>
                      <a:pt x="2342" y="2546"/>
                    </a:lnTo>
                    <a:lnTo>
                      <a:pt x="2387" y="2455"/>
                    </a:lnTo>
                    <a:lnTo>
                      <a:pt x="2455" y="2387"/>
                    </a:lnTo>
                    <a:lnTo>
                      <a:pt x="2546" y="2319"/>
                    </a:lnTo>
                    <a:lnTo>
                      <a:pt x="2660" y="2273"/>
                    </a:lnTo>
                    <a:lnTo>
                      <a:pt x="2773" y="2205"/>
                    </a:lnTo>
                    <a:close/>
                    <a:moveTo>
                      <a:pt x="4023" y="5796"/>
                    </a:moveTo>
                    <a:lnTo>
                      <a:pt x="4182" y="5864"/>
                    </a:lnTo>
                    <a:lnTo>
                      <a:pt x="4319" y="5955"/>
                    </a:lnTo>
                    <a:lnTo>
                      <a:pt x="4432" y="6023"/>
                    </a:lnTo>
                    <a:lnTo>
                      <a:pt x="4501" y="6114"/>
                    </a:lnTo>
                    <a:lnTo>
                      <a:pt x="4546" y="6205"/>
                    </a:lnTo>
                    <a:lnTo>
                      <a:pt x="4591" y="6296"/>
                    </a:lnTo>
                    <a:lnTo>
                      <a:pt x="4614" y="6409"/>
                    </a:lnTo>
                    <a:lnTo>
                      <a:pt x="4637" y="6523"/>
                    </a:lnTo>
                    <a:lnTo>
                      <a:pt x="4614" y="6659"/>
                    </a:lnTo>
                    <a:lnTo>
                      <a:pt x="4591" y="6773"/>
                    </a:lnTo>
                    <a:lnTo>
                      <a:pt x="4546" y="6886"/>
                    </a:lnTo>
                    <a:lnTo>
                      <a:pt x="4478" y="6977"/>
                    </a:lnTo>
                    <a:lnTo>
                      <a:pt x="4387" y="7068"/>
                    </a:lnTo>
                    <a:lnTo>
                      <a:pt x="4296" y="7136"/>
                    </a:lnTo>
                    <a:lnTo>
                      <a:pt x="4160" y="7205"/>
                    </a:lnTo>
                    <a:lnTo>
                      <a:pt x="4023" y="7250"/>
                    </a:lnTo>
                    <a:lnTo>
                      <a:pt x="4023" y="5796"/>
                    </a:lnTo>
                    <a:close/>
                    <a:moveTo>
                      <a:pt x="2773" y="1"/>
                    </a:moveTo>
                    <a:lnTo>
                      <a:pt x="2773" y="569"/>
                    </a:lnTo>
                    <a:lnTo>
                      <a:pt x="2501" y="614"/>
                    </a:lnTo>
                    <a:lnTo>
                      <a:pt x="2251" y="660"/>
                    </a:lnTo>
                    <a:lnTo>
                      <a:pt x="2023" y="751"/>
                    </a:lnTo>
                    <a:lnTo>
                      <a:pt x="1796" y="841"/>
                    </a:lnTo>
                    <a:lnTo>
                      <a:pt x="1592" y="932"/>
                    </a:lnTo>
                    <a:lnTo>
                      <a:pt x="1387" y="1069"/>
                    </a:lnTo>
                    <a:lnTo>
                      <a:pt x="1205" y="1205"/>
                    </a:lnTo>
                    <a:lnTo>
                      <a:pt x="1024" y="1364"/>
                    </a:lnTo>
                    <a:lnTo>
                      <a:pt x="887" y="1523"/>
                    </a:lnTo>
                    <a:lnTo>
                      <a:pt x="751" y="1705"/>
                    </a:lnTo>
                    <a:lnTo>
                      <a:pt x="637" y="1910"/>
                    </a:lnTo>
                    <a:lnTo>
                      <a:pt x="546" y="2091"/>
                    </a:lnTo>
                    <a:lnTo>
                      <a:pt x="455" y="2319"/>
                    </a:lnTo>
                    <a:lnTo>
                      <a:pt x="410" y="2546"/>
                    </a:lnTo>
                    <a:lnTo>
                      <a:pt x="387" y="2773"/>
                    </a:lnTo>
                    <a:lnTo>
                      <a:pt x="365" y="3023"/>
                    </a:lnTo>
                    <a:lnTo>
                      <a:pt x="387" y="3273"/>
                    </a:lnTo>
                    <a:lnTo>
                      <a:pt x="410" y="3500"/>
                    </a:lnTo>
                    <a:lnTo>
                      <a:pt x="455" y="3728"/>
                    </a:lnTo>
                    <a:lnTo>
                      <a:pt x="524" y="3909"/>
                    </a:lnTo>
                    <a:lnTo>
                      <a:pt x="592" y="4114"/>
                    </a:lnTo>
                    <a:lnTo>
                      <a:pt x="705" y="4273"/>
                    </a:lnTo>
                    <a:lnTo>
                      <a:pt x="819" y="4432"/>
                    </a:lnTo>
                    <a:lnTo>
                      <a:pt x="955" y="4568"/>
                    </a:lnTo>
                    <a:lnTo>
                      <a:pt x="1114" y="4705"/>
                    </a:lnTo>
                    <a:lnTo>
                      <a:pt x="1274" y="4841"/>
                    </a:lnTo>
                    <a:lnTo>
                      <a:pt x="1478" y="4955"/>
                    </a:lnTo>
                    <a:lnTo>
                      <a:pt x="1705" y="5068"/>
                    </a:lnTo>
                    <a:lnTo>
                      <a:pt x="1933" y="5159"/>
                    </a:lnTo>
                    <a:lnTo>
                      <a:pt x="2183" y="5250"/>
                    </a:lnTo>
                    <a:lnTo>
                      <a:pt x="2773" y="5432"/>
                    </a:lnTo>
                    <a:lnTo>
                      <a:pt x="2773" y="7205"/>
                    </a:lnTo>
                    <a:lnTo>
                      <a:pt x="2592" y="7136"/>
                    </a:lnTo>
                    <a:lnTo>
                      <a:pt x="2387" y="7045"/>
                    </a:lnTo>
                    <a:lnTo>
                      <a:pt x="1978" y="6818"/>
                    </a:lnTo>
                    <a:lnTo>
                      <a:pt x="1546" y="6523"/>
                    </a:lnTo>
                    <a:lnTo>
                      <a:pt x="1114" y="6159"/>
                    </a:lnTo>
                    <a:lnTo>
                      <a:pt x="1" y="7500"/>
                    </a:lnTo>
                    <a:lnTo>
                      <a:pt x="319" y="7773"/>
                    </a:lnTo>
                    <a:lnTo>
                      <a:pt x="660" y="8000"/>
                    </a:lnTo>
                    <a:lnTo>
                      <a:pt x="978" y="8227"/>
                    </a:lnTo>
                    <a:lnTo>
                      <a:pt x="1319" y="8409"/>
                    </a:lnTo>
                    <a:lnTo>
                      <a:pt x="1683" y="8568"/>
                    </a:lnTo>
                    <a:lnTo>
                      <a:pt x="2046" y="8682"/>
                    </a:lnTo>
                    <a:lnTo>
                      <a:pt x="2410" y="8795"/>
                    </a:lnTo>
                    <a:lnTo>
                      <a:pt x="2773" y="8863"/>
                    </a:lnTo>
                    <a:lnTo>
                      <a:pt x="2773" y="9727"/>
                    </a:lnTo>
                    <a:lnTo>
                      <a:pt x="4023" y="9727"/>
                    </a:lnTo>
                    <a:lnTo>
                      <a:pt x="4023" y="8909"/>
                    </a:lnTo>
                    <a:lnTo>
                      <a:pt x="4296" y="8863"/>
                    </a:lnTo>
                    <a:lnTo>
                      <a:pt x="4569" y="8795"/>
                    </a:lnTo>
                    <a:lnTo>
                      <a:pt x="4819" y="8727"/>
                    </a:lnTo>
                    <a:lnTo>
                      <a:pt x="5046" y="8636"/>
                    </a:lnTo>
                    <a:lnTo>
                      <a:pt x="5273" y="8523"/>
                    </a:lnTo>
                    <a:lnTo>
                      <a:pt x="5478" y="8409"/>
                    </a:lnTo>
                    <a:lnTo>
                      <a:pt x="5660" y="8273"/>
                    </a:lnTo>
                    <a:lnTo>
                      <a:pt x="5841" y="8114"/>
                    </a:lnTo>
                    <a:lnTo>
                      <a:pt x="6000" y="7932"/>
                    </a:lnTo>
                    <a:lnTo>
                      <a:pt x="6137" y="7750"/>
                    </a:lnTo>
                    <a:lnTo>
                      <a:pt x="6250" y="7568"/>
                    </a:lnTo>
                    <a:lnTo>
                      <a:pt x="6364" y="7364"/>
                    </a:lnTo>
                    <a:lnTo>
                      <a:pt x="6432" y="7136"/>
                    </a:lnTo>
                    <a:lnTo>
                      <a:pt x="6478" y="6909"/>
                    </a:lnTo>
                    <a:lnTo>
                      <a:pt x="6523" y="6682"/>
                    </a:lnTo>
                    <a:lnTo>
                      <a:pt x="6523" y="6432"/>
                    </a:lnTo>
                    <a:lnTo>
                      <a:pt x="6523" y="6182"/>
                    </a:lnTo>
                    <a:lnTo>
                      <a:pt x="6478" y="5955"/>
                    </a:lnTo>
                    <a:lnTo>
                      <a:pt x="6432" y="5727"/>
                    </a:lnTo>
                    <a:lnTo>
                      <a:pt x="6364" y="5523"/>
                    </a:lnTo>
                    <a:lnTo>
                      <a:pt x="6296" y="5341"/>
                    </a:lnTo>
                    <a:lnTo>
                      <a:pt x="6182" y="5159"/>
                    </a:lnTo>
                    <a:lnTo>
                      <a:pt x="6046" y="5000"/>
                    </a:lnTo>
                    <a:lnTo>
                      <a:pt x="5909" y="4864"/>
                    </a:lnTo>
                    <a:lnTo>
                      <a:pt x="5750" y="4727"/>
                    </a:lnTo>
                    <a:lnTo>
                      <a:pt x="5569" y="4591"/>
                    </a:lnTo>
                    <a:lnTo>
                      <a:pt x="5364" y="4477"/>
                    </a:lnTo>
                    <a:lnTo>
                      <a:pt x="5137" y="4364"/>
                    </a:lnTo>
                    <a:lnTo>
                      <a:pt x="4887" y="4250"/>
                    </a:lnTo>
                    <a:lnTo>
                      <a:pt x="4614" y="4137"/>
                    </a:lnTo>
                    <a:lnTo>
                      <a:pt x="4023" y="3955"/>
                    </a:lnTo>
                    <a:lnTo>
                      <a:pt x="4023" y="2250"/>
                    </a:lnTo>
                    <a:lnTo>
                      <a:pt x="4341" y="2364"/>
                    </a:lnTo>
                    <a:lnTo>
                      <a:pt x="4682" y="2523"/>
                    </a:lnTo>
                    <a:lnTo>
                      <a:pt x="5046" y="2728"/>
                    </a:lnTo>
                    <a:lnTo>
                      <a:pt x="5410" y="2978"/>
                    </a:lnTo>
                    <a:lnTo>
                      <a:pt x="6387" y="1569"/>
                    </a:lnTo>
                    <a:lnTo>
                      <a:pt x="6091" y="1387"/>
                    </a:lnTo>
                    <a:lnTo>
                      <a:pt x="5796" y="1205"/>
                    </a:lnTo>
                    <a:lnTo>
                      <a:pt x="5500" y="1046"/>
                    </a:lnTo>
                    <a:lnTo>
                      <a:pt x="5205" y="932"/>
                    </a:lnTo>
                    <a:lnTo>
                      <a:pt x="4910" y="819"/>
                    </a:lnTo>
                    <a:lnTo>
                      <a:pt x="4614" y="728"/>
                    </a:lnTo>
                    <a:lnTo>
                      <a:pt x="4319" y="637"/>
                    </a:lnTo>
                    <a:lnTo>
                      <a:pt x="4023" y="591"/>
                    </a:lnTo>
                    <a:lnTo>
                      <a:pt x="40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2" name="Google Shape;1252;p35"/>
            <p:cNvGrpSpPr/>
            <p:nvPr/>
          </p:nvGrpSpPr>
          <p:grpSpPr>
            <a:xfrm>
              <a:off x="3960718" y="916179"/>
              <a:ext cx="484802" cy="433159"/>
              <a:chOff x="3511425" y="389200"/>
              <a:chExt cx="643570" cy="575016"/>
            </a:xfrm>
          </p:grpSpPr>
          <p:sp>
            <p:nvSpPr>
              <p:cNvPr id="1253" name="Google Shape;1253;p35"/>
              <p:cNvSpPr/>
              <p:nvPr/>
            </p:nvSpPr>
            <p:spPr>
              <a:xfrm>
                <a:off x="3586761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00" y="0"/>
                    </a:moveTo>
                    <a:lnTo>
                      <a:pt x="9023" y="23"/>
                    </a:lnTo>
                    <a:lnTo>
                      <a:pt x="8523" y="46"/>
                    </a:lnTo>
                    <a:lnTo>
                      <a:pt x="8046" y="114"/>
                    </a:lnTo>
                    <a:lnTo>
                      <a:pt x="7591" y="205"/>
                    </a:lnTo>
                    <a:lnTo>
                      <a:pt x="7137" y="296"/>
                    </a:lnTo>
                    <a:lnTo>
                      <a:pt x="6682" y="432"/>
                    </a:lnTo>
                    <a:lnTo>
                      <a:pt x="6228" y="568"/>
                    </a:lnTo>
                    <a:lnTo>
                      <a:pt x="5796" y="750"/>
                    </a:lnTo>
                    <a:lnTo>
                      <a:pt x="5387" y="932"/>
                    </a:lnTo>
                    <a:lnTo>
                      <a:pt x="4978" y="1159"/>
                    </a:lnTo>
                    <a:lnTo>
                      <a:pt x="4569" y="1386"/>
                    </a:lnTo>
                    <a:lnTo>
                      <a:pt x="4182" y="1614"/>
                    </a:lnTo>
                    <a:lnTo>
                      <a:pt x="3819" y="1886"/>
                    </a:lnTo>
                    <a:lnTo>
                      <a:pt x="3455" y="2182"/>
                    </a:lnTo>
                    <a:lnTo>
                      <a:pt x="3114" y="2477"/>
                    </a:lnTo>
                    <a:lnTo>
                      <a:pt x="2773" y="2795"/>
                    </a:lnTo>
                    <a:lnTo>
                      <a:pt x="2455" y="3114"/>
                    </a:lnTo>
                    <a:lnTo>
                      <a:pt x="2160" y="3454"/>
                    </a:lnTo>
                    <a:lnTo>
                      <a:pt x="1887" y="3818"/>
                    </a:lnTo>
                    <a:lnTo>
                      <a:pt x="1614" y="4204"/>
                    </a:lnTo>
                    <a:lnTo>
                      <a:pt x="1364" y="4591"/>
                    </a:lnTo>
                    <a:lnTo>
                      <a:pt x="1137" y="4977"/>
                    </a:lnTo>
                    <a:lnTo>
                      <a:pt x="933" y="5386"/>
                    </a:lnTo>
                    <a:lnTo>
                      <a:pt x="728" y="5818"/>
                    </a:lnTo>
                    <a:lnTo>
                      <a:pt x="569" y="6250"/>
                    </a:lnTo>
                    <a:lnTo>
                      <a:pt x="410" y="6681"/>
                    </a:lnTo>
                    <a:lnTo>
                      <a:pt x="296" y="7136"/>
                    </a:lnTo>
                    <a:lnTo>
                      <a:pt x="183" y="7590"/>
                    </a:lnTo>
                    <a:lnTo>
                      <a:pt x="92" y="8068"/>
                    </a:lnTo>
                    <a:lnTo>
                      <a:pt x="46" y="8545"/>
                    </a:lnTo>
                    <a:lnTo>
                      <a:pt x="1" y="9022"/>
                    </a:lnTo>
                    <a:lnTo>
                      <a:pt x="1" y="9522"/>
                    </a:lnTo>
                    <a:lnTo>
                      <a:pt x="1" y="9999"/>
                    </a:lnTo>
                    <a:lnTo>
                      <a:pt x="46" y="10477"/>
                    </a:lnTo>
                    <a:lnTo>
                      <a:pt x="92" y="10954"/>
                    </a:lnTo>
                    <a:lnTo>
                      <a:pt x="183" y="11431"/>
                    </a:lnTo>
                    <a:lnTo>
                      <a:pt x="296" y="11886"/>
                    </a:lnTo>
                    <a:lnTo>
                      <a:pt x="410" y="12340"/>
                    </a:lnTo>
                    <a:lnTo>
                      <a:pt x="569" y="12772"/>
                    </a:lnTo>
                    <a:lnTo>
                      <a:pt x="728" y="13204"/>
                    </a:lnTo>
                    <a:lnTo>
                      <a:pt x="933" y="13635"/>
                    </a:lnTo>
                    <a:lnTo>
                      <a:pt x="1137" y="14044"/>
                    </a:lnTo>
                    <a:lnTo>
                      <a:pt x="1364" y="14454"/>
                    </a:lnTo>
                    <a:lnTo>
                      <a:pt x="1614" y="14840"/>
                    </a:lnTo>
                    <a:lnTo>
                      <a:pt x="1887" y="15203"/>
                    </a:lnTo>
                    <a:lnTo>
                      <a:pt x="2160" y="15567"/>
                    </a:lnTo>
                    <a:lnTo>
                      <a:pt x="2455" y="15908"/>
                    </a:lnTo>
                    <a:lnTo>
                      <a:pt x="2773" y="16226"/>
                    </a:lnTo>
                    <a:lnTo>
                      <a:pt x="3114" y="16544"/>
                    </a:lnTo>
                    <a:lnTo>
                      <a:pt x="3455" y="16862"/>
                    </a:lnTo>
                    <a:lnTo>
                      <a:pt x="3819" y="17135"/>
                    </a:lnTo>
                    <a:lnTo>
                      <a:pt x="4182" y="17408"/>
                    </a:lnTo>
                    <a:lnTo>
                      <a:pt x="4569" y="17635"/>
                    </a:lnTo>
                    <a:lnTo>
                      <a:pt x="4978" y="17885"/>
                    </a:lnTo>
                    <a:lnTo>
                      <a:pt x="5387" y="18090"/>
                    </a:lnTo>
                    <a:lnTo>
                      <a:pt x="5796" y="18271"/>
                    </a:lnTo>
                    <a:lnTo>
                      <a:pt x="6228" y="18453"/>
                    </a:lnTo>
                    <a:lnTo>
                      <a:pt x="6682" y="18590"/>
                    </a:lnTo>
                    <a:lnTo>
                      <a:pt x="7137" y="18726"/>
                    </a:lnTo>
                    <a:lnTo>
                      <a:pt x="7591" y="18840"/>
                    </a:lnTo>
                    <a:lnTo>
                      <a:pt x="8046" y="18908"/>
                    </a:lnTo>
                    <a:lnTo>
                      <a:pt x="8523" y="18976"/>
                    </a:lnTo>
                    <a:lnTo>
                      <a:pt x="9023" y="19021"/>
                    </a:lnTo>
                    <a:lnTo>
                      <a:pt x="10000" y="19021"/>
                    </a:lnTo>
                    <a:lnTo>
                      <a:pt x="10477" y="18976"/>
                    </a:lnTo>
                    <a:lnTo>
                      <a:pt x="10954" y="18908"/>
                    </a:lnTo>
                    <a:lnTo>
                      <a:pt x="11409" y="18840"/>
                    </a:lnTo>
                    <a:lnTo>
                      <a:pt x="11886" y="18726"/>
                    </a:lnTo>
                    <a:lnTo>
                      <a:pt x="12341" y="18590"/>
                    </a:lnTo>
                    <a:lnTo>
                      <a:pt x="12772" y="18453"/>
                    </a:lnTo>
                    <a:lnTo>
                      <a:pt x="13204" y="18271"/>
                    </a:lnTo>
                    <a:lnTo>
                      <a:pt x="13636" y="18090"/>
                    </a:lnTo>
                    <a:lnTo>
                      <a:pt x="14045" y="17885"/>
                    </a:lnTo>
                    <a:lnTo>
                      <a:pt x="14431" y="17635"/>
                    </a:lnTo>
                    <a:lnTo>
                      <a:pt x="14818" y="17408"/>
                    </a:lnTo>
                    <a:lnTo>
                      <a:pt x="15204" y="17135"/>
                    </a:lnTo>
                    <a:lnTo>
                      <a:pt x="15545" y="16862"/>
                    </a:lnTo>
                    <a:lnTo>
                      <a:pt x="15909" y="16544"/>
                    </a:lnTo>
                    <a:lnTo>
                      <a:pt x="16227" y="16226"/>
                    </a:lnTo>
                    <a:lnTo>
                      <a:pt x="16545" y="15908"/>
                    </a:lnTo>
                    <a:lnTo>
                      <a:pt x="16840" y="15567"/>
                    </a:lnTo>
                    <a:lnTo>
                      <a:pt x="17136" y="15203"/>
                    </a:lnTo>
                    <a:lnTo>
                      <a:pt x="17386" y="14840"/>
                    </a:lnTo>
                    <a:lnTo>
                      <a:pt x="17636" y="14454"/>
                    </a:lnTo>
                    <a:lnTo>
                      <a:pt x="17863" y="14044"/>
                    </a:lnTo>
                    <a:lnTo>
                      <a:pt x="18067" y="13635"/>
                    </a:lnTo>
                    <a:lnTo>
                      <a:pt x="18272" y="13204"/>
                    </a:lnTo>
                    <a:lnTo>
                      <a:pt x="18431" y="12772"/>
                    </a:lnTo>
                    <a:lnTo>
                      <a:pt x="18590" y="12340"/>
                    </a:lnTo>
                    <a:lnTo>
                      <a:pt x="18704" y="11886"/>
                    </a:lnTo>
                    <a:lnTo>
                      <a:pt x="18817" y="11431"/>
                    </a:lnTo>
                    <a:lnTo>
                      <a:pt x="18908" y="10954"/>
                    </a:lnTo>
                    <a:lnTo>
                      <a:pt x="18954" y="10477"/>
                    </a:lnTo>
                    <a:lnTo>
                      <a:pt x="18999" y="9999"/>
                    </a:lnTo>
                    <a:lnTo>
                      <a:pt x="19022" y="9522"/>
                    </a:lnTo>
                    <a:lnTo>
                      <a:pt x="18999" y="9022"/>
                    </a:lnTo>
                    <a:lnTo>
                      <a:pt x="18954" y="8545"/>
                    </a:lnTo>
                    <a:lnTo>
                      <a:pt x="18908" y="8068"/>
                    </a:lnTo>
                    <a:lnTo>
                      <a:pt x="18817" y="7590"/>
                    </a:lnTo>
                    <a:lnTo>
                      <a:pt x="18704" y="7136"/>
                    </a:lnTo>
                    <a:lnTo>
                      <a:pt x="18590" y="6681"/>
                    </a:lnTo>
                    <a:lnTo>
                      <a:pt x="18431" y="6250"/>
                    </a:lnTo>
                    <a:lnTo>
                      <a:pt x="18272" y="5818"/>
                    </a:lnTo>
                    <a:lnTo>
                      <a:pt x="18067" y="5386"/>
                    </a:lnTo>
                    <a:lnTo>
                      <a:pt x="17863" y="4977"/>
                    </a:lnTo>
                    <a:lnTo>
                      <a:pt x="17636" y="4591"/>
                    </a:lnTo>
                    <a:lnTo>
                      <a:pt x="17386" y="4204"/>
                    </a:lnTo>
                    <a:lnTo>
                      <a:pt x="17136" y="3818"/>
                    </a:lnTo>
                    <a:lnTo>
                      <a:pt x="16840" y="3454"/>
                    </a:lnTo>
                    <a:lnTo>
                      <a:pt x="16545" y="3114"/>
                    </a:lnTo>
                    <a:lnTo>
                      <a:pt x="16227" y="2795"/>
                    </a:lnTo>
                    <a:lnTo>
                      <a:pt x="15909" y="2477"/>
                    </a:lnTo>
                    <a:lnTo>
                      <a:pt x="15545" y="2182"/>
                    </a:lnTo>
                    <a:lnTo>
                      <a:pt x="15204" y="1886"/>
                    </a:lnTo>
                    <a:lnTo>
                      <a:pt x="14818" y="1614"/>
                    </a:lnTo>
                    <a:lnTo>
                      <a:pt x="14431" y="1386"/>
                    </a:lnTo>
                    <a:lnTo>
                      <a:pt x="14045" y="1159"/>
                    </a:lnTo>
                    <a:lnTo>
                      <a:pt x="13636" y="932"/>
                    </a:lnTo>
                    <a:lnTo>
                      <a:pt x="13204" y="750"/>
                    </a:lnTo>
                    <a:lnTo>
                      <a:pt x="12772" y="568"/>
                    </a:lnTo>
                    <a:lnTo>
                      <a:pt x="12341" y="432"/>
                    </a:lnTo>
                    <a:lnTo>
                      <a:pt x="11886" y="296"/>
                    </a:lnTo>
                    <a:lnTo>
                      <a:pt x="11409" y="205"/>
                    </a:lnTo>
                    <a:lnTo>
                      <a:pt x="10954" y="114"/>
                    </a:lnTo>
                    <a:lnTo>
                      <a:pt x="10477" y="46"/>
                    </a:lnTo>
                    <a:lnTo>
                      <a:pt x="10000" y="23"/>
                    </a:lnTo>
                    <a:lnTo>
                      <a:pt x="9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5"/>
              <p:cNvSpPr/>
              <p:nvPr/>
            </p:nvSpPr>
            <p:spPr>
              <a:xfrm>
                <a:off x="3514830" y="392605"/>
                <a:ext cx="568235" cy="568235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9022" extrusionOk="0">
                    <a:moveTo>
                      <a:pt x="9522" y="0"/>
                    </a:moveTo>
                    <a:lnTo>
                      <a:pt x="9022" y="23"/>
                    </a:lnTo>
                    <a:lnTo>
                      <a:pt x="8545" y="46"/>
                    </a:lnTo>
                    <a:lnTo>
                      <a:pt x="8067" y="114"/>
                    </a:lnTo>
                    <a:lnTo>
                      <a:pt x="7590" y="205"/>
                    </a:lnTo>
                    <a:lnTo>
                      <a:pt x="7136" y="296"/>
                    </a:lnTo>
                    <a:lnTo>
                      <a:pt x="6681" y="432"/>
                    </a:lnTo>
                    <a:lnTo>
                      <a:pt x="6249" y="568"/>
                    </a:lnTo>
                    <a:lnTo>
                      <a:pt x="5818" y="750"/>
                    </a:lnTo>
                    <a:lnTo>
                      <a:pt x="5386" y="932"/>
                    </a:lnTo>
                    <a:lnTo>
                      <a:pt x="4977" y="1159"/>
                    </a:lnTo>
                    <a:lnTo>
                      <a:pt x="4591" y="1386"/>
                    </a:lnTo>
                    <a:lnTo>
                      <a:pt x="4204" y="1614"/>
                    </a:lnTo>
                    <a:lnTo>
                      <a:pt x="3818" y="1886"/>
                    </a:lnTo>
                    <a:lnTo>
                      <a:pt x="3454" y="2182"/>
                    </a:lnTo>
                    <a:lnTo>
                      <a:pt x="3113" y="2477"/>
                    </a:lnTo>
                    <a:lnTo>
                      <a:pt x="2795" y="2795"/>
                    </a:lnTo>
                    <a:lnTo>
                      <a:pt x="2477" y="3114"/>
                    </a:lnTo>
                    <a:lnTo>
                      <a:pt x="2182" y="3454"/>
                    </a:lnTo>
                    <a:lnTo>
                      <a:pt x="1886" y="3818"/>
                    </a:lnTo>
                    <a:lnTo>
                      <a:pt x="1636" y="4204"/>
                    </a:lnTo>
                    <a:lnTo>
                      <a:pt x="1386" y="4591"/>
                    </a:lnTo>
                    <a:lnTo>
                      <a:pt x="1159" y="4977"/>
                    </a:lnTo>
                    <a:lnTo>
                      <a:pt x="932" y="5386"/>
                    </a:lnTo>
                    <a:lnTo>
                      <a:pt x="750" y="5818"/>
                    </a:lnTo>
                    <a:lnTo>
                      <a:pt x="591" y="6250"/>
                    </a:lnTo>
                    <a:lnTo>
                      <a:pt x="432" y="6681"/>
                    </a:lnTo>
                    <a:lnTo>
                      <a:pt x="295" y="7136"/>
                    </a:lnTo>
                    <a:lnTo>
                      <a:pt x="205" y="7590"/>
                    </a:lnTo>
                    <a:lnTo>
                      <a:pt x="114" y="8068"/>
                    </a:lnTo>
                    <a:lnTo>
                      <a:pt x="45" y="8545"/>
                    </a:lnTo>
                    <a:lnTo>
                      <a:pt x="23" y="9022"/>
                    </a:lnTo>
                    <a:lnTo>
                      <a:pt x="0" y="9522"/>
                    </a:lnTo>
                    <a:lnTo>
                      <a:pt x="23" y="9999"/>
                    </a:lnTo>
                    <a:lnTo>
                      <a:pt x="45" y="10477"/>
                    </a:lnTo>
                    <a:lnTo>
                      <a:pt x="114" y="10954"/>
                    </a:lnTo>
                    <a:lnTo>
                      <a:pt x="205" y="11431"/>
                    </a:lnTo>
                    <a:lnTo>
                      <a:pt x="295" y="11886"/>
                    </a:lnTo>
                    <a:lnTo>
                      <a:pt x="432" y="12340"/>
                    </a:lnTo>
                    <a:lnTo>
                      <a:pt x="591" y="12772"/>
                    </a:lnTo>
                    <a:lnTo>
                      <a:pt x="750" y="13204"/>
                    </a:lnTo>
                    <a:lnTo>
                      <a:pt x="932" y="13635"/>
                    </a:lnTo>
                    <a:lnTo>
                      <a:pt x="1159" y="14044"/>
                    </a:lnTo>
                    <a:lnTo>
                      <a:pt x="1386" y="14454"/>
                    </a:lnTo>
                    <a:lnTo>
                      <a:pt x="1636" y="14840"/>
                    </a:lnTo>
                    <a:lnTo>
                      <a:pt x="1886" y="15203"/>
                    </a:lnTo>
                    <a:lnTo>
                      <a:pt x="2182" y="15567"/>
                    </a:lnTo>
                    <a:lnTo>
                      <a:pt x="2477" y="15908"/>
                    </a:lnTo>
                    <a:lnTo>
                      <a:pt x="2795" y="16226"/>
                    </a:lnTo>
                    <a:lnTo>
                      <a:pt x="3113" y="16544"/>
                    </a:lnTo>
                    <a:lnTo>
                      <a:pt x="3454" y="16862"/>
                    </a:lnTo>
                    <a:lnTo>
                      <a:pt x="3818" y="17135"/>
                    </a:lnTo>
                    <a:lnTo>
                      <a:pt x="4204" y="17408"/>
                    </a:lnTo>
                    <a:lnTo>
                      <a:pt x="4591" y="17635"/>
                    </a:lnTo>
                    <a:lnTo>
                      <a:pt x="4977" y="17885"/>
                    </a:lnTo>
                    <a:lnTo>
                      <a:pt x="5386" y="18090"/>
                    </a:lnTo>
                    <a:lnTo>
                      <a:pt x="5818" y="18271"/>
                    </a:lnTo>
                    <a:lnTo>
                      <a:pt x="6249" y="18453"/>
                    </a:lnTo>
                    <a:lnTo>
                      <a:pt x="6681" y="18590"/>
                    </a:lnTo>
                    <a:lnTo>
                      <a:pt x="7136" y="18726"/>
                    </a:lnTo>
                    <a:lnTo>
                      <a:pt x="7590" y="18840"/>
                    </a:lnTo>
                    <a:lnTo>
                      <a:pt x="8067" y="18908"/>
                    </a:lnTo>
                    <a:lnTo>
                      <a:pt x="8545" y="18976"/>
                    </a:lnTo>
                    <a:lnTo>
                      <a:pt x="9022" y="19021"/>
                    </a:lnTo>
                    <a:lnTo>
                      <a:pt x="9999" y="19021"/>
                    </a:lnTo>
                    <a:lnTo>
                      <a:pt x="10476" y="18976"/>
                    </a:lnTo>
                    <a:lnTo>
                      <a:pt x="10954" y="18908"/>
                    </a:lnTo>
                    <a:lnTo>
                      <a:pt x="11431" y="18840"/>
                    </a:lnTo>
                    <a:lnTo>
                      <a:pt x="11885" y="18726"/>
                    </a:lnTo>
                    <a:lnTo>
                      <a:pt x="12340" y="18590"/>
                    </a:lnTo>
                    <a:lnTo>
                      <a:pt x="12794" y="18453"/>
                    </a:lnTo>
                    <a:lnTo>
                      <a:pt x="13226" y="18271"/>
                    </a:lnTo>
                    <a:lnTo>
                      <a:pt x="13635" y="18090"/>
                    </a:lnTo>
                    <a:lnTo>
                      <a:pt x="14044" y="17885"/>
                    </a:lnTo>
                    <a:lnTo>
                      <a:pt x="14453" y="17635"/>
                    </a:lnTo>
                    <a:lnTo>
                      <a:pt x="14840" y="17408"/>
                    </a:lnTo>
                    <a:lnTo>
                      <a:pt x="15203" y="17135"/>
                    </a:lnTo>
                    <a:lnTo>
                      <a:pt x="15567" y="16862"/>
                    </a:lnTo>
                    <a:lnTo>
                      <a:pt x="15908" y="16544"/>
                    </a:lnTo>
                    <a:lnTo>
                      <a:pt x="16249" y="16226"/>
                    </a:lnTo>
                    <a:lnTo>
                      <a:pt x="16544" y="15908"/>
                    </a:lnTo>
                    <a:lnTo>
                      <a:pt x="16862" y="15567"/>
                    </a:lnTo>
                    <a:lnTo>
                      <a:pt x="17135" y="15203"/>
                    </a:lnTo>
                    <a:lnTo>
                      <a:pt x="17408" y="14840"/>
                    </a:lnTo>
                    <a:lnTo>
                      <a:pt x="17658" y="14454"/>
                    </a:lnTo>
                    <a:lnTo>
                      <a:pt x="17885" y="14044"/>
                    </a:lnTo>
                    <a:lnTo>
                      <a:pt x="18089" y="13635"/>
                    </a:lnTo>
                    <a:lnTo>
                      <a:pt x="18271" y="13204"/>
                    </a:lnTo>
                    <a:lnTo>
                      <a:pt x="18453" y="12772"/>
                    </a:lnTo>
                    <a:lnTo>
                      <a:pt x="18589" y="12340"/>
                    </a:lnTo>
                    <a:lnTo>
                      <a:pt x="18726" y="11886"/>
                    </a:lnTo>
                    <a:lnTo>
                      <a:pt x="18839" y="11431"/>
                    </a:lnTo>
                    <a:lnTo>
                      <a:pt x="18907" y="10954"/>
                    </a:lnTo>
                    <a:lnTo>
                      <a:pt x="18976" y="10477"/>
                    </a:lnTo>
                    <a:lnTo>
                      <a:pt x="19021" y="9999"/>
                    </a:lnTo>
                    <a:lnTo>
                      <a:pt x="19021" y="9522"/>
                    </a:lnTo>
                    <a:lnTo>
                      <a:pt x="19021" y="9022"/>
                    </a:lnTo>
                    <a:lnTo>
                      <a:pt x="18976" y="8545"/>
                    </a:lnTo>
                    <a:lnTo>
                      <a:pt x="18907" y="8068"/>
                    </a:lnTo>
                    <a:lnTo>
                      <a:pt x="18839" y="7590"/>
                    </a:lnTo>
                    <a:lnTo>
                      <a:pt x="18726" y="7136"/>
                    </a:lnTo>
                    <a:lnTo>
                      <a:pt x="18589" y="6681"/>
                    </a:lnTo>
                    <a:lnTo>
                      <a:pt x="18453" y="6250"/>
                    </a:lnTo>
                    <a:lnTo>
                      <a:pt x="18271" y="5818"/>
                    </a:lnTo>
                    <a:lnTo>
                      <a:pt x="18089" y="5386"/>
                    </a:lnTo>
                    <a:lnTo>
                      <a:pt x="17885" y="4977"/>
                    </a:lnTo>
                    <a:lnTo>
                      <a:pt x="17658" y="4591"/>
                    </a:lnTo>
                    <a:lnTo>
                      <a:pt x="17408" y="4204"/>
                    </a:lnTo>
                    <a:lnTo>
                      <a:pt x="17135" y="3818"/>
                    </a:lnTo>
                    <a:lnTo>
                      <a:pt x="16862" y="3454"/>
                    </a:lnTo>
                    <a:lnTo>
                      <a:pt x="16544" y="3114"/>
                    </a:lnTo>
                    <a:lnTo>
                      <a:pt x="16249" y="2795"/>
                    </a:lnTo>
                    <a:lnTo>
                      <a:pt x="15908" y="2477"/>
                    </a:lnTo>
                    <a:lnTo>
                      <a:pt x="15567" y="2182"/>
                    </a:lnTo>
                    <a:lnTo>
                      <a:pt x="15203" y="1886"/>
                    </a:lnTo>
                    <a:lnTo>
                      <a:pt x="14840" y="1614"/>
                    </a:lnTo>
                    <a:lnTo>
                      <a:pt x="14453" y="1386"/>
                    </a:lnTo>
                    <a:lnTo>
                      <a:pt x="14044" y="1159"/>
                    </a:lnTo>
                    <a:lnTo>
                      <a:pt x="13635" y="932"/>
                    </a:lnTo>
                    <a:lnTo>
                      <a:pt x="13226" y="750"/>
                    </a:lnTo>
                    <a:lnTo>
                      <a:pt x="12794" y="568"/>
                    </a:lnTo>
                    <a:lnTo>
                      <a:pt x="12340" y="432"/>
                    </a:lnTo>
                    <a:lnTo>
                      <a:pt x="11885" y="296"/>
                    </a:lnTo>
                    <a:lnTo>
                      <a:pt x="11431" y="205"/>
                    </a:lnTo>
                    <a:lnTo>
                      <a:pt x="10954" y="114"/>
                    </a:lnTo>
                    <a:lnTo>
                      <a:pt x="10476" y="46"/>
                    </a:lnTo>
                    <a:lnTo>
                      <a:pt x="9999" y="23"/>
                    </a:lnTo>
                    <a:lnTo>
                      <a:pt x="95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5"/>
              <p:cNvSpPr/>
              <p:nvPr/>
            </p:nvSpPr>
            <p:spPr>
              <a:xfrm>
                <a:off x="3511425" y="389200"/>
                <a:ext cx="575016" cy="575016"/>
              </a:xfrm>
              <a:custGeom>
                <a:avLst/>
                <a:gdLst/>
                <a:ahLst/>
                <a:cxnLst/>
                <a:rect l="l" t="t" r="r" b="b"/>
                <a:pathLst>
                  <a:path w="19249" h="19249" extrusionOk="0">
                    <a:moveTo>
                      <a:pt x="10113" y="228"/>
                    </a:moveTo>
                    <a:lnTo>
                      <a:pt x="10590" y="273"/>
                    </a:lnTo>
                    <a:lnTo>
                      <a:pt x="11068" y="341"/>
                    </a:lnTo>
                    <a:lnTo>
                      <a:pt x="11522" y="410"/>
                    </a:lnTo>
                    <a:lnTo>
                      <a:pt x="11977" y="523"/>
                    </a:lnTo>
                    <a:lnTo>
                      <a:pt x="12431" y="660"/>
                    </a:lnTo>
                    <a:lnTo>
                      <a:pt x="12863" y="796"/>
                    </a:lnTo>
                    <a:lnTo>
                      <a:pt x="13272" y="955"/>
                    </a:lnTo>
                    <a:lnTo>
                      <a:pt x="13704" y="1160"/>
                    </a:lnTo>
                    <a:lnTo>
                      <a:pt x="14113" y="1364"/>
                    </a:lnTo>
                    <a:lnTo>
                      <a:pt x="14499" y="1591"/>
                    </a:lnTo>
                    <a:lnTo>
                      <a:pt x="14885" y="1841"/>
                    </a:lnTo>
                    <a:lnTo>
                      <a:pt x="15249" y="2091"/>
                    </a:lnTo>
                    <a:lnTo>
                      <a:pt x="15613" y="2387"/>
                    </a:lnTo>
                    <a:lnTo>
                      <a:pt x="15954" y="2682"/>
                    </a:lnTo>
                    <a:lnTo>
                      <a:pt x="16272" y="2978"/>
                    </a:lnTo>
                    <a:lnTo>
                      <a:pt x="16590" y="3318"/>
                    </a:lnTo>
                    <a:lnTo>
                      <a:pt x="16885" y="3659"/>
                    </a:lnTo>
                    <a:lnTo>
                      <a:pt x="17158" y="4000"/>
                    </a:lnTo>
                    <a:lnTo>
                      <a:pt x="17431" y="4364"/>
                    </a:lnTo>
                    <a:lnTo>
                      <a:pt x="17658" y="4750"/>
                    </a:lnTo>
                    <a:lnTo>
                      <a:pt x="17885" y="5159"/>
                    </a:lnTo>
                    <a:lnTo>
                      <a:pt x="18090" y="5546"/>
                    </a:lnTo>
                    <a:lnTo>
                      <a:pt x="18294" y="5977"/>
                    </a:lnTo>
                    <a:lnTo>
                      <a:pt x="18453" y="6386"/>
                    </a:lnTo>
                    <a:lnTo>
                      <a:pt x="18612" y="6841"/>
                    </a:lnTo>
                    <a:lnTo>
                      <a:pt x="18726" y="7273"/>
                    </a:lnTo>
                    <a:lnTo>
                      <a:pt x="18840" y="7727"/>
                    </a:lnTo>
                    <a:lnTo>
                      <a:pt x="18908" y="8204"/>
                    </a:lnTo>
                    <a:lnTo>
                      <a:pt x="18976" y="8659"/>
                    </a:lnTo>
                    <a:lnTo>
                      <a:pt x="19021" y="9136"/>
                    </a:lnTo>
                    <a:lnTo>
                      <a:pt x="19021" y="9636"/>
                    </a:lnTo>
                    <a:lnTo>
                      <a:pt x="19021" y="10113"/>
                    </a:lnTo>
                    <a:lnTo>
                      <a:pt x="18976" y="10591"/>
                    </a:lnTo>
                    <a:lnTo>
                      <a:pt x="18908" y="11045"/>
                    </a:lnTo>
                    <a:lnTo>
                      <a:pt x="18840" y="11522"/>
                    </a:lnTo>
                    <a:lnTo>
                      <a:pt x="18726" y="11977"/>
                    </a:lnTo>
                    <a:lnTo>
                      <a:pt x="18612" y="12409"/>
                    </a:lnTo>
                    <a:lnTo>
                      <a:pt x="18453" y="12863"/>
                    </a:lnTo>
                    <a:lnTo>
                      <a:pt x="18294" y="13272"/>
                    </a:lnTo>
                    <a:lnTo>
                      <a:pt x="18090" y="13704"/>
                    </a:lnTo>
                    <a:lnTo>
                      <a:pt x="17885" y="14113"/>
                    </a:lnTo>
                    <a:lnTo>
                      <a:pt x="17658" y="14499"/>
                    </a:lnTo>
                    <a:lnTo>
                      <a:pt x="17431" y="14886"/>
                    </a:lnTo>
                    <a:lnTo>
                      <a:pt x="17158" y="15249"/>
                    </a:lnTo>
                    <a:lnTo>
                      <a:pt x="16885" y="15590"/>
                    </a:lnTo>
                    <a:lnTo>
                      <a:pt x="16590" y="15931"/>
                    </a:lnTo>
                    <a:lnTo>
                      <a:pt x="16272" y="16272"/>
                    </a:lnTo>
                    <a:lnTo>
                      <a:pt x="15954" y="16590"/>
                    </a:lnTo>
                    <a:lnTo>
                      <a:pt x="15613" y="16886"/>
                    </a:lnTo>
                    <a:lnTo>
                      <a:pt x="15249" y="17158"/>
                    </a:lnTo>
                    <a:lnTo>
                      <a:pt x="14885" y="17408"/>
                    </a:lnTo>
                    <a:lnTo>
                      <a:pt x="14499" y="17658"/>
                    </a:lnTo>
                    <a:lnTo>
                      <a:pt x="14113" y="17885"/>
                    </a:lnTo>
                    <a:lnTo>
                      <a:pt x="13704" y="18090"/>
                    </a:lnTo>
                    <a:lnTo>
                      <a:pt x="13272" y="18294"/>
                    </a:lnTo>
                    <a:lnTo>
                      <a:pt x="12863" y="18454"/>
                    </a:lnTo>
                    <a:lnTo>
                      <a:pt x="12431" y="18613"/>
                    </a:lnTo>
                    <a:lnTo>
                      <a:pt x="11977" y="18726"/>
                    </a:lnTo>
                    <a:lnTo>
                      <a:pt x="11522" y="18840"/>
                    </a:lnTo>
                    <a:lnTo>
                      <a:pt x="11068" y="18908"/>
                    </a:lnTo>
                    <a:lnTo>
                      <a:pt x="10590" y="18976"/>
                    </a:lnTo>
                    <a:lnTo>
                      <a:pt x="10113" y="19022"/>
                    </a:lnTo>
                    <a:lnTo>
                      <a:pt x="9136" y="19022"/>
                    </a:lnTo>
                    <a:lnTo>
                      <a:pt x="8659" y="18976"/>
                    </a:lnTo>
                    <a:lnTo>
                      <a:pt x="8204" y="18908"/>
                    </a:lnTo>
                    <a:lnTo>
                      <a:pt x="7727" y="18840"/>
                    </a:lnTo>
                    <a:lnTo>
                      <a:pt x="7272" y="18726"/>
                    </a:lnTo>
                    <a:lnTo>
                      <a:pt x="6841" y="18613"/>
                    </a:lnTo>
                    <a:lnTo>
                      <a:pt x="6409" y="18454"/>
                    </a:lnTo>
                    <a:lnTo>
                      <a:pt x="5977" y="18294"/>
                    </a:lnTo>
                    <a:lnTo>
                      <a:pt x="5545" y="18090"/>
                    </a:lnTo>
                    <a:lnTo>
                      <a:pt x="5159" y="17885"/>
                    </a:lnTo>
                    <a:lnTo>
                      <a:pt x="4750" y="17658"/>
                    </a:lnTo>
                    <a:lnTo>
                      <a:pt x="4386" y="17408"/>
                    </a:lnTo>
                    <a:lnTo>
                      <a:pt x="4000" y="17158"/>
                    </a:lnTo>
                    <a:lnTo>
                      <a:pt x="3659" y="16886"/>
                    </a:lnTo>
                    <a:lnTo>
                      <a:pt x="3318" y="16590"/>
                    </a:lnTo>
                    <a:lnTo>
                      <a:pt x="2977" y="16272"/>
                    </a:lnTo>
                    <a:lnTo>
                      <a:pt x="2682" y="15931"/>
                    </a:lnTo>
                    <a:lnTo>
                      <a:pt x="2387" y="15590"/>
                    </a:lnTo>
                    <a:lnTo>
                      <a:pt x="2091" y="15249"/>
                    </a:lnTo>
                    <a:lnTo>
                      <a:pt x="1841" y="14886"/>
                    </a:lnTo>
                    <a:lnTo>
                      <a:pt x="1591" y="14499"/>
                    </a:lnTo>
                    <a:lnTo>
                      <a:pt x="1364" y="14113"/>
                    </a:lnTo>
                    <a:lnTo>
                      <a:pt x="1159" y="13704"/>
                    </a:lnTo>
                    <a:lnTo>
                      <a:pt x="978" y="13272"/>
                    </a:lnTo>
                    <a:lnTo>
                      <a:pt x="796" y="12863"/>
                    </a:lnTo>
                    <a:lnTo>
                      <a:pt x="659" y="12409"/>
                    </a:lnTo>
                    <a:lnTo>
                      <a:pt x="523" y="11977"/>
                    </a:lnTo>
                    <a:lnTo>
                      <a:pt x="409" y="11522"/>
                    </a:lnTo>
                    <a:lnTo>
                      <a:pt x="341" y="11045"/>
                    </a:lnTo>
                    <a:lnTo>
                      <a:pt x="273" y="10591"/>
                    </a:lnTo>
                    <a:lnTo>
                      <a:pt x="250" y="10113"/>
                    </a:lnTo>
                    <a:lnTo>
                      <a:pt x="228" y="9636"/>
                    </a:lnTo>
                    <a:lnTo>
                      <a:pt x="250" y="9136"/>
                    </a:lnTo>
                    <a:lnTo>
                      <a:pt x="273" y="8659"/>
                    </a:lnTo>
                    <a:lnTo>
                      <a:pt x="341" y="8204"/>
                    </a:lnTo>
                    <a:lnTo>
                      <a:pt x="409" y="7727"/>
                    </a:lnTo>
                    <a:lnTo>
                      <a:pt x="523" y="7273"/>
                    </a:lnTo>
                    <a:lnTo>
                      <a:pt x="659" y="6841"/>
                    </a:lnTo>
                    <a:lnTo>
                      <a:pt x="796" y="6386"/>
                    </a:lnTo>
                    <a:lnTo>
                      <a:pt x="978" y="5977"/>
                    </a:lnTo>
                    <a:lnTo>
                      <a:pt x="1159" y="5546"/>
                    </a:lnTo>
                    <a:lnTo>
                      <a:pt x="1364" y="5159"/>
                    </a:lnTo>
                    <a:lnTo>
                      <a:pt x="1591" y="4750"/>
                    </a:lnTo>
                    <a:lnTo>
                      <a:pt x="1841" y="4364"/>
                    </a:lnTo>
                    <a:lnTo>
                      <a:pt x="2091" y="4000"/>
                    </a:lnTo>
                    <a:lnTo>
                      <a:pt x="2387" y="3659"/>
                    </a:lnTo>
                    <a:lnTo>
                      <a:pt x="2682" y="3318"/>
                    </a:lnTo>
                    <a:lnTo>
                      <a:pt x="2977" y="2978"/>
                    </a:lnTo>
                    <a:lnTo>
                      <a:pt x="3318" y="2682"/>
                    </a:lnTo>
                    <a:lnTo>
                      <a:pt x="3659" y="2387"/>
                    </a:lnTo>
                    <a:lnTo>
                      <a:pt x="4000" y="2091"/>
                    </a:lnTo>
                    <a:lnTo>
                      <a:pt x="4386" y="1841"/>
                    </a:lnTo>
                    <a:lnTo>
                      <a:pt x="4750" y="1591"/>
                    </a:lnTo>
                    <a:lnTo>
                      <a:pt x="5159" y="1364"/>
                    </a:lnTo>
                    <a:lnTo>
                      <a:pt x="5545" y="1160"/>
                    </a:lnTo>
                    <a:lnTo>
                      <a:pt x="5977" y="955"/>
                    </a:lnTo>
                    <a:lnTo>
                      <a:pt x="6409" y="796"/>
                    </a:lnTo>
                    <a:lnTo>
                      <a:pt x="6841" y="660"/>
                    </a:lnTo>
                    <a:lnTo>
                      <a:pt x="7272" y="523"/>
                    </a:lnTo>
                    <a:lnTo>
                      <a:pt x="7727" y="410"/>
                    </a:lnTo>
                    <a:lnTo>
                      <a:pt x="8204" y="341"/>
                    </a:lnTo>
                    <a:lnTo>
                      <a:pt x="8659" y="273"/>
                    </a:lnTo>
                    <a:lnTo>
                      <a:pt x="9136" y="228"/>
                    </a:lnTo>
                    <a:close/>
                    <a:moveTo>
                      <a:pt x="9636" y="1"/>
                    </a:moveTo>
                    <a:lnTo>
                      <a:pt x="9136" y="23"/>
                    </a:lnTo>
                    <a:lnTo>
                      <a:pt x="8636" y="46"/>
                    </a:lnTo>
                    <a:lnTo>
                      <a:pt x="8159" y="114"/>
                    </a:lnTo>
                    <a:lnTo>
                      <a:pt x="7682" y="205"/>
                    </a:lnTo>
                    <a:lnTo>
                      <a:pt x="7227" y="296"/>
                    </a:lnTo>
                    <a:lnTo>
                      <a:pt x="6773" y="432"/>
                    </a:lnTo>
                    <a:lnTo>
                      <a:pt x="6318" y="591"/>
                    </a:lnTo>
                    <a:lnTo>
                      <a:pt x="5886" y="751"/>
                    </a:lnTo>
                    <a:lnTo>
                      <a:pt x="5454" y="955"/>
                    </a:lnTo>
                    <a:lnTo>
                      <a:pt x="5045" y="1160"/>
                    </a:lnTo>
                    <a:lnTo>
                      <a:pt x="4636" y="1387"/>
                    </a:lnTo>
                    <a:lnTo>
                      <a:pt x="4250" y="1637"/>
                    </a:lnTo>
                    <a:lnTo>
                      <a:pt x="3864" y="1910"/>
                    </a:lnTo>
                    <a:lnTo>
                      <a:pt x="3500" y="2205"/>
                    </a:lnTo>
                    <a:lnTo>
                      <a:pt x="3159" y="2500"/>
                    </a:lnTo>
                    <a:lnTo>
                      <a:pt x="2818" y="2819"/>
                    </a:lnTo>
                    <a:lnTo>
                      <a:pt x="2500" y="3159"/>
                    </a:lnTo>
                    <a:lnTo>
                      <a:pt x="2205" y="3500"/>
                    </a:lnTo>
                    <a:lnTo>
                      <a:pt x="1909" y="3864"/>
                    </a:lnTo>
                    <a:lnTo>
                      <a:pt x="1659" y="4250"/>
                    </a:lnTo>
                    <a:lnTo>
                      <a:pt x="1409" y="4637"/>
                    </a:lnTo>
                    <a:lnTo>
                      <a:pt x="1159" y="5046"/>
                    </a:lnTo>
                    <a:lnTo>
                      <a:pt x="955" y="5455"/>
                    </a:lnTo>
                    <a:lnTo>
                      <a:pt x="750" y="5886"/>
                    </a:lnTo>
                    <a:lnTo>
                      <a:pt x="591" y="6318"/>
                    </a:lnTo>
                    <a:lnTo>
                      <a:pt x="432" y="6773"/>
                    </a:lnTo>
                    <a:lnTo>
                      <a:pt x="319" y="7227"/>
                    </a:lnTo>
                    <a:lnTo>
                      <a:pt x="205" y="7682"/>
                    </a:lnTo>
                    <a:lnTo>
                      <a:pt x="114" y="8159"/>
                    </a:lnTo>
                    <a:lnTo>
                      <a:pt x="46" y="8636"/>
                    </a:lnTo>
                    <a:lnTo>
                      <a:pt x="23" y="9136"/>
                    </a:lnTo>
                    <a:lnTo>
                      <a:pt x="0" y="9636"/>
                    </a:lnTo>
                    <a:lnTo>
                      <a:pt x="23" y="10113"/>
                    </a:lnTo>
                    <a:lnTo>
                      <a:pt x="46" y="10613"/>
                    </a:lnTo>
                    <a:lnTo>
                      <a:pt x="114" y="11091"/>
                    </a:lnTo>
                    <a:lnTo>
                      <a:pt x="205" y="11568"/>
                    </a:lnTo>
                    <a:lnTo>
                      <a:pt x="319" y="12022"/>
                    </a:lnTo>
                    <a:lnTo>
                      <a:pt x="432" y="12477"/>
                    </a:lnTo>
                    <a:lnTo>
                      <a:pt x="591" y="12931"/>
                    </a:lnTo>
                    <a:lnTo>
                      <a:pt x="750" y="13363"/>
                    </a:lnTo>
                    <a:lnTo>
                      <a:pt x="955" y="13795"/>
                    </a:lnTo>
                    <a:lnTo>
                      <a:pt x="1159" y="14204"/>
                    </a:lnTo>
                    <a:lnTo>
                      <a:pt x="1409" y="14613"/>
                    </a:lnTo>
                    <a:lnTo>
                      <a:pt x="1659" y="14999"/>
                    </a:lnTo>
                    <a:lnTo>
                      <a:pt x="1909" y="15386"/>
                    </a:lnTo>
                    <a:lnTo>
                      <a:pt x="2205" y="15749"/>
                    </a:lnTo>
                    <a:lnTo>
                      <a:pt x="2500" y="16090"/>
                    </a:lnTo>
                    <a:lnTo>
                      <a:pt x="2818" y="16431"/>
                    </a:lnTo>
                    <a:lnTo>
                      <a:pt x="3159" y="16749"/>
                    </a:lnTo>
                    <a:lnTo>
                      <a:pt x="3500" y="17045"/>
                    </a:lnTo>
                    <a:lnTo>
                      <a:pt x="3864" y="17340"/>
                    </a:lnTo>
                    <a:lnTo>
                      <a:pt x="4250" y="17613"/>
                    </a:lnTo>
                    <a:lnTo>
                      <a:pt x="4636" y="17863"/>
                    </a:lnTo>
                    <a:lnTo>
                      <a:pt x="5045" y="18090"/>
                    </a:lnTo>
                    <a:lnTo>
                      <a:pt x="5454" y="18294"/>
                    </a:lnTo>
                    <a:lnTo>
                      <a:pt x="5886" y="18499"/>
                    </a:lnTo>
                    <a:lnTo>
                      <a:pt x="6318" y="18658"/>
                    </a:lnTo>
                    <a:lnTo>
                      <a:pt x="6773" y="18817"/>
                    </a:lnTo>
                    <a:lnTo>
                      <a:pt x="7227" y="18954"/>
                    </a:lnTo>
                    <a:lnTo>
                      <a:pt x="7682" y="19044"/>
                    </a:lnTo>
                    <a:lnTo>
                      <a:pt x="8159" y="19135"/>
                    </a:lnTo>
                    <a:lnTo>
                      <a:pt x="8636" y="19203"/>
                    </a:lnTo>
                    <a:lnTo>
                      <a:pt x="9136" y="19226"/>
                    </a:lnTo>
                    <a:lnTo>
                      <a:pt x="9636" y="19249"/>
                    </a:lnTo>
                    <a:lnTo>
                      <a:pt x="10113" y="19226"/>
                    </a:lnTo>
                    <a:lnTo>
                      <a:pt x="10613" y="19203"/>
                    </a:lnTo>
                    <a:lnTo>
                      <a:pt x="11090" y="19135"/>
                    </a:lnTo>
                    <a:lnTo>
                      <a:pt x="11568" y="19044"/>
                    </a:lnTo>
                    <a:lnTo>
                      <a:pt x="12022" y="18954"/>
                    </a:lnTo>
                    <a:lnTo>
                      <a:pt x="12477" y="18817"/>
                    </a:lnTo>
                    <a:lnTo>
                      <a:pt x="12931" y="18658"/>
                    </a:lnTo>
                    <a:lnTo>
                      <a:pt x="13363" y="18499"/>
                    </a:lnTo>
                    <a:lnTo>
                      <a:pt x="13795" y="18294"/>
                    </a:lnTo>
                    <a:lnTo>
                      <a:pt x="14204" y="18090"/>
                    </a:lnTo>
                    <a:lnTo>
                      <a:pt x="14613" y="17863"/>
                    </a:lnTo>
                    <a:lnTo>
                      <a:pt x="14999" y="17613"/>
                    </a:lnTo>
                    <a:lnTo>
                      <a:pt x="15385" y="17340"/>
                    </a:lnTo>
                    <a:lnTo>
                      <a:pt x="15749" y="17045"/>
                    </a:lnTo>
                    <a:lnTo>
                      <a:pt x="16090" y="16749"/>
                    </a:lnTo>
                    <a:lnTo>
                      <a:pt x="16431" y="16431"/>
                    </a:lnTo>
                    <a:lnTo>
                      <a:pt x="16749" y="16090"/>
                    </a:lnTo>
                    <a:lnTo>
                      <a:pt x="17044" y="15749"/>
                    </a:lnTo>
                    <a:lnTo>
                      <a:pt x="17340" y="15386"/>
                    </a:lnTo>
                    <a:lnTo>
                      <a:pt x="17612" y="14999"/>
                    </a:lnTo>
                    <a:lnTo>
                      <a:pt x="17862" y="14613"/>
                    </a:lnTo>
                    <a:lnTo>
                      <a:pt x="18090" y="14204"/>
                    </a:lnTo>
                    <a:lnTo>
                      <a:pt x="18294" y="13795"/>
                    </a:lnTo>
                    <a:lnTo>
                      <a:pt x="18499" y="13363"/>
                    </a:lnTo>
                    <a:lnTo>
                      <a:pt x="18658" y="12931"/>
                    </a:lnTo>
                    <a:lnTo>
                      <a:pt x="18817" y="12477"/>
                    </a:lnTo>
                    <a:lnTo>
                      <a:pt x="18953" y="12022"/>
                    </a:lnTo>
                    <a:lnTo>
                      <a:pt x="19067" y="11568"/>
                    </a:lnTo>
                    <a:lnTo>
                      <a:pt x="19135" y="11091"/>
                    </a:lnTo>
                    <a:lnTo>
                      <a:pt x="19203" y="10613"/>
                    </a:lnTo>
                    <a:lnTo>
                      <a:pt x="19249" y="10113"/>
                    </a:lnTo>
                    <a:lnTo>
                      <a:pt x="19249" y="9636"/>
                    </a:lnTo>
                    <a:lnTo>
                      <a:pt x="19249" y="9136"/>
                    </a:lnTo>
                    <a:lnTo>
                      <a:pt x="19203" y="8636"/>
                    </a:lnTo>
                    <a:lnTo>
                      <a:pt x="19135" y="8159"/>
                    </a:lnTo>
                    <a:lnTo>
                      <a:pt x="19067" y="7682"/>
                    </a:lnTo>
                    <a:lnTo>
                      <a:pt x="18953" y="7227"/>
                    </a:lnTo>
                    <a:lnTo>
                      <a:pt x="18817" y="6773"/>
                    </a:lnTo>
                    <a:lnTo>
                      <a:pt x="18658" y="6318"/>
                    </a:lnTo>
                    <a:lnTo>
                      <a:pt x="18499" y="5886"/>
                    </a:lnTo>
                    <a:lnTo>
                      <a:pt x="18294" y="5455"/>
                    </a:lnTo>
                    <a:lnTo>
                      <a:pt x="18090" y="5046"/>
                    </a:lnTo>
                    <a:lnTo>
                      <a:pt x="17862" y="4637"/>
                    </a:lnTo>
                    <a:lnTo>
                      <a:pt x="17612" y="4250"/>
                    </a:lnTo>
                    <a:lnTo>
                      <a:pt x="17340" y="3864"/>
                    </a:lnTo>
                    <a:lnTo>
                      <a:pt x="17044" y="3500"/>
                    </a:lnTo>
                    <a:lnTo>
                      <a:pt x="16749" y="3159"/>
                    </a:lnTo>
                    <a:lnTo>
                      <a:pt x="16431" y="2819"/>
                    </a:lnTo>
                    <a:lnTo>
                      <a:pt x="16090" y="2500"/>
                    </a:lnTo>
                    <a:lnTo>
                      <a:pt x="15749" y="2205"/>
                    </a:lnTo>
                    <a:lnTo>
                      <a:pt x="15385" y="1910"/>
                    </a:lnTo>
                    <a:lnTo>
                      <a:pt x="14999" y="1637"/>
                    </a:lnTo>
                    <a:lnTo>
                      <a:pt x="14613" y="1387"/>
                    </a:lnTo>
                    <a:lnTo>
                      <a:pt x="14204" y="1160"/>
                    </a:lnTo>
                    <a:lnTo>
                      <a:pt x="13795" y="955"/>
                    </a:lnTo>
                    <a:lnTo>
                      <a:pt x="13363" y="751"/>
                    </a:lnTo>
                    <a:lnTo>
                      <a:pt x="12931" y="591"/>
                    </a:lnTo>
                    <a:lnTo>
                      <a:pt x="12477" y="432"/>
                    </a:lnTo>
                    <a:lnTo>
                      <a:pt x="12022" y="296"/>
                    </a:lnTo>
                    <a:lnTo>
                      <a:pt x="11568" y="205"/>
                    </a:lnTo>
                    <a:lnTo>
                      <a:pt x="11090" y="114"/>
                    </a:lnTo>
                    <a:lnTo>
                      <a:pt x="10613" y="46"/>
                    </a:lnTo>
                    <a:lnTo>
                      <a:pt x="10113" y="23"/>
                    </a:lnTo>
                    <a:lnTo>
                      <a:pt x="96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5"/>
              <p:cNvSpPr/>
              <p:nvPr/>
            </p:nvSpPr>
            <p:spPr>
              <a:xfrm>
                <a:off x="3695373" y="547371"/>
                <a:ext cx="194888" cy="290600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9728" extrusionOk="0">
                    <a:moveTo>
                      <a:pt x="2773" y="2205"/>
                    </a:moveTo>
                    <a:lnTo>
                      <a:pt x="2773" y="3591"/>
                    </a:lnTo>
                    <a:lnTo>
                      <a:pt x="2660" y="3523"/>
                    </a:lnTo>
                    <a:lnTo>
                      <a:pt x="2546" y="3455"/>
                    </a:lnTo>
                    <a:lnTo>
                      <a:pt x="2455" y="3364"/>
                    </a:lnTo>
                    <a:lnTo>
                      <a:pt x="2387" y="3273"/>
                    </a:lnTo>
                    <a:lnTo>
                      <a:pt x="2342" y="3182"/>
                    </a:lnTo>
                    <a:lnTo>
                      <a:pt x="2296" y="3091"/>
                    </a:lnTo>
                    <a:lnTo>
                      <a:pt x="2273" y="2978"/>
                    </a:lnTo>
                    <a:lnTo>
                      <a:pt x="2273" y="2864"/>
                    </a:lnTo>
                    <a:lnTo>
                      <a:pt x="2273" y="2750"/>
                    </a:lnTo>
                    <a:lnTo>
                      <a:pt x="2296" y="2637"/>
                    </a:lnTo>
                    <a:lnTo>
                      <a:pt x="2342" y="2546"/>
                    </a:lnTo>
                    <a:lnTo>
                      <a:pt x="2387" y="2455"/>
                    </a:lnTo>
                    <a:lnTo>
                      <a:pt x="2455" y="2387"/>
                    </a:lnTo>
                    <a:lnTo>
                      <a:pt x="2546" y="2319"/>
                    </a:lnTo>
                    <a:lnTo>
                      <a:pt x="2660" y="2273"/>
                    </a:lnTo>
                    <a:lnTo>
                      <a:pt x="2773" y="2205"/>
                    </a:lnTo>
                    <a:close/>
                    <a:moveTo>
                      <a:pt x="4023" y="5796"/>
                    </a:moveTo>
                    <a:lnTo>
                      <a:pt x="4182" y="5864"/>
                    </a:lnTo>
                    <a:lnTo>
                      <a:pt x="4319" y="5955"/>
                    </a:lnTo>
                    <a:lnTo>
                      <a:pt x="4432" y="6023"/>
                    </a:lnTo>
                    <a:lnTo>
                      <a:pt x="4501" y="6114"/>
                    </a:lnTo>
                    <a:lnTo>
                      <a:pt x="4546" y="6205"/>
                    </a:lnTo>
                    <a:lnTo>
                      <a:pt x="4591" y="6296"/>
                    </a:lnTo>
                    <a:lnTo>
                      <a:pt x="4614" y="6409"/>
                    </a:lnTo>
                    <a:lnTo>
                      <a:pt x="4637" y="6523"/>
                    </a:lnTo>
                    <a:lnTo>
                      <a:pt x="4614" y="6659"/>
                    </a:lnTo>
                    <a:lnTo>
                      <a:pt x="4591" y="6773"/>
                    </a:lnTo>
                    <a:lnTo>
                      <a:pt x="4546" y="6886"/>
                    </a:lnTo>
                    <a:lnTo>
                      <a:pt x="4478" y="6977"/>
                    </a:lnTo>
                    <a:lnTo>
                      <a:pt x="4387" y="7068"/>
                    </a:lnTo>
                    <a:lnTo>
                      <a:pt x="4296" y="7136"/>
                    </a:lnTo>
                    <a:lnTo>
                      <a:pt x="4160" y="7205"/>
                    </a:lnTo>
                    <a:lnTo>
                      <a:pt x="4023" y="7250"/>
                    </a:lnTo>
                    <a:lnTo>
                      <a:pt x="4023" y="5796"/>
                    </a:lnTo>
                    <a:close/>
                    <a:moveTo>
                      <a:pt x="2773" y="1"/>
                    </a:moveTo>
                    <a:lnTo>
                      <a:pt x="2773" y="569"/>
                    </a:lnTo>
                    <a:lnTo>
                      <a:pt x="2501" y="614"/>
                    </a:lnTo>
                    <a:lnTo>
                      <a:pt x="2251" y="660"/>
                    </a:lnTo>
                    <a:lnTo>
                      <a:pt x="2023" y="751"/>
                    </a:lnTo>
                    <a:lnTo>
                      <a:pt x="1796" y="841"/>
                    </a:lnTo>
                    <a:lnTo>
                      <a:pt x="1592" y="932"/>
                    </a:lnTo>
                    <a:lnTo>
                      <a:pt x="1387" y="1069"/>
                    </a:lnTo>
                    <a:lnTo>
                      <a:pt x="1205" y="1205"/>
                    </a:lnTo>
                    <a:lnTo>
                      <a:pt x="1024" y="1364"/>
                    </a:lnTo>
                    <a:lnTo>
                      <a:pt x="887" y="1523"/>
                    </a:lnTo>
                    <a:lnTo>
                      <a:pt x="751" y="1705"/>
                    </a:lnTo>
                    <a:lnTo>
                      <a:pt x="637" y="1910"/>
                    </a:lnTo>
                    <a:lnTo>
                      <a:pt x="546" y="2091"/>
                    </a:lnTo>
                    <a:lnTo>
                      <a:pt x="455" y="2319"/>
                    </a:lnTo>
                    <a:lnTo>
                      <a:pt x="410" y="2546"/>
                    </a:lnTo>
                    <a:lnTo>
                      <a:pt x="387" y="2773"/>
                    </a:lnTo>
                    <a:lnTo>
                      <a:pt x="365" y="3023"/>
                    </a:lnTo>
                    <a:lnTo>
                      <a:pt x="387" y="3273"/>
                    </a:lnTo>
                    <a:lnTo>
                      <a:pt x="410" y="3500"/>
                    </a:lnTo>
                    <a:lnTo>
                      <a:pt x="455" y="3728"/>
                    </a:lnTo>
                    <a:lnTo>
                      <a:pt x="524" y="3909"/>
                    </a:lnTo>
                    <a:lnTo>
                      <a:pt x="592" y="4114"/>
                    </a:lnTo>
                    <a:lnTo>
                      <a:pt x="705" y="4273"/>
                    </a:lnTo>
                    <a:lnTo>
                      <a:pt x="819" y="4432"/>
                    </a:lnTo>
                    <a:lnTo>
                      <a:pt x="955" y="4568"/>
                    </a:lnTo>
                    <a:lnTo>
                      <a:pt x="1114" y="4705"/>
                    </a:lnTo>
                    <a:lnTo>
                      <a:pt x="1274" y="4841"/>
                    </a:lnTo>
                    <a:lnTo>
                      <a:pt x="1478" y="4955"/>
                    </a:lnTo>
                    <a:lnTo>
                      <a:pt x="1705" y="5068"/>
                    </a:lnTo>
                    <a:lnTo>
                      <a:pt x="1933" y="5159"/>
                    </a:lnTo>
                    <a:lnTo>
                      <a:pt x="2183" y="5250"/>
                    </a:lnTo>
                    <a:lnTo>
                      <a:pt x="2773" y="5432"/>
                    </a:lnTo>
                    <a:lnTo>
                      <a:pt x="2773" y="7205"/>
                    </a:lnTo>
                    <a:lnTo>
                      <a:pt x="2592" y="7136"/>
                    </a:lnTo>
                    <a:lnTo>
                      <a:pt x="2387" y="7045"/>
                    </a:lnTo>
                    <a:lnTo>
                      <a:pt x="1978" y="6818"/>
                    </a:lnTo>
                    <a:lnTo>
                      <a:pt x="1546" y="6523"/>
                    </a:lnTo>
                    <a:lnTo>
                      <a:pt x="1114" y="6159"/>
                    </a:lnTo>
                    <a:lnTo>
                      <a:pt x="1" y="7500"/>
                    </a:lnTo>
                    <a:lnTo>
                      <a:pt x="319" y="7773"/>
                    </a:lnTo>
                    <a:lnTo>
                      <a:pt x="660" y="8000"/>
                    </a:lnTo>
                    <a:lnTo>
                      <a:pt x="978" y="8227"/>
                    </a:lnTo>
                    <a:lnTo>
                      <a:pt x="1319" y="8409"/>
                    </a:lnTo>
                    <a:lnTo>
                      <a:pt x="1683" y="8568"/>
                    </a:lnTo>
                    <a:lnTo>
                      <a:pt x="2046" y="8682"/>
                    </a:lnTo>
                    <a:lnTo>
                      <a:pt x="2410" y="8795"/>
                    </a:lnTo>
                    <a:lnTo>
                      <a:pt x="2773" y="8863"/>
                    </a:lnTo>
                    <a:lnTo>
                      <a:pt x="2773" y="9727"/>
                    </a:lnTo>
                    <a:lnTo>
                      <a:pt x="4023" y="9727"/>
                    </a:lnTo>
                    <a:lnTo>
                      <a:pt x="4023" y="8909"/>
                    </a:lnTo>
                    <a:lnTo>
                      <a:pt x="4296" y="8863"/>
                    </a:lnTo>
                    <a:lnTo>
                      <a:pt x="4569" y="8795"/>
                    </a:lnTo>
                    <a:lnTo>
                      <a:pt x="4819" y="8727"/>
                    </a:lnTo>
                    <a:lnTo>
                      <a:pt x="5046" y="8636"/>
                    </a:lnTo>
                    <a:lnTo>
                      <a:pt x="5273" y="8523"/>
                    </a:lnTo>
                    <a:lnTo>
                      <a:pt x="5478" y="8409"/>
                    </a:lnTo>
                    <a:lnTo>
                      <a:pt x="5660" y="8273"/>
                    </a:lnTo>
                    <a:lnTo>
                      <a:pt x="5841" y="8114"/>
                    </a:lnTo>
                    <a:lnTo>
                      <a:pt x="6000" y="7932"/>
                    </a:lnTo>
                    <a:lnTo>
                      <a:pt x="6137" y="7750"/>
                    </a:lnTo>
                    <a:lnTo>
                      <a:pt x="6250" y="7568"/>
                    </a:lnTo>
                    <a:lnTo>
                      <a:pt x="6364" y="7364"/>
                    </a:lnTo>
                    <a:lnTo>
                      <a:pt x="6432" y="7136"/>
                    </a:lnTo>
                    <a:lnTo>
                      <a:pt x="6478" y="6909"/>
                    </a:lnTo>
                    <a:lnTo>
                      <a:pt x="6523" y="6682"/>
                    </a:lnTo>
                    <a:lnTo>
                      <a:pt x="6523" y="6432"/>
                    </a:lnTo>
                    <a:lnTo>
                      <a:pt x="6523" y="6182"/>
                    </a:lnTo>
                    <a:lnTo>
                      <a:pt x="6478" y="5955"/>
                    </a:lnTo>
                    <a:lnTo>
                      <a:pt x="6432" y="5727"/>
                    </a:lnTo>
                    <a:lnTo>
                      <a:pt x="6364" y="5523"/>
                    </a:lnTo>
                    <a:lnTo>
                      <a:pt x="6296" y="5341"/>
                    </a:lnTo>
                    <a:lnTo>
                      <a:pt x="6182" y="5159"/>
                    </a:lnTo>
                    <a:lnTo>
                      <a:pt x="6046" y="5000"/>
                    </a:lnTo>
                    <a:lnTo>
                      <a:pt x="5909" y="4864"/>
                    </a:lnTo>
                    <a:lnTo>
                      <a:pt x="5750" y="4727"/>
                    </a:lnTo>
                    <a:lnTo>
                      <a:pt x="5569" y="4591"/>
                    </a:lnTo>
                    <a:lnTo>
                      <a:pt x="5364" y="4477"/>
                    </a:lnTo>
                    <a:lnTo>
                      <a:pt x="5137" y="4364"/>
                    </a:lnTo>
                    <a:lnTo>
                      <a:pt x="4887" y="4250"/>
                    </a:lnTo>
                    <a:lnTo>
                      <a:pt x="4614" y="4137"/>
                    </a:lnTo>
                    <a:lnTo>
                      <a:pt x="4023" y="3955"/>
                    </a:lnTo>
                    <a:lnTo>
                      <a:pt x="4023" y="2250"/>
                    </a:lnTo>
                    <a:lnTo>
                      <a:pt x="4341" y="2364"/>
                    </a:lnTo>
                    <a:lnTo>
                      <a:pt x="4682" y="2523"/>
                    </a:lnTo>
                    <a:lnTo>
                      <a:pt x="5046" y="2728"/>
                    </a:lnTo>
                    <a:lnTo>
                      <a:pt x="5410" y="2978"/>
                    </a:lnTo>
                    <a:lnTo>
                      <a:pt x="6387" y="1569"/>
                    </a:lnTo>
                    <a:lnTo>
                      <a:pt x="6091" y="1387"/>
                    </a:lnTo>
                    <a:lnTo>
                      <a:pt x="5796" y="1205"/>
                    </a:lnTo>
                    <a:lnTo>
                      <a:pt x="5500" y="1046"/>
                    </a:lnTo>
                    <a:lnTo>
                      <a:pt x="5205" y="932"/>
                    </a:lnTo>
                    <a:lnTo>
                      <a:pt x="4910" y="819"/>
                    </a:lnTo>
                    <a:lnTo>
                      <a:pt x="4614" y="728"/>
                    </a:lnTo>
                    <a:lnTo>
                      <a:pt x="4319" y="637"/>
                    </a:lnTo>
                    <a:lnTo>
                      <a:pt x="4023" y="591"/>
                    </a:lnTo>
                    <a:lnTo>
                      <a:pt x="40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CE815D-E9CA-A758-385B-CDA30A2C6E7C}"/>
              </a:ext>
            </a:extLst>
          </p:cNvPr>
          <p:cNvGrpSpPr/>
          <p:nvPr/>
        </p:nvGrpSpPr>
        <p:grpSpPr>
          <a:xfrm>
            <a:off x="1386331" y="18783"/>
            <a:ext cx="6186890" cy="578650"/>
            <a:chOff x="153714" y="163722"/>
            <a:chExt cx="6186890" cy="5786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E284B5-1C2D-F3DD-5BD7-8A617829B8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8478"/>
            <a:stretch/>
          </p:blipFill>
          <p:spPr>
            <a:xfrm>
              <a:off x="153714" y="163722"/>
              <a:ext cx="1454581" cy="5786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B935B4-40BB-1B46-7E74-6DEC7B5D74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915"/>
            <a:stretch/>
          </p:blipFill>
          <p:spPr>
            <a:xfrm>
              <a:off x="3198857" y="163722"/>
              <a:ext cx="3141747" cy="578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706B44-C1F2-1556-D613-93671813F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8295" y="163722"/>
              <a:ext cx="1590562" cy="5727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2" name="Google Shape;1262;p36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Prepocessing</a:t>
            </a:r>
            <a:endParaRPr lang="en-ID" dirty="0"/>
          </a:p>
        </p:txBody>
      </p:sp>
      <p:sp>
        <p:nvSpPr>
          <p:cNvPr id="1264" name="Google Shape;1264;p36"/>
          <p:cNvSpPr/>
          <p:nvPr/>
        </p:nvSpPr>
        <p:spPr>
          <a:xfrm rot="2700000">
            <a:off x="-41342" y="170929"/>
            <a:ext cx="397956" cy="401485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C4E74E-6540-B2E2-5C0F-839C123DA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6" y="1298555"/>
            <a:ext cx="2410101" cy="170124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8406F4F-4320-5577-6243-4C28AAA190A9}"/>
              </a:ext>
            </a:extLst>
          </p:cNvPr>
          <p:cNvGrpSpPr/>
          <p:nvPr/>
        </p:nvGrpSpPr>
        <p:grpSpPr>
          <a:xfrm>
            <a:off x="3729360" y="1339733"/>
            <a:ext cx="4659164" cy="1042496"/>
            <a:chOff x="3951251" y="1341515"/>
            <a:chExt cx="4659164" cy="1042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C46209-488F-A924-92E6-DDC1F83C7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1251" y="1353444"/>
              <a:ext cx="1597378" cy="103056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F3396D-6E30-DF94-8879-BAEB81101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48629" y="1353444"/>
              <a:ext cx="1530893" cy="10161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AF77A1-25D2-5471-C20D-DC20830DC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9522" y="1341515"/>
              <a:ext cx="1530893" cy="1040046"/>
            </a:xfrm>
            <a:prstGeom prst="rect">
              <a:avLst/>
            </a:prstGeom>
          </p:spPr>
        </p:pic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DAC5727A-A5BE-E7C0-8228-1AABA7AC8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845" y="2418168"/>
            <a:ext cx="1530893" cy="110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C169CEAC-AD1B-B1A9-CF5E-3BF2DF4FF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37" y="2426713"/>
            <a:ext cx="1530893" cy="111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FB035A-3B64-0B80-760F-2A35BF67B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08" y="2486432"/>
            <a:ext cx="1426472" cy="103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E3DAEBF-16DA-A698-5508-E1CA67AE4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630" y="3527114"/>
            <a:ext cx="1426472" cy="10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BAC652-DFB6-84D7-3B0A-6B5C76FE50BA}"/>
              </a:ext>
            </a:extLst>
          </p:cNvPr>
          <p:cNvSpPr txBox="1"/>
          <p:nvPr/>
        </p:nvSpPr>
        <p:spPr>
          <a:xfrm>
            <a:off x="373560" y="3489023"/>
            <a:ext cx="45868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kolom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yang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hanya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meiliki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categori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&lt;2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maka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akan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langsung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di drop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yakni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‘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policy_code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’ &amp; ‘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application_type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’</a:t>
            </a:r>
            <a:endParaRPr lang="id-ID" sz="8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endParaRPr lang="en-US" sz="8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kolom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perubahan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signifikan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rasio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'good' vs 'bad'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antara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lain:</a:t>
            </a:r>
          </a:p>
          <a:p>
            <a:pPr algn="just"/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'term’, '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pymnt_plan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’, '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initial_list_status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’, 'grade</a:t>
            </a:r>
            <a:endParaRPr lang="id-ID" sz="8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endParaRPr lang="en-US" sz="8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kolom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sedikit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perubahan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rasio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antara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lain:</a:t>
            </a:r>
          </a:p>
          <a:p>
            <a:pPr algn="just"/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‘home ownership’, ‘verification status’, ‘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initial_list_status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’, ‘collections_12_mths_ex_med’</a:t>
            </a:r>
          </a:p>
          <a:p>
            <a:pPr algn="just"/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Tapi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semuanya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bagus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, dan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bisa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dipertahankan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karena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setidaknya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berkontribusi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sesuatu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baik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itu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kecil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atau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Montserrat" panose="00000500000000000000" pitchFamily="2" charset="0"/>
              </a:rPr>
              <a:t>besar</a:t>
            </a:r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77E87-CF16-D766-914E-F51537D66F71}"/>
              </a:ext>
            </a:extLst>
          </p:cNvPr>
          <p:cNvSpPr txBox="1"/>
          <p:nvPr/>
        </p:nvSpPr>
        <p:spPr>
          <a:xfrm>
            <a:off x="4960428" y="1100279"/>
            <a:ext cx="45868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variabel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dengan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kategori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sedikit</a:t>
            </a:r>
            <a:endParaRPr lang="en-US" sz="8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7B1EF37-7D52-03BF-8FEB-57A2B1156774}"/>
              </a:ext>
            </a:extLst>
          </p:cNvPr>
          <p:cNvGrpSpPr/>
          <p:nvPr/>
        </p:nvGrpSpPr>
        <p:grpSpPr>
          <a:xfrm>
            <a:off x="3666434" y="1036123"/>
            <a:ext cx="5024749" cy="3480418"/>
            <a:chOff x="3668875" y="1370611"/>
            <a:chExt cx="5405552" cy="3727067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2DC5339A-3067-7B84-7D51-FB1FB4AD2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527" y="1370611"/>
              <a:ext cx="1187900" cy="808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EF178FF1-9ACF-122B-C08A-DC0882572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386" y="1374586"/>
              <a:ext cx="1187900" cy="808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B92A3182-2AD3-36BA-2316-9FE4F1DFD8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245" y="1370611"/>
              <a:ext cx="1320739" cy="89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>
              <a:extLst>
                <a:ext uri="{FF2B5EF4-FFF2-40B4-BE49-F238E27FC236}">
                  <a16:creationId xmlns:a16="http://schemas.microsoft.com/office/drawing/2014/main" id="{91B695D3-9D77-7DD6-EEF8-856AE64E8D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8875" y="2276340"/>
              <a:ext cx="1366162" cy="929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>
              <a:extLst>
                <a:ext uri="{FF2B5EF4-FFF2-40B4-BE49-F238E27FC236}">
                  <a16:creationId xmlns:a16="http://schemas.microsoft.com/office/drawing/2014/main" id="{38A4B1D8-F86A-11D2-040E-3296ACA12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0401" y="1395778"/>
              <a:ext cx="1246761" cy="848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>
              <a:extLst>
                <a:ext uri="{FF2B5EF4-FFF2-40B4-BE49-F238E27FC236}">
                  <a16:creationId xmlns:a16="http://schemas.microsoft.com/office/drawing/2014/main" id="{9776F7BC-E0BA-DB8A-3A22-871F6B4C3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8484" y="2298611"/>
              <a:ext cx="1246761" cy="848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4">
              <a:extLst>
                <a:ext uri="{FF2B5EF4-FFF2-40B4-BE49-F238E27FC236}">
                  <a16:creationId xmlns:a16="http://schemas.microsoft.com/office/drawing/2014/main" id="{4F83B9C7-DD94-60D1-A9A3-B4AF2765D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8875" y="3259490"/>
              <a:ext cx="1297511" cy="882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8">
              <a:extLst>
                <a:ext uri="{FF2B5EF4-FFF2-40B4-BE49-F238E27FC236}">
                  <a16:creationId xmlns:a16="http://schemas.microsoft.com/office/drawing/2014/main" id="{BEBC8AED-4C2E-1AF7-24CE-2D6F0641FA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8875" y="4164685"/>
              <a:ext cx="1255755" cy="854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0">
              <a:extLst>
                <a:ext uri="{FF2B5EF4-FFF2-40B4-BE49-F238E27FC236}">
                  <a16:creationId xmlns:a16="http://schemas.microsoft.com/office/drawing/2014/main" id="{9E69E1A3-39D8-3155-A831-4057ECA0A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245" y="2283688"/>
              <a:ext cx="1289901" cy="877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2">
              <a:extLst>
                <a:ext uri="{FF2B5EF4-FFF2-40B4-BE49-F238E27FC236}">
                  <a16:creationId xmlns:a16="http://schemas.microsoft.com/office/drawing/2014/main" id="{084485A8-C6CF-3258-C94A-FD682309C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253" y="2337247"/>
              <a:ext cx="1289901" cy="906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4">
              <a:extLst>
                <a:ext uri="{FF2B5EF4-FFF2-40B4-BE49-F238E27FC236}">
                  <a16:creationId xmlns:a16="http://schemas.microsoft.com/office/drawing/2014/main" id="{EF33541B-45C9-065C-03BC-C5598E423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8484" y="3271386"/>
              <a:ext cx="1352331" cy="901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F1F358FB-1F95-4837-146E-EDC55BBF3C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271" y="3205894"/>
              <a:ext cx="1471367" cy="1001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8">
              <a:extLst>
                <a:ext uri="{FF2B5EF4-FFF2-40B4-BE49-F238E27FC236}">
                  <a16:creationId xmlns:a16="http://schemas.microsoft.com/office/drawing/2014/main" id="{42F358BC-4540-AAD3-FB1F-65AD3E2EF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768" y="3271386"/>
              <a:ext cx="1255755" cy="854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0">
              <a:extLst>
                <a:ext uri="{FF2B5EF4-FFF2-40B4-BE49-F238E27FC236}">
                  <a16:creationId xmlns:a16="http://schemas.microsoft.com/office/drawing/2014/main" id="{719ADECD-05F1-5F88-D002-6A07A0306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624" y="4214234"/>
              <a:ext cx="1266060" cy="861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2">
              <a:extLst>
                <a:ext uri="{FF2B5EF4-FFF2-40B4-BE49-F238E27FC236}">
                  <a16:creationId xmlns:a16="http://schemas.microsoft.com/office/drawing/2014/main" id="{3FB456C2-D37B-E188-D27C-35C667A7F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173" y="4142333"/>
              <a:ext cx="1425781" cy="955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2D2D2A6-468C-98A6-BF02-EED55BF1E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3060" y="4096542"/>
              <a:ext cx="1471367" cy="1001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1741635-0DEE-5691-F241-A3AD9B4C00BE}"/>
              </a:ext>
            </a:extLst>
          </p:cNvPr>
          <p:cNvSpPr txBox="1"/>
          <p:nvPr/>
        </p:nvSpPr>
        <p:spPr>
          <a:xfrm>
            <a:off x="301958" y="1059625"/>
            <a:ext cx="30359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Yang Akan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kita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lakukan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selanjutnya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adalah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</a:p>
          <a:p>
            <a:pPr algn="just"/>
            <a:endParaRPr lang="en-US" sz="8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1.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Melihat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distribusi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dengan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membuat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histogram</a:t>
            </a:r>
          </a:p>
          <a:p>
            <a:pPr algn="just"/>
            <a:endParaRPr lang="en-US" sz="8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2.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Melihat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Korrelasi</a:t>
            </a:r>
            <a:endParaRPr lang="en-US" sz="8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endParaRPr lang="en-US" sz="8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3.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Kemudian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membuat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pivot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terhadap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variabel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target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7B8C969-684D-191E-51D6-1FFB43AA2D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4044" y="2577917"/>
            <a:ext cx="3128139" cy="126427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B805214-9C56-5ADA-827B-EEC05DA2427F}"/>
              </a:ext>
            </a:extLst>
          </p:cNvPr>
          <p:cNvSpPr txBox="1"/>
          <p:nvPr/>
        </p:nvSpPr>
        <p:spPr>
          <a:xfrm>
            <a:off x="3343728" y="44941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dirty="0">
                <a:solidFill>
                  <a:schemeClr val="bg1"/>
                </a:solidFill>
                <a:latin typeface="Fredoka One" panose="02000000000000000000" pitchFamily="2" charset="0"/>
              </a:rPr>
              <a:t>Prepocessing</a:t>
            </a:r>
            <a:endParaRPr lang="en-ID" sz="2800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7D770E-8609-2787-0029-965E42BE2FA2}"/>
              </a:ext>
            </a:extLst>
          </p:cNvPr>
          <p:cNvSpPr txBox="1"/>
          <p:nvPr/>
        </p:nvSpPr>
        <p:spPr>
          <a:xfrm>
            <a:off x="455905" y="2218701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Numerikal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18983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2" name="Google Shape;1262;p36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Prepocessing</a:t>
            </a:r>
            <a:endParaRPr lang="en-ID" dirty="0"/>
          </a:p>
        </p:txBody>
      </p:sp>
      <p:sp>
        <p:nvSpPr>
          <p:cNvPr id="1264" name="Google Shape;1264;p36"/>
          <p:cNvSpPr/>
          <p:nvPr/>
        </p:nvSpPr>
        <p:spPr>
          <a:xfrm rot="2700000">
            <a:off x="-41342" y="170929"/>
            <a:ext cx="397956" cy="401485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6D3F2-A821-979E-82CE-A00283E834E3}"/>
              </a:ext>
            </a:extLst>
          </p:cNvPr>
          <p:cNvSpPr txBox="1"/>
          <p:nvPr/>
        </p:nvSpPr>
        <p:spPr>
          <a:xfrm>
            <a:off x="713225" y="1185717"/>
            <a:ext cx="45868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Pivot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Tabel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tehadapt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target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6D65CF-5CD5-7885-840E-5ED60A1B07BE}"/>
              </a:ext>
            </a:extLst>
          </p:cNvPr>
          <p:cNvGrpSpPr/>
          <p:nvPr/>
        </p:nvGrpSpPr>
        <p:grpSpPr>
          <a:xfrm>
            <a:off x="713225" y="1654103"/>
            <a:ext cx="6231515" cy="2158136"/>
            <a:chOff x="778037" y="1290075"/>
            <a:chExt cx="6231515" cy="21581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BAC49D-7BD2-6A0B-B62B-C66F8F1A7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37" y="1290075"/>
              <a:ext cx="5665204" cy="103442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CC65B4A-5361-0252-78BC-203BC63E6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037" y="2413788"/>
              <a:ext cx="3723919" cy="10344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DC7E7E-E10D-81BD-E770-FAE252AC2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1956" y="2413789"/>
              <a:ext cx="2507596" cy="1034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62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2" name="Google Shape;1262;p36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Prepocessing</a:t>
            </a:r>
            <a:endParaRPr lang="en-ID" dirty="0"/>
          </a:p>
        </p:txBody>
      </p:sp>
      <p:sp>
        <p:nvSpPr>
          <p:cNvPr id="1264" name="Google Shape;1264;p36"/>
          <p:cNvSpPr/>
          <p:nvPr/>
        </p:nvSpPr>
        <p:spPr>
          <a:xfrm rot="2700000">
            <a:off x="-41342" y="170929"/>
            <a:ext cx="397956" cy="401485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6D3F2-A821-979E-82CE-A00283E834E3}"/>
              </a:ext>
            </a:extLst>
          </p:cNvPr>
          <p:cNvSpPr txBox="1"/>
          <p:nvPr/>
        </p:nvSpPr>
        <p:spPr>
          <a:xfrm>
            <a:off x="618290" y="1023403"/>
            <a:ext cx="45868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Melihat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Korelasi</a:t>
            </a:r>
            <a:endParaRPr lang="en-US" sz="8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9C2B29-87F9-6209-1D24-8A5FA79C4F61}"/>
              </a:ext>
            </a:extLst>
          </p:cNvPr>
          <p:cNvGrpSpPr/>
          <p:nvPr/>
        </p:nvGrpSpPr>
        <p:grpSpPr>
          <a:xfrm>
            <a:off x="440282" y="1290347"/>
            <a:ext cx="5053038" cy="2951375"/>
            <a:chOff x="1637817" y="1704945"/>
            <a:chExt cx="6366496" cy="39736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DC9607-45BB-920B-8C30-3206BCAC5CF0}"/>
                </a:ext>
              </a:extLst>
            </p:cNvPr>
            <p:cNvSpPr/>
            <p:nvPr/>
          </p:nvSpPr>
          <p:spPr>
            <a:xfrm>
              <a:off x="1637817" y="1704945"/>
              <a:ext cx="6366496" cy="3973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8A688D5-FA00-0A30-B8D8-5D338BC76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704" y="1851946"/>
              <a:ext cx="5922548" cy="3516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0A3D026-664A-D370-7D6F-BF06E169F4A2}"/>
              </a:ext>
            </a:extLst>
          </p:cNvPr>
          <p:cNvSpPr txBox="1"/>
          <p:nvPr/>
        </p:nvSpPr>
        <p:spPr>
          <a:xfrm>
            <a:off x="5551170" y="1131125"/>
            <a:ext cx="31744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800" dirty="0"/>
              <a:t>Kesimpulan:</a:t>
            </a:r>
          </a:p>
          <a:p>
            <a:pPr algn="just"/>
            <a:endParaRPr lang="en-US" sz="800" dirty="0"/>
          </a:p>
          <a:p>
            <a:pPr algn="just"/>
            <a:r>
              <a:rPr lang="en-US" sz="800" dirty="0"/>
              <a:t>1. </a:t>
            </a:r>
            <a:r>
              <a:rPr lang="en-US" sz="800" dirty="0" err="1"/>
              <a:t>Hanya</a:t>
            </a:r>
            <a:r>
              <a:rPr lang="en-US" sz="800" dirty="0"/>
              <a:t> </a:t>
            </a:r>
            <a:r>
              <a:rPr lang="en-US" sz="800" dirty="0" err="1"/>
              <a:t>sejumlah</a:t>
            </a:r>
            <a:r>
              <a:rPr lang="en-US" sz="800" dirty="0"/>
              <a:t> </a:t>
            </a:r>
            <a:r>
              <a:rPr lang="en-US" sz="800" dirty="0" err="1"/>
              <a:t>kecil</a:t>
            </a:r>
            <a:r>
              <a:rPr lang="en-US" sz="800" dirty="0"/>
              <a:t> data </a:t>
            </a:r>
            <a:r>
              <a:rPr lang="en-US" sz="800" dirty="0" err="1"/>
              <a:t>numerik</a:t>
            </a:r>
            <a:r>
              <a:rPr lang="en-US" sz="800" dirty="0"/>
              <a:t> yang </a:t>
            </a:r>
            <a:r>
              <a:rPr lang="en-US" sz="800" dirty="0" err="1"/>
              <a:t>terdistribusi</a:t>
            </a:r>
            <a:r>
              <a:rPr lang="en-US" sz="800" dirty="0"/>
              <a:t> </a:t>
            </a:r>
            <a:r>
              <a:rPr lang="en-US" sz="800" dirty="0" err="1"/>
              <a:t>secara</a:t>
            </a:r>
            <a:r>
              <a:rPr lang="en-US" sz="800" dirty="0"/>
              <a:t> normal</a:t>
            </a:r>
          </a:p>
          <a:p>
            <a:pPr algn="just"/>
            <a:r>
              <a:rPr lang="en-US" sz="800" dirty="0"/>
              <a:t>2. </a:t>
            </a:r>
            <a:r>
              <a:rPr lang="en-US" sz="800" dirty="0" err="1"/>
              <a:t>Beberapa</a:t>
            </a:r>
            <a:r>
              <a:rPr lang="en-US" sz="800" dirty="0"/>
              <a:t> data </a:t>
            </a:r>
            <a:r>
              <a:rPr lang="en-US" sz="800" dirty="0" err="1"/>
              <a:t>mengandung</a:t>
            </a:r>
            <a:r>
              <a:rPr lang="en-US" sz="800" dirty="0"/>
              <a:t> outlier</a:t>
            </a:r>
          </a:p>
          <a:p>
            <a:pPr algn="just"/>
            <a:r>
              <a:rPr lang="en-US" sz="800" dirty="0"/>
              <a:t>3. </a:t>
            </a:r>
            <a:r>
              <a:rPr lang="en-US" sz="800" dirty="0" err="1"/>
              <a:t>Seperti</a:t>
            </a:r>
            <a:r>
              <a:rPr lang="en-US" sz="800" dirty="0"/>
              <a:t> yang </a:t>
            </a:r>
            <a:r>
              <a:rPr lang="en-US" sz="800" dirty="0" err="1"/>
              <a:t>diharapkan</a:t>
            </a:r>
            <a:r>
              <a:rPr lang="en-US" sz="800" dirty="0"/>
              <a:t>, </a:t>
            </a:r>
            <a:r>
              <a:rPr lang="en-US" sz="800" dirty="0" err="1"/>
              <a:t>jumlah</a:t>
            </a:r>
            <a:r>
              <a:rPr lang="en-US" sz="800" dirty="0"/>
              <a:t> </a:t>
            </a:r>
            <a:r>
              <a:rPr lang="en-US" sz="800" dirty="0" err="1"/>
              <a:t>angsuran</a:t>
            </a:r>
            <a:r>
              <a:rPr lang="en-US" sz="800" dirty="0"/>
              <a:t> &amp; </a:t>
            </a:r>
            <a:r>
              <a:rPr lang="en-US" sz="800" dirty="0" err="1"/>
              <a:t>pinjaman</a:t>
            </a:r>
            <a:r>
              <a:rPr lang="en-US" sz="800" dirty="0"/>
              <a:t> </a:t>
            </a:r>
            <a:r>
              <a:rPr lang="en-US" sz="800" dirty="0" err="1"/>
              <a:t>berkorelasi</a:t>
            </a:r>
            <a:r>
              <a:rPr lang="en-US" sz="800" dirty="0"/>
              <a:t>, </a:t>
            </a:r>
            <a:r>
              <a:rPr lang="en-US" sz="800" dirty="0" err="1"/>
              <a:t>hampir</a:t>
            </a:r>
            <a:r>
              <a:rPr lang="en-US" sz="800" dirty="0"/>
              <a:t> </a:t>
            </a:r>
            <a:r>
              <a:rPr lang="en-US" sz="800" dirty="0" err="1"/>
              <a:t>sempurna</a:t>
            </a:r>
            <a:r>
              <a:rPr lang="en-US" sz="800" dirty="0"/>
              <a:t>. Karena </a:t>
            </a:r>
            <a:r>
              <a:rPr lang="en-US" sz="800" dirty="0" err="1"/>
              <a:t>cicilan</a:t>
            </a:r>
            <a:r>
              <a:rPr lang="en-US" sz="800" dirty="0"/>
              <a:t> = </a:t>
            </a:r>
            <a:r>
              <a:rPr lang="en-US" sz="800" dirty="0" err="1"/>
              <a:t>jumlah_pinjaman</a:t>
            </a:r>
            <a:r>
              <a:rPr lang="en-US" sz="800" dirty="0"/>
              <a:t> * </a:t>
            </a:r>
            <a:r>
              <a:rPr lang="en-US" sz="800" dirty="0" err="1"/>
              <a:t>tingkat_bunga</a:t>
            </a:r>
            <a:r>
              <a:rPr lang="en-US" sz="800" dirty="0"/>
              <a:t>. </a:t>
            </a:r>
            <a:r>
              <a:rPr lang="en-US" sz="800" dirty="0" err="1"/>
              <a:t>Meskipun</a:t>
            </a:r>
            <a:r>
              <a:rPr lang="en-US" sz="800" dirty="0"/>
              <a:t> </a:t>
            </a:r>
            <a:r>
              <a:rPr lang="en-US" sz="800" dirty="0" err="1"/>
              <a:t>jumlah</a:t>
            </a:r>
            <a:r>
              <a:rPr lang="en-US" sz="800" dirty="0"/>
              <a:t> </a:t>
            </a:r>
            <a:r>
              <a:rPr lang="en-US" sz="800" dirty="0" err="1"/>
              <a:t>pinjaman</a:t>
            </a:r>
            <a:r>
              <a:rPr lang="en-US" sz="800" dirty="0"/>
              <a:t> </a:t>
            </a:r>
            <a:r>
              <a:rPr lang="en-US" sz="800" dirty="0" err="1"/>
              <a:t>dapat</a:t>
            </a:r>
            <a:r>
              <a:rPr lang="en-US" sz="800" dirty="0"/>
              <a:t> </a:t>
            </a:r>
            <a:r>
              <a:rPr lang="en-US" sz="800" dirty="0" err="1"/>
              <a:t>bervariasi</a:t>
            </a:r>
            <a:r>
              <a:rPr lang="en-US" sz="800" dirty="0"/>
              <a:t>, </a:t>
            </a:r>
            <a:r>
              <a:rPr lang="en-US" sz="800" dirty="0" err="1"/>
              <a:t>tingkat</a:t>
            </a:r>
            <a:r>
              <a:rPr lang="en-US" sz="800" dirty="0"/>
              <a:t> </a:t>
            </a:r>
            <a:r>
              <a:rPr lang="en-US" sz="800" dirty="0" err="1"/>
              <a:t>bunga</a:t>
            </a:r>
            <a:r>
              <a:rPr lang="en-US" sz="800" dirty="0"/>
              <a:t> </a:t>
            </a:r>
            <a:r>
              <a:rPr lang="en-US" sz="800" dirty="0" err="1"/>
              <a:t>biasanya</a:t>
            </a:r>
            <a:r>
              <a:rPr lang="en-US" sz="800" dirty="0"/>
              <a:t> </a:t>
            </a:r>
            <a:r>
              <a:rPr lang="en-US" sz="800" dirty="0" err="1"/>
              <a:t>tidak</a:t>
            </a:r>
            <a:r>
              <a:rPr lang="en-US" sz="800" dirty="0"/>
              <a:t> </a:t>
            </a:r>
            <a:r>
              <a:rPr lang="en-US" sz="800" dirty="0" err="1"/>
              <a:t>terlalu</a:t>
            </a:r>
            <a:r>
              <a:rPr lang="en-US" sz="800" dirty="0"/>
              <a:t> </a:t>
            </a:r>
            <a:r>
              <a:rPr lang="en-US" sz="800" dirty="0" err="1"/>
              <a:t>bervariasi</a:t>
            </a:r>
            <a:r>
              <a:rPr lang="en-US" sz="800" dirty="0"/>
              <a:t>.</a:t>
            </a:r>
          </a:p>
          <a:p>
            <a:pPr algn="just"/>
            <a:endParaRPr lang="en-US" sz="800" dirty="0"/>
          </a:p>
          <a:p>
            <a:pPr algn="just"/>
            <a:r>
              <a:rPr lang="en-US" sz="800" dirty="0" err="1"/>
              <a:t>Berdasarkan</a:t>
            </a:r>
            <a:r>
              <a:rPr lang="en-US" sz="800" dirty="0"/>
              <a:t> </a:t>
            </a:r>
            <a:r>
              <a:rPr lang="en-US" sz="800" dirty="0" err="1"/>
              <a:t>tabel</a:t>
            </a:r>
            <a:r>
              <a:rPr lang="en-US" sz="800" dirty="0"/>
              <a:t> pivot, </a:t>
            </a:r>
            <a:r>
              <a:rPr lang="en-US" sz="800" dirty="0" err="1"/>
              <a:t>karakteristik</a:t>
            </a:r>
            <a:r>
              <a:rPr lang="en-US" sz="800" dirty="0"/>
              <a:t> </a:t>
            </a:r>
            <a:r>
              <a:rPr lang="en-US" sz="800" dirty="0" err="1"/>
              <a:t>pinjaman</a:t>
            </a:r>
            <a:r>
              <a:rPr lang="en-US" sz="800" dirty="0"/>
              <a:t> </a:t>
            </a:r>
            <a:r>
              <a:rPr lang="en-US" sz="800" dirty="0" err="1"/>
              <a:t>berisiko</a:t>
            </a:r>
            <a:r>
              <a:rPr lang="en-US" sz="800" dirty="0"/>
              <a:t>:</a:t>
            </a:r>
          </a:p>
          <a:p>
            <a:pPr algn="just"/>
            <a:endParaRPr lang="en-US" sz="800" dirty="0"/>
          </a:p>
          <a:p>
            <a:pPr algn="just"/>
            <a:r>
              <a:rPr lang="en-US" sz="800" dirty="0" err="1"/>
              <a:t>Berdasarkan</a:t>
            </a:r>
            <a:r>
              <a:rPr lang="en-US" sz="800" dirty="0"/>
              <a:t> </a:t>
            </a:r>
            <a:r>
              <a:rPr lang="en-US" sz="800" dirty="0" err="1"/>
              <a:t>catatan</a:t>
            </a:r>
            <a:r>
              <a:rPr lang="en-US" sz="800" dirty="0"/>
              <a:t> </a:t>
            </a:r>
            <a:r>
              <a:rPr lang="en-US" sz="800" dirty="0" err="1"/>
              <a:t>pribadi</a:t>
            </a:r>
            <a:r>
              <a:rPr lang="en-US" sz="800" dirty="0"/>
              <a:t> yang </a:t>
            </a:r>
            <a:r>
              <a:rPr lang="en-US" sz="800" dirty="0" err="1"/>
              <a:t>buruk</a:t>
            </a:r>
            <a:r>
              <a:rPr lang="en-US" sz="800" dirty="0"/>
              <a:t>:</a:t>
            </a:r>
          </a:p>
          <a:p>
            <a:pPr algn="just"/>
            <a:endParaRPr lang="en-US" sz="800" dirty="0"/>
          </a:p>
          <a:p>
            <a:pPr algn="just"/>
            <a:r>
              <a:rPr lang="en-US" sz="800" dirty="0"/>
              <a:t>1. </a:t>
            </a:r>
            <a:r>
              <a:rPr lang="en-US" sz="800" dirty="0" err="1"/>
              <a:t>akun</a:t>
            </a:r>
            <a:r>
              <a:rPr lang="en-US" sz="800" dirty="0"/>
              <a:t> </a:t>
            </a:r>
            <a:r>
              <a:rPr lang="en-US" sz="800" dirty="0" err="1"/>
              <a:t>delinq</a:t>
            </a:r>
            <a:r>
              <a:rPr lang="en-US" sz="800" dirty="0"/>
              <a:t> yang </a:t>
            </a:r>
            <a:r>
              <a:rPr lang="en-US" sz="800" dirty="0" err="1"/>
              <a:t>lebih</a:t>
            </a:r>
            <a:r>
              <a:rPr lang="en-US" sz="800" dirty="0"/>
              <a:t> </a:t>
            </a:r>
            <a:r>
              <a:rPr lang="en-US" sz="800" dirty="0" err="1"/>
              <a:t>tinggi</a:t>
            </a:r>
            <a:endParaRPr lang="en-US" sz="800" dirty="0"/>
          </a:p>
          <a:p>
            <a:pPr algn="just"/>
            <a:r>
              <a:rPr lang="en-US" sz="800" dirty="0"/>
              <a:t>2. </a:t>
            </a:r>
            <a:r>
              <a:rPr lang="en-US" sz="800" dirty="0" err="1"/>
              <a:t>kenakalan</a:t>
            </a:r>
            <a:r>
              <a:rPr lang="en-US" sz="800" dirty="0"/>
              <a:t> yang </a:t>
            </a:r>
            <a:r>
              <a:rPr lang="en-US" sz="800" dirty="0" err="1"/>
              <a:t>lebih</a:t>
            </a:r>
            <a:r>
              <a:rPr lang="en-US" sz="800" dirty="0"/>
              <a:t> </a:t>
            </a:r>
            <a:r>
              <a:rPr lang="en-US" sz="800" dirty="0" err="1"/>
              <a:t>tinggi</a:t>
            </a:r>
            <a:r>
              <a:rPr lang="en-US" sz="800" dirty="0"/>
              <a:t> </a:t>
            </a:r>
            <a:r>
              <a:rPr lang="en-US" sz="800" dirty="0" err="1"/>
              <a:t>dalam</a:t>
            </a:r>
            <a:r>
              <a:rPr lang="en-US" sz="800" dirty="0"/>
              <a:t> 2 </a:t>
            </a:r>
            <a:r>
              <a:rPr lang="en-US" sz="800" dirty="0" err="1"/>
              <a:t>tahun</a:t>
            </a:r>
            <a:r>
              <a:rPr lang="en-US" sz="800" dirty="0"/>
              <a:t> </a:t>
            </a:r>
            <a:r>
              <a:rPr lang="en-US" sz="800" dirty="0" err="1"/>
              <a:t>terakhir</a:t>
            </a:r>
            <a:endParaRPr lang="en-US" sz="800" dirty="0"/>
          </a:p>
          <a:p>
            <a:pPr algn="just"/>
            <a:r>
              <a:rPr lang="en-US" sz="800" dirty="0"/>
              <a:t>3. </a:t>
            </a:r>
            <a:r>
              <a:rPr lang="en-US" sz="800" dirty="0" err="1"/>
              <a:t>pertanyaan</a:t>
            </a:r>
            <a:r>
              <a:rPr lang="en-US" sz="800" dirty="0"/>
              <a:t> yang </a:t>
            </a:r>
            <a:r>
              <a:rPr lang="en-US" sz="800" dirty="0" err="1"/>
              <a:t>lebih</a:t>
            </a:r>
            <a:r>
              <a:rPr lang="en-US" sz="800" dirty="0"/>
              <a:t> </a:t>
            </a:r>
            <a:r>
              <a:rPr lang="en-US" sz="800" dirty="0" err="1"/>
              <a:t>tinggi</a:t>
            </a:r>
            <a:r>
              <a:rPr lang="en-US" sz="800" dirty="0"/>
              <a:t> </a:t>
            </a:r>
            <a:r>
              <a:rPr lang="en-US" sz="800" dirty="0" err="1"/>
              <a:t>dalam</a:t>
            </a:r>
            <a:r>
              <a:rPr lang="en-US" sz="800" dirty="0"/>
              <a:t> 6 </a:t>
            </a:r>
            <a:r>
              <a:rPr lang="en-US" sz="800" dirty="0" err="1"/>
              <a:t>bulan</a:t>
            </a:r>
            <a:r>
              <a:rPr lang="en-US" sz="800" dirty="0"/>
              <a:t> </a:t>
            </a:r>
            <a:r>
              <a:rPr lang="en-US" sz="800" dirty="0" err="1"/>
              <a:t>terakhir</a:t>
            </a:r>
            <a:r>
              <a:rPr lang="en-US" sz="800" dirty="0"/>
              <a:t> -&gt; </a:t>
            </a:r>
            <a:r>
              <a:rPr lang="en-US" sz="800" dirty="0" err="1"/>
              <a:t>pertanyaan</a:t>
            </a:r>
            <a:r>
              <a:rPr lang="en-US" sz="800" dirty="0"/>
              <a:t> </a:t>
            </a:r>
            <a:r>
              <a:rPr lang="en-US" sz="800" dirty="0" err="1"/>
              <a:t>sulit</a:t>
            </a:r>
            <a:r>
              <a:rPr lang="en-US" sz="800" dirty="0"/>
              <a:t> </a:t>
            </a:r>
            <a:r>
              <a:rPr lang="en-US" sz="800" dirty="0" err="1"/>
              <a:t>dapat</a:t>
            </a:r>
            <a:r>
              <a:rPr lang="en-US" sz="800" dirty="0"/>
              <a:t> </a:t>
            </a:r>
            <a:r>
              <a:rPr lang="en-US" sz="800" dirty="0" err="1"/>
              <a:t>memengaruhi</a:t>
            </a:r>
            <a:r>
              <a:rPr lang="en-US" sz="800" dirty="0"/>
              <a:t> </a:t>
            </a:r>
            <a:r>
              <a:rPr lang="en-US" sz="800" dirty="0" err="1"/>
              <a:t>penilaian</a:t>
            </a:r>
            <a:r>
              <a:rPr lang="en-US" sz="800" dirty="0"/>
              <a:t> </a:t>
            </a:r>
            <a:r>
              <a:rPr lang="en-US" sz="800" dirty="0" err="1"/>
              <a:t>kredit</a:t>
            </a:r>
            <a:endParaRPr lang="en-US" sz="800" dirty="0"/>
          </a:p>
          <a:p>
            <a:pPr algn="just"/>
            <a:r>
              <a:rPr lang="en-US" sz="800" dirty="0"/>
              <a:t>4. </a:t>
            </a:r>
            <a:r>
              <a:rPr lang="en-US" sz="800" dirty="0" err="1"/>
              <a:t>tahun</a:t>
            </a:r>
            <a:r>
              <a:rPr lang="en-US" sz="800" dirty="0"/>
              <a:t> yang </a:t>
            </a:r>
            <a:r>
              <a:rPr lang="en-US" sz="800" dirty="0" err="1"/>
              <a:t>lebih</a:t>
            </a:r>
            <a:r>
              <a:rPr lang="en-US" sz="800" dirty="0"/>
              <a:t> </a:t>
            </a:r>
            <a:r>
              <a:rPr lang="en-US" sz="800" dirty="0" err="1"/>
              <a:t>rendah</a:t>
            </a:r>
            <a:r>
              <a:rPr lang="en-US" sz="800" dirty="0"/>
              <a:t> </a:t>
            </a:r>
            <a:r>
              <a:rPr lang="en-US" sz="800" dirty="0" err="1"/>
              <a:t>sejak</a:t>
            </a:r>
            <a:r>
              <a:rPr lang="en-US" sz="800" dirty="0"/>
              <a:t> </a:t>
            </a:r>
            <a:r>
              <a:rPr lang="en-US" sz="800" dirty="0" err="1"/>
              <a:t>pertanyaan</a:t>
            </a:r>
            <a:r>
              <a:rPr lang="en-US" sz="800" dirty="0"/>
              <a:t> </a:t>
            </a:r>
            <a:r>
              <a:rPr lang="en-US" sz="800" dirty="0" err="1"/>
              <a:t>terakhir</a:t>
            </a:r>
            <a:r>
              <a:rPr lang="en-US" sz="800" dirty="0"/>
              <a:t> -&gt; </a:t>
            </a:r>
            <a:r>
              <a:rPr lang="en-US" sz="800" dirty="0" err="1"/>
              <a:t>lebih</a:t>
            </a:r>
            <a:r>
              <a:rPr lang="en-US" sz="800" dirty="0"/>
              <a:t> </a:t>
            </a:r>
            <a:r>
              <a:rPr lang="en-US" sz="800" dirty="0" err="1"/>
              <a:t>rendah</a:t>
            </a:r>
            <a:r>
              <a:rPr lang="en-US" sz="800" dirty="0"/>
              <a:t> = </a:t>
            </a:r>
            <a:r>
              <a:rPr lang="en-US" sz="800" dirty="0" err="1"/>
              <a:t>baru-baru</a:t>
            </a:r>
            <a:r>
              <a:rPr lang="en-US" sz="800" dirty="0"/>
              <a:t> </a:t>
            </a:r>
            <a:r>
              <a:rPr lang="en-US" sz="800" dirty="0" err="1"/>
              <a:t>ini</a:t>
            </a:r>
            <a:r>
              <a:rPr lang="en-US" sz="800" dirty="0"/>
              <a:t> </a:t>
            </a:r>
            <a:r>
              <a:rPr lang="en-US" sz="800" dirty="0" err="1"/>
              <a:t>memiliki</a:t>
            </a:r>
            <a:r>
              <a:rPr lang="en-US" sz="800" dirty="0"/>
              <a:t> </a:t>
            </a:r>
            <a:r>
              <a:rPr lang="en-US" sz="800" dirty="0" err="1"/>
              <a:t>pertanyaan</a:t>
            </a:r>
            <a:r>
              <a:rPr lang="en-US" sz="800" dirty="0"/>
              <a:t> </a:t>
            </a:r>
            <a:r>
              <a:rPr lang="en-US" sz="800" dirty="0" err="1"/>
              <a:t>kredit</a:t>
            </a:r>
            <a:endParaRPr lang="en-US" sz="800" dirty="0"/>
          </a:p>
          <a:p>
            <a:pPr algn="just"/>
            <a:r>
              <a:rPr lang="en-US" sz="800" dirty="0"/>
              <a:t>5. </a:t>
            </a:r>
            <a:r>
              <a:rPr lang="en-US" sz="800" dirty="0" err="1"/>
              <a:t>Berdasarkan</a:t>
            </a:r>
            <a:r>
              <a:rPr lang="en-US" sz="800" dirty="0"/>
              <a:t> </a:t>
            </a:r>
            <a:r>
              <a:rPr lang="en-US" sz="800" dirty="0" err="1"/>
              <a:t>kesulitan</a:t>
            </a:r>
            <a:r>
              <a:rPr lang="en-US" sz="800" dirty="0"/>
              <a:t> </a:t>
            </a:r>
            <a:r>
              <a:rPr lang="en-US" sz="800" dirty="0" err="1"/>
              <a:t>pembayaran</a:t>
            </a:r>
            <a:r>
              <a:rPr lang="en-US" sz="800" dirty="0"/>
              <a:t> yang </a:t>
            </a:r>
            <a:r>
              <a:rPr lang="en-US" sz="800" dirty="0" err="1"/>
              <a:t>lebih</a:t>
            </a:r>
            <a:r>
              <a:rPr lang="en-US" sz="800" dirty="0"/>
              <a:t> </a:t>
            </a:r>
            <a:r>
              <a:rPr lang="en-US" sz="800" dirty="0" err="1"/>
              <a:t>sulit</a:t>
            </a:r>
            <a:endParaRPr lang="en-US" sz="800" dirty="0"/>
          </a:p>
          <a:p>
            <a:pPr algn="just"/>
            <a:r>
              <a:rPr lang="en-US" sz="800" dirty="0"/>
              <a:t>6. </a:t>
            </a:r>
            <a:r>
              <a:rPr lang="en-US" sz="800" dirty="0" err="1"/>
              <a:t>Pendapatan</a:t>
            </a:r>
            <a:r>
              <a:rPr lang="en-US" sz="800" dirty="0"/>
              <a:t> </a:t>
            </a:r>
            <a:r>
              <a:rPr lang="en-US" sz="800" dirty="0" err="1"/>
              <a:t>tahunan</a:t>
            </a:r>
            <a:r>
              <a:rPr lang="en-US" sz="800" dirty="0"/>
              <a:t> </a:t>
            </a:r>
            <a:r>
              <a:rPr lang="en-US" sz="800" dirty="0" err="1"/>
              <a:t>lebih</a:t>
            </a:r>
            <a:r>
              <a:rPr lang="en-US" sz="800" dirty="0"/>
              <a:t> </a:t>
            </a:r>
            <a:r>
              <a:rPr lang="en-US" sz="800" dirty="0" err="1"/>
              <a:t>rendah</a:t>
            </a:r>
            <a:endParaRPr lang="en-US" sz="800" dirty="0"/>
          </a:p>
          <a:p>
            <a:pPr algn="just"/>
            <a:r>
              <a:rPr lang="en-US" sz="800" dirty="0"/>
              <a:t>7. </a:t>
            </a:r>
            <a:r>
              <a:rPr lang="en-US" sz="800" dirty="0" err="1"/>
              <a:t>rasio</a:t>
            </a:r>
            <a:r>
              <a:rPr lang="en-US" sz="800" dirty="0"/>
              <a:t> utang </a:t>
            </a:r>
            <a:r>
              <a:rPr lang="en-US" sz="800" dirty="0" err="1"/>
              <a:t>terhadap</a:t>
            </a:r>
            <a:r>
              <a:rPr lang="en-US" sz="800" dirty="0"/>
              <a:t> </a:t>
            </a:r>
            <a:r>
              <a:rPr lang="en-US" sz="800" dirty="0" err="1"/>
              <a:t>pendapatan</a:t>
            </a:r>
            <a:r>
              <a:rPr lang="en-US" sz="800" dirty="0"/>
              <a:t> </a:t>
            </a:r>
            <a:r>
              <a:rPr lang="en-US" sz="800" dirty="0" err="1"/>
              <a:t>lebih</a:t>
            </a:r>
            <a:r>
              <a:rPr lang="en-US" sz="800" dirty="0"/>
              <a:t> </a:t>
            </a:r>
            <a:r>
              <a:rPr lang="en-US" sz="800" dirty="0" err="1"/>
              <a:t>tinggi</a:t>
            </a:r>
            <a:r>
              <a:rPr lang="en-US" sz="800" dirty="0"/>
              <a:t> (</a:t>
            </a:r>
            <a:r>
              <a:rPr lang="en-US" sz="800" dirty="0" err="1"/>
              <a:t>dti</a:t>
            </a:r>
            <a:r>
              <a:rPr lang="en-US" sz="800" dirty="0"/>
              <a:t>) -&gt; </a:t>
            </a:r>
            <a:r>
              <a:rPr lang="en-US" sz="800" dirty="0" err="1"/>
              <a:t>dti</a:t>
            </a:r>
            <a:r>
              <a:rPr lang="en-US" sz="800" dirty="0"/>
              <a:t> = </a:t>
            </a:r>
            <a:r>
              <a:rPr lang="en-US" sz="800" dirty="0" err="1"/>
              <a:t>angsuran</a:t>
            </a:r>
            <a:r>
              <a:rPr lang="en-US" sz="800" dirty="0"/>
              <a:t> </a:t>
            </a:r>
            <a:r>
              <a:rPr lang="en-US" sz="800" dirty="0" err="1"/>
              <a:t>bulanan</a:t>
            </a:r>
            <a:r>
              <a:rPr lang="en-US" sz="800" dirty="0"/>
              <a:t> / </a:t>
            </a:r>
            <a:r>
              <a:rPr lang="en-US" sz="800" dirty="0" err="1"/>
              <a:t>pendapatan</a:t>
            </a:r>
            <a:r>
              <a:rPr lang="en-US" sz="800" dirty="0"/>
              <a:t> </a:t>
            </a:r>
            <a:r>
              <a:rPr lang="en-US" sz="800" dirty="0" err="1"/>
              <a:t>bulanan</a:t>
            </a:r>
            <a:endParaRPr lang="en-US" sz="800" dirty="0"/>
          </a:p>
          <a:p>
            <a:pPr algn="just"/>
            <a:r>
              <a:rPr lang="en-US" sz="800" dirty="0"/>
              <a:t>8. </a:t>
            </a:r>
            <a:r>
              <a:rPr lang="en-US" sz="800" dirty="0" err="1"/>
              <a:t>angsuran</a:t>
            </a:r>
            <a:r>
              <a:rPr lang="en-US" sz="800" dirty="0"/>
              <a:t> &amp; </a:t>
            </a:r>
            <a:r>
              <a:rPr lang="en-US" sz="800" dirty="0" err="1"/>
              <a:t>jumlah</a:t>
            </a:r>
            <a:r>
              <a:rPr lang="en-US" sz="800" dirty="0"/>
              <a:t> </a:t>
            </a:r>
            <a:r>
              <a:rPr lang="en-US" sz="800" dirty="0" err="1"/>
              <a:t>pinjaman</a:t>
            </a:r>
            <a:r>
              <a:rPr lang="en-US" sz="800" dirty="0"/>
              <a:t> yang </a:t>
            </a:r>
            <a:r>
              <a:rPr lang="en-US" sz="800" dirty="0" err="1"/>
              <a:t>lebih</a:t>
            </a:r>
            <a:r>
              <a:rPr lang="en-US" sz="800" dirty="0"/>
              <a:t> </a:t>
            </a:r>
            <a:r>
              <a:rPr lang="en-US" sz="800" dirty="0" err="1"/>
              <a:t>tinggi</a:t>
            </a:r>
            <a:endParaRPr lang="en-US" sz="800" dirty="0"/>
          </a:p>
          <a:p>
            <a:pPr algn="just"/>
            <a:r>
              <a:rPr lang="en-US" sz="800" dirty="0"/>
              <a:t>9. </a:t>
            </a:r>
            <a:r>
              <a:rPr lang="en-US" sz="800" dirty="0" err="1"/>
              <a:t>tingkat</a:t>
            </a:r>
            <a:r>
              <a:rPr lang="en-US" sz="800" dirty="0"/>
              <a:t> </a:t>
            </a:r>
            <a:r>
              <a:rPr lang="en-US" sz="800" dirty="0" err="1"/>
              <a:t>bunga</a:t>
            </a:r>
            <a:r>
              <a:rPr lang="en-US" sz="800" dirty="0"/>
              <a:t> yang </a:t>
            </a:r>
            <a:r>
              <a:rPr lang="en-US" sz="800" dirty="0" err="1"/>
              <a:t>lebih</a:t>
            </a:r>
            <a:r>
              <a:rPr lang="en-US" sz="800" dirty="0"/>
              <a:t> </a:t>
            </a:r>
            <a:r>
              <a:rPr lang="en-US" sz="800" dirty="0" err="1"/>
              <a:t>tinggi</a:t>
            </a:r>
            <a:r>
              <a:rPr lang="en-US" sz="800" dirty="0"/>
              <a:t> (</a:t>
            </a:r>
            <a:r>
              <a:rPr lang="en-US" sz="800" dirty="0" err="1"/>
              <a:t>biasanya</a:t>
            </a:r>
            <a:r>
              <a:rPr lang="en-US" sz="800" dirty="0"/>
              <a:t> </a:t>
            </a:r>
            <a:r>
              <a:rPr lang="en-US" sz="800" dirty="0" err="1"/>
              <a:t>berkorelasi</a:t>
            </a:r>
            <a:r>
              <a:rPr lang="en-US" sz="800" dirty="0"/>
              <a:t> </a:t>
            </a:r>
            <a:r>
              <a:rPr lang="en-US" sz="800" dirty="0" err="1"/>
              <a:t>dengan</a:t>
            </a:r>
            <a:r>
              <a:rPr lang="en-US" sz="800" dirty="0"/>
              <a:t> </a:t>
            </a:r>
            <a:r>
              <a:rPr lang="en-US" sz="800" dirty="0" err="1"/>
              <a:t>peringkat</a:t>
            </a:r>
            <a:r>
              <a:rPr lang="en-US" sz="800" dirty="0"/>
              <a:t> </a:t>
            </a:r>
            <a:r>
              <a:rPr lang="en-US" sz="800" dirty="0" err="1"/>
              <a:t>pinjaman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DDB52-477A-EF10-EA8A-7D53ECE286CE}"/>
              </a:ext>
            </a:extLst>
          </p:cNvPr>
          <p:cNvSpPr txBox="1"/>
          <p:nvPr/>
        </p:nvSpPr>
        <p:spPr>
          <a:xfrm>
            <a:off x="440282" y="4346587"/>
            <a:ext cx="4586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Nilai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korelasi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yang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dijadikan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patokan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sebagai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korelasi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tinggi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tidak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pasti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umumnya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digunakan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angka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0.7,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namun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karena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banyaknya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data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berada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diatas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angka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0.8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maka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dipilih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angka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0.8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untuk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tidak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membuang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terlalu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banyak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feature.</a:t>
            </a:r>
          </a:p>
        </p:txBody>
      </p:sp>
    </p:spTree>
    <p:extLst>
      <p:ext uri="{BB962C8B-B14F-4D97-AF65-F5344CB8AC3E}">
        <p14:creationId xmlns:p14="http://schemas.microsoft.com/office/powerpoint/2010/main" val="368451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2" name="Google Shape;1262;p36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Prepocessing</a:t>
            </a:r>
            <a:endParaRPr lang="en-ID" dirty="0"/>
          </a:p>
        </p:txBody>
      </p:sp>
      <p:sp>
        <p:nvSpPr>
          <p:cNvPr id="1264" name="Google Shape;1264;p36"/>
          <p:cNvSpPr/>
          <p:nvPr/>
        </p:nvSpPr>
        <p:spPr>
          <a:xfrm rot="2700000">
            <a:off x="-41342" y="170929"/>
            <a:ext cx="397956" cy="401485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6D3F2-A821-979E-82CE-A00283E834E3}"/>
              </a:ext>
            </a:extLst>
          </p:cNvPr>
          <p:cNvSpPr txBox="1"/>
          <p:nvPr/>
        </p:nvSpPr>
        <p:spPr>
          <a:xfrm>
            <a:off x="661186" y="1208020"/>
            <a:ext cx="45868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Kategorikal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ACF4C-7C4A-E650-4AED-F31E77C57EFD}"/>
              </a:ext>
            </a:extLst>
          </p:cNvPr>
          <p:cNvSpPr txBox="1"/>
          <p:nvPr/>
        </p:nvSpPr>
        <p:spPr>
          <a:xfrm>
            <a:off x="598448" y="3704704"/>
            <a:ext cx="45868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#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Inilah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yang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akan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kita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lakukan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untuk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kategorikal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data</a:t>
            </a:r>
          </a:p>
          <a:p>
            <a:pPr algn="just"/>
            <a:endParaRPr lang="en-US" sz="8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1.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Untuk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'grade'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kita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akan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menggunakan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ordinal encoder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atau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map</a:t>
            </a:r>
          </a:p>
          <a:p>
            <a:pPr algn="just"/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2. dan one hot encoding 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untuk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:</a:t>
            </a:r>
          </a:p>
          <a:p>
            <a:pPr algn="just"/>
            <a:endParaRPr lang="en-US" sz="8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home_ownership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, verification status, purpose,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addr_state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initial_list_status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initial_list_status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-&gt;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tetapi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hanya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1 yang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cukup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jadi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kita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akan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menjatuhkan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1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kolom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dummy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DC2C84-4947-39E5-A3BA-B8022FA74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"/>
          <a:stretch/>
        </p:blipFill>
        <p:spPr>
          <a:xfrm>
            <a:off x="869280" y="1482266"/>
            <a:ext cx="2529893" cy="2178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4DFE40-9ABA-325B-EEEC-64409964A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551" y="1351918"/>
            <a:ext cx="3051089" cy="24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2" name="Google Shape;1262;p36"/>
          <p:cNvSpPr txBox="1">
            <a:spLocks noGrp="1"/>
          </p:cNvSpPr>
          <p:nvPr>
            <p:ph type="title"/>
          </p:nvPr>
        </p:nvSpPr>
        <p:spPr>
          <a:xfrm>
            <a:off x="-2037409" y="538093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redoka One" panose="02000000000000000000" pitchFamily="2" charset="0"/>
              </a:rPr>
              <a:t>Modelling</a:t>
            </a:r>
          </a:p>
        </p:txBody>
      </p:sp>
      <p:sp>
        <p:nvSpPr>
          <p:cNvPr id="1264" name="Google Shape;1264;p36"/>
          <p:cNvSpPr/>
          <p:nvPr/>
        </p:nvSpPr>
        <p:spPr>
          <a:xfrm rot="2700000">
            <a:off x="-41342" y="170929"/>
            <a:ext cx="397956" cy="401485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375CA-463D-B3E2-CDC1-FC34F2A29F5A}"/>
              </a:ext>
            </a:extLst>
          </p:cNvPr>
          <p:cNvSpPr txBox="1"/>
          <p:nvPr/>
        </p:nvSpPr>
        <p:spPr>
          <a:xfrm>
            <a:off x="1752600" y="1035863"/>
            <a:ext cx="5590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Karena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telah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banyak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dilakukan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pemodelan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credit risk, card approval dan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nilai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accuracy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menunjukkan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random forest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dapat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diandalkan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maka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dengan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ini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saya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menggunakan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random forest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sebagai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algoritma</a:t>
            </a:r>
            <a:r>
              <a:rPr lang="en-US" sz="800" b="1" dirty="0">
                <a:solidFill>
                  <a:schemeClr val="tx1"/>
                </a:solidFill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C86B7-A404-B598-5C94-FED0D024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40" y="1648892"/>
            <a:ext cx="2475857" cy="2244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BE2F8-D235-062F-CC62-8FD292870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879" y="1648892"/>
            <a:ext cx="4240423" cy="20529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AE4C3C-4D82-B65A-1803-6B89F6F014E1}"/>
              </a:ext>
            </a:extLst>
          </p:cNvPr>
          <p:cNvSpPr txBox="1"/>
          <p:nvPr/>
        </p:nvSpPr>
        <p:spPr>
          <a:xfrm>
            <a:off x="587298" y="4044309"/>
            <a:ext cx="5590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800" dirty="0" err="1">
                <a:latin typeface="Montserrat" panose="00000500000000000000" pitchFamily="2" charset="0"/>
              </a:rPr>
              <a:t>Grafik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diatas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adalah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urutan</a:t>
            </a:r>
            <a:r>
              <a:rPr lang="en-US" sz="800" dirty="0">
                <a:latin typeface="Montserrat" panose="00000500000000000000" pitchFamily="2" charset="0"/>
              </a:rPr>
              <a:t> feature importance </a:t>
            </a:r>
            <a:r>
              <a:rPr lang="en-US" sz="800" dirty="0" err="1">
                <a:latin typeface="Montserrat" panose="00000500000000000000" pitchFamily="2" charset="0"/>
              </a:rPr>
              <a:t>dari</a:t>
            </a:r>
            <a:r>
              <a:rPr lang="en-US" sz="800" dirty="0">
                <a:latin typeface="Montserrat" panose="00000500000000000000" pitchFamily="2" charset="0"/>
              </a:rPr>
              <a:t> 10 feature yang </a:t>
            </a:r>
            <a:r>
              <a:rPr lang="en-US" sz="800" dirty="0" err="1">
                <a:latin typeface="Montserrat" panose="00000500000000000000" pitchFamily="2" charset="0"/>
              </a:rPr>
              <a:t>digunakan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dalam</a:t>
            </a:r>
            <a:r>
              <a:rPr lang="en-US" sz="800" dirty="0">
                <a:latin typeface="Montserrat" panose="00000500000000000000" pitchFamily="2" charset="0"/>
              </a:rPr>
              <a:t> modelling </a:t>
            </a:r>
            <a:r>
              <a:rPr lang="en-US" sz="800" dirty="0" err="1">
                <a:latin typeface="Montserrat" panose="00000500000000000000" pitchFamily="2" charset="0"/>
              </a:rPr>
              <a:t>RandomForestClassifier</a:t>
            </a:r>
            <a:endParaRPr lang="en-US" sz="800" dirty="0">
              <a:latin typeface="Montserrat" panose="00000500000000000000" pitchFamily="2" charset="0"/>
            </a:endParaRPr>
          </a:p>
          <a:p>
            <a:pPr algn="just"/>
            <a:r>
              <a:rPr lang="en-US" sz="800" b="1" dirty="0">
                <a:latin typeface="Montserrat" panose="00000500000000000000" pitchFamily="2" charset="0"/>
              </a:rPr>
              <a:t>Jadi, </a:t>
            </a:r>
            <a:r>
              <a:rPr lang="en-US" sz="800" dirty="0" err="1">
                <a:latin typeface="Montserrat" panose="00000500000000000000" pitchFamily="2" charset="0"/>
              </a:rPr>
              <a:t>indikasinya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adalah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ketika</a:t>
            </a:r>
            <a:r>
              <a:rPr lang="en-US" sz="800" dirty="0">
                <a:latin typeface="Montserrat" panose="00000500000000000000" pitchFamily="2" charset="0"/>
              </a:rPr>
              <a:t> recoveries </a:t>
            </a:r>
            <a:r>
              <a:rPr lang="en-US" sz="800" dirty="0" err="1">
                <a:latin typeface="Montserrat" panose="00000500000000000000" pitchFamily="2" charset="0"/>
              </a:rPr>
              <a:t>nya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besar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kemungkinan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akan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menentukan</a:t>
            </a:r>
            <a:r>
              <a:rPr lang="en-US" sz="800" dirty="0">
                <a:latin typeface="Montserrat" panose="00000500000000000000" pitchFamily="2" charset="0"/>
              </a:rPr>
              <a:t> orang </a:t>
            </a:r>
            <a:r>
              <a:rPr lang="en-US" sz="800" dirty="0" err="1">
                <a:latin typeface="Montserrat" panose="00000500000000000000" pitchFamily="2" charset="0"/>
              </a:rPr>
              <a:t>itu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dapat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dikategorikan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baik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atau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buruk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dalam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pembiayaan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pinjaman</a:t>
            </a:r>
            <a:r>
              <a:rPr lang="en-US" sz="800" dirty="0">
                <a:latin typeface="Montserrat" panose="00000500000000000000" pitchFamily="2" charset="0"/>
              </a:rPr>
              <a:t>.</a:t>
            </a:r>
          </a:p>
          <a:p>
            <a:pPr algn="just"/>
            <a:r>
              <a:rPr lang="en-US" sz="800" b="1" dirty="0">
                <a:latin typeface="Montserrat" panose="00000500000000000000" pitchFamily="2" charset="0"/>
              </a:rPr>
              <a:t>Pada </a:t>
            </a:r>
            <a:r>
              <a:rPr lang="en-US" sz="800" b="1" dirty="0" err="1">
                <a:latin typeface="Montserrat" panose="00000500000000000000" pitchFamily="2" charset="0"/>
              </a:rPr>
              <a:t>gambar</a:t>
            </a:r>
            <a:r>
              <a:rPr lang="en-US" sz="800" b="1" dirty="0"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latin typeface="Montserrat" panose="00000500000000000000" pitchFamily="2" charset="0"/>
              </a:rPr>
              <a:t>disamping</a:t>
            </a:r>
            <a:r>
              <a:rPr lang="en-US" sz="800" b="1" dirty="0">
                <a:latin typeface="Montserrat" panose="00000500000000000000" pitchFamily="2" charset="0"/>
              </a:rPr>
              <a:t> </a:t>
            </a:r>
            <a:r>
              <a:rPr lang="en-US" sz="800" b="1" dirty="0" err="1">
                <a:latin typeface="Montserrat" panose="00000500000000000000" pitchFamily="2" charset="0"/>
              </a:rPr>
              <a:t>kiri</a:t>
            </a:r>
            <a:r>
              <a:rPr lang="en-US" sz="800" b="1" dirty="0">
                <a:latin typeface="Montserrat" panose="00000500000000000000" pitchFamily="2" charset="0"/>
              </a:rPr>
              <a:t>, </a:t>
            </a:r>
            <a:r>
              <a:rPr lang="en-US" sz="800" dirty="0" err="1">
                <a:latin typeface="Montserrat" panose="00000500000000000000" pitchFamily="2" charset="0"/>
              </a:rPr>
              <a:t>dapat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dilihat</a:t>
            </a:r>
            <a:r>
              <a:rPr lang="en-US" sz="800" dirty="0">
                <a:latin typeface="Montserrat" panose="00000500000000000000" pitchFamily="2" charset="0"/>
              </a:rPr>
              <a:t> model </a:t>
            </a:r>
            <a:r>
              <a:rPr lang="en-US" sz="800" dirty="0" err="1">
                <a:latin typeface="Montserrat" panose="00000500000000000000" pitchFamily="2" charset="0"/>
              </a:rPr>
              <a:t>ini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memiliki</a:t>
            </a:r>
            <a:r>
              <a:rPr lang="en-US" sz="800" dirty="0">
                <a:latin typeface="Montserrat" panose="00000500000000000000" pitchFamily="2" charset="0"/>
              </a:rPr>
              <a:t> accuracy </a:t>
            </a:r>
            <a:r>
              <a:rPr lang="en-US" sz="800" dirty="0" err="1">
                <a:latin typeface="Montserrat" panose="00000500000000000000" pitchFamily="2" charset="0"/>
              </a:rPr>
              <a:t>sebesar</a:t>
            </a:r>
            <a:r>
              <a:rPr lang="en-US" sz="800" dirty="0">
                <a:latin typeface="Montserrat" panose="00000500000000000000" pitchFamily="2" charset="0"/>
              </a:rPr>
              <a:t> 0.77(77%)</a:t>
            </a:r>
            <a:endParaRPr lang="en-US" sz="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2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264" name="Google Shape;1264;p36"/>
          <p:cNvSpPr/>
          <p:nvPr/>
        </p:nvSpPr>
        <p:spPr>
          <a:xfrm rot="2700000">
            <a:off x="-41342" y="170929"/>
            <a:ext cx="397956" cy="401485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779DA-6519-3830-7586-50F45C0A71A5}"/>
              </a:ext>
            </a:extLst>
          </p:cNvPr>
          <p:cNvSpPr txBox="1"/>
          <p:nvPr/>
        </p:nvSpPr>
        <p:spPr>
          <a:xfrm>
            <a:off x="2032491" y="593580"/>
            <a:ext cx="563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Fredoka One" panose="02000000000000000000" pitchFamily="2" charset="0"/>
              </a:rPr>
              <a:t>Hyper Parameter Turning using </a:t>
            </a:r>
            <a:r>
              <a:rPr lang="en-US" sz="1600" b="1" dirty="0" err="1">
                <a:solidFill>
                  <a:schemeClr val="bg1"/>
                </a:solidFill>
                <a:latin typeface="Fredoka One" panose="02000000000000000000" pitchFamily="2" charset="0"/>
              </a:rPr>
              <a:t>RandomSearchGV</a:t>
            </a:r>
            <a:endParaRPr lang="en-US" sz="1600" b="1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1D4F51-CB85-FF02-144C-EF5A52C9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16" y="1259603"/>
            <a:ext cx="5300870" cy="2266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078BAC-2CF6-B7AE-8922-10A83F06B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286" y="1259603"/>
            <a:ext cx="2696818" cy="24720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503F93-A89D-0203-BE1B-7B1D5639E593}"/>
              </a:ext>
            </a:extLst>
          </p:cNvPr>
          <p:cNvSpPr txBox="1"/>
          <p:nvPr/>
        </p:nvSpPr>
        <p:spPr>
          <a:xfrm>
            <a:off x="701416" y="3653064"/>
            <a:ext cx="4586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800" dirty="0" err="1">
                <a:latin typeface="Montserrat" panose="00000500000000000000" pitchFamily="2" charset="0"/>
              </a:rPr>
              <a:t>Setelah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dilakukan</a:t>
            </a:r>
            <a:r>
              <a:rPr lang="en-US" sz="800" dirty="0">
                <a:latin typeface="Montserrat" panose="00000500000000000000" pitchFamily="2" charset="0"/>
              </a:rPr>
              <a:t> Hyper parameter Turning </a:t>
            </a:r>
            <a:r>
              <a:rPr lang="en-US" sz="800" dirty="0" err="1">
                <a:latin typeface="Montserrat" panose="00000500000000000000" pitchFamily="2" charset="0"/>
              </a:rPr>
              <a:t>didapatkan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struktur</a:t>
            </a:r>
            <a:r>
              <a:rPr lang="en-US" sz="800" dirty="0">
                <a:latin typeface="Montserrat" panose="00000500000000000000" pitchFamily="2" charset="0"/>
              </a:rPr>
              <a:t> model </a:t>
            </a:r>
            <a:r>
              <a:rPr lang="en-US" sz="800" dirty="0" err="1">
                <a:latin typeface="Montserrat" panose="00000500000000000000" pitchFamily="2" charset="0"/>
              </a:rPr>
              <a:t>terbaik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untuk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algoritma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RandomForestCLassifier</a:t>
            </a:r>
            <a:r>
              <a:rPr lang="en-US" sz="800" dirty="0">
                <a:latin typeface="Montserrat" panose="00000500000000000000" pitchFamily="2" charset="0"/>
              </a:rPr>
              <a:t>, </a:t>
            </a:r>
            <a:r>
              <a:rPr lang="en-US" sz="800" dirty="0" err="1">
                <a:latin typeface="Montserrat" panose="00000500000000000000" pitchFamily="2" charset="0"/>
              </a:rPr>
              <a:t>sesuai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gambar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diatas</a:t>
            </a:r>
            <a:r>
              <a:rPr lang="en-US" sz="800" dirty="0">
                <a:latin typeface="Montserrat" panose="00000500000000000000" pitchFamily="2" charset="0"/>
              </a:rPr>
              <a:t> dan </a:t>
            </a:r>
            <a:r>
              <a:rPr lang="en-US" sz="800" dirty="0" err="1">
                <a:latin typeface="Montserrat" panose="00000500000000000000" pitchFamily="2" charset="0"/>
              </a:rPr>
              <a:t>digunakan</a:t>
            </a:r>
            <a:r>
              <a:rPr lang="en-US" sz="800" dirty="0">
                <a:latin typeface="Montserrat" panose="00000500000000000000" pitchFamily="2" charset="0"/>
              </a:rPr>
              <a:t> parameter </a:t>
            </a:r>
            <a:r>
              <a:rPr lang="en-US" sz="800" dirty="0" err="1">
                <a:latin typeface="Montserrat" panose="00000500000000000000" pitchFamily="2" charset="0"/>
              </a:rPr>
              <a:t>itu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untuk</a:t>
            </a:r>
            <a:r>
              <a:rPr lang="en-US" sz="800" dirty="0">
                <a:latin typeface="Montserrat" panose="00000500000000000000" pitchFamily="2" charset="0"/>
              </a:rPr>
              <a:t> modelling </a:t>
            </a:r>
            <a:r>
              <a:rPr lang="en-US" sz="800" dirty="0" err="1">
                <a:latin typeface="Montserrat" panose="00000500000000000000" pitchFamily="2" charset="0"/>
              </a:rPr>
              <a:t>selanjutnya</a:t>
            </a:r>
            <a:r>
              <a:rPr lang="en-US" sz="800" dirty="0">
                <a:latin typeface="Montserrat" panose="00000500000000000000" pitchFamily="2" charset="0"/>
              </a:rPr>
              <a:t> dan </a:t>
            </a:r>
            <a:r>
              <a:rPr lang="en-US" sz="800" dirty="0" err="1">
                <a:latin typeface="Montserrat" panose="00000500000000000000" pitchFamily="2" charset="0"/>
              </a:rPr>
              <a:t>didapatkan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hasil</a:t>
            </a:r>
            <a:r>
              <a:rPr lang="en-US" sz="800" dirty="0">
                <a:latin typeface="Montserrat" panose="00000500000000000000" pitchFamily="2" charset="0"/>
              </a:rPr>
              <a:t> accuracy 1.0 (100%).</a:t>
            </a:r>
            <a:endParaRPr lang="en-US" sz="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2" name="Google Shape;1262;p36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Fredoka One" panose="02000000000000000000" pitchFamily="2" charset="0"/>
              </a:rPr>
              <a:t>Evaluate Model</a:t>
            </a:r>
          </a:p>
        </p:txBody>
      </p:sp>
      <p:sp>
        <p:nvSpPr>
          <p:cNvPr id="1264" name="Google Shape;1264;p36"/>
          <p:cNvSpPr/>
          <p:nvPr/>
        </p:nvSpPr>
        <p:spPr>
          <a:xfrm rot="2700000">
            <a:off x="-41342" y="170929"/>
            <a:ext cx="397956" cy="401485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4E5A15-3D7C-4793-1F63-057B8452D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65" y="1319140"/>
            <a:ext cx="2599083" cy="2237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48705D-2F93-8B5B-FD3B-B259F7F57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314" y="1350126"/>
            <a:ext cx="3115079" cy="2292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F7EB7F-2563-5658-F6E9-D572E127D21D}"/>
              </a:ext>
            </a:extLst>
          </p:cNvPr>
          <p:cNvSpPr txBox="1"/>
          <p:nvPr/>
        </p:nvSpPr>
        <p:spPr>
          <a:xfrm>
            <a:off x="713225" y="3793374"/>
            <a:ext cx="45868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800" b="1" dirty="0">
                <a:latin typeface="Montserrat" panose="00000500000000000000" pitchFamily="2" charset="0"/>
              </a:rPr>
              <a:t># Kesimpulan </a:t>
            </a:r>
          </a:p>
          <a:p>
            <a:pPr algn="just"/>
            <a:r>
              <a:rPr lang="en-US" sz="800" dirty="0" err="1">
                <a:latin typeface="Montserrat" panose="00000500000000000000" pitchFamily="2" charset="0"/>
              </a:rPr>
              <a:t>Melihat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Grafik</a:t>
            </a:r>
            <a:r>
              <a:rPr lang="en-US" sz="800" dirty="0">
                <a:latin typeface="Montserrat" panose="00000500000000000000" pitchFamily="2" charset="0"/>
              </a:rPr>
              <a:t> ROC-AUC </a:t>
            </a:r>
            <a:r>
              <a:rPr lang="en-US" sz="800" dirty="0" err="1">
                <a:latin typeface="Montserrat" panose="00000500000000000000" pitchFamily="2" charset="0"/>
              </a:rPr>
              <a:t>dari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RandomForestClassifier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disamping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menghasilkan</a:t>
            </a:r>
            <a:r>
              <a:rPr lang="en-US" sz="800" dirty="0">
                <a:latin typeface="Montserrat" panose="00000500000000000000" pitchFamily="2" charset="0"/>
              </a:rPr>
              <a:t>  AUC </a:t>
            </a:r>
            <a:r>
              <a:rPr lang="en-US" sz="800" dirty="0" err="1">
                <a:latin typeface="Montserrat" panose="00000500000000000000" pitchFamily="2" charset="0"/>
              </a:rPr>
              <a:t>sebesar</a:t>
            </a:r>
            <a:r>
              <a:rPr lang="en-US" sz="800" dirty="0">
                <a:latin typeface="Montserrat" panose="00000500000000000000" pitchFamily="2" charset="0"/>
              </a:rPr>
              <a:t> 0.96 </a:t>
            </a:r>
            <a:r>
              <a:rPr lang="en-US" sz="800" dirty="0" err="1">
                <a:latin typeface="Montserrat" panose="00000500000000000000" pitchFamily="2" charset="0"/>
              </a:rPr>
              <a:t>dimana</a:t>
            </a:r>
            <a:r>
              <a:rPr lang="en-US" sz="800" dirty="0">
                <a:latin typeface="Montserrat" panose="00000500000000000000" pitchFamily="2" charset="0"/>
              </a:rPr>
              <a:t>, model </a:t>
            </a:r>
            <a:r>
              <a:rPr lang="en-US" sz="800" dirty="0" err="1">
                <a:latin typeface="Montserrat" panose="00000500000000000000" pitchFamily="2" charset="0"/>
              </a:rPr>
              <a:t>sudah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dianggap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baik</a:t>
            </a:r>
            <a:endParaRPr lang="en-US" sz="800" dirty="0">
              <a:latin typeface="Montserrat" panose="00000500000000000000" pitchFamily="2" charset="0"/>
            </a:endParaRPr>
          </a:p>
          <a:p>
            <a:pPr algn="just"/>
            <a:endParaRPr lang="en-US" sz="800" b="1" dirty="0">
              <a:latin typeface="Montserrat" panose="00000500000000000000" pitchFamily="2" charset="0"/>
            </a:endParaRPr>
          </a:p>
          <a:p>
            <a:pPr algn="just"/>
            <a:r>
              <a:rPr lang="en-US" sz="800" dirty="0" err="1">
                <a:latin typeface="Montserrat" panose="00000500000000000000" pitchFamily="2" charset="0"/>
              </a:rPr>
              <a:t>Dengan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penggunaan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Algoritma</a:t>
            </a:r>
            <a:r>
              <a:rPr lang="en-US" sz="800" dirty="0">
                <a:latin typeface="Montserrat" panose="00000500000000000000" pitchFamily="2" charset="0"/>
              </a:rPr>
              <a:t> Random Forest:  </a:t>
            </a:r>
          </a:p>
          <a:p>
            <a:pPr algn="just"/>
            <a:r>
              <a:rPr lang="en-US" sz="800" dirty="0">
                <a:latin typeface="Montserrat" panose="00000500000000000000" pitchFamily="2" charset="0"/>
              </a:rPr>
              <a:t>Hasil yang </a:t>
            </a:r>
            <a:r>
              <a:rPr lang="en-US" sz="800" dirty="0" err="1">
                <a:latin typeface="Montserrat" panose="00000500000000000000" pitchFamily="2" charset="0"/>
              </a:rPr>
              <a:t>didapatkan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adalah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jumlah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Loan_ending</a:t>
            </a:r>
            <a:r>
              <a:rPr lang="en-US" sz="800" dirty="0">
                <a:latin typeface="Montserrat" panose="00000500000000000000" pitchFamily="2" charset="0"/>
              </a:rPr>
              <a:t>/</a:t>
            </a:r>
            <a:r>
              <a:rPr lang="en-US" sz="800" dirty="0" err="1">
                <a:latin typeface="Montserrat" panose="00000500000000000000" pitchFamily="2" charset="0"/>
              </a:rPr>
              <a:t>portofolia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akan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terdiri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dari</a:t>
            </a:r>
            <a:r>
              <a:rPr lang="en-US" sz="800" dirty="0">
                <a:latin typeface="Montserrat" panose="00000500000000000000" pitchFamily="2" charset="0"/>
              </a:rPr>
              <a:t> 76.3% </a:t>
            </a:r>
            <a:r>
              <a:rPr lang="en-US" sz="800" dirty="0" err="1">
                <a:latin typeface="Montserrat" panose="00000500000000000000" pitchFamily="2" charset="0"/>
              </a:rPr>
              <a:t>pinjaman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bagus</a:t>
            </a:r>
            <a:r>
              <a:rPr lang="en-US" sz="800" dirty="0">
                <a:latin typeface="Montserrat" panose="00000500000000000000" pitchFamily="2" charset="0"/>
              </a:rPr>
              <a:t> dan 23.6% </a:t>
            </a:r>
            <a:r>
              <a:rPr lang="en-US" sz="800" dirty="0" err="1">
                <a:latin typeface="Montserrat" panose="00000500000000000000" pitchFamily="2" charset="0"/>
              </a:rPr>
              <a:t>pinjaman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berisiko</a:t>
            </a:r>
            <a:r>
              <a:rPr lang="en-US" sz="800" dirty="0">
                <a:latin typeface="Montserrat" panose="00000500000000000000" pitchFamily="2" charset="0"/>
              </a:rPr>
              <a:t>, dan </a:t>
            </a:r>
            <a:r>
              <a:rPr lang="en-US" sz="800" dirty="0" err="1">
                <a:latin typeface="Montserrat" panose="00000500000000000000" pitchFamily="2" charset="0"/>
              </a:rPr>
              <a:t>sebaiknya</a:t>
            </a:r>
            <a:r>
              <a:rPr lang="en-US" sz="800" dirty="0">
                <a:latin typeface="Montserrat" panose="00000500000000000000" pitchFamily="2" charset="0"/>
              </a:rPr>
              <a:t> Anda </a:t>
            </a:r>
            <a:r>
              <a:rPr lang="en-US" sz="800" dirty="0" err="1">
                <a:latin typeface="Montserrat" panose="00000500000000000000" pitchFamily="2" charset="0"/>
              </a:rPr>
              <a:t>akan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berinvestasi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dalam</a:t>
            </a:r>
            <a:r>
              <a:rPr lang="en-US" sz="800" dirty="0">
                <a:latin typeface="Montserrat" panose="00000500000000000000" pitchFamily="2" charset="0"/>
              </a:rPr>
              <a:t> 100% </a:t>
            </a:r>
            <a:r>
              <a:rPr lang="en-US" sz="800" dirty="0" err="1">
                <a:latin typeface="Montserrat" panose="00000500000000000000" pitchFamily="2" charset="0"/>
              </a:rPr>
              <a:t>dari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pinjaman</a:t>
            </a:r>
            <a:r>
              <a:rPr lang="en-US" sz="800" dirty="0">
                <a:latin typeface="Montserrat" panose="00000500000000000000" pitchFamily="2" charset="0"/>
              </a:rPr>
              <a:t> </a:t>
            </a:r>
            <a:r>
              <a:rPr lang="en-US" sz="800" dirty="0" err="1">
                <a:latin typeface="Montserrat" panose="00000500000000000000" pitchFamily="2" charset="0"/>
              </a:rPr>
              <a:t>bagus</a:t>
            </a:r>
            <a:r>
              <a:rPr lang="en-US" sz="800" dirty="0">
                <a:latin typeface="Montserrat" panose="00000500000000000000" pitchFamily="2" charset="0"/>
              </a:rPr>
              <a:t> yang </a:t>
            </a:r>
            <a:r>
              <a:rPr lang="en-US" sz="800" dirty="0" err="1">
                <a:latin typeface="Montserrat" panose="00000500000000000000" pitchFamily="2" charset="0"/>
              </a:rPr>
              <a:t>tersedia</a:t>
            </a:r>
            <a:r>
              <a:rPr lang="en-US" sz="800" dirty="0">
                <a:latin typeface="Montserrat" panose="00000500000000000000" pitchFamily="2" charset="0"/>
              </a:rPr>
              <a:t>.</a:t>
            </a:r>
            <a:endParaRPr lang="en-US" sz="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6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Business Understanding</a:t>
            </a:r>
            <a:endParaRPr lang="en-ID" dirty="0"/>
          </a:p>
        </p:txBody>
      </p:sp>
      <p:sp>
        <p:nvSpPr>
          <p:cNvPr id="1263" name="Google Shape;1263;p36"/>
          <p:cNvSpPr txBox="1">
            <a:spLocks noGrp="1"/>
          </p:cNvSpPr>
          <p:nvPr>
            <p:ph type="body" idx="1"/>
          </p:nvPr>
        </p:nvSpPr>
        <p:spPr>
          <a:xfrm>
            <a:off x="713225" y="1174050"/>
            <a:ext cx="7717500" cy="3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1200" dirty="0" err="1">
                <a:latin typeface="Montserrat" panose="020B0604020202020204" charset="0"/>
              </a:rPr>
              <a:t>Dalam</a:t>
            </a:r>
            <a:r>
              <a:rPr lang="en-US" sz="1200" dirty="0">
                <a:latin typeface="Montserrat" panose="020B0604020202020204" charset="0"/>
              </a:rPr>
              <a:t> project </a:t>
            </a:r>
            <a:r>
              <a:rPr lang="en-US" sz="1200" dirty="0" err="1">
                <a:latin typeface="Montserrat" panose="020B0604020202020204" charset="0"/>
              </a:rPr>
              <a:t>ini</a:t>
            </a:r>
            <a:r>
              <a:rPr lang="en-US" sz="1200" dirty="0">
                <a:latin typeface="Montserrat" panose="020B0604020202020204" charset="0"/>
              </a:rPr>
              <a:t>, </a:t>
            </a:r>
            <a:r>
              <a:rPr lang="en-US" sz="1200" dirty="0" err="1">
                <a:latin typeface="Montserrat" panose="020B0604020202020204" charset="0"/>
              </a:rPr>
              <a:t>dapat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dipahami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bahwa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dalam</a:t>
            </a:r>
            <a:r>
              <a:rPr lang="en-US" sz="1200" dirty="0">
                <a:latin typeface="Montserrat" panose="020B0604020202020204" charset="0"/>
              </a:rPr>
              <a:t> proses </a:t>
            </a:r>
            <a:r>
              <a:rPr lang="en-US" sz="1200" dirty="0" err="1">
                <a:latin typeface="Montserrat" panose="020B0604020202020204" charset="0"/>
              </a:rPr>
              <a:t>pengajuan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kredit</a:t>
            </a:r>
            <a:r>
              <a:rPr lang="en-US" sz="1200" dirty="0">
                <a:latin typeface="Montserrat" panose="020B0604020202020204" charset="0"/>
              </a:rPr>
              <a:t> pada </a:t>
            </a:r>
            <a:r>
              <a:rPr lang="en-US" sz="1200" dirty="0" err="1">
                <a:latin typeface="Montserrat" panose="020B0604020202020204" charset="0"/>
              </a:rPr>
              <a:t>lembaga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peminjaman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dibutuhkan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sistem</a:t>
            </a:r>
            <a:r>
              <a:rPr lang="en-US" sz="1200" dirty="0">
                <a:latin typeface="Montserrat" panose="020B0604020202020204" charset="0"/>
              </a:rPr>
              <a:t> yang </a:t>
            </a:r>
            <a:r>
              <a:rPr lang="en-US" sz="1200" dirty="0" err="1">
                <a:latin typeface="Montserrat" panose="020B0604020202020204" charset="0"/>
              </a:rPr>
              <a:t>secara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cepat</a:t>
            </a:r>
            <a:r>
              <a:rPr lang="en-US" sz="1200" dirty="0">
                <a:latin typeface="Montserrat" panose="020B0604020202020204" charset="0"/>
              </a:rPr>
              <a:t> dan </a:t>
            </a:r>
            <a:r>
              <a:rPr lang="en-US" sz="1200" dirty="0" err="1">
                <a:latin typeface="Montserrat" panose="020B0604020202020204" charset="0"/>
              </a:rPr>
              <a:t>tepat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sebuah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peminjam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beresiko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atau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tidak</a:t>
            </a:r>
            <a:r>
              <a:rPr lang="en-US" sz="1200" dirty="0">
                <a:latin typeface="Montserrat" panose="020B0604020202020204" charset="0"/>
              </a:rPr>
              <a:t>. </a:t>
            </a:r>
            <a:r>
              <a:rPr lang="en-US" sz="1200" dirty="0" err="1">
                <a:latin typeface="Montserrat" panose="020B0604020202020204" charset="0"/>
              </a:rPr>
              <a:t>Untuk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itu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dibutuhkan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sebuah</a:t>
            </a:r>
            <a:r>
              <a:rPr lang="en-US" sz="1200" dirty="0">
                <a:latin typeface="Montserrat" panose="020B0604020202020204" charset="0"/>
              </a:rPr>
              <a:t> model yang </a:t>
            </a:r>
            <a:r>
              <a:rPr lang="en-US" sz="1200" dirty="0" err="1">
                <a:latin typeface="Montserrat" panose="020B0604020202020204" charset="0"/>
              </a:rPr>
              <a:t>dapat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melakukan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penilaian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terhadap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ajuan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kredit</a:t>
            </a:r>
            <a:r>
              <a:rPr lang="en-US" sz="1200" dirty="0">
                <a:latin typeface="Montserrat" panose="020B0604020202020204" charset="0"/>
              </a:rPr>
              <a:t> dan </a:t>
            </a:r>
            <a:r>
              <a:rPr lang="en-US" sz="1200" dirty="0" err="1">
                <a:latin typeface="Montserrat" panose="020B0604020202020204" charset="0"/>
              </a:rPr>
              <a:t>memprediksi</a:t>
            </a:r>
            <a:r>
              <a:rPr lang="en-US" sz="1200" dirty="0">
                <a:latin typeface="Montserrat" panose="020B0604020202020204" charset="0"/>
              </a:rPr>
              <a:t> credit-risk </a:t>
            </a:r>
            <a:r>
              <a:rPr lang="en-US" sz="1200" dirty="0" err="1">
                <a:latin typeface="Montserrat" panose="020B0604020202020204" charset="0"/>
              </a:rPr>
              <a:t>dari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ajuan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kredit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tersebut</a:t>
            </a:r>
            <a:r>
              <a:rPr lang="en-US" sz="1200" dirty="0">
                <a:latin typeface="Montserrat" panose="020B0604020202020204" charset="0"/>
              </a:rPr>
              <a:t>. </a:t>
            </a:r>
            <a:endParaRPr lang="en-US" sz="1050" dirty="0">
              <a:latin typeface="Montserrat" panose="020B0604020202020204" charset="0"/>
            </a:endParaRPr>
          </a:p>
          <a:p>
            <a:pPr marL="0" lvl="0" indent="0" algn="just"/>
            <a:endParaRPr lang="en-US" sz="1200" dirty="0">
              <a:latin typeface="Montserrat" panose="020B0604020202020204" charset="0"/>
            </a:endParaRPr>
          </a:p>
          <a:p>
            <a:pPr marL="0" lvl="0" indent="0" algn="just"/>
            <a:r>
              <a:rPr lang="en-US" sz="1200" dirty="0" err="1">
                <a:latin typeface="Montserrat" panose="020B0604020202020204" charset="0"/>
              </a:rPr>
              <a:t>Tugasnya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adalah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membangun</a:t>
            </a:r>
            <a:r>
              <a:rPr lang="en-US" sz="1200" dirty="0">
                <a:latin typeface="Montserrat" panose="020B0604020202020204" charset="0"/>
              </a:rPr>
              <a:t> model yang </a:t>
            </a:r>
            <a:r>
              <a:rPr lang="en-US" sz="1200" dirty="0" err="1">
                <a:latin typeface="Montserrat" panose="020B0604020202020204" charset="0"/>
              </a:rPr>
              <a:t>dapat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memprediksi</a:t>
            </a:r>
            <a:r>
              <a:rPr lang="en-US" sz="1200" dirty="0">
                <a:latin typeface="Montserrat" panose="020B0604020202020204" charset="0"/>
              </a:rPr>
              <a:t> credit risk </a:t>
            </a:r>
            <a:r>
              <a:rPr lang="en-US" sz="1200" dirty="0" err="1">
                <a:latin typeface="Montserrat" panose="020B0604020202020204" charset="0"/>
              </a:rPr>
              <a:t>menggunakan</a:t>
            </a:r>
            <a:r>
              <a:rPr lang="en-US" sz="1200" dirty="0">
                <a:latin typeface="Montserrat" panose="020B0604020202020204" charset="0"/>
              </a:rPr>
              <a:t> dataset yang </a:t>
            </a:r>
            <a:r>
              <a:rPr lang="en-US" sz="1200" dirty="0" err="1">
                <a:latin typeface="Montserrat" panose="020B0604020202020204" charset="0"/>
              </a:rPr>
              <a:t>disediakan</a:t>
            </a:r>
            <a:r>
              <a:rPr lang="en-US" sz="1200" dirty="0">
                <a:latin typeface="Montserrat" panose="020B0604020202020204" charset="0"/>
              </a:rPr>
              <a:t> oleh company yang </a:t>
            </a:r>
            <a:r>
              <a:rPr lang="en-US" sz="1200" dirty="0" err="1">
                <a:latin typeface="Montserrat" panose="020B0604020202020204" charset="0"/>
              </a:rPr>
              <a:t>terdiri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dari</a:t>
            </a:r>
            <a:r>
              <a:rPr lang="en-US" sz="1200" dirty="0">
                <a:latin typeface="Montserrat" panose="020B0604020202020204" charset="0"/>
              </a:rPr>
              <a:t> data </a:t>
            </a:r>
            <a:r>
              <a:rPr lang="en-US" sz="1200" dirty="0" err="1">
                <a:latin typeface="Montserrat" panose="020B0604020202020204" charset="0"/>
              </a:rPr>
              <a:t>pinjaman</a:t>
            </a:r>
            <a:r>
              <a:rPr lang="en-US" sz="1200" dirty="0">
                <a:latin typeface="Montserrat" panose="020B0604020202020204" charset="0"/>
              </a:rPr>
              <a:t> yang </a:t>
            </a:r>
            <a:r>
              <a:rPr lang="en-US" sz="1200" dirty="0" err="1">
                <a:latin typeface="Montserrat" panose="020B0604020202020204" charset="0"/>
              </a:rPr>
              <a:t>diterima</a:t>
            </a:r>
            <a:r>
              <a:rPr lang="en-US" sz="1200" dirty="0">
                <a:latin typeface="Montserrat" panose="020B0604020202020204" charset="0"/>
              </a:rPr>
              <a:t> dan yang </a:t>
            </a:r>
            <a:r>
              <a:rPr lang="en-US" sz="1200" dirty="0" err="1">
                <a:latin typeface="Montserrat" panose="020B0604020202020204" charset="0"/>
              </a:rPr>
              <a:t>ditolak</a:t>
            </a:r>
            <a:endParaRPr lang="en-US" sz="1200" dirty="0">
              <a:latin typeface="Montserrat" panose="020B0604020202020204" charset="0"/>
            </a:endParaRPr>
          </a:p>
        </p:txBody>
      </p:sp>
      <p:sp>
        <p:nvSpPr>
          <p:cNvPr id="1264" name="Google Shape;1264;p36"/>
          <p:cNvSpPr/>
          <p:nvPr/>
        </p:nvSpPr>
        <p:spPr>
          <a:xfrm rot="2700000">
            <a:off x="-41342" y="170929"/>
            <a:ext cx="397956" cy="401485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6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Analytics Approach </a:t>
            </a:r>
            <a:endParaRPr lang="en-ID" dirty="0"/>
          </a:p>
        </p:txBody>
      </p:sp>
      <p:sp>
        <p:nvSpPr>
          <p:cNvPr id="1263" name="Google Shape;1263;p36"/>
          <p:cNvSpPr txBox="1">
            <a:spLocks noGrp="1"/>
          </p:cNvSpPr>
          <p:nvPr>
            <p:ph type="body" idx="1"/>
          </p:nvPr>
        </p:nvSpPr>
        <p:spPr>
          <a:xfrm>
            <a:off x="1650129" y="1213575"/>
            <a:ext cx="5843692" cy="3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pemahaman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segi</a:t>
            </a:r>
            <a:r>
              <a:rPr lang="en-US" sz="1200" dirty="0"/>
              <a:t> </a:t>
            </a:r>
            <a:r>
              <a:rPr lang="en-US" sz="1200" dirty="0" err="1"/>
              <a:t>bisnis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project </a:t>
            </a:r>
            <a:r>
              <a:rPr lang="en-US" sz="1200" dirty="0" err="1"/>
              <a:t>ini</a:t>
            </a:r>
            <a:r>
              <a:rPr lang="en-US" sz="1200" dirty="0"/>
              <a:t>, </a:t>
            </a:r>
            <a:r>
              <a:rPr lang="en-US" sz="1200" dirty="0" err="1"/>
              <a:t>diperlukan</a:t>
            </a:r>
            <a:r>
              <a:rPr lang="en-US" sz="1200" dirty="0"/>
              <a:t> “Analytic Approach”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tahap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pendefinisian</a:t>
            </a:r>
            <a:r>
              <a:rPr lang="en-US" sz="1200" dirty="0"/>
              <a:t> </a:t>
            </a:r>
            <a:r>
              <a:rPr lang="en-US" sz="1200" dirty="0" err="1"/>
              <a:t>masalah</a:t>
            </a:r>
            <a:r>
              <a:rPr lang="en-US" sz="1200" dirty="0"/>
              <a:t> dan </a:t>
            </a:r>
            <a:r>
              <a:rPr lang="en-US" sz="1200" dirty="0" err="1"/>
              <a:t>pemecahannya</a:t>
            </a:r>
            <a:r>
              <a:rPr lang="en-US" sz="1200" dirty="0"/>
              <a:t>. Pada </a:t>
            </a:r>
            <a:r>
              <a:rPr lang="en-US" sz="1200" dirty="0" err="1"/>
              <a:t>kasus</a:t>
            </a:r>
            <a:r>
              <a:rPr lang="en-US" sz="1200" dirty="0"/>
              <a:t> </a:t>
            </a:r>
            <a:r>
              <a:rPr lang="en-US" sz="1200" dirty="0" err="1"/>
              <a:t>ajuan</a:t>
            </a:r>
            <a:r>
              <a:rPr lang="en-US" sz="1200" dirty="0"/>
              <a:t> </a:t>
            </a:r>
            <a:r>
              <a:rPr lang="en-US" sz="1200" dirty="0" err="1"/>
              <a:t>kredit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, </a:t>
            </a:r>
            <a:r>
              <a:rPr lang="en-US" sz="1200" dirty="0" err="1"/>
              <a:t>permasalahan</a:t>
            </a:r>
            <a:r>
              <a:rPr lang="en-US" sz="1200" dirty="0"/>
              <a:t> yang </a:t>
            </a:r>
            <a:r>
              <a:rPr lang="en-US" sz="1200" dirty="0" err="1"/>
              <a:t>dihadapi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caranya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credit-risk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pengajuan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cepat</a:t>
            </a:r>
            <a:r>
              <a:rPr lang="en-US" sz="1200" dirty="0"/>
              <a:t> dan </a:t>
            </a:r>
            <a:r>
              <a:rPr lang="en-US" sz="1200" dirty="0" err="1"/>
              <a:t>tepat</a:t>
            </a:r>
            <a:r>
              <a:rPr lang="en-US" sz="1200" dirty="0"/>
              <a:t>. </a:t>
            </a:r>
          </a:p>
        </p:txBody>
      </p:sp>
      <p:sp>
        <p:nvSpPr>
          <p:cNvPr id="1264" name="Google Shape;1264;p36"/>
          <p:cNvSpPr/>
          <p:nvPr/>
        </p:nvSpPr>
        <p:spPr>
          <a:xfrm rot="2700000">
            <a:off x="-41342" y="170929"/>
            <a:ext cx="397956" cy="401485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14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6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Data Understanding</a:t>
            </a:r>
            <a:endParaRPr lang="en-ID" dirty="0"/>
          </a:p>
        </p:txBody>
      </p:sp>
      <p:sp>
        <p:nvSpPr>
          <p:cNvPr id="1263" name="Google Shape;1263;p36"/>
          <p:cNvSpPr txBox="1">
            <a:spLocks noGrp="1"/>
          </p:cNvSpPr>
          <p:nvPr>
            <p:ph type="body" idx="1"/>
          </p:nvPr>
        </p:nvSpPr>
        <p:spPr>
          <a:xfrm>
            <a:off x="713225" y="1174050"/>
            <a:ext cx="7717500" cy="3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Data Requirements </a:t>
            </a:r>
            <a:r>
              <a:rPr lang="en-US" sz="1200" dirty="0" err="1"/>
              <a:t>Dalam</a:t>
            </a:r>
            <a:r>
              <a:rPr lang="en-US" sz="1200" dirty="0"/>
              <a:t> project </a:t>
            </a:r>
            <a:r>
              <a:rPr lang="en-US" sz="1200" dirty="0" err="1"/>
              <a:t>ini</a:t>
            </a:r>
            <a:r>
              <a:rPr lang="en-US" sz="1200" dirty="0"/>
              <a:t>, </a:t>
            </a:r>
            <a:r>
              <a:rPr lang="en-US" sz="1200" dirty="0" err="1"/>
              <a:t>terdapat</a:t>
            </a:r>
            <a:r>
              <a:rPr lang="en-US" sz="1200" dirty="0"/>
              <a:t> dua data </a:t>
            </a:r>
            <a:r>
              <a:rPr lang="en-US" sz="1200" dirty="0" err="1"/>
              <a:t>diberikan</a:t>
            </a:r>
            <a:r>
              <a:rPr lang="en-US" sz="1200" dirty="0"/>
              <a:t>, yang </a:t>
            </a:r>
            <a:r>
              <a:rPr lang="en-US" sz="1200" dirty="0" err="1"/>
              <a:t>merupakan</a:t>
            </a:r>
            <a:r>
              <a:rPr lang="en-US" sz="1200" dirty="0"/>
              <a:t> file csv </a:t>
            </a:r>
            <a:r>
              <a:rPr lang="en-US" sz="1200" dirty="0" err="1"/>
              <a:t>bernama</a:t>
            </a:r>
            <a:r>
              <a:rPr lang="en-US" sz="1200" dirty="0"/>
              <a:t> “loan_data_2007_2014” dan “</a:t>
            </a:r>
            <a:r>
              <a:rPr lang="en-US" sz="1200" dirty="0" err="1"/>
              <a:t>LCDataDictionary</a:t>
            </a:r>
            <a:r>
              <a:rPr lang="en-US" sz="1200" dirty="0"/>
              <a:t>”. “loan_data_2007_2014”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yang </a:t>
            </a:r>
            <a:r>
              <a:rPr lang="en-US" sz="1200" dirty="0" err="1"/>
              <a:t>terdiri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78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berisikan</a:t>
            </a:r>
            <a:r>
              <a:rPr lang="en-US" sz="1200" dirty="0"/>
              <a:t> data personal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pengaju</a:t>
            </a:r>
            <a:r>
              <a:rPr lang="en-US" sz="1200" dirty="0"/>
              <a:t> </a:t>
            </a:r>
            <a:r>
              <a:rPr lang="en-US" sz="1200" dirty="0" err="1"/>
              <a:t>kredit</a:t>
            </a:r>
            <a:r>
              <a:rPr lang="en-US" sz="1200" dirty="0"/>
              <a:t> yang </a:t>
            </a:r>
            <a:r>
              <a:rPr lang="en-US" sz="1200" dirty="0" err="1"/>
              <a:t>diwakili</a:t>
            </a:r>
            <a:r>
              <a:rPr lang="en-US" sz="1200" dirty="0"/>
              <a:t> oleh </a:t>
            </a:r>
            <a:r>
              <a:rPr lang="en-US" sz="1200" dirty="0" err="1"/>
              <a:t>member_id</a:t>
            </a:r>
            <a:r>
              <a:rPr lang="en-US" sz="1200" dirty="0"/>
              <a:t>, </a:t>
            </a:r>
            <a:r>
              <a:rPr lang="en-US" sz="1200" dirty="0" err="1"/>
              <a:t>tabel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meliputi</a:t>
            </a:r>
            <a:r>
              <a:rPr lang="en-US" sz="1200" dirty="0"/>
              <a:t> </a:t>
            </a:r>
            <a:r>
              <a:rPr lang="en-US" sz="1200" dirty="0" err="1"/>
              <a:t>pendapatan</a:t>
            </a:r>
            <a:r>
              <a:rPr lang="en-US" sz="1200" dirty="0"/>
              <a:t>, </a:t>
            </a:r>
            <a:r>
              <a:rPr lang="en-US" sz="1200" dirty="0" err="1"/>
              <a:t>pekerjaan</a:t>
            </a:r>
            <a:r>
              <a:rPr lang="en-US" sz="1200" dirty="0"/>
              <a:t>, </a:t>
            </a:r>
            <a:r>
              <a:rPr lang="en-US" sz="1200" dirty="0" err="1"/>
              <a:t>tempat</a:t>
            </a:r>
            <a:r>
              <a:rPr lang="en-US" sz="1200" dirty="0"/>
              <a:t> </a:t>
            </a:r>
            <a:r>
              <a:rPr lang="en-US" sz="1200" dirty="0" err="1"/>
              <a:t>tinggal</a:t>
            </a:r>
            <a:r>
              <a:rPr lang="en-US" sz="1200" dirty="0"/>
              <a:t>, loan status, </a:t>
            </a:r>
            <a:r>
              <a:rPr lang="en-US" sz="1200" dirty="0" err="1"/>
              <a:t>deskripsi</a:t>
            </a:r>
            <a:r>
              <a:rPr lang="en-US" sz="1200" dirty="0"/>
              <a:t> </a:t>
            </a:r>
            <a:r>
              <a:rPr lang="en-US" sz="1200" dirty="0" err="1"/>
              <a:t>pinjaman</a:t>
            </a:r>
            <a:r>
              <a:rPr lang="en-US" sz="1200" dirty="0"/>
              <a:t>, </a:t>
            </a:r>
            <a:r>
              <a:rPr lang="en-US" sz="1200" dirty="0" err="1"/>
              <a:t>tujuan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meminjam</a:t>
            </a:r>
            <a:r>
              <a:rPr lang="en-US" sz="1200" dirty="0"/>
              <a:t> dan lain-lain. </a:t>
            </a:r>
            <a:r>
              <a:rPr lang="en-US" sz="1200" dirty="0" err="1"/>
              <a:t>Sedangkan</a:t>
            </a:r>
            <a:r>
              <a:rPr lang="en-US" sz="1200" dirty="0"/>
              <a:t> “</a:t>
            </a:r>
            <a:r>
              <a:rPr lang="en-US" sz="1200" dirty="0" err="1"/>
              <a:t>LCDataDictionary</a:t>
            </a:r>
            <a:r>
              <a:rPr lang="en-US" sz="1200" dirty="0"/>
              <a:t>”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3 </a:t>
            </a:r>
            <a:r>
              <a:rPr lang="en-US" sz="1200" dirty="0" err="1"/>
              <a:t>kolom</a:t>
            </a:r>
            <a:r>
              <a:rPr lang="en-US" sz="1200" dirty="0"/>
              <a:t> yang </a:t>
            </a:r>
            <a:r>
              <a:rPr lang="en-US" sz="1200" dirty="0" err="1"/>
              <a:t>berisikan</a:t>
            </a:r>
            <a:r>
              <a:rPr lang="en-US" sz="1200" dirty="0"/>
              <a:t> </a:t>
            </a:r>
            <a:r>
              <a:rPr lang="en-US" sz="1200" dirty="0" err="1"/>
              <a:t>penjelasan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“loan_data_2007_2014” ,</a:t>
            </a:r>
          </a:p>
        </p:txBody>
      </p:sp>
      <p:sp>
        <p:nvSpPr>
          <p:cNvPr id="1264" name="Google Shape;1264;p36"/>
          <p:cNvSpPr/>
          <p:nvPr/>
        </p:nvSpPr>
        <p:spPr>
          <a:xfrm rot="2700000">
            <a:off x="-41342" y="170929"/>
            <a:ext cx="397956" cy="401485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D8A46E-2E8B-8B48-BE83-F486B64D9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118" y="2267905"/>
            <a:ext cx="5549268" cy="237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6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Data Understanding</a:t>
            </a:r>
            <a:endParaRPr lang="en-ID" dirty="0"/>
          </a:p>
        </p:txBody>
      </p:sp>
      <p:sp>
        <p:nvSpPr>
          <p:cNvPr id="1263" name="Google Shape;1263;p36"/>
          <p:cNvSpPr txBox="1">
            <a:spLocks noGrp="1"/>
          </p:cNvSpPr>
          <p:nvPr>
            <p:ph type="body" idx="1"/>
          </p:nvPr>
        </p:nvSpPr>
        <p:spPr>
          <a:xfrm>
            <a:off x="6197993" y="1359903"/>
            <a:ext cx="2386814" cy="212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Data understanding </a:t>
            </a:r>
            <a:r>
              <a:rPr lang="en-US" sz="1200" dirty="0" err="1"/>
              <a:t>dibutuhkan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mengolah</a:t>
            </a:r>
            <a:r>
              <a:rPr lang="en-US" sz="1200" dirty="0"/>
              <a:t> data,</a:t>
            </a:r>
            <a:r>
              <a:rPr lang="id-ID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dilihat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type data: int, float, object, dan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sekilas</a:t>
            </a:r>
            <a:r>
              <a:rPr lang="en-US" sz="1200" dirty="0"/>
              <a:t> </a:t>
            </a:r>
            <a:r>
              <a:rPr lang="en-US" sz="1200" dirty="0" err="1"/>
              <a:t>terlihat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missing value.</a:t>
            </a:r>
          </a:p>
          <a:p>
            <a:pPr marL="0" indent="0" algn="just">
              <a:buNone/>
            </a:pPr>
            <a:endParaRPr lang="en-US" sz="1200" dirty="0"/>
          </a:p>
        </p:txBody>
      </p:sp>
      <p:sp>
        <p:nvSpPr>
          <p:cNvPr id="1264" name="Google Shape;1264;p36"/>
          <p:cNvSpPr/>
          <p:nvPr/>
        </p:nvSpPr>
        <p:spPr>
          <a:xfrm rot="2700000">
            <a:off x="-41342" y="170929"/>
            <a:ext cx="397956" cy="401485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5BC3D-B210-FBCC-1166-4F62C1B77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02" y="1236600"/>
            <a:ext cx="2677376" cy="29267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7871F0-6D7E-98E2-0400-800FB1079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938" y="1236600"/>
            <a:ext cx="2234813" cy="29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4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2" name="Google Shape;1262;p36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Data Cleansing</a:t>
            </a:r>
            <a:endParaRPr lang="en-ID" dirty="0"/>
          </a:p>
        </p:txBody>
      </p:sp>
      <p:sp>
        <p:nvSpPr>
          <p:cNvPr id="1263" name="Google Shape;1263;p36"/>
          <p:cNvSpPr txBox="1">
            <a:spLocks noGrp="1"/>
          </p:cNvSpPr>
          <p:nvPr>
            <p:ph type="body" idx="1"/>
          </p:nvPr>
        </p:nvSpPr>
        <p:spPr>
          <a:xfrm>
            <a:off x="594732" y="1359903"/>
            <a:ext cx="7990075" cy="212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id-ID" sz="900" dirty="0"/>
              <a:t>Data Cleansing</a:t>
            </a:r>
          </a:p>
          <a:p>
            <a:pPr marL="0" indent="0" algn="just">
              <a:buNone/>
            </a:pPr>
            <a:r>
              <a:rPr lang="en-US" sz="900" dirty="0" err="1">
                <a:latin typeface="Montserrat" panose="020B0604020202020204" charset="0"/>
              </a:rPr>
              <a:t>Membuang</a:t>
            </a:r>
            <a:r>
              <a:rPr lang="en-US" sz="900" dirty="0">
                <a:latin typeface="Montserrat" panose="020B0604020202020204" charset="0"/>
              </a:rPr>
              <a:t> Kolom yang </a:t>
            </a:r>
            <a:r>
              <a:rPr lang="en-US" sz="900" dirty="0" err="1">
                <a:latin typeface="Montserrat" panose="020B0604020202020204" charset="0"/>
              </a:rPr>
              <a:t>tidak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diperlukan</a:t>
            </a:r>
            <a:r>
              <a:rPr lang="en-US" sz="900" dirty="0">
                <a:latin typeface="Montserrat" panose="020B0604020202020204" charset="0"/>
              </a:rPr>
              <a:t>, Handling Missing value, Duplicated data, Checking the outliers.</a:t>
            </a:r>
            <a:r>
              <a:rPr lang="id-ID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Untuk</a:t>
            </a:r>
            <a:r>
              <a:rPr lang="en-US" sz="900" dirty="0">
                <a:latin typeface="Montserrat" panose="020B0604020202020204" charset="0"/>
              </a:rPr>
              <a:t> missing value </a:t>
            </a:r>
            <a:r>
              <a:rPr lang="en-US" sz="900" dirty="0" err="1">
                <a:latin typeface="Montserrat" panose="020B0604020202020204" charset="0"/>
              </a:rPr>
              <a:t>akan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dilakukan</a:t>
            </a:r>
            <a:r>
              <a:rPr lang="en-US" sz="900" dirty="0">
                <a:latin typeface="Montserrat" panose="020B0604020202020204" charset="0"/>
              </a:rPr>
              <a:t> drop pada columns yang </a:t>
            </a:r>
            <a:r>
              <a:rPr lang="en-US" sz="900" dirty="0" err="1">
                <a:latin typeface="Montserrat" panose="020B0604020202020204" charset="0"/>
              </a:rPr>
              <a:t>memiliki</a:t>
            </a:r>
            <a:r>
              <a:rPr lang="en-US" sz="900" dirty="0">
                <a:latin typeface="Montserrat" panose="020B0604020202020204" charset="0"/>
              </a:rPr>
              <a:t> 100% missing value, </a:t>
            </a:r>
            <a:r>
              <a:rPr lang="en-US" sz="900" dirty="0" err="1">
                <a:latin typeface="Montserrat" panose="020B0604020202020204" charset="0"/>
              </a:rPr>
              <a:t>selanjutnya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untuk</a:t>
            </a:r>
            <a:r>
              <a:rPr lang="en-US" sz="900" dirty="0">
                <a:latin typeface="Montserrat" panose="020B0604020202020204" charset="0"/>
              </a:rPr>
              <a:t> column lain yang </a:t>
            </a:r>
            <a:r>
              <a:rPr lang="en-US" sz="900" dirty="0" err="1">
                <a:latin typeface="Montserrat" panose="020B0604020202020204" charset="0"/>
              </a:rPr>
              <a:t>masih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memiliki</a:t>
            </a:r>
            <a:r>
              <a:rPr lang="en-US" sz="900" dirty="0">
                <a:latin typeface="Montserrat" panose="020B0604020202020204" charset="0"/>
              </a:rPr>
              <a:t> missing value </a:t>
            </a:r>
            <a:r>
              <a:rPr lang="en-US" sz="900" dirty="0" err="1">
                <a:latin typeface="Montserrat" panose="020B0604020202020204" charset="0"/>
              </a:rPr>
              <a:t>akan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disesuaikan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dengan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cara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fillna</a:t>
            </a:r>
            <a:r>
              <a:rPr lang="en-US" sz="900" dirty="0">
                <a:latin typeface="Montserrat" panose="020B0604020202020204" charset="0"/>
              </a:rPr>
              <a:t>(), mean, modus,.</a:t>
            </a:r>
            <a:r>
              <a:rPr lang="en-US" sz="900" dirty="0" err="1">
                <a:latin typeface="Montserrat" panose="020B0604020202020204" charset="0"/>
              </a:rPr>
              <a:t>Untuk</a:t>
            </a:r>
            <a:r>
              <a:rPr lang="en-US" sz="900" dirty="0">
                <a:latin typeface="Montserrat" panose="020B0604020202020204" charset="0"/>
              </a:rPr>
              <a:t> duplicated data </a:t>
            </a:r>
            <a:r>
              <a:rPr lang="en-US" sz="900" dirty="0" err="1">
                <a:latin typeface="Montserrat" panose="020B0604020202020204" charset="0"/>
              </a:rPr>
              <a:t>dapat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dilihat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tidak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terdapat</a:t>
            </a:r>
            <a:r>
              <a:rPr lang="en-US" sz="900" dirty="0">
                <a:latin typeface="Montserrat" panose="020B0604020202020204" charset="0"/>
              </a:rPr>
              <a:t> duplicated data.</a:t>
            </a:r>
            <a:r>
              <a:rPr lang="id-ID" sz="900" dirty="0">
                <a:latin typeface="Montserrat" panose="020B0604020202020204" charset="0"/>
              </a:rPr>
              <a:t> </a:t>
            </a:r>
            <a:r>
              <a:rPr lang="en-US" sz="900" dirty="0">
                <a:latin typeface="Montserrat" panose="020B0604020202020204" charset="0"/>
              </a:rPr>
              <a:t>Checking Outliers, </a:t>
            </a:r>
            <a:r>
              <a:rPr lang="en-US" sz="900" dirty="0" err="1">
                <a:latin typeface="Montserrat" panose="020B0604020202020204" charset="0"/>
              </a:rPr>
              <a:t>dengan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cara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membuat</a:t>
            </a:r>
            <a:r>
              <a:rPr lang="en-US" sz="900" dirty="0">
                <a:latin typeface="Montserrat" panose="020B0604020202020204" charset="0"/>
              </a:rPr>
              <a:t> plot, outliers </a:t>
            </a:r>
            <a:r>
              <a:rPr lang="en-US" sz="900" dirty="0" err="1">
                <a:latin typeface="Montserrat" panose="020B0604020202020204" charset="0"/>
              </a:rPr>
              <a:t>bisa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diganti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dengan</a:t>
            </a:r>
            <a:r>
              <a:rPr lang="en-US" sz="900" dirty="0">
                <a:latin typeface="Montserrat" panose="020B0604020202020204" charset="0"/>
              </a:rPr>
              <a:t> IQR </a:t>
            </a:r>
            <a:r>
              <a:rPr lang="en-US" sz="900" dirty="0" err="1">
                <a:latin typeface="Montserrat" panose="020B0604020202020204" charset="0"/>
              </a:rPr>
              <a:t>jika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mempengaruhi</a:t>
            </a:r>
            <a:r>
              <a:rPr lang="en-US" sz="900" dirty="0">
                <a:latin typeface="Montserrat" panose="020B0604020202020204" charset="0"/>
              </a:rPr>
              <a:t> </a:t>
            </a:r>
            <a:r>
              <a:rPr lang="en-US" sz="900" dirty="0" err="1">
                <a:latin typeface="Montserrat" panose="020B0604020202020204" charset="0"/>
              </a:rPr>
              <a:t>akurasi</a:t>
            </a:r>
            <a:r>
              <a:rPr lang="en-US" sz="900" dirty="0">
                <a:latin typeface="Montserrat" panose="020B0604020202020204" charset="0"/>
              </a:rPr>
              <a:t> model.</a:t>
            </a:r>
          </a:p>
          <a:p>
            <a:pPr marL="228600" indent="-228600" algn="just"/>
            <a:endParaRPr lang="en-US" sz="1200" dirty="0"/>
          </a:p>
        </p:txBody>
      </p:sp>
      <p:sp>
        <p:nvSpPr>
          <p:cNvPr id="1264" name="Google Shape;1264;p36"/>
          <p:cNvSpPr/>
          <p:nvPr/>
        </p:nvSpPr>
        <p:spPr>
          <a:xfrm rot="2700000">
            <a:off x="-41342" y="170929"/>
            <a:ext cx="397956" cy="401485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6F16B2-E112-2092-DF63-88EBFEF2C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2" y="2232037"/>
            <a:ext cx="5080414" cy="2509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5268B-7573-E922-4218-656DC2A6D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084" y="2996573"/>
            <a:ext cx="2877172" cy="4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2" name="Google Shape;1262;p36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Feature Engineering</a:t>
            </a:r>
            <a:endParaRPr lang="en-ID" dirty="0"/>
          </a:p>
        </p:txBody>
      </p:sp>
      <p:sp>
        <p:nvSpPr>
          <p:cNvPr id="1263" name="Google Shape;1263;p36"/>
          <p:cNvSpPr txBox="1">
            <a:spLocks noGrp="1"/>
          </p:cNvSpPr>
          <p:nvPr>
            <p:ph type="body" idx="1"/>
          </p:nvPr>
        </p:nvSpPr>
        <p:spPr>
          <a:xfrm>
            <a:off x="4251960" y="1729374"/>
            <a:ext cx="4869180" cy="212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20B0604020202020204" charset="0"/>
              </a:rPr>
              <a:t>Feature ‘</a:t>
            </a:r>
            <a:r>
              <a:rPr lang="en-US" sz="1200" dirty="0" err="1">
                <a:latin typeface="Montserrat" panose="020B0604020202020204" charset="0"/>
              </a:rPr>
              <a:t>emp_title</a:t>
            </a:r>
            <a:r>
              <a:rPr lang="en-US" sz="1200" dirty="0">
                <a:latin typeface="Montserrat" panose="020B0604020202020204" charset="0"/>
              </a:rPr>
              <a:t>’ </a:t>
            </a:r>
            <a:r>
              <a:rPr lang="en-US" sz="1200" dirty="0" err="1">
                <a:latin typeface="Montserrat" panose="020B0604020202020204" charset="0"/>
              </a:rPr>
              <a:t>ke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numerik</a:t>
            </a:r>
            <a:endParaRPr lang="en-US" sz="1200" dirty="0">
              <a:latin typeface="Montserrat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20B0604020202020204" charset="0"/>
              </a:rPr>
              <a:t>Feature ‘</a:t>
            </a:r>
            <a:r>
              <a:rPr lang="en-US" sz="1200" dirty="0" err="1">
                <a:latin typeface="Montserrat" panose="020B0604020202020204" charset="0"/>
              </a:rPr>
              <a:t>loan_status</a:t>
            </a:r>
            <a:r>
              <a:rPr lang="en-US" sz="1200" dirty="0">
                <a:latin typeface="Montserrat" panose="020B0604020202020204" charset="0"/>
              </a:rPr>
              <a:t>’ </a:t>
            </a:r>
            <a:r>
              <a:rPr lang="en-US" sz="1200" dirty="0" err="1">
                <a:latin typeface="Montserrat" panose="020B0604020202020204" charset="0"/>
              </a:rPr>
              <a:t>ke</a:t>
            </a:r>
            <a:r>
              <a:rPr lang="en-US" sz="1200" dirty="0">
                <a:latin typeface="Montserrat" panose="020B0604020202020204" charset="0"/>
              </a:rPr>
              <a:t> 2 </a:t>
            </a:r>
            <a:r>
              <a:rPr lang="en-US" sz="1200" dirty="0" err="1">
                <a:latin typeface="Montserrat" panose="020B0604020202020204" charset="0"/>
              </a:rPr>
              <a:t>kategori</a:t>
            </a:r>
            <a:r>
              <a:rPr lang="en-US" sz="1200" dirty="0">
                <a:latin typeface="Montserrat" panose="020B0604020202020204" charset="0"/>
              </a:rPr>
              <a:t> ‘good’ dan ‘bad’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20B0604020202020204" charset="0"/>
              </a:rPr>
              <a:t>Feature </a:t>
            </a:r>
            <a:r>
              <a:rPr lang="en-US" sz="1200" dirty="0" err="1">
                <a:latin typeface="Montserrat" panose="020B0604020202020204" charset="0"/>
              </a:rPr>
              <a:t>earliest_cr_line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ke</a:t>
            </a:r>
            <a:r>
              <a:rPr lang="en-US" sz="1200" dirty="0">
                <a:latin typeface="Montserrat" panose="020B0604020202020204" charset="0"/>
              </a:rPr>
              <a:t> datetime </a:t>
            </a:r>
            <a:r>
              <a:rPr lang="en-US" sz="1200" dirty="0" err="1">
                <a:latin typeface="Montserrat" panose="020B0604020202020204" charset="0"/>
              </a:rPr>
              <a:t>kemudian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ke</a:t>
            </a:r>
            <a:r>
              <a:rPr lang="en-US" sz="1200" dirty="0">
                <a:latin typeface="Montserrat" panose="020B0604020202020204" charset="0"/>
              </a:rPr>
              <a:t> moths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20B0604020202020204" charset="0"/>
              </a:rPr>
              <a:t>Feature ‘Term’ </a:t>
            </a:r>
            <a:r>
              <a:rPr lang="en-US" sz="1200" dirty="0" err="1">
                <a:latin typeface="Montserrat" panose="020B0604020202020204" charset="0"/>
              </a:rPr>
              <a:t>ke</a:t>
            </a:r>
            <a:r>
              <a:rPr lang="en-US" sz="1200" dirty="0">
                <a:latin typeface="Montserrat" panose="020B0604020202020204" charset="0"/>
              </a:rPr>
              <a:t> </a:t>
            </a:r>
            <a:r>
              <a:rPr lang="en-US" sz="1200" dirty="0" err="1">
                <a:latin typeface="Montserrat" panose="020B0604020202020204" charset="0"/>
              </a:rPr>
              <a:t>numerik</a:t>
            </a:r>
            <a:endParaRPr lang="en-US" sz="1200" dirty="0">
              <a:latin typeface="Montserrat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20B0604020202020204" charset="0"/>
              </a:rPr>
              <a:t>Feature ‘</a:t>
            </a:r>
            <a:r>
              <a:rPr lang="en-US" sz="1200" dirty="0" err="1">
                <a:latin typeface="Montserrat" panose="020B0604020202020204" charset="0"/>
              </a:rPr>
              <a:t>issue_date</a:t>
            </a:r>
            <a:r>
              <a:rPr lang="en-US" sz="1200" dirty="0">
                <a:latin typeface="Montserrat" panose="020B0604020202020204" charset="0"/>
              </a:rPr>
              <a:t>’ </a:t>
            </a:r>
            <a:r>
              <a:rPr lang="en-US" sz="1200" dirty="0" err="1">
                <a:latin typeface="Montserrat" panose="020B0604020202020204" charset="0"/>
              </a:rPr>
              <a:t>ke</a:t>
            </a:r>
            <a:r>
              <a:rPr lang="en-US" sz="1200" dirty="0">
                <a:latin typeface="Montserrat" panose="020B0604020202020204" charset="0"/>
              </a:rPr>
              <a:t> datetime</a:t>
            </a:r>
          </a:p>
          <a:p>
            <a:pPr marL="0" indent="0" algn="just">
              <a:buNone/>
            </a:pPr>
            <a:endParaRPr lang="en-US" sz="1200" dirty="0"/>
          </a:p>
        </p:txBody>
      </p:sp>
      <p:sp>
        <p:nvSpPr>
          <p:cNvPr id="1264" name="Google Shape;1264;p36"/>
          <p:cNvSpPr/>
          <p:nvPr/>
        </p:nvSpPr>
        <p:spPr>
          <a:xfrm rot="2700000">
            <a:off x="-41342" y="170929"/>
            <a:ext cx="397956" cy="401485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EC2D4-6EAD-4676-59AF-775B6000F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82" y="1508394"/>
            <a:ext cx="3620755" cy="24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6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/>
          <p:nvPr/>
        </p:nvSpPr>
        <p:spPr>
          <a:xfrm>
            <a:off x="1752600" y="504525"/>
            <a:ext cx="5638800" cy="490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2" name="Google Shape;1262;p36"/>
          <p:cNvSpPr txBox="1">
            <a:spLocks noGrp="1"/>
          </p:cNvSpPr>
          <p:nvPr>
            <p:ph type="title"/>
          </p:nvPr>
        </p:nvSpPr>
        <p:spPr>
          <a:xfrm>
            <a:off x="713225" y="567075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EDA</a:t>
            </a:r>
            <a:endParaRPr lang="en-ID" dirty="0"/>
          </a:p>
        </p:txBody>
      </p:sp>
      <p:sp>
        <p:nvSpPr>
          <p:cNvPr id="1264" name="Google Shape;1264;p36"/>
          <p:cNvSpPr/>
          <p:nvPr/>
        </p:nvSpPr>
        <p:spPr>
          <a:xfrm rot="2700000">
            <a:off x="-41342" y="170929"/>
            <a:ext cx="397956" cy="401485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ABDCC-0E0D-A4A7-9298-0258AE9C1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0029" y="3266661"/>
            <a:ext cx="3560167" cy="1658360"/>
          </a:xfrm>
        </p:spPr>
        <p:txBody>
          <a:bodyPr/>
          <a:lstStyle/>
          <a:p>
            <a:pPr marL="127000" indent="0" algn="just">
              <a:buNone/>
            </a:pPr>
            <a:r>
              <a:rPr lang="en-US" sz="1000" dirty="0" err="1">
                <a:latin typeface="Montserrat" panose="00000500000000000000" pitchFamily="2" charset="0"/>
              </a:rPr>
              <a:t>Dapat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dilihat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dari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grafik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peminjam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dengan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tipe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rumah</a:t>
            </a:r>
            <a:r>
              <a:rPr lang="en-US" sz="1000" dirty="0">
                <a:latin typeface="Montserrat" panose="00000500000000000000" pitchFamily="2" charset="0"/>
              </a:rPr>
              <a:t> MORTGAGE </a:t>
            </a:r>
            <a:r>
              <a:rPr lang="en-US" sz="1000" dirty="0" err="1">
                <a:latin typeface="Montserrat" panose="00000500000000000000" pitchFamily="2" charset="0"/>
              </a:rPr>
              <a:t>atau</a:t>
            </a:r>
            <a:r>
              <a:rPr lang="en-US" sz="1000" dirty="0">
                <a:latin typeface="Montserrat" panose="00000500000000000000" pitchFamily="2" charset="0"/>
              </a:rPr>
              <a:t> yang </a:t>
            </a:r>
            <a:r>
              <a:rPr lang="en-US" sz="1000" dirty="0" err="1">
                <a:latin typeface="Montserrat" panose="00000500000000000000" pitchFamily="2" charset="0"/>
              </a:rPr>
              <a:t>menggunakan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hipotek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lebih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banyak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memiliki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resiko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untuk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melakukan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pembayaran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pinjaman</a:t>
            </a:r>
            <a:r>
              <a:rPr lang="en-US" sz="1000" dirty="0">
                <a:latin typeface="Montserrat" panose="00000500000000000000" pitchFamily="2" charset="0"/>
              </a:rPr>
              <a:t>, </a:t>
            </a:r>
            <a:r>
              <a:rPr lang="en-US" sz="1000" dirty="0" err="1">
                <a:latin typeface="Montserrat" panose="00000500000000000000" pitchFamily="2" charset="0"/>
              </a:rPr>
              <a:t>untuk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langkah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selanjutnya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dari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bidang</a:t>
            </a:r>
            <a:r>
              <a:rPr lang="en-US" sz="1000" dirty="0">
                <a:latin typeface="Montserrat" panose="00000500000000000000" pitchFamily="2" charset="0"/>
              </a:rPr>
              <a:t> field collection </a:t>
            </a:r>
            <a:r>
              <a:rPr lang="en-US" sz="1000" dirty="0" err="1">
                <a:latin typeface="Montserrat" panose="00000500000000000000" pitchFamily="2" charset="0"/>
              </a:rPr>
              <a:t>dapat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melakukan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tagihan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lebih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giat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kepada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peminjam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dengan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tipe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rumah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tersebut</a:t>
            </a:r>
            <a:r>
              <a:rPr lang="en-US" sz="1000" dirty="0">
                <a:latin typeface="Montserrat" panose="00000500000000000000" pitchFamily="2" charset="0"/>
              </a:rPr>
              <a:t>. </a:t>
            </a:r>
          </a:p>
          <a:p>
            <a:pPr algn="just"/>
            <a:endParaRPr lang="en-ID" sz="1000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EBD5A-D646-9995-2753-345CC7796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58" y="1297983"/>
            <a:ext cx="2736367" cy="1935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A793C-43DA-0254-40B2-326C15611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553" y="1297983"/>
            <a:ext cx="3013847" cy="1968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80C681-6881-B622-EA6A-79EDA0DD5554}"/>
              </a:ext>
            </a:extLst>
          </p:cNvPr>
          <p:cNvSpPr txBox="1"/>
          <p:nvPr/>
        </p:nvSpPr>
        <p:spPr>
          <a:xfrm>
            <a:off x="776867" y="3325104"/>
            <a:ext cx="34531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 err="1">
                <a:latin typeface="Montserrat" panose="00000500000000000000" pitchFamily="2" charset="0"/>
              </a:rPr>
              <a:t>Dapat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dilihat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dari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barchart</a:t>
            </a:r>
            <a:r>
              <a:rPr lang="en-US" sz="1000" dirty="0">
                <a:latin typeface="Montserrat" panose="00000500000000000000" pitchFamily="2" charset="0"/>
              </a:rPr>
              <a:t>, </a:t>
            </a:r>
            <a:r>
              <a:rPr lang="en-US" sz="1000" dirty="0" err="1">
                <a:latin typeface="Montserrat" panose="00000500000000000000" pitchFamily="2" charset="0"/>
              </a:rPr>
              <a:t>bahwa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peringkat</a:t>
            </a:r>
            <a:r>
              <a:rPr lang="en-US" sz="1000" dirty="0">
                <a:latin typeface="Montserrat" panose="00000500000000000000" pitchFamily="2" charset="0"/>
              </a:rPr>
              <a:t> (Grade) yang </a:t>
            </a:r>
            <a:r>
              <a:rPr lang="en-US" sz="1000" dirty="0" err="1">
                <a:latin typeface="Montserrat" panose="00000500000000000000" pitchFamily="2" charset="0"/>
              </a:rPr>
              <a:t>ditetapkan</a:t>
            </a:r>
            <a:r>
              <a:rPr lang="en-US" sz="1000" dirty="0">
                <a:latin typeface="Montserrat" panose="00000500000000000000" pitchFamily="2" charset="0"/>
              </a:rPr>
              <a:t> oleh Lending Company </a:t>
            </a:r>
            <a:r>
              <a:rPr lang="en-US" sz="1000" dirty="0" err="1">
                <a:latin typeface="Montserrat" panose="00000500000000000000" pitchFamily="2" charset="0"/>
              </a:rPr>
              <a:t>untuk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peminjam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berdasarkan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statusnya</a:t>
            </a:r>
            <a:r>
              <a:rPr lang="en-US" sz="1000" dirty="0">
                <a:latin typeface="Montserrat" panose="00000500000000000000" pitchFamily="2" charset="0"/>
              </a:rPr>
              <a:t>, </a:t>
            </a:r>
            <a:r>
              <a:rPr lang="en-US" sz="1000" dirty="0" err="1">
                <a:latin typeface="Montserrat" panose="00000500000000000000" pitchFamily="2" charset="0"/>
              </a:rPr>
              <a:t>masih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banyak</a:t>
            </a:r>
            <a:r>
              <a:rPr lang="en-US" sz="1000" dirty="0">
                <a:latin typeface="Montserrat" panose="00000500000000000000" pitchFamily="2" charset="0"/>
              </a:rPr>
              <a:t> yang </a:t>
            </a:r>
            <a:r>
              <a:rPr lang="en-US" sz="1000" dirty="0" err="1">
                <a:latin typeface="Montserrat" panose="00000500000000000000" pitchFamily="2" charset="0"/>
              </a:rPr>
              <a:t>tidak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terverifikasi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padahal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gradenya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bagus</a:t>
            </a:r>
            <a:r>
              <a:rPr lang="en-US" sz="1000" dirty="0">
                <a:latin typeface="Montserrat" panose="00000500000000000000" pitchFamily="2" charset="0"/>
              </a:rPr>
              <a:t>(Grade A:NotVerfied=&gt;20K). Loan grades are set based on both the borrower’s </a:t>
            </a:r>
            <a:endParaRPr lang="en-ID" sz="1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5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6"/>
          <p:cNvSpPr/>
          <p:nvPr/>
        </p:nvSpPr>
        <p:spPr>
          <a:xfrm rot="2700000">
            <a:off x="-41342" y="170929"/>
            <a:ext cx="397956" cy="401485"/>
          </a:xfrm>
          <a:custGeom>
            <a:avLst/>
            <a:gdLst/>
            <a:ahLst/>
            <a:cxnLst/>
            <a:rect l="l" t="t" r="r" b="b"/>
            <a:pathLst>
              <a:path w="58533" h="59052" extrusionOk="0">
                <a:moveTo>
                  <a:pt x="4345" y="0"/>
                </a:moveTo>
                <a:lnTo>
                  <a:pt x="21486" y="16504"/>
                </a:lnTo>
                <a:lnTo>
                  <a:pt x="0" y="37188"/>
                </a:lnTo>
                <a:lnTo>
                  <a:pt x="22785" y="59052"/>
                </a:lnTo>
                <a:lnTo>
                  <a:pt x="43515" y="37707"/>
                </a:lnTo>
                <a:lnTo>
                  <a:pt x="58532" y="52134"/>
                </a:lnTo>
                <a:lnTo>
                  <a:pt x="5853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362E88-E156-1DD3-4ADA-16F4D44F5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4" r="1514"/>
          <a:stretch/>
        </p:blipFill>
        <p:spPr>
          <a:xfrm>
            <a:off x="440282" y="446786"/>
            <a:ext cx="3784681" cy="2124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5B501-F1A5-74BF-1EF0-9CC10CE8B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962" y="446786"/>
            <a:ext cx="4420949" cy="21249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8CB1D8-A2AF-4056-76FF-718DEAD8BA27}"/>
              </a:ext>
            </a:extLst>
          </p:cNvPr>
          <p:cNvSpPr txBox="1"/>
          <p:nvPr/>
        </p:nvSpPr>
        <p:spPr>
          <a:xfrm>
            <a:off x="383018" y="2571750"/>
            <a:ext cx="38992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 err="1">
                <a:latin typeface="Montserrat" panose="00000500000000000000" pitchFamily="2" charset="0"/>
              </a:rPr>
              <a:t>Berdasarkan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geomap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disamping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jumlah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peminjam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terbanyak</a:t>
            </a:r>
            <a:r>
              <a:rPr lang="en-US" sz="1000" dirty="0">
                <a:latin typeface="Montserrat" panose="00000500000000000000" pitchFamily="2" charset="0"/>
              </a:rPr>
              <a:t> dan </a:t>
            </a:r>
            <a:r>
              <a:rPr lang="en-US" sz="1000" dirty="0" err="1">
                <a:latin typeface="Montserrat" panose="00000500000000000000" pitchFamily="2" charset="0"/>
              </a:rPr>
              <a:t>telah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diverivikasi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berada</a:t>
            </a:r>
            <a:r>
              <a:rPr lang="en-US" sz="1000" dirty="0">
                <a:latin typeface="Montserrat" panose="00000500000000000000" pitchFamily="2" charset="0"/>
              </a:rPr>
              <a:t> di negara </a:t>
            </a:r>
            <a:r>
              <a:rPr lang="en-US" sz="1000" dirty="0" err="1">
                <a:latin typeface="Montserrat" panose="00000500000000000000" pitchFamily="2" charset="0"/>
              </a:rPr>
              <a:t>bagian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dari</a:t>
            </a:r>
            <a:r>
              <a:rPr lang="en-US" sz="1000" dirty="0">
                <a:latin typeface="Montserrat" panose="00000500000000000000" pitchFamily="2" charset="0"/>
              </a:rPr>
              <a:t> US </a:t>
            </a:r>
            <a:r>
              <a:rPr lang="en-US" sz="1000" dirty="0" err="1">
                <a:latin typeface="Montserrat" panose="00000500000000000000" pitchFamily="2" charset="0"/>
              </a:rPr>
              <a:t>ada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tiga</a:t>
            </a:r>
            <a:r>
              <a:rPr lang="en-US" sz="1000" dirty="0">
                <a:latin typeface="Montserrat" panose="00000500000000000000" pitchFamily="2" charset="0"/>
              </a:rPr>
              <a:t>, </a:t>
            </a:r>
            <a:r>
              <a:rPr lang="en-US" sz="1000" dirty="0" err="1">
                <a:latin typeface="Montserrat" panose="00000500000000000000" pitchFamily="2" charset="0"/>
              </a:rPr>
              <a:t>yaitu</a:t>
            </a:r>
            <a:r>
              <a:rPr lang="en-US" sz="1000" dirty="0">
                <a:latin typeface="Montserrat" panose="00000500000000000000" pitchFamily="2" charset="0"/>
              </a:rPr>
              <a:t> California:11.647, New York: 5382, dan Texas:5254 </a:t>
            </a:r>
            <a:r>
              <a:rPr lang="en-US" sz="1000" dirty="0" err="1">
                <a:latin typeface="Montserrat" panose="00000500000000000000" pitchFamily="2" charset="0"/>
              </a:rPr>
              <a:t>artinya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ini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menjadi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masalah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besar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bagi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pemerintah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terkait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masalah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ekonomi</a:t>
            </a:r>
            <a:r>
              <a:rPr lang="en-US" sz="1000" dirty="0">
                <a:latin typeface="Montserrat" panose="00000500000000000000" pitchFamily="2" charset="0"/>
              </a:rPr>
              <a:t> yang </a:t>
            </a:r>
            <a:r>
              <a:rPr lang="en-US" sz="1000" dirty="0" err="1">
                <a:latin typeface="Montserrat" panose="00000500000000000000" pitchFamily="2" charset="0"/>
              </a:rPr>
              <a:t>ada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disana</a:t>
            </a:r>
            <a:r>
              <a:rPr lang="en-US" sz="1000" dirty="0">
                <a:latin typeface="Montserrat" panose="00000500000000000000" pitchFamily="2" charset="0"/>
              </a:rPr>
              <a:t>, dan </a:t>
            </a:r>
            <a:r>
              <a:rPr lang="en-US" sz="1000" dirty="0" err="1">
                <a:latin typeface="Montserrat" panose="00000500000000000000" pitchFamily="2" charset="0"/>
              </a:rPr>
              <a:t>untuk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tim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dari</a:t>
            </a:r>
            <a:r>
              <a:rPr lang="en-US" sz="1000" dirty="0">
                <a:latin typeface="Montserrat" panose="00000500000000000000" pitchFamily="2" charset="0"/>
              </a:rPr>
              <a:t> marketing </a:t>
            </a:r>
            <a:r>
              <a:rPr lang="en-US" sz="1000" dirty="0" err="1">
                <a:latin typeface="Montserrat" panose="00000500000000000000" pitchFamily="2" charset="0"/>
              </a:rPr>
              <a:t>dari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perusahaan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pemberi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pinjaman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dapat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menyesuaikan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taget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untuk</a:t>
            </a:r>
            <a:r>
              <a:rPr lang="en-US" sz="1000" dirty="0">
                <a:latin typeface="Montserrat" panose="00000500000000000000" pitchFamily="2" charset="0"/>
              </a:rPr>
              <a:t> orang-orang yang </a:t>
            </a:r>
            <a:r>
              <a:rPr lang="en-US" sz="1000" dirty="0" err="1">
                <a:latin typeface="Montserrat" panose="00000500000000000000" pitchFamily="2" charset="0"/>
              </a:rPr>
              <a:t>berada</a:t>
            </a:r>
            <a:r>
              <a:rPr lang="en-US" sz="1000" dirty="0">
                <a:latin typeface="Montserrat" panose="00000500000000000000" pitchFamily="2" charset="0"/>
              </a:rPr>
              <a:t> di wilayah </a:t>
            </a:r>
            <a:r>
              <a:rPr lang="en-US" sz="1000" dirty="0" err="1">
                <a:latin typeface="Montserrat" panose="00000500000000000000" pitchFamily="2" charset="0"/>
              </a:rPr>
              <a:t>tersebut</a:t>
            </a:r>
            <a:endParaRPr lang="en-US" sz="1000" dirty="0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92BAA-DFF7-52DA-A762-4E2AEF23C1E7}"/>
              </a:ext>
            </a:extLst>
          </p:cNvPr>
          <p:cNvSpPr txBox="1"/>
          <p:nvPr/>
        </p:nvSpPr>
        <p:spPr>
          <a:xfrm>
            <a:off x="4412165" y="2571750"/>
            <a:ext cx="423374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 err="1">
                <a:latin typeface="Montserrat" panose="00000500000000000000" pitchFamily="2" charset="0"/>
              </a:rPr>
              <a:t>Grafik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diatas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menujukkan</a:t>
            </a:r>
            <a:r>
              <a:rPr lang="en-US" sz="1000" dirty="0">
                <a:latin typeface="Montserrat" panose="00000500000000000000" pitchFamily="2" charset="0"/>
              </a:rPr>
              <a:t> Total </a:t>
            </a:r>
            <a:r>
              <a:rPr lang="en-US" sz="1000" dirty="0" err="1">
                <a:latin typeface="Montserrat" panose="00000500000000000000" pitchFamily="2" charset="0"/>
              </a:rPr>
              <a:t>pinjaman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berdasarkan</a:t>
            </a:r>
            <a:r>
              <a:rPr lang="en-US" sz="1000" dirty="0">
                <a:latin typeface="Montserrat" panose="00000500000000000000" pitchFamily="2" charset="0"/>
              </a:rPr>
              <a:t> Status </a:t>
            </a:r>
            <a:r>
              <a:rPr lang="en-US" sz="1000" dirty="0" err="1">
                <a:latin typeface="Montserrat" panose="00000500000000000000" pitchFamily="2" charset="0"/>
              </a:rPr>
              <a:t>dari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peminjam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dapat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dilihat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Untuk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tahun</a:t>
            </a:r>
            <a:r>
              <a:rPr lang="en-US" sz="1000" dirty="0">
                <a:latin typeface="Montserrat" panose="00000500000000000000" pitchFamily="2" charset="0"/>
              </a:rPr>
              <a:t> 2013 – 2014 </a:t>
            </a:r>
            <a:r>
              <a:rPr lang="en-US" sz="1000" dirty="0" err="1">
                <a:latin typeface="Montserrat" panose="00000500000000000000" pitchFamily="2" charset="0"/>
              </a:rPr>
              <a:t>awal</a:t>
            </a:r>
            <a:r>
              <a:rPr lang="en-US" sz="1000" dirty="0">
                <a:latin typeface="Montserrat" panose="00000500000000000000" pitchFamily="2" charset="0"/>
              </a:rPr>
              <a:t> , </a:t>
            </a:r>
            <a:r>
              <a:rPr lang="en-US" sz="1000" dirty="0" err="1">
                <a:latin typeface="Montserrat" panose="00000500000000000000" pitchFamily="2" charset="0"/>
              </a:rPr>
              <a:t>tidak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terlalu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mengalami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perubahan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signifikan</a:t>
            </a:r>
            <a:r>
              <a:rPr lang="en-US" sz="1000" dirty="0">
                <a:latin typeface="Montserrat" panose="00000500000000000000" pitchFamily="2" charset="0"/>
              </a:rPr>
              <a:t>, </a:t>
            </a:r>
            <a:r>
              <a:rPr lang="en-US" sz="1000" dirty="0" err="1">
                <a:latin typeface="Montserrat" panose="00000500000000000000" pitchFamily="2" charset="0"/>
              </a:rPr>
              <a:t>namun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ketikan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memasuki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pertngahan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tahun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terdapat</a:t>
            </a:r>
            <a:r>
              <a:rPr lang="en-US" sz="1000" dirty="0">
                <a:latin typeface="Montserrat" panose="00000500000000000000" pitchFamily="2" charset="0"/>
              </a:rPr>
              <a:t> 2 </a:t>
            </a:r>
            <a:r>
              <a:rPr lang="en-US" sz="1000" dirty="0" err="1">
                <a:latin typeface="Montserrat" panose="00000500000000000000" pitchFamily="2" charset="0"/>
              </a:rPr>
              <a:t>kenaikan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signifikan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yaitu</a:t>
            </a:r>
            <a:r>
              <a:rPr lang="en-US" sz="1000" dirty="0">
                <a:latin typeface="Montserrat" panose="00000500000000000000" pitchFamily="2" charset="0"/>
              </a:rPr>
              <a:t> pada </a:t>
            </a:r>
            <a:r>
              <a:rPr lang="en-US" sz="1000" dirty="0" err="1">
                <a:latin typeface="Montserrat" panose="00000500000000000000" pitchFamily="2" charset="0"/>
              </a:rPr>
              <a:t>bulan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Juli</a:t>
            </a:r>
            <a:r>
              <a:rPr lang="en-US" sz="1000" dirty="0">
                <a:latin typeface="Montserrat" panose="00000500000000000000" pitchFamily="2" charset="0"/>
              </a:rPr>
              <a:t> dan </a:t>
            </a:r>
            <a:r>
              <a:rPr lang="en-US" sz="1000" dirty="0" err="1">
                <a:latin typeface="Montserrat" panose="00000500000000000000" pitchFamily="2" charset="0"/>
              </a:rPr>
              <a:t>Oktober</a:t>
            </a:r>
            <a:r>
              <a:rPr lang="en-US" sz="1000" dirty="0">
                <a:latin typeface="Montserrat" panose="00000500000000000000" pitchFamily="2" charset="0"/>
              </a:rPr>
              <a:t>, </a:t>
            </a:r>
            <a:r>
              <a:rPr lang="en-US" sz="1000" dirty="0" err="1">
                <a:latin typeface="Montserrat" panose="00000500000000000000" pitchFamily="2" charset="0"/>
              </a:rPr>
              <a:t>langkah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selanjutnya</a:t>
            </a:r>
            <a:r>
              <a:rPr lang="en-US" sz="1000" dirty="0">
                <a:latin typeface="Montserrat" panose="00000500000000000000" pitchFamily="2" charset="0"/>
              </a:rPr>
              <a:t>  </a:t>
            </a:r>
            <a:r>
              <a:rPr lang="en-US" sz="1000" dirty="0" err="1">
                <a:latin typeface="Montserrat" panose="00000500000000000000" pitchFamily="2" charset="0"/>
              </a:rPr>
              <a:t>ialah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untuk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tim</a:t>
            </a:r>
            <a:r>
              <a:rPr lang="en-US" sz="1000" dirty="0">
                <a:latin typeface="Montserrat" panose="00000500000000000000" pitchFamily="2" charset="0"/>
              </a:rPr>
              <a:t> marketing Lending Company </a:t>
            </a:r>
            <a:r>
              <a:rPr lang="en-US" sz="1000" dirty="0" err="1">
                <a:latin typeface="Montserrat" panose="00000500000000000000" pitchFamily="2" charset="0"/>
              </a:rPr>
              <a:t>dapat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menggunakan</a:t>
            </a:r>
            <a:r>
              <a:rPr lang="en-US" sz="1000" dirty="0">
                <a:latin typeface="Montserrat" panose="00000500000000000000" pitchFamily="2" charset="0"/>
              </a:rPr>
              <a:t> trend </a:t>
            </a:r>
            <a:r>
              <a:rPr lang="en-US" sz="1000" dirty="0" err="1">
                <a:latin typeface="Montserrat" panose="00000500000000000000" pitchFamily="2" charset="0"/>
              </a:rPr>
              <a:t>ini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untuk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lebih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giat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memasarkan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produk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pinjaman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mereka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ke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peminjam</a:t>
            </a:r>
            <a:r>
              <a:rPr lang="en-US" sz="1000" dirty="0">
                <a:latin typeface="Montserrat" panose="00000500000000000000" pitchFamily="2" charset="0"/>
              </a:rPr>
              <a:t> pada </a:t>
            </a:r>
            <a:r>
              <a:rPr lang="en-US" sz="1000" dirty="0" err="1">
                <a:latin typeface="Montserrat" panose="00000500000000000000" pitchFamily="2" charset="0"/>
              </a:rPr>
              <a:t>bulan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Juli</a:t>
            </a:r>
            <a:r>
              <a:rPr lang="en-US" sz="1000" dirty="0">
                <a:latin typeface="Montserrat" panose="00000500000000000000" pitchFamily="2" charset="0"/>
              </a:rPr>
              <a:t> dan </a:t>
            </a:r>
            <a:r>
              <a:rPr lang="en-US" sz="1000" dirty="0" err="1">
                <a:latin typeface="Montserrat" panose="00000500000000000000" pitchFamily="2" charset="0"/>
              </a:rPr>
              <a:t>Oktober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dengan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persiapan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pembuatan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konten</a:t>
            </a:r>
            <a:r>
              <a:rPr lang="en-US" sz="1000" dirty="0">
                <a:latin typeface="Montserrat" panose="00000500000000000000" pitchFamily="2" charset="0"/>
              </a:rPr>
              <a:t>/ads dan lain </a:t>
            </a:r>
            <a:r>
              <a:rPr lang="en-US" sz="1000" dirty="0" err="1">
                <a:latin typeface="Montserrat" panose="00000500000000000000" pitchFamily="2" charset="0"/>
              </a:rPr>
              <a:t>lain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sebelum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memasuki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bulan</a:t>
            </a:r>
            <a:r>
              <a:rPr lang="en-US" sz="1000" dirty="0">
                <a:latin typeface="Montserrat" panose="00000500000000000000" pitchFamily="2" charset="0"/>
              </a:rPr>
              <a:t> </a:t>
            </a:r>
            <a:r>
              <a:rPr lang="en-US" sz="1000" dirty="0" err="1">
                <a:latin typeface="Montserrat" panose="00000500000000000000" pitchFamily="2" charset="0"/>
              </a:rPr>
              <a:t>tersebut</a:t>
            </a:r>
            <a:r>
              <a:rPr lang="en-US" sz="1000" dirty="0"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461533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Financial Planning Day by Slidesgo">
  <a:themeElements>
    <a:clrScheme name="Simple Light">
      <a:dk1>
        <a:srgbClr val="000000"/>
      </a:dk1>
      <a:lt1>
        <a:srgbClr val="FFFFFF"/>
      </a:lt1>
      <a:dk2>
        <a:srgbClr val="4F73E7"/>
      </a:dk2>
      <a:lt2>
        <a:srgbClr val="FF8300"/>
      </a:lt2>
      <a:accent1>
        <a:srgbClr val="4467DA"/>
      </a:accent1>
      <a:accent2>
        <a:srgbClr val="616161"/>
      </a:accent2>
      <a:accent3>
        <a:srgbClr val="FFCF64"/>
      </a:accent3>
      <a:accent4>
        <a:srgbClr val="F5EDE2"/>
      </a:accent4>
      <a:accent5>
        <a:srgbClr val="EBE1D3"/>
      </a:accent5>
      <a:accent6>
        <a:srgbClr val="7FD394"/>
      </a:accent6>
      <a:hlink>
        <a:srgbClr val="FF83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1234</Words>
  <Application>Microsoft Office PowerPoint</Application>
  <PresentationFormat>On-screen Show (16:9)</PresentationFormat>
  <Paragraphs>90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Dosis</vt:lpstr>
      <vt:lpstr>Fredoka One</vt:lpstr>
      <vt:lpstr>Nunito</vt:lpstr>
      <vt:lpstr>Montserrat</vt:lpstr>
      <vt:lpstr>World Financial Planning Day by Slidesgo</vt:lpstr>
      <vt:lpstr>Credit Risk </vt:lpstr>
      <vt:lpstr>Business Understanding</vt:lpstr>
      <vt:lpstr>Analytics Approach </vt:lpstr>
      <vt:lpstr>Data Understanding</vt:lpstr>
      <vt:lpstr>Data Understanding</vt:lpstr>
      <vt:lpstr>Data Cleansing</vt:lpstr>
      <vt:lpstr>Feature Engineering</vt:lpstr>
      <vt:lpstr>EDA</vt:lpstr>
      <vt:lpstr>PowerPoint Presentation</vt:lpstr>
      <vt:lpstr>Prepocessing</vt:lpstr>
      <vt:lpstr>PowerPoint Presentation</vt:lpstr>
      <vt:lpstr>Prepocessing</vt:lpstr>
      <vt:lpstr>Prepocessing</vt:lpstr>
      <vt:lpstr>Prepocessing</vt:lpstr>
      <vt:lpstr>Modelling</vt:lpstr>
      <vt:lpstr>PowerPoint Presentation</vt:lpstr>
      <vt:lpstr>Evaluate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Financial Planning Day</dc:title>
  <dc:creator>Abil Tio</dc:creator>
  <cp:lastModifiedBy>Abil Tio</cp:lastModifiedBy>
  <cp:revision>2</cp:revision>
  <dcterms:modified xsi:type="dcterms:W3CDTF">2023-03-02T04:15:33Z</dcterms:modified>
</cp:coreProperties>
</file>