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841" r:id="rId2"/>
    <p:sldId id="840" r:id="rId3"/>
    <p:sldId id="839" r:id="rId4"/>
    <p:sldId id="842" r:id="rId5"/>
    <p:sldId id="843" r:id="rId6"/>
    <p:sldId id="845" r:id="rId7"/>
    <p:sldId id="844" r:id="rId8"/>
    <p:sldId id="847" r:id="rId9"/>
    <p:sldId id="846" r:id="rId10"/>
    <p:sldId id="848" r:id="rId11"/>
    <p:sldId id="849" r:id="rId12"/>
    <p:sldId id="850" r:id="rId13"/>
    <p:sldId id="851" r:id="rId14"/>
    <p:sldId id="852" r:id="rId15"/>
    <p:sldId id="853" r:id="rId16"/>
    <p:sldId id="854" r:id="rId17"/>
    <p:sldId id="855" r:id="rId18"/>
    <p:sldId id="856" r:id="rId19"/>
    <p:sldId id="857" r:id="rId20"/>
    <p:sldId id="858" r:id="rId21"/>
    <p:sldId id="859" r:id="rId22"/>
    <p:sldId id="860" r:id="rId23"/>
    <p:sldId id="862" r:id="rId24"/>
    <p:sldId id="863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D7BDF-7E37-46B8-95BE-0FF9708DD50D}" type="datetimeFigureOut">
              <a:rPr lang="pt-BR" smtClean="0"/>
              <a:t>17/02/2024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CC357-1753-4468-AEF7-B0BFA9A99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656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6234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403887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343658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111639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1723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867935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469758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1489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3449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383395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396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2469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463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9977265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120436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4516596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239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027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2906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712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024631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921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570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428417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2930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3960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07152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0283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4955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123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833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398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0007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658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072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609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836567" y="159983"/>
            <a:ext cx="1135367" cy="4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221686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pt/certification/certified-cloud-practitioner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pt/training/learn-about/cloud-practitioner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en-US" sz="3200" kern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Willyan</a:t>
            </a:r>
            <a:r>
              <a:rPr lang="en-US" sz="3200" kern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Guimarães - @willyancaetanodev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754031" y="2004233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Dicas</a:t>
            </a:r>
            <a:r>
              <a:rPr lang="pt-BR" sz="5333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de Estudo para o Exame AWS Cloud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Practitioner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688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988005" y="836245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Idiomas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19FA4C5B-98DC-391C-EAC4-185A35378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200" y="2068569"/>
            <a:ext cx="3657600" cy="31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74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988005" y="836245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Tipos de questões</a:t>
            </a: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61893" y="2029718"/>
            <a:ext cx="9100811" cy="3665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Múltipla escolha: tem uma resposta correta e três incorretas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Resposta múltipla: tem duas ou mais respostas corretas dentre cinco ou mais opções de resposta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As perguntas não respondidas são pontuadas como incorretas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Não há penalidade por tentar adivinhar</a:t>
            </a:r>
            <a:endParaRPr lang="pt-BR" sz="2667" kern="0"/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endParaRPr lang="pt-BR" sz="2667" ker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7860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988005" y="836245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Conteúdo não pontuado</a:t>
            </a: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61893" y="2029718"/>
            <a:ext cx="9100811" cy="3665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15 perguntas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Para fins de avaliação de performance dos candidatos para futuros exames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Não há sinalização de questões não pontuadas</a:t>
            </a:r>
          </a:p>
        </p:txBody>
      </p:sp>
    </p:spTree>
    <p:extLst>
      <p:ext uri="{BB962C8B-B14F-4D97-AF65-F5344CB8AC3E}">
        <p14:creationId xmlns:p14="http://schemas.microsoft.com/office/powerpoint/2010/main" val="2915791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988005" y="836245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Aprovação mínima</a:t>
            </a: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61893" y="2029718"/>
            <a:ext cx="9100811" cy="3665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Pontuação de 0 a 1000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Aprovado: 700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endParaRPr lang="pt-BR" sz="2667" ker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0997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988005" y="836245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Domínios de conhecimento</a:t>
            </a:r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7B7FE89C-4A49-0F40-2605-34FF8963D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2759604"/>
            <a:ext cx="8712200" cy="238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84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988005" y="836245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Página e guia do exame</a:t>
            </a: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61893" y="2029718"/>
            <a:ext cx="9100811" cy="3665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b="1" u="sng" kern="0"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https://aws.amazon.com/pt/certification/certified-cloud-practitioner/</a:t>
            </a:r>
            <a:endParaRPr lang="pt-BR" sz="2667" b="1" u="sng" kern="0">
              <a:latin typeface="Calibri"/>
              <a:cs typeface="Calibri"/>
            </a:endParaRP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endParaRPr lang="pt-BR" sz="2667" ker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7837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 kern="0">
                <a:solidFill>
                  <a:srgbClr val="FFFFFF">
                    <a:lumMod val="95000"/>
                  </a:srgbClr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>
                  <a:lumMod val="95000"/>
                </a:srgb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3600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Compra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do voucher</a:t>
            </a:r>
          </a:p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endParaRPr lang="en-US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1689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988005" y="836245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Vamos comprar um voucher ?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4C910884-53F5-9A07-71B7-27D894D22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667" y="2446867"/>
            <a:ext cx="2794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17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 kern="0">
                <a:solidFill>
                  <a:srgbClr val="FFFFFF">
                    <a:lumMod val="95000"/>
                  </a:srgbClr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>
                  <a:lumMod val="95000"/>
                </a:srgb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215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754033" y="2476967"/>
            <a:ext cx="10689200" cy="2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597" lvl="1" algn="just" defTabSz="1219170">
              <a:buClr>
                <a:srgbClr val="000000"/>
              </a:buClr>
              <a:defRPr/>
            </a:pPr>
            <a:r>
              <a:rPr lang="pt-BR" sz="3200" kern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Orientações gerais sobre o exame, dicas de estudo e materiais para preparação</a:t>
            </a:r>
            <a:endParaRPr lang="pt-BR" sz="3200" kern="0" err="1">
              <a:solidFill>
                <a:srgbClr val="040A24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Geral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19445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4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Estudo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e material de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apoio</a:t>
            </a:r>
          </a:p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endParaRPr lang="en-US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2505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988005" y="836245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Sugestões de como se organizar</a:t>
            </a: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61893" y="2029718"/>
            <a:ext cx="9100811" cy="3665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Horário fixo</a:t>
            </a:r>
            <a:endParaRPr lang="en-US" sz="1867" kern="0"/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Siga nosso material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Pratique o conhecimento adquirido por meio de simulados e compartilhando seu conhecimento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Simulados são muito importantes!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endParaRPr lang="pt-BR" sz="2667" ker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9173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988005" y="836245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Sugestões de como se organizar</a:t>
            </a: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61893" y="2029718"/>
            <a:ext cx="9100811" cy="3665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Sugestão: Mapas mentais e </a:t>
            </a:r>
            <a:r>
              <a:rPr lang="pt-BR" sz="2667" kern="0" err="1">
                <a:latin typeface="Calibri"/>
                <a:cs typeface="Calibri"/>
              </a:rPr>
              <a:t>flashcards</a:t>
            </a:r>
            <a:endParaRPr lang="pt-BR" sz="2667" kern="0">
              <a:latin typeface="Calibri"/>
              <a:cs typeface="Calibri"/>
            </a:endParaRP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Não se limite a uma única fonte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Minha experiência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endParaRPr lang="pt-BR" sz="2667" ker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1164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988005" y="836245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Material de apoio</a:t>
            </a: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61893" y="2029718"/>
            <a:ext cx="9100811" cy="3665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 dirty="0">
                <a:latin typeface="Calibri"/>
                <a:cs typeface="Calibri"/>
              </a:rPr>
              <a:t>Página do Exame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b="1" u="sng" kern="0" dirty="0"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https://aws.amazon.com/pt/training/learn-about/cloud-practitioner/</a:t>
            </a:r>
            <a:endParaRPr lang="pt-BR" sz="2667" b="1" u="sng" kern="0" dirty="0">
              <a:latin typeface="Calibri"/>
              <a:cs typeface="Calibri"/>
            </a:endParaRP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 dirty="0">
                <a:latin typeface="Calibri"/>
                <a:cs typeface="Calibri"/>
              </a:rPr>
              <a:t>Youtube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 dirty="0">
                <a:latin typeface="Calibri"/>
                <a:cs typeface="Calibri"/>
              </a:rPr>
              <a:t>Simulados!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endParaRPr lang="pt-BR" sz="2667" ker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3780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 kern="0">
                <a:solidFill>
                  <a:srgbClr val="FFFFFF">
                    <a:lumMod val="95000"/>
                  </a:srgbClr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>
                  <a:lumMod val="95000"/>
                </a:srgb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8221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754033" y="848733"/>
            <a:ext cx="9880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 kern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904739" y="2468973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3733" b="1" kern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945284" y="2545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Por </a:t>
            </a:r>
            <a:r>
              <a:rPr lang="en-US" sz="3200" kern="0" err="1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quê</a:t>
            </a: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 </a:t>
            </a:r>
            <a:r>
              <a:rPr lang="en-US" sz="3200" kern="0" err="1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tirar</a:t>
            </a: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 a </a:t>
            </a:r>
            <a:r>
              <a:rPr lang="en-US" sz="3200" kern="0" err="1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certificação</a:t>
            </a: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 ?</a:t>
            </a:r>
          </a:p>
        </p:txBody>
      </p:sp>
      <p:sp>
        <p:nvSpPr>
          <p:cNvPr id="185" name="Google Shape;185;p17"/>
          <p:cNvSpPr txBox="1"/>
          <p:nvPr/>
        </p:nvSpPr>
        <p:spPr>
          <a:xfrm>
            <a:off x="904739" y="3744957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2</a:t>
            </a:r>
            <a:endParaRPr sz="3733" b="1"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999279" y="5088213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en-US" sz="3200" kern="0" err="1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Compra</a:t>
            </a: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 do voucher</a:t>
            </a:r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Google Shape;185;p17">
            <a:extLst>
              <a:ext uri="{FF2B5EF4-FFF2-40B4-BE49-F238E27FC236}">
                <a16:creationId xmlns:a16="http://schemas.microsoft.com/office/drawing/2014/main" id="{2A284BA4-4D70-A659-D753-7FEDC2AB5619}"/>
              </a:ext>
            </a:extLst>
          </p:cNvPr>
          <p:cNvSpPr txBox="1"/>
          <p:nvPr/>
        </p:nvSpPr>
        <p:spPr>
          <a:xfrm>
            <a:off x="904739" y="5020941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3</a:t>
            </a:r>
            <a:endParaRPr sz="3733" b="1"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3" name="Google Shape;186;p17">
            <a:extLst>
              <a:ext uri="{FF2B5EF4-FFF2-40B4-BE49-F238E27FC236}">
                <a16:creationId xmlns:a16="http://schemas.microsoft.com/office/drawing/2014/main" id="{2D9171AD-9C6D-1E62-FA54-AC5A9A1084B4}"/>
              </a:ext>
            </a:extLst>
          </p:cNvPr>
          <p:cNvSpPr/>
          <p:nvPr/>
        </p:nvSpPr>
        <p:spPr>
          <a:xfrm>
            <a:off x="2999279" y="381989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endParaRPr lang="en-US" sz="3200" kern="0">
              <a:solidFill>
                <a:srgbClr val="040A24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4" name="Google Shape;184;p17">
            <a:extLst>
              <a:ext uri="{FF2B5EF4-FFF2-40B4-BE49-F238E27FC236}">
                <a16:creationId xmlns:a16="http://schemas.microsoft.com/office/drawing/2014/main" id="{EF85F28D-11C4-FCC5-6A01-D03675BAD812}"/>
              </a:ext>
            </a:extLst>
          </p:cNvPr>
          <p:cNvSpPr/>
          <p:nvPr/>
        </p:nvSpPr>
        <p:spPr>
          <a:xfrm>
            <a:off x="3001728" y="3749315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Estrutura do </a:t>
            </a:r>
            <a:r>
              <a:rPr lang="en-US" sz="3200" kern="0" err="1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exame</a:t>
            </a:r>
            <a:endParaRPr lang="en-US" sz="1867" kern="0" err="1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1326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754033" y="848733"/>
            <a:ext cx="9880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 kern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904739" y="2468973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3733" b="1" kern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945284" y="2545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r>
              <a:rPr lang="en-US" sz="3200" kern="0" err="1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Estudo</a:t>
            </a: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 e material de </a:t>
            </a:r>
            <a:r>
              <a:rPr lang="en-US" sz="3200" kern="0" err="1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apoio</a:t>
            </a:r>
          </a:p>
        </p:txBody>
      </p:sp>
      <p:sp>
        <p:nvSpPr>
          <p:cNvPr id="3" name="Google Shape;186;p17">
            <a:extLst>
              <a:ext uri="{FF2B5EF4-FFF2-40B4-BE49-F238E27FC236}">
                <a16:creationId xmlns:a16="http://schemas.microsoft.com/office/drawing/2014/main" id="{2D9171AD-9C6D-1E62-FA54-AC5A9A1084B4}"/>
              </a:ext>
            </a:extLst>
          </p:cNvPr>
          <p:cNvSpPr/>
          <p:nvPr/>
        </p:nvSpPr>
        <p:spPr>
          <a:xfrm>
            <a:off x="2999279" y="381989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endParaRPr lang="en-US" sz="3200" kern="0">
              <a:solidFill>
                <a:srgbClr val="040A24"/>
              </a:solidFill>
              <a:latin typeface="Calibri"/>
              <a:cs typeface="Calibri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381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Por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quê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tirar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a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certificação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?</a:t>
            </a:r>
          </a:p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endParaRPr lang="en-US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4009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988005" y="836245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Reflexões que podemos fazer</a:t>
            </a: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B11D70BC-E882-9183-38C1-E02DC1689129}"/>
              </a:ext>
            </a:extLst>
          </p:cNvPr>
          <p:cNvSpPr txBox="1"/>
          <p:nvPr/>
        </p:nvSpPr>
        <p:spPr>
          <a:xfrm>
            <a:off x="961893" y="2029718"/>
            <a:ext cx="9100811" cy="3665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É para mim ?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Mercado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Cloud: tendência mundial</a:t>
            </a:r>
            <a:endParaRPr lang="en-US" sz="1867" kern="0"/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Exame para todos os perfis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pt-BR" sz="2667" kern="0">
                <a:latin typeface="Calibri"/>
                <a:cs typeface="Calibri"/>
              </a:rPr>
              <a:t>Faz parte do </a:t>
            </a:r>
            <a:r>
              <a:rPr lang="pt-BR" sz="2667" i="1" kern="0">
                <a:latin typeface="Calibri"/>
                <a:cs typeface="Calibri"/>
              </a:rPr>
              <a:t>path </a:t>
            </a:r>
            <a:r>
              <a:rPr lang="pt-BR" sz="2667" kern="0">
                <a:latin typeface="Calibri"/>
                <a:cs typeface="Calibri"/>
              </a:rPr>
              <a:t>de certificações AWS</a:t>
            </a: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endParaRPr lang="pt-BR" sz="2667" kern="0">
              <a:latin typeface="Calibri"/>
              <a:cs typeface="Calibri"/>
            </a:endParaRPr>
          </a:p>
          <a:p>
            <a:pPr marL="457189" indent="-457189" defTabSz="1219170"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endParaRPr lang="pt-BR" sz="2667" ker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5147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 kern="0">
                <a:solidFill>
                  <a:srgbClr val="FFFFFF">
                    <a:lumMod val="95000"/>
                  </a:srgbClr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>
                  <a:lumMod val="95000"/>
                </a:srgb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672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Estrutura do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exame</a:t>
            </a:r>
          </a:p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endParaRPr lang="en-US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4730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988005" y="836245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Visão geral</a:t>
            </a:r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7DC58A7-1BC3-CA92-07BC-D301FB67E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038157"/>
            <a:ext cx="3657600" cy="422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1689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Microsoft Office PowerPoint</Application>
  <PresentationFormat>Widescreen</PresentationFormat>
  <Paragraphs>84</Paragraphs>
  <Slides>24</Slides>
  <Notes>24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Seabra</dc:creator>
  <cp:lastModifiedBy>Renato Seabra</cp:lastModifiedBy>
  <cp:revision>2</cp:revision>
  <dcterms:created xsi:type="dcterms:W3CDTF">2023-04-05T17:45:34Z</dcterms:created>
  <dcterms:modified xsi:type="dcterms:W3CDTF">2024-02-17T19:00:58Z</dcterms:modified>
</cp:coreProperties>
</file>