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3074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34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143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687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0808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9044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996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111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821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353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83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5DBEC-13DB-4308-92F3-027DE8269454}" type="datetimeFigureOut">
              <a:rPr lang="en-ID" smtClean="0"/>
              <a:t>19/07/2025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EFCB6-420C-411F-B3ED-89D6262400D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85995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154F-8988-472A-8BB3-6814EE7C33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Online System Voting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423031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8AAAA4-0BCC-4A8E-A35E-80E5CE969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90" y="1095004"/>
            <a:ext cx="3254553" cy="2034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84FF6-24C4-4343-BE88-DB8F47431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56" y="3776087"/>
            <a:ext cx="3539107" cy="2211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935A0E-9212-4FA8-9716-72888300B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12" y="1477280"/>
            <a:ext cx="3254555" cy="2034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D8A9C4-F800-48EA-A167-C169202CF9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44" y="1080950"/>
            <a:ext cx="3254553" cy="2034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D0EC62-ED66-4747-A3B0-CB2CB16D3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44" y="3783736"/>
            <a:ext cx="3429214" cy="21432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D3E00A-52A2-4558-9966-ACD4F3FEA79F}"/>
              </a:ext>
            </a:extLst>
          </p:cNvPr>
          <p:cNvSpPr/>
          <p:nvPr/>
        </p:nvSpPr>
        <p:spPr>
          <a:xfrm>
            <a:off x="-210444" y="869972"/>
            <a:ext cx="45684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Login 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2A746-DB0C-4BE8-B1F3-BB6F566045F7}"/>
              </a:ext>
            </a:extLst>
          </p:cNvPr>
          <p:cNvSpPr/>
          <p:nvPr/>
        </p:nvSpPr>
        <p:spPr>
          <a:xfrm>
            <a:off x="3452259" y="357008"/>
            <a:ext cx="45684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 admin</a:t>
            </a:r>
            <a:endParaRPr lang="en-US" sz="32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55D5BF-8FA0-420F-948A-54D2A042FDB9}"/>
              </a:ext>
            </a:extLst>
          </p:cNvPr>
          <p:cNvSpPr/>
          <p:nvPr/>
        </p:nvSpPr>
        <p:spPr>
          <a:xfrm>
            <a:off x="7523113" y="412259"/>
            <a:ext cx="45684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ysClr val="windowText" lastClr="0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 user</a:t>
            </a:r>
            <a:endParaRPr lang="en-US" sz="3200" b="0" cap="none" spc="0" dirty="0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52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Online System Voting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System Voting</dc:title>
  <dc:creator>arthur arlains</dc:creator>
  <cp:lastModifiedBy>arthur arlains</cp:lastModifiedBy>
  <cp:revision>1</cp:revision>
  <dcterms:created xsi:type="dcterms:W3CDTF">2025-07-19T10:19:59Z</dcterms:created>
  <dcterms:modified xsi:type="dcterms:W3CDTF">2025-07-19T10:24:54Z</dcterms:modified>
</cp:coreProperties>
</file>