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6"/>
  </p:notesMasterIdLst>
  <p:handoutMasterIdLst>
    <p:handoutMasterId r:id="rId17"/>
  </p:handoutMasterIdLst>
  <p:sldIdLst>
    <p:sldId id="256" r:id="rId3"/>
    <p:sldId id="277" r:id="rId4"/>
    <p:sldId id="258" r:id="rId5"/>
    <p:sldId id="259" r:id="rId6"/>
    <p:sldId id="260" r:id="rId7"/>
    <p:sldId id="295" r:id="rId8"/>
    <p:sldId id="296" r:id="rId9"/>
    <p:sldId id="261" r:id="rId10"/>
    <p:sldId id="297" r:id="rId11"/>
    <p:sldId id="298" r:id="rId12"/>
    <p:sldId id="313" r:id="rId13"/>
    <p:sldId id="31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5033" autoAdjust="0"/>
  </p:normalViewPr>
  <p:slideViewPr>
    <p:cSldViewPr snapToGrid="0">
      <p:cViewPr>
        <p:scale>
          <a:sx n="100" d="100"/>
          <a:sy n="100" d="100"/>
        </p:scale>
        <p:origin x="-82" y="-4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18" name="Text Placeholder 17"/>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endParaRPr lang="en-US"/>
          </a:p>
        </p:txBody>
      </p:sp>
      <p:sp>
        <p:nvSpPr>
          <p:cNvPr id="2" name="Title 1"/>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endParaRPr lang="en-US"/>
          </a:p>
        </p:txBody>
      </p:sp>
      <p:sp>
        <p:nvSpPr>
          <p:cNvPr id="14" name="Text Placeholder 10"/>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endParaRPr lang="en-US"/>
          </a:p>
        </p:txBody>
      </p:sp>
      <p:sp>
        <p:nvSpPr>
          <p:cNvPr id="15" name="Text Placeholder 10"/>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endParaRPr lang="en-US"/>
          </a:p>
        </p:txBody>
      </p:sp>
      <p:sp>
        <p:nvSpPr>
          <p:cNvPr id="16" name="Text Placeholder 10"/>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endParaRPr lang="en-US"/>
          </a:p>
        </p:txBody>
      </p:sp>
      <p:sp>
        <p:nvSpPr>
          <p:cNvPr id="17" name="Text Placeholder 10"/>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endParaRPr lang="en-US"/>
          </a:p>
        </p:txBody>
      </p:sp>
      <p:sp>
        <p:nvSpPr>
          <p:cNvPr id="18" name="Text Placeholder 10"/>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endParaRPr lang="en-US"/>
          </a:p>
        </p:txBody>
      </p:sp>
      <p:sp>
        <p:nvSpPr>
          <p:cNvPr id="19" name="Date Placeholder 4"/>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p:cNvSpPr>
            <a:spLocks noGrp="1"/>
          </p:cNvSpPr>
          <p:nvPr>
            <p:ph type="ftr" sz="quarter" idx="11"/>
          </p:nvPr>
        </p:nvSpPr>
        <p:spPr>
          <a:xfrm>
            <a:off x="4038600" y="6515753"/>
            <a:ext cx="4114800" cy="205722"/>
          </a:xfrm>
        </p:spPr>
        <p:txBody>
          <a:bodyPr>
            <a:noAutofit/>
          </a:bodyPr>
          <a:lstStyle/>
          <a:p>
            <a:r>
              <a:rPr lang="en-US" dirty="0"/>
              <a:t>PITCH DECK</a:t>
            </a:r>
            <a:endParaRPr lang="en-US" dirty="0"/>
          </a:p>
        </p:txBody>
      </p:sp>
      <p:sp>
        <p:nvSpPr>
          <p:cNvPr id="21" name="Slide Number Placeholder 6"/>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fld>
            <a:endParaRPr lang="en-US" dirty="0"/>
          </a:p>
        </p:txBody>
      </p:sp>
      <p:sp>
        <p:nvSpPr>
          <p:cNvPr id="23" name="Rectangle 22"/>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p:cNvSpPr>
            <a:spLocks noGrp="1"/>
          </p:cNvSpPr>
          <p:nvPr>
            <p:ph type="title" hasCustomPrompt="1"/>
          </p:nvPr>
        </p:nvSpPr>
        <p:spPr>
          <a:xfrm>
            <a:off x="2891574" y="671808"/>
            <a:ext cx="6408851" cy="639192"/>
          </a:xfrm>
        </p:spPr>
        <p:txBody>
          <a:bodyPr/>
          <a:lstStyle>
            <a:lvl1pPr algn="r">
              <a:defRPr/>
            </a:lvl1pPr>
          </a:lstStyle>
          <a:p>
            <a:r>
              <a:rPr lang="en-US" dirty="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endParaRPr lang="en-US" dirty="0"/>
          </a:p>
        </p:txBody>
      </p:sp>
      <p:sp>
        <p:nvSpPr>
          <p:cNvPr id="4" name="Date Placeholder 3"/>
          <p:cNvSpPr>
            <a:spLocks noGrp="1"/>
          </p:cNvSpPr>
          <p:nvPr>
            <p:ph type="dt" sz="half" idx="10"/>
          </p:nvPr>
        </p:nvSpPr>
        <p:spPr/>
        <p:txBody>
          <a:bodyPr>
            <a:noAutofit/>
          </a:bodyPr>
          <a:lstStyle/>
          <a:p>
            <a:r>
              <a:rPr lang="en-US"/>
              <a:t>8/03/20XX</a:t>
            </a:r>
            <a:endParaRPr lang="en-US" dirty="0"/>
          </a:p>
        </p:txBody>
      </p:sp>
      <p:sp>
        <p:nvSpPr>
          <p:cNvPr id="5" name="Footer Placeholder 4"/>
          <p:cNvSpPr>
            <a:spLocks noGrp="1"/>
          </p:cNvSpPr>
          <p:nvPr>
            <p:ph type="ftr" sz="quarter" idx="11"/>
          </p:nvPr>
        </p:nvSpPr>
        <p:spPr/>
        <p:txBody>
          <a:bodyPr>
            <a:noAutofit/>
          </a:bodyPr>
          <a:lstStyle/>
          <a:p>
            <a:r>
              <a:rPr lang="en-US" dirty="0"/>
              <a:t>PITCH DECK</a:t>
            </a:r>
            <a:endParaRPr lang="en-US" dirty="0"/>
          </a:p>
        </p:txBody>
      </p:sp>
      <p:sp>
        <p:nvSpPr>
          <p:cNvPr id="6" name="Slide Number Placeholder 5"/>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10" name="Text Placeholder 10"/>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endParaRPr lang="en-US"/>
          </a:p>
        </p:txBody>
      </p:sp>
      <p:sp>
        <p:nvSpPr>
          <p:cNvPr id="11" name="Text Placeholder 10"/>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2" name="Text Placeholder 10"/>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endParaRPr lang="en-US"/>
          </a:p>
        </p:txBody>
      </p:sp>
      <p:sp>
        <p:nvSpPr>
          <p:cNvPr id="13" name="Text Placeholder 10"/>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2" name="Title 1"/>
          <p:cNvSpPr>
            <a:spLocks noGrp="1"/>
          </p:cNvSpPr>
          <p:nvPr>
            <p:ph type="title" hasCustomPrompt="1"/>
          </p:nvPr>
        </p:nvSpPr>
        <p:spPr>
          <a:xfrm>
            <a:off x="724203" y="671808"/>
            <a:ext cx="6041907" cy="639192"/>
          </a:xfrm>
        </p:spPr>
        <p:txBody>
          <a:bodyPr/>
          <a:lstStyle>
            <a:lvl1pPr>
              <a:defRPr/>
            </a:lvl1pPr>
          </a:lstStyle>
          <a:p>
            <a:r>
              <a:rPr lang="en-US" dirty="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cxnSp>
        <p:nvCxnSpPr>
          <p:cNvPr id="45" name="Straight Connector 44"/>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endParaRPr lang="en-US"/>
          </a:p>
        </p:txBody>
      </p:sp>
      <p:sp>
        <p:nvSpPr>
          <p:cNvPr id="54" name="Text Placeholder 10"/>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endParaRPr lang="en-US"/>
          </a:p>
        </p:txBody>
      </p:sp>
      <p:sp>
        <p:nvSpPr>
          <p:cNvPr id="55" name="Text Placeholder 10"/>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endParaRPr lang="en-US"/>
          </a:p>
        </p:txBody>
      </p:sp>
      <p:sp>
        <p:nvSpPr>
          <p:cNvPr id="56" name="Text Placeholder 10"/>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endParaRPr lang="en-US"/>
          </a:p>
        </p:txBody>
      </p:sp>
      <p:sp>
        <p:nvSpPr>
          <p:cNvPr id="57" name="Text Placeholder 10"/>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endParaRPr lang="en-US"/>
          </a:p>
        </p:txBody>
      </p:sp>
      <p:sp>
        <p:nvSpPr>
          <p:cNvPr id="58" name="Text Placeholder 10"/>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endParaRPr lang="en-US"/>
          </a:p>
        </p:txBody>
      </p:sp>
      <p:sp>
        <p:nvSpPr>
          <p:cNvPr id="59" name="Text Placeholder 10"/>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endParaRPr lang="en-US"/>
          </a:p>
        </p:txBody>
      </p:sp>
      <p:sp>
        <p:nvSpPr>
          <p:cNvPr id="60" name="Text Placeholder 10"/>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endParaRPr lang="en-US"/>
          </a:p>
        </p:txBody>
      </p:sp>
      <p:sp>
        <p:nvSpPr>
          <p:cNvPr id="61" name="Text Placeholder 10"/>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endParaRPr lang="en-US"/>
          </a:p>
        </p:txBody>
      </p:sp>
      <p:sp>
        <p:nvSpPr>
          <p:cNvPr id="62" name="Text Placeholder 10"/>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endParaRPr lang="en-US"/>
          </a:p>
        </p:txBody>
      </p:sp>
      <p:sp>
        <p:nvSpPr>
          <p:cNvPr id="2" name="Title 1"/>
          <p:cNvSpPr>
            <a:spLocks noGrp="1"/>
          </p:cNvSpPr>
          <p:nvPr>
            <p:ph type="title" hasCustomPrompt="1"/>
          </p:nvPr>
        </p:nvSpPr>
        <p:spPr>
          <a:xfrm>
            <a:off x="724203" y="671807"/>
            <a:ext cx="10629597" cy="645807"/>
          </a:xfrm>
        </p:spPr>
        <p:txBody>
          <a:bodyPr/>
          <a:lstStyle>
            <a:lvl1pPr>
              <a:defRPr/>
            </a:lvl1pPr>
          </a:lstStyle>
          <a:p>
            <a:r>
              <a:rPr lang="en-US" dirty="0"/>
              <a:t>Click to add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7" name="Text Placeholder 10"/>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endParaRPr lang="en-US"/>
          </a:p>
        </p:txBody>
      </p:sp>
      <p:sp>
        <p:nvSpPr>
          <p:cNvPr id="8" name="Rectangle 7"/>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endParaRPr lang="en-US"/>
          </a:p>
        </p:txBody>
      </p:sp>
      <p:sp>
        <p:nvSpPr>
          <p:cNvPr id="20" name="Text Placeholder 10"/>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endParaRPr lang="en-US"/>
          </a:p>
        </p:txBody>
      </p:sp>
      <p:sp>
        <p:nvSpPr>
          <p:cNvPr id="21" name="Text Placeholder 10"/>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endParaRPr lang="en-US"/>
          </a:p>
        </p:txBody>
      </p:sp>
      <p:sp>
        <p:nvSpPr>
          <p:cNvPr id="22" name="Text Placeholder 10"/>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3" name="Text Placeholder 10"/>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4" name="Text Placeholder 10"/>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0" name="Title 9"/>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8" name="Text Placeholder 10"/>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endParaRPr lang="en-US"/>
          </a:p>
        </p:txBody>
      </p:sp>
      <p:sp>
        <p:nvSpPr>
          <p:cNvPr id="36" name="Text Placeholder 10"/>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endParaRPr lang="en-US"/>
          </a:p>
        </p:txBody>
      </p:sp>
      <p:sp>
        <p:nvSpPr>
          <p:cNvPr id="51" name="Text Placeholder 10"/>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endParaRPr lang="en-US"/>
          </a:p>
        </p:txBody>
      </p:sp>
      <p:sp>
        <p:nvSpPr>
          <p:cNvPr id="10" name="Content Placeholder 9"/>
          <p:cNvSpPr>
            <a:spLocks noGrp="1"/>
          </p:cNvSpPr>
          <p:nvPr>
            <p:ph sz="quarter" idx="37"/>
          </p:nvPr>
        </p:nvSpPr>
        <p:spPr>
          <a:xfrm>
            <a:off x="906463" y="2752724"/>
            <a:ext cx="5007022" cy="3292475"/>
          </a:xfrm>
        </p:spPr>
        <p:txBody>
          <a:bodyPr>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3" name="Content Placeholder 9"/>
          <p:cNvSpPr>
            <a:spLocks noGrp="1"/>
          </p:cNvSpPr>
          <p:nvPr>
            <p:ph sz="quarter" idx="38"/>
          </p:nvPr>
        </p:nvSpPr>
        <p:spPr>
          <a:xfrm>
            <a:off x="6785497" y="2747768"/>
            <a:ext cx="4500041" cy="3292475"/>
          </a:xfrm>
        </p:spPr>
        <p:txBody>
          <a:bodyPr>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10"/>
          <p:cNvSpPr>
            <a:spLocks noGrp="1"/>
          </p:cNvSpPr>
          <p:nvPr>
            <p:ph type="title" hasCustomPrompt="1"/>
          </p:nvPr>
        </p:nvSpPr>
        <p:spPr>
          <a:xfrm>
            <a:off x="827900" y="671808"/>
            <a:ext cx="5829300" cy="639192"/>
          </a:xfrm>
        </p:spPr>
        <p:txBody>
          <a:bodyPr/>
          <a:lstStyle>
            <a:lvl1pPr>
              <a:defRPr/>
            </a:lvl1pPr>
          </a:lstStyle>
          <a:p>
            <a:r>
              <a:rPr lang="en-US" dirty="0"/>
              <a:t>Click to add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16" name="Text Placeholder 14"/>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17" name="Text Placeholder 14"/>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18" name="Text Placeholder 14"/>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19" name="Text Placeholder 14"/>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0" name="Text Placeholder 14"/>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1" name="Text Placeholder 14"/>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2" name="Text Placeholder 14"/>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3" name="Text Placeholder 14"/>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4" name="Text Placeholder 14"/>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5" name="Text Placeholder 14"/>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6" name="Text Placeholder 14"/>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7" name="Text Placeholder 14"/>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8" name="Text Placeholder 14"/>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9" name="Text Placeholder 14"/>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0" name="Text Placeholder 14"/>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1" name="Text Placeholder 14"/>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2" name="Text Placeholder 14"/>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3" name="Text Placeholder 14"/>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4" name="Text Placeholder 14"/>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5" name="Text Placeholder 14"/>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6" name="Text Placeholder 14"/>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7" name="Text Placeholder 14"/>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8" name="Text Placeholder 14"/>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39" name="Text Placeholder 14"/>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52" name="Text Placeholder 14"/>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endParaRPr lang="en-US" dirty="0"/>
          </a:p>
        </p:txBody>
      </p:sp>
      <p:sp>
        <p:nvSpPr>
          <p:cNvPr id="53" name="Text Placeholder 14"/>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endParaRPr lang="en-US"/>
          </a:p>
        </p:txBody>
      </p:sp>
      <p:sp>
        <p:nvSpPr>
          <p:cNvPr id="54" name="Text Placeholder 14"/>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55" name="Text Placeholder 14"/>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56" name="Text Placeholder 14"/>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57" name="Text Placeholder 14"/>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58" name="Text Placeholder 14"/>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endParaRPr lang="en-US"/>
          </a:p>
        </p:txBody>
      </p:sp>
      <p:sp>
        <p:nvSpPr>
          <p:cNvPr id="59" name="Text Placeholder 14"/>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endParaRPr lang="en-US"/>
          </a:p>
        </p:txBody>
      </p:sp>
      <p:sp>
        <p:nvSpPr>
          <p:cNvPr id="2" name="Title 1"/>
          <p:cNvSpPr>
            <a:spLocks noGrp="1"/>
          </p:cNvSpPr>
          <p:nvPr>
            <p:ph type="title" hasCustomPrompt="1"/>
          </p:nvPr>
        </p:nvSpPr>
        <p:spPr>
          <a:xfrm>
            <a:off x="838200" y="671808"/>
            <a:ext cx="10515600" cy="661924"/>
          </a:xfrm>
        </p:spPr>
        <p:txBody>
          <a:bodyPr/>
          <a:lstStyle>
            <a:lvl1pPr>
              <a:defRPr/>
            </a:lvl1pPr>
          </a:lstStyle>
          <a:p>
            <a:r>
              <a:rPr lang="en-US" dirty="0"/>
              <a:t>Click to add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fld>
            <a:endParaRPr lang="en-US" dirty="0"/>
          </a:p>
        </p:txBody>
      </p:sp>
      <p:sp>
        <p:nvSpPr>
          <p:cNvPr id="2" name="Rectangle 1"/>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9" name="Picture Placeholder 9"/>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endParaRPr lang="en-US" dirty="0"/>
          </a:p>
        </p:txBody>
      </p:sp>
      <p:sp>
        <p:nvSpPr>
          <p:cNvPr id="10" name="Text Placeholder 10"/>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endParaRPr lang="en-US" dirty="0"/>
          </a:p>
        </p:txBody>
      </p:sp>
      <p:sp>
        <p:nvSpPr>
          <p:cNvPr id="11" name="Text Placeholder 10"/>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endParaRPr lang="en-US"/>
          </a:p>
        </p:txBody>
      </p:sp>
      <p:sp>
        <p:nvSpPr>
          <p:cNvPr id="24" name="Picture Placeholder 9"/>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endParaRPr lang="en-US" dirty="0"/>
          </a:p>
        </p:txBody>
      </p:sp>
      <p:sp>
        <p:nvSpPr>
          <p:cNvPr id="30" name="Text Placeholder 10"/>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endParaRPr lang="en-US"/>
          </a:p>
        </p:txBody>
      </p:sp>
      <p:sp>
        <p:nvSpPr>
          <p:cNvPr id="31" name="Text Placeholder 10"/>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endParaRPr lang="en-US"/>
          </a:p>
        </p:txBody>
      </p:sp>
      <p:sp>
        <p:nvSpPr>
          <p:cNvPr id="38" name="Picture Placeholder 9"/>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endParaRPr lang="en-US" dirty="0"/>
          </a:p>
        </p:txBody>
      </p:sp>
      <p:sp>
        <p:nvSpPr>
          <p:cNvPr id="39" name="Text Placeholder 10"/>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endParaRPr lang="en-US"/>
          </a:p>
        </p:txBody>
      </p:sp>
      <p:sp>
        <p:nvSpPr>
          <p:cNvPr id="40" name="Text Placeholder 10"/>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endParaRPr lang="en-US"/>
          </a:p>
        </p:txBody>
      </p:sp>
      <p:sp>
        <p:nvSpPr>
          <p:cNvPr id="41" name="Picture Placeholder 9"/>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endParaRPr lang="en-US" dirty="0"/>
          </a:p>
        </p:txBody>
      </p:sp>
      <p:sp>
        <p:nvSpPr>
          <p:cNvPr id="42" name="Text Placeholder 10"/>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endParaRPr lang="en-US"/>
          </a:p>
        </p:txBody>
      </p:sp>
      <p:sp>
        <p:nvSpPr>
          <p:cNvPr id="43" name="Text Placeholder 10"/>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endParaRPr lang="en-US"/>
          </a:p>
        </p:txBody>
      </p:sp>
      <p:sp>
        <p:nvSpPr>
          <p:cNvPr id="2" name="Title 1"/>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8" name="Picture Placeholder 9"/>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9" name="Text Placeholder 10"/>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10" name="Text Placeholder 10"/>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17" name="Picture Placeholder 9"/>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18" name="Text Placeholder 10"/>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19" name="Text Placeholder 10"/>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20" name="Picture Placeholder 9"/>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21" name="Text Placeholder 10"/>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22" name="Text Placeholder 10"/>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23" name="Picture Placeholder 9"/>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24" name="Text Placeholder 10"/>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25" name="Text Placeholder 10"/>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26" name="Picture Placeholder 9"/>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27" name="Text Placeholder 10"/>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28" name="Text Placeholder 10"/>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29" name="Picture Placeholder 9"/>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30" name="Text Placeholder 10"/>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31" name="Text Placeholder 10"/>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32" name="Picture Placeholder 9"/>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33" name="Text Placeholder 10"/>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34" name="Text Placeholder 10"/>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35" name="Picture Placeholder 9"/>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endParaRPr lang="en-US" dirty="0"/>
          </a:p>
        </p:txBody>
      </p:sp>
      <p:sp>
        <p:nvSpPr>
          <p:cNvPr id="36" name="Text Placeholder 10"/>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endParaRPr lang="en-US"/>
          </a:p>
        </p:txBody>
      </p:sp>
      <p:sp>
        <p:nvSpPr>
          <p:cNvPr id="37" name="Text Placeholder 10"/>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endParaRPr lang="en-US"/>
          </a:p>
        </p:txBody>
      </p:sp>
      <p:sp>
        <p:nvSpPr>
          <p:cNvPr id="38" name="Title 1"/>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26" name="Rectangle 25"/>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endParaRPr lang="en-US"/>
          </a:p>
        </p:txBody>
      </p:sp>
      <p:sp>
        <p:nvSpPr>
          <p:cNvPr id="29" name="Text Placeholder 10"/>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endParaRPr lang="en-US"/>
          </a:p>
        </p:txBody>
      </p:sp>
      <p:sp>
        <p:nvSpPr>
          <p:cNvPr id="30" name="Text Placeholder 10"/>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endParaRPr lang="en-US"/>
          </a:p>
        </p:txBody>
      </p:sp>
      <p:sp>
        <p:nvSpPr>
          <p:cNvPr id="31" name="Text Placeholder 10"/>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endParaRPr lang="en-US"/>
          </a:p>
        </p:txBody>
      </p:sp>
      <p:sp>
        <p:nvSpPr>
          <p:cNvPr id="32" name="Text Placeholder 10"/>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33" name="Text Placeholder 10"/>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endParaRPr lang="en-US"/>
          </a:p>
        </p:txBody>
      </p:sp>
      <p:sp>
        <p:nvSpPr>
          <p:cNvPr id="34" name="Text Placeholder 10"/>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35" name="Text Placeholder 10"/>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endParaRPr lang="en-US"/>
          </a:p>
        </p:txBody>
      </p:sp>
      <p:sp>
        <p:nvSpPr>
          <p:cNvPr id="36" name="Text Placeholder 10"/>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37" name="Text Placeholder 10"/>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endParaRPr lang="en-US"/>
          </a:p>
        </p:txBody>
      </p:sp>
      <p:sp>
        <p:nvSpPr>
          <p:cNvPr id="38" name="Text Placeholder 10"/>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39" name="Text Placeholder 10"/>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endParaRPr lang="en-US"/>
          </a:p>
        </p:txBody>
      </p:sp>
      <p:sp>
        <p:nvSpPr>
          <p:cNvPr id="19" name="Title 1"/>
          <p:cNvSpPr>
            <a:spLocks noGrp="1"/>
          </p:cNvSpPr>
          <p:nvPr>
            <p:ph type="title" hasCustomPrompt="1"/>
          </p:nvPr>
        </p:nvSpPr>
        <p:spPr>
          <a:xfrm>
            <a:off x="5827694" y="658420"/>
            <a:ext cx="3472731" cy="665965"/>
          </a:xfrm>
        </p:spPr>
        <p:txBody>
          <a:bodyPr/>
          <a:lstStyle>
            <a:lvl1pPr algn="r">
              <a:defRPr/>
            </a:lvl1pPr>
          </a:lstStyle>
          <a:p>
            <a:r>
              <a:rPr lang="en-US" dirty="0"/>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4" name="Date Placeholder 3"/>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p:cNvSpPr>
            <a:spLocks noGrp="1"/>
          </p:cNvSpPr>
          <p:nvPr>
            <p:ph type="ftr" sz="quarter" idx="11"/>
          </p:nvPr>
        </p:nvSpPr>
        <p:spPr/>
        <p:txBody>
          <a:bodyPr>
            <a:noAutofit/>
          </a:bodyPr>
          <a:lstStyle>
            <a:lvl1pPr>
              <a:defRPr>
                <a:solidFill>
                  <a:schemeClr val="accent1"/>
                </a:solidFill>
              </a:defRPr>
            </a:lvl1pPr>
          </a:lstStyle>
          <a:p>
            <a:r>
              <a:rPr lang="en-US" dirty="0"/>
              <a:t>PITCH DECK</a:t>
            </a:r>
            <a:endParaRPr lang="en-US" dirty="0"/>
          </a:p>
        </p:txBody>
      </p:sp>
      <p:sp>
        <p:nvSpPr>
          <p:cNvPr id="6" name="Slide Number Placeholder 5"/>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fld>
            <a:endParaRPr lang="en-US" dirty="0"/>
          </a:p>
        </p:txBody>
      </p:sp>
      <p:sp>
        <p:nvSpPr>
          <p:cNvPr id="9" name="Text Placeholder 8"/>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endParaRPr lang="en-US" dirty="0"/>
          </a:p>
        </p:txBody>
      </p:sp>
      <p:sp>
        <p:nvSpPr>
          <p:cNvPr id="13" name="Title 1"/>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7" name="Text Placeholder 10"/>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endParaRPr lang="en-US"/>
          </a:p>
        </p:txBody>
      </p:sp>
      <p:sp>
        <p:nvSpPr>
          <p:cNvPr id="12" name="Title 1"/>
          <p:cNvSpPr>
            <a:spLocks noGrp="1"/>
          </p:cNvSpPr>
          <p:nvPr>
            <p:ph type="title" hasCustomPrompt="1"/>
          </p:nvPr>
        </p:nvSpPr>
        <p:spPr>
          <a:xfrm>
            <a:off x="3082250" y="762308"/>
            <a:ext cx="5783657" cy="665965"/>
          </a:xfrm>
        </p:spPr>
        <p:txBody>
          <a:bodyPr/>
          <a:lstStyle>
            <a:lvl1pPr algn="l">
              <a:defRPr/>
            </a:lvl1pPr>
          </a:lstStyle>
          <a:p>
            <a:r>
              <a:rPr lang="en-US" dirty="0"/>
              <a:t>Click to add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p:cNvSpPr>
            <a:spLocks noGrp="1"/>
          </p:cNvSpPr>
          <p:nvPr>
            <p:ph type="dt" sz="half" idx="10"/>
          </p:nvPr>
        </p:nvSpPr>
        <p:spPr/>
        <p:txBody>
          <a:bodyPr>
            <a:noAutofit/>
          </a:bodyPr>
          <a:lstStyle/>
          <a:p>
            <a:r>
              <a:rPr lang="en-US"/>
              <a:t>8/03/20XX</a:t>
            </a:r>
            <a:endParaRPr lang="en-US" dirty="0"/>
          </a:p>
        </p:txBody>
      </p:sp>
      <p:sp>
        <p:nvSpPr>
          <p:cNvPr id="4" name="Footer Placeholder 3"/>
          <p:cNvSpPr>
            <a:spLocks noGrp="1"/>
          </p:cNvSpPr>
          <p:nvPr>
            <p:ph type="ftr" sz="quarter" idx="11"/>
          </p:nvPr>
        </p:nvSpPr>
        <p:spPr/>
        <p:txBody>
          <a:bodyPr>
            <a:noAutofit/>
          </a:bodyPr>
          <a:lstStyle>
            <a:lvl1pPr>
              <a:defRPr>
                <a:solidFill>
                  <a:schemeClr val="accent1"/>
                </a:solidFill>
              </a:defRPr>
            </a:lvl1p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9" name="Picture Placeholder 8"/>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17" name="Text Placeholder 10"/>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endParaRPr lang="en-US"/>
          </a:p>
        </p:txBody>
      </p:sp>
      <p:sp>
        <p:nvSpPr>
          <p:cNvPr id="11" name="Title 1"/>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noAutofit/>
          </a:bodyPr>
          <a:lstStyle/>
          <a:p>
            <a:r>
              <a:rPr lang="en-US"/>
              <a:t>8/03/20XX</a:t>
            </a:r>
            <a:endParaRPr lang="en-US" dirty="0"/>
          </a:p>
        </p:txBody>
      </p:sp>
      <p:sp>
        <p:nvSpPr>
          <p:cNvPr id="5" name="Footer Placeholder 4"/>
          <p:cNvSpPr>
            <a:spLocks noGrp="1"/>
          </p:cNvSpPr>
          <p:nvPr>
            <p:ph type="ftr" sz="quarter" idx="11"/>
          </p:nvPr>
        </p:nvSpPr>
        <p:spPr/>
        <p:txBody>
          <a:bodyPr>
            <a:noAutofit/>
          </a:bodyPr>
          <a:lstStyle/>
          <a:p>
            <a:r>
              <a:rPr lang="en-US" dirty="0"/>
              <a:t>PITCH DECK</a:t>
            </a:r>
            <a:endParaRPr lang="en-US" dirty="0"/>
          </a:p>
        </p:txBody>
      </p:sp>
      <p:sp>
        <p:nvSpPr>
          <p:cNvPr id="6" name="Slide Number Placeholder 5"/>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9" name="Text Placeholder 10"/>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0" name="Text Placeholder 10"/>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1" name="Text Placeholder 10"/>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2" name="Text Placeholder 10"/>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3" name="Text Placeholder 10"/>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4" name="Text Placeholder 10"/>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5" name="Text Placeholder 10"/>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6" name="Text Placeholder 10"/>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7" name="Text Placeholder 10"/>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8" name="Text Placeholder 10"/>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9" name="Rectangle 18"/>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a:off x="2891574" y="658420"/>
            <a:ext cx="6408851" cy="665965"/>
          </a:xfrm>
        </p:spPr>
        <p:txBody>
          <a:bodyPr/>
          <a:lstStyle>
            <a:lvl1pPr algn="r">
              <a:defRPr/>
            </a:lvl1pPr>
          </a:lstStyle>
          <a:p>
            <a:r>
              <a:rPr lang="en-US" dirty="0"/>
              <a:t>Click to add 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endParaRPr lang="en-US" dirty="0"/>
          </a:p>
        </p:txBody>
      </p:sp>
      <p:sp>
        <p:nvSpPr>
          <p:cNvPr id="4" name="Picture Placeholder 3"/>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8" name="Text Placeholder 10"/>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2" name="Picture Placeholder 3"/>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0" name="Text Placeholder 10"/>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7" name="Picture Placeholder 3"/>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9" name="Text Placeholder 10"/>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6" name="Picture Placeholder 3"/>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1" name="Text Placeholder 10"/>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5" name="Date Placeholder 4"/>
          <p:cNvSpPr>
            <a:spLocks noGrp="1"/>
          </p:cNvSpPr>
          <p:nvPr>
            <p:ph type="dt" sz="half" idx="10"/>
          </p:nvPr>
        </p:nvSpPr>
        <p:spPr/>
        <p:txBody>
          <a:bodyPr>
            <a:noAutofit/>
          </a:bodyPr>
          <a:lstStyle/>
          <a:p>
            <a:r>
              <a:rPr lang="en-US"/>
              <a:t>8/03/20XX</a:t>
            </a:r>
            <a:endParaRPr lang="en-US" dirty="0"/>
          </a:p>
        </p:txBody>
      </p:sp>
      <p:sp>
        <p:nvSpPr>
          <p:cNvPr id="6" name="Footer Placeholder 5"/>
          <p:cNvSpPr>
            <a:spLocks noGrp="1"/>
          </p:cNvSpPr>
          <p:nvPr>
            <p:ph type="ftr" sz="quarter" idx="11"/>
          </p:nvPr>
        </p:nvSpPr>
        <p:spPr/>
        <p:txBody>
          <a:bodyPr>
            <a:noAutofit/>
          </a:bodyPr>
          <a:lstStyle/>
          <a:p>
            <a:r>
              <a:rPr lang="en-US" dirty="0"/>
              <a:t>PITCH DECK</a:t>
            </a:r>
            <a:endParaRPr lang="en-US" dirty="0"/>
          </a:p>
        </p:txBody>
      </p:sp>
      <p:sp>
        <p:nvSpPr>
          <p:cNvPr id="7" name="Slide Number Placeholder 6"/>
          <p:cNvSpPr>
            <a:spLocks noGrp="1"/>
          </p:cNvSpPr>
          <p:nvPr>
            <p:ph type="sldNum" sz="quarter" idx="12"/>
          </p:nvPr>
        </p:nvSpPr>
        <p:spPr/>
        <p:txBody>
          <a:bodyPr>
            <a:noAutofit/>
          </a:bodyPr>
          <a:lstStyle/>
          <a:p>
            <a:fld id="{BF860B6F-2FE3-4DE6-9496-980E987E746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endParaRPr lang="en-US" dirty="0"/>
          </a:p>
        </p:txBody>
      </p:sp>
      <p:sp>
        <p:nvSpPr>
          <p:cNvPr id="7" name="Date Placeholder 6"/>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endParaRPr lang="en-US" dirty="0"/>
          </a:p>
        </p:txBody>
      </p:sp>
      <p:sp>
        <p:nvSpPr>
          <p:cNvPr id="9" name="Slide Number Placeholder 8"/>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fld>
            <a:endParaRPr lang="en-US" dirty="0"/>
          </a:p>
        </p:txBody>
      </p:sp>
      <p:sp>
        <p:nvSpPr>
          <p:cNvPr id="10" name="Text Placeholder 10"/>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1" name="Text Placeholder 10"/>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2" name="Text Placeholder 10"/>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3" name="Text Placeholder 10"/>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4" name="Text Placeholder 10"/>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5" name="Text Placeholder 10"/>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16" name="Text Placeholder 10"/>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7" name="Text Placeholder 10"/>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endParaRPr lang="en-US"/>
          </a:p>
        </p:txBody>
      </p:sp>
      <p:sp>
        <p:nvSpPr>
          <p:cNvPr id="2" name="Title 1"/>
          <p:cNvSpPr>
            <a:spLocks noGrp="1"/>
          </p:cNvSpPr>
          <p:nvPr>
            <p:ph type="title"/>
          </p:nvPr>
        </p:nvSpPr>
        <p:spPr>
          <a:xfrm>
            <a:off x="5586411" y="941112"/>
            <a:ext cx="6074545" cy="639192"/>
          </a:xfrm>
        </p:spPr>
        <p:txBody>
          <a:bodyPr/>
          <a:lstStyle/>
          <a:p>
            <a:r>
              <a:rPr lang="en-US" dirty="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3" name="Date Placeholder 2"/>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p:cNvSpPr>
            <a:spLocks noGrp="1"/>
          </p:cNvSpPr>
          <p:nvPr>
            <p:ph type="ftr" sz="quarter" idx="11"/>
          </p:nvPr>
        </p:nvSpPr>
        <p:spPr/>
        <p:txBody>
          <a:bodyPr>
            <a:noAutofit/>
          </a:bodyPr>
          <a:lstStyle>
            <a:lvl1pPr>
              <a:defRPr>
                <a:solidFill>
                  <a:schemeClr val="accent1"/>
                </a:solidFill>
              </a:defRPr>
            </a:lvl1pPr>
          </a:lstStyle>
          <a:p>
            <a:r>
              <a:rPr lang="en-US" dirty="0"/>
              <a:t>PITCH DECK</a:t>
            </a:r>
            <a:endParaRPr lang="en-US" dirty="0"/>
          </a:p>
        </p:txBody>
      </p:sp>
      <p:sp>
        <p:nvSpPr>
          <p:cNvPr id="5" name="Slide Number Placeholder 4"/>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fld>
            <a:endParaRPr lang="en-US" dirty="0"/>
          </a:p>
        </p:txBody>
      </p:sp>
      <p:sp>
        <p:nvSpPr>
          <p:cNvPr id="8" name="Text Placeholder 10"/>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endParaRPr lang="en-US" dirty="0"/>
          </a:p>
        </p:txBody>
      </p:sp>
      <p:sp>
        <p:nvSpPr>
          <p:cNvPr id="2" name="Title 1"/>
          <p:cNvSpPr>
            <a:spLocks noGrp="1"/>
          </p:cNvSpPr>
          <p:nvPr>
            <p:ph type="title" hasCustomPrompt="1"/>
          </p:nvPr>
        </p:nvSpPr>
        <p:spPr>
          <a:xfrm>
            <a:off x="1200518" y="2211168"/>
            <a:ext cx="5829300" cy="662096"/>
          </a:xfrm>
        </p:spPr>
        <p:txBody>
          <a:bodyPr/>
          <a:lstStyle>
            <a:lvl1pPr>
              <a:defRPr/>
            </a:lvl1pPr>
          </a:lstStyle>
          <a:p>
            <a:r>
              <a:rPr lang="en-US" dirty="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endParaRPr lang="en-US" dirty="0"/>
          </a:p>
        </p:txBody>
      </p:sp>
      <p:sp>
        <p:nvSpPr>
          <p:cNvPr id="2" name="Title 1"/>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noAutofit/>
          </a:bodyPr>
          <a:lstStyle/>
          <a:p>
            <a:r>
              <a:rPr lang="en-US"/>
              <a:t>8/03/20XX</a:t>
            </a:r>
            <a:endParaRPr lang="en-US" dirty="0"/>
          </a:p>
        </p:txBody>
      </p:sp>
      <p:sp>
        <p:nvSpPr>
          <p:cNvPr id="6" name="Footer Placeholder 5"/>
          <p:cNvSpPr>
            <a:spLocks noGrp="1"/>
          </p:cNvSpPr>
          <p:nvPr>
            <p:ph type="ftr" sz="quarter" idx="11"/>
          </p:nvPr>
        </p:nvSpPr>
        <p:spPr/>
        <p:txBody>
          <a:bodyPr>
            <a:noAutofit/>
          </a:bodyPr>
          <a:lstStyle/>
          <a:p>
            <a:r>
              <a:rPr lang="en-US" dirty="0"/>
              <a:t>PITCH DECK</a:t>
            </a:r>
            <a:endParaRPr lang="en-US" dirty="0"/>
          </a:p>
        </p:txBody>
      </p:sp>
      <p:sp>
        <p:nvSpPr>
          <p:cNvPr id="7" name="Slide Number Placeholder 6"/>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8" name="Picture Placeholder 7"/>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endParaRPr lang="en-US" dirty="0"/>
          </a:p>
        </p:txBody>
      </p:sp>
      <p:sp>
        <p:nvSpPr>
          <p:cNvPr id="10" name="Text Placeholder 10"/>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1" name="Text Placeholder 10"/>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endParaRPr lang="en-US"/>
          </a:p>
        </p:txBody>
      </p:sp>
      <p:sp>
        <p:nvSpPr>
          <p:cNvPr id="18" name="Text Placeholder 10"/>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19" name="Text Placeholder 10"/>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endParaRPr lang="en-US"/>
          </a:p>
        </p:txBody>
      </p:sp>
      <p:sp>
        <p:nvSpPr>
          <p:cNvPr id="20" name="Text Placeholder 10"/>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endParaRPr lang="en-US"/>
          </a:p>
        </p:txBody>
      </p:sp>
      <p:sp>
        <p:nvSpPr>
          <p:cNvPr id="21" name="Text Placeholder 10"/>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endParaRPr lang="en-US"/>
          </a:p>
        </p:txBody>
      </p:sp>
      <p:sp>
        <p:nvSpPr>
          <p:cNvPr id="2" name="Title 1"/>
          <p:cNvSpPr>
            <a:spLocks noGrp="1"/>
          </p:cNvSpPr>
          <p:nvPr>
            <p:ph type="title" hasCustomPrompt="1"/>
          </p:nvPr>
        </p:nvSpPr>
        <p:spPr>
          <a:xfrm>
            <a:off x="4513162" y="668924"/>
            <a:ext cx="6041908" cy="642075"/>
          </a:xfrm>
        </p:spPr>
        <p:txBody>
          <a:bodyPr/>
          <a:lstStyle>
            <a:lvl1pPr>
              <a:defRPr/>
            </a:lvl1pPr>
          </a:lstStyle>
          <a:p>
            <a:r>
              <a:rPr lang="en-US" dirty="0"/>
              <a:t>Click to add 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noAutofit/>
          </a:bodyPr>
          <a:lstStyle/>
          <a:p>
            <a:r>
              <a:rPr lang="en-US"/>
              <a:t>8/03/20XX</a:t>
            </a:r>
            <a:endParaRPr lang="en-US" dirty="0"/>
          </a:p>
        </p:txBody>
      </p:sp>
      <p:sp>
        <p:nvSpPr>
          <p:cNvPr id="6" name="Footer Placeholder 5"/>
          <p:cNvSpPr>
            <a:spLocks noGrp="1"/>
          </p:cNvSpPr>
          <p:nvPr>
            <p:ph type="ftr" sz="quarter" idx="11"/>
          </p:nvPr>
        </p:nvSpPr>
        <p:spPr/>
        <p:txBody>
          <a:bodyPr>
            <a:noAutofit/>
          </a:bodyPr>
          <a:lstStyle/>
          <a:p>
            <a:r>
              <a:rPr lang="en-US" dirty="0"/>
              <a:t>PITCH DECK</a:t>
            </a:r>
            <a:endParaRPr lang="en-US" dirty="0"/>
          </a:p>
        </p:txBody>
      </p:sp>
      <p:sp>
        <p:nvSpPr>
          <p:cNvPr id="7" name="Slide Number Placeholder 6"/>
          <p:cNvSpPr>
            <a:spLocks noGrp="1"/>
          </p:cNvSpPr>
          <p:nvPr>
            <p:ph type="sldNum" sz="quarter" idx="12"/>
          </p:nvPr>
        </p:nvSpPr>
        <p:spPr/>
        <p:txBody>
          <a:bodyPr>
            <a:noAutofit/>
          </a:bodyPr>
          <a:lstStyle/>
          <a:p>
            <a:fld id="{BF860B6F-2FE3-4DE6-9496-980E987E7466}" type="slidenum">
              <a:rPr lang="en-US" smtClean="0"/>
            </a:fld>
            <a:endParaRPr lang="en-US" dirty="0"/>
          </a:p>
        </p:txBody>
      </p:sp>
      <p:sp>
        <p:nvSpPr>
          <p:cNvPr id="8" name="Picture Placeholder 7"/>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endParaRPr lang="en-US" dirty="0"/>
          </a:p>
        </p:txBody>
      </p:sp>
      <p:sp>
        <p:nvSpPr>
          <p:cNvPr id="11" name="Text Placeholder 10"/>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2" name="Text Placeholder 10"/>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endParaRPr lang="en-US"/>
          </a:p>
        </p:txBody>
      </p:sp>
      <p:sp>
        <p:nvSpPr>
          <p:cNvPr id="13" name="Text Placeholder 10"/>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4" name="Text Placeholder 10"/>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endParaRPr lang="en-US"/>
          </a:p>
        </p:txBody>
      </p:sp>
      <p:sp>
        <p:nvSpPr>
          <p:cNvPr id="15" name="Text Placeholder 10"/>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endParaRPr lang="en-US"/>
          </a:p>
        </p:txBody>
      </p:sp>
      <p:sp>
        <p:nvSpPr>
          <p:cNvPr id="16" name="Text Placeholder 10"/>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endParaRPr lang="en-US"/>
          </a:p>
        </p:txBody>
      </p:sp>
      <p:sp>
        <p:nvSpPr>
          <p:cNvPr id="2" name="Title 1"/>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endParaRPr lang="en-US" dirty="0"/>
          </a:p>
        </p:txBody>
      </p:sp>
      <p:sp>
        <p:nvSpPr>
          <p:cNvPr id="6" name="Slide Number Placeholder 5"/>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3" name="Picture Placeholder 2" descr="13.05.2024_13.30.16_REC"/>
          <p:cNvPicPr>
            <a:picLocks noChangeAspect="1"/>
          </p:cNvPicPr>
          <p:nvPr>
            <p:ph type="pic" sz="quarter" idx="10"/>
          </p:nvPr>
        </p:nvPicPr>
        <p:blipFill>
          <a:blip r:embed="rId1"/>
          <a:stretch>
            <a:fillRect/>
          </a:stretch>
        </p:blipFill>
        <p:spPr>
          <a:xfrm>
            <a:off x="0" y="0"/>
            <a:ext cx="12192000" cy="6858000"/>
          </a:xfrm>
          <a:prstGeom prst="rect">
            <a:avLst/>
          </a:prstGeom>
        </p:spPr>
      </p:pic>
      <p:sp>
        <p:nvSpPr>
          <p:cNvPr id="20" name="Title 19"/>
          <p:cNvSpPr>
            <a:spLocks noGrp="1"/>
          </p:cNvSpPr>
          <p:nvPr>
            <p:ph type="title"/>
          </p:nvPr>
        </p:nvSpPr>
        <p:spPr>
          <a:xfrm>
            <a:off x="1426845" y="2397760"/>
            <a:ext cx="4196715" cy="2745740"/>
          </a:xfrm>
        </p:spPr>
        <p:txBody>
          <a:bodyPr>
            <a:noAutofit/>
          </a:bodyPr>
          <a:lstStyle/>
          <a:p>
            <a:r>
              <a:rPr lang="en-US" sz="4000" dirty="0"/>
              <a:t>HOSPITAL EQUIPMENT PROCUREMENT ANALYSIS</a:t>
            </a:r>
            <a:r>
              <a:rPr lang="en-US" sz="3600" dirty="0"/>
              <a:t> </a:t>
            </a:r>
            <a:endParaRPr lang="en-US" sz="3600" dirty="0"/>
          </a:p>
        </p:txBody>
      </p:sp>
      <p:sp>
        <p:nvSpPr>
          <p:cNvPr id="6" name="Text Placeholder 5"/>
          <p:cNvSpPr>
            <a:spLocks noGrp="1"/>
          </p:cNvSpPr>
          <p:nvPr>
            <p:ph type="body" sz="quarter" idx="12"/>
          </p:nvPr>
        </p:nvSpPr>
        <p:spPr>
          <a:xfrm>
            <a:off x="8796655" y="6176010"/>
            <a:ext cx="2928620" cy="339090"/>
          </a:xfrm>
        </p:spPr>
        <p:txBody>
          <a:bodyPr/>
          <a:lstStyle/>
          <a:p>
            <a:r>
              <a:rPr lang="en-US" sz="1800" dirty="0"/>
              <a:t>Abimbola Giwa​​</a:t>
            </a:r>
            <a:endParaRPr lang="en-US" sz="1800" dirty="0"/>
          </a:p>
        </p:txBody>
      </p:sp>
      <p:sp>
        <p:nvSpPr>
          <p:cNvPr id="2" name="Text Box 1"/>
          <p:cNvSpPr txBox="1"/>
          <p:nvPr/>
        </p:nvSpPr>
        <p:spPr>
          <a:xfrm>
            <a:off x="-424815" y="139192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25" name="Title 24"/>
          <p:cNvSpPr>
            <a:spLocks noGrp="1"/>
          </p:cNvSpPr>
          <p:nvPr>
            <p:ph type="title"/>
          </p:nvPr>
        </p:nvSpPr>
        <p:spPr>
          <a:xfrm>
            <a:off x="3530600" y="158750"/>
            <a:ext cx="5918835" cy="718820"/>
          </a:xfrm>
        </p:spPr>
        <p:txBody>
          <a:bodyPr/>
          <a:lstStyle/>
          <a:p>
            <a:r>
              <a:rPr lang="en-US" dirty="0"/>
              <a:t>cost analysis </a:t>
            </a:r>
            <a:endParaRPr lang="en-US" dirty="0"/>
          </a:p>
        </p:txBody>
      </p:sp>
      <p:sp>
        <p:nvSpPr>
          <p:cNvPr id="18" name="Text Box 17"/>
          <p:cNvSpPr txBox="1"/>
          <p:nvPr/>
        </p:nvSpPr>
        <p:spPr>
          <a:xfrm>
            <a:off x="142240" y="4369435"/>
            <a:ext cx="11890375" cy="2145665"/>
          </a:xfrm>
          <a:prstGeom prst="rect">
            <a:avLst/>
          </a:prstGeom>
          <a:noFill/>
        </p:spPr>
        <p:txBody>
          <a:bodyPr wrap="square" rtlCol="0">
            <a:noAutofit/>
          </a:bodyPr>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Scan Tech has the highest procurement cost of $4,540,000</a:t>
            </a:r>
            <a:endParaRPr lang="en-US" sz="2000"/>
          </a:p>
          <a:p>
            <a:pPr marL="342900" indent="-342900">
              <a:buFont typeface="Wingdings" panose="05000000000000000000" charset="0"/>
              <a:buChar char="Ø"/>
            </a:pPr>
            <a:r>
              <a:rPr lang="en-US" sz="2000">
                <a:sym typeface="+mn-ea"/>
              </a:rPr>
              <a:t>MRI Solutions, taking the second place on the chart, have their procurement cost to be $4,272,000</a:t>
            </a:r>
            <a:endParaRPr lang="en-US" sz="2000">
              <a:sym typeface="+mn-ea"/>
            </a:endParaRPr>
          </a:p>
          <a:p>
            <a:pPr marL="342900" indent="-342900">
              <a:buFont typeface="Wingdings" panose="05000000000000000000" charset="0"/>
              <a:buChar char="Ø"/>
            </a:pPr>
            <a:r>
              <a:rPr lang="en-US" sz="2000"/>
              <a:t>The least expensive procurement cost is from the supplier: BioTech of $6,700 </a:t>
            </a:r>
            <a:endParaRPr lang="en-US" sz="2000"/>
          </a:p>
          <a:p>
            <a:pPr marL="342900" indent="-342900">
              <a:buFont typeface="Wingdings" panose="05000000000000000000" charset="0"/>
              <a:buChar char="Ø"/>
            </a:pPr>
            <a:endParaRPr lang="en-US" sz="2000"/>
          </a:p>
          <a:p>
            <a:pPr marL="342900" indent="-342900">
              <a:buFont typeface="Wingdings" panose="05000000000000000000" charset="0"/>
              <a:buChar char="Ø"/>
            </a:pPr>
            <a:endParaRPr lang="en-US" sz="2000"/>
          </a:p>
        </p:txBody>
      </p:sp>
      <p:pic>
        <p:nvPicPr>
          <p:cNvPr id="5" name="Picture Placeholder 4" descr="C 7"/>
          <p:cNvPicPr>
            <a:picLocks noChangeAspect="1"/>
          </p:cNvPicPr>
          <p:nvPr>
            <p:ph type="pic" sz="quarter" idx="10"/>
          </p:nvPr>
        </p:nvPicPr>
        <p:blipFill>
          <a:blip r:embed="rId1"/>
          <a:stretch>
            <a:fillRect/>
          </a:stretch>
        </p:blipFill>
        <p:spPr>
          <a:xfrm>
            <a:off x="142240" y="716280"/>
            <a:ext cx="12049125" cy="3741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860B6F-2FE3-4DE6-9496-980E987E7466}" type="slidenum">
              <a:rPr lang="en-US" smtClean="0"/>
            </a:fld>
            <a:endParaRPr lang="en-US" dirty="0"/>
          </a:p>
        </p:txBody>
      </p:sp>
      <p:sp>
        <p:nvSpPr>
          <p:cNvPr id="25" name="Title 24"/>
          <p:cNvSpPr>
            <a:spLocks noGrp="1"/>
          </p:cNvSpPr>
          <p:nvPr>
            <p:ph type="title"/>
          </p:nvPr>
        </p:nvSpPr>
        <p:spPr>
          <a:xfrm>
            <a:off x="2322195" y="232410"/>
            <a:ext cx="7002780" cy="789940"/>
          </a:xfrm>
        </p:spPr>
        <p:txBody>
          <a:bodyPr/>
          <a:lstStyle/>
          <a:p>
            <a:r>
              <a:rPr lang="en-US" dirty="0"/>
              <a:t>WARRANTY analysis </a:t>
            </a:r>
            <a:endParaRPr lang="en-US" dirty="0"/>
          </a:p>
        </p:txBody>
      </p:sp>
      <p:pic>
        <p:nvPicPr>
          <p:cNvPr id="6" name="Content Placeholder 5" descr="C 15"/>
          <p:cNvPicPr>
            <a:picLocks noChangeAspect="1"/>
          </p:cNvPicPr>
          <p:nvPr>
            <p:ph sz="quarter" idx="37"/>
          </p:nvPr>
        </p:nvPicPr>
        <p:blipFill>
          <a:blip r:embed="rId1"/>
          <a:stretch>
            <a:fillRect/>
          </a:stretch>
        </p:blipFill>
        <p:spPr>
          <a:xfrm>
            <a:off x="0" y="742950"/>
            <a:ext cx="7399020" cy="4796790"/>
          </a:xfrm>
          <a:prstGeom prst="rect">
            <a:avLst/>
          </a:prstGeom>
        </p:spPr>
      </p:pic>
      <p:sp>
        <p:nvSpPr>
          <p:cNvPr id="15" name="Text Box 14"/>
          <p:cNvSpPr txBox="1"/>
          <p:nvPr/>
        </p:nvSpPr>
        <p:spPr>
          <a:xfrm>
            <a:off x="7399020" y="743585"/>
            <a:ext cx="4636135" cy="5977890"/>
          </a:xfrm>
          <a:prstGeom prst="rect">
            <a:avLst/>
          </a:prstGeom>
          <a:noFill/>
        </p:spPr>
        <p:txBody>
          <a:bodyPr wrap="square" rtlCol="0">
            <a:noAutofit/>
          </a:bodyPr>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Equipments with 3 years warranty have the highest maintenance cost at $197,200</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While equipments with only 1 year warranty have the least maintenance cost of $500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860B6F-2FE3-4DE6-9496-980E987E7466}" type="slidenum">
              <a:rPr lang="en-US" smtClean="0"/>
            </a:fld>
            <a:endParaRPr lang="en-US" dirty="0"/>
          </a:p>
        </p:txBody>
      </p:sp>
      <p:sp>
        <p:nvSpPr>
          <p:cNvPr id="25" name="Title 24"/>
          <p:cNvSpPr>
            <a:spLocks noGrp="1"/>
          </p:cNvSpPr>
          <p:nvPr>
            <p:ph type="title"/>
          </p:nvPr>
        </p:nvSpPr>
        <p:spPr>
          <a:xfrm>
            <a:off x="901700" y="232410"/>
            <a:ext cx="10137140" cy="789940"/>
          </a:xfrm>
        </p:spPr>
        <p:txBody>
          <a:bodyPr/>
          <a:lstStyle/>
          <a:p>
            <a:r>
              <a:rPr lang="en-US" dirty="0"/>
              <a:t>EQUIPMENT CONDITION analysis </a:t>
            </a:r>
            <a:endParaRPr lang="en-US" dirty="0"/>
          </a:p>
        </p:txBody>
      </p:sp>
      <p:sp>
        <p:nvSpPr>
          <p:cNvPr id="15" name="Text Box 14"/>
          <p:cNvSpPr txBox="1"/>
          <p:nvPr/>
        </p:nvSpPr>
        <p:spPr>
          <a:xfrm>
            <a:off x="7780020" y="1022985"/>
            <a:ext cx="4255135" cy="5698490"/>
          </a:xfrm>
          <a:prstGeom prst="rect">
            <a:avLst/>
          </a:prstGeom>
          <a:noFill/>
        </p:spPr>
        <p:txBody>
          <a:bodyPr wrap="square" rtlCol="0">
            <a:noAutofit/>
          </a:bodyPr>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New equipments have the highest maintenance cost of $296,500</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While Used-Fair equipments have the least maintenance cost of $5,800</a:t>
            </a:r>
            <a:endParaRPr lang="en-US"/>
          </a:p>
        </p:txBody>
      </p:sp>
      <p:pic>
        <p:nvPicPr>
          <p:cNvPr id="3" name="Content Placeholder 2" descr="C 14"/>
          <p:cNvPicPr>
            <a:picLocks noChangeAspect="1"/>
          </p:cNvPicPr>
          <p:nvPr>
            <p:ph sz="quarter" idx="37"/>
          </p:nvPr>
        </p:nvPicPr>
        <p:blipFill>
          <a:blip r:embed="rId1"/>
          <a:stretch>
            <a:fillRect/>
          </a:stretch>
        </p:blipFill>
        <p:spPr>
          <a:xfrm>
            <a:off x="0" y="1022350"/>
            <a:ext cx="7779385" cy="4592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723900" y="671830"/>
            <a:ext cx="6035675" cy="645795"/>
          </a:xfrm>
        </p:spPr>
        <p:txBody>
          <a:bodyPr/>
          <a:lstStyle/>
          <a:p>
            <a:r>
              <a:rPr lang="en-US" dirty="0"/>
              <a:t>recommendations</a:t>
            </a:r>
            <a:endParaRPr lang="en-US" dirty="0"/>
          </a:p>
        </p:txBody>
      </p:sp>
      <p:sp>
        <p:nvSpPr>
          <p:cNvPr id="81" name="Text Placeholder 80"/>
          <p:cNvSpPr>
            <a:spLocks noGrp="1"/>
          </p:cNvSpPr>
          <p:nvPr>
            <p:ph type="body" sz="quarter" idx="25"/>
          </p:nvPr>
        </p:nvSpPr>
        <p:spPr>
          <a:xfrm>
            <a:off x="3696547" y="2870279"/>
            <a:ext cx="913553" cy="426393"/>
          </a:xfrm>
        </p:spPr>
        <p:txBody>
          <a:bodyPr/>
          <a:lstStyle/>
          <a:p>
            <a:r>
              <a:rPr lang="en-US" dirty="0"/>
              <a:t>A</a:t>
            </a:r>
            <a:endParaRPr lang="en-US" dirty="0"/>
          </a:p>
        </p:txBody>
      </p:sp>
      <p:sp>
        <p:nvSpPr>
          <p:cNvPr id="59" name="Text Placeholder 58"/>
          <p:cNvSpPr>
            <a:spLocks noGrp="1"/>
          </p:cNvSpPr>
          <p:nvPr>
            <p:ph type="body" sz="quarter" idx="21"/>
          </p:nvPr>
        </p:nvSpPr>
        <p:spPr>
          <a:xfrm>
            <a:off x="4859358" y="4263233"/>
            <a:ext cx="913553" cy="426393"/>
          </a:xfrm>
        </p:spPr>
        <p:txBody>
          <a:bodyPr>
            <a:normAutofit/>
          </a:bodyPr>
          <a:lstStyle/>
          <a:p>
            <a:r>
              <a:rPr lang="en-US" dirty="0"/>
              <a:t>B</a:t>
            </a:r>
            <a:endParaRPr lang="en-US" dirty="0"/>
          </a:p>
        </p:txBody>
      </p:sp>
      <p:sp>
        <p:nvSpPr>
          <p:cNvPr id="4" name="Slide Number Placeholder 3"/>
          <p:cNvSpPr>
            <a:spLocks noGrp="1"/>
          </p:cNvSpPr>
          <p:nvPr>
            <p:ph type="sldNum" sz="quarter" idx="12"/>
          </p:nvPr>
        </p:nvSpPr>
        <p:spPr>
          <a:xfrm>
            <a:off x="8610600" y="6515753"/>
            <a:ext cx="2743200" cy="205722"/>
          </a:xfrm>
        </p:spPr>
        <p:txBody>
          <a:bodyPr/>
          <a:lstStyle/>
          <a:p>
            <a:fld id="{BF860B6F-2FE3-4DE6-9496-980E987E7466}" type="slidenum">
              <a:rPr lang="en-US" smtClean="0"/>
            </a:fld>
            <a:endParaRPr lang="en-US" dirty="0"/>
          </a:p>
        </p:txBody>
      </p:sp>
      <p:sp>
        <p:nvSpPr>
          <p:cNvPr id="15" name="Rectangles 14"/>
          <p:cNvSpPr/>
          <p:nvPr/>
        </p:nvSpPr>
        <p:spPr>
          <a:xfrm>
            <a:off x="908050" y="1494155"/>
            <a:ext cx="5099685" cy="2300605"/>
          </a:xfrm>
          <a:prstGeom prst="rect">
            <a:avLst/>
          </a:prstGeom>
        </p:spPr>
        <p:style>
          <a:lnRef idx="0">
            <a:srgbClr val="FFFFFF"/>
          </a:lnRef>
          <a:fillRef idx="1">
            <a:schemeClr val="accent4"/>
          </a:fillRef>
          <a:effectRef idx="0">
            <a:srgbClr val="FFFFFF"/>
          </a:effectRef>
          <a:fontRef idx="minor">
            <a:schemeClr val="lt1"/>
          </a:fontRef>
        </p:style>
        <p:txBody>
          <a:bodyPr rtlCol="0" anchor="ctr"/>
          <a:p>
            <a:pPr algn="ctr"/>
            <a:r>
              <a:rPr lang="en-US"/>
              <a:t>The Federal Ministry of Health should consider NeoCare as a reliable supplier because they were able to supply the largest number of equipments at a short time frame, thereby reducing logistics cost.</a:t>
            </a:r>
            <a:endParaRPr lang="en-US"/>
          </a:p>
        </p:txBody>
      </p:sp>
      <p:sp>
        <p:nvSpPr>
          <p:cNvPr id="16" name="Rectangles 15"/>
          <p:cNvSpPr/>
          <p:nvPr/>
        </p:nvSpPr>
        <p:spPr>
          <a:xfrm>
            <a:off x="6285865" y="4058920"/>
            <a:ext cx="5685790" cy="2505710"/>
          </a:xfrm>
          <a:prstGeom prst="rect">
            <a:avLst/>
          </a:prstGeom>
        </p:spPr>
        <p:style>
          <a:lnRef idx="0">
            <a:srgbClr val="FFFFFF"/>
          </a:lnRef>
          <a:fillRef idx="1">
            <a:schemeClr val="accent4"/>
          </a:fillRef>
          <a:effectRef idx="0">
            <a:srgbClr val="FFFFFF"/>
          </a:effectRef>
          <a:fontRef idx="minor">
            <a:schemeClr val="lt1"/>
          </a:fontRef>
        </p:style>
        <p:txBody>
          <a:bodyPr rtlCol="0" anchor="ctr"/>
          <a:p>
            <a:pPr algn="ctr"/>
            <a:r>
              <a:rPr lang="en-US"/>
              <a:t>Thank you.</a:t>
            </a:r>
            <a:endParaRPr lang="en-US"/>
          </a:p>
        </p:txBody>
      </p:sp>
      <p:sp>
        <p:nvSpPr>
          <p:cNvPr id="17" name="Rectangles 16"/>
          <p:cNvSpPr/>
          <p:nvPr/>
        </p:nvSpPr>
        <p:spPr>
          <a:xfrm>
            <a:off x="6330315" y="1494790"/>
            <a:ext cx="5626735" cy="2270760"/>
          </a:xfrm>
          <a:prstGeom prst="rect">
            <a:avLst/>
          </a:prstGeom>
        </p:spPr>
        <p:style>
          <a:lnRef idx="0">
            <a:srgbClr val="FFFFFF"/>
          </a:lnRef>
          <a:fillRef idx="1">
            <a:schemeClr val="accent6"/>
          </a:fillRef>
          <a:effectRef idx="0">
            <a:srgbClr val="FFFFFF"/>
          </a:effectRef>
          <a:fontRef idx="minor">
            <a:schemeClr val="dk1"/>
          </a:fontRef>
        </p:style>
        <p:txBody>
          <a:bodyPr rtlCol="0" anchor="ctr"/>
          <a:p>
            <a:pPr algn="ctr"/>
            <a:r>
              <a:rPr lang="en-US"/>
              <a:t>New equipments are the most expensive, and also with the highest maintenance cost, so I would recommend the Used-Good equipments (as they are still in very good conditions) for their lower maintenance and installation cost.</a:t>
            </a:r>
            <a:endParaRPr lang="en-US"/>
          </a:p>
        </p:txBody>
      </p:sp>
      <p:sp>
        <p:nvSpPr>
          <p:cNvPr id="18" name="Rectangles 17"/>
          <p:cNvSpPr/>
          <p:nvPr/>
        </p:nvSpPr>
        <p:spPr>
          <a:xfrm>
            <a:off x="893445" y="4117340"/>
            <a:ext cx="5143500" cy="2505710"/>
          </a:xfrm>
          <a:prstGeom prst="rect">
            <a:avLst/>
          </a:prstGeom>
        </p:spPr>
        <p:style>
          <a:lnRef idx="0">
            <a:srgbClr val="FFFFFF"/>
          </a:lnRef>
          <a:fillRef idx="1">
            <a:schemeClr val="accent6"/>
          </a:fillRef>
          <a:effectRef idx="0">
            <a:srgbClr val="FFFFFF"/>
          </a:effectRef>
          <a:fontRef idx="minor">
            <a:schemeClr val="dk1"/>
          </a:fontRef>
        </p:style>
        <p:txBody>
          <a:bodyPr rtlCol="0" anchor="ctr"/>
          <a:p>
            <a:pPr algn="ctr"/>
            <a:r>
              <a:rPr lang="en-US"/>
              <a:t>I would also recommend going for equipments with 4 or 5 years warranty periods for their lower maintenance cost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a:xfrm>
            <a:off x="7193915" y="671830"/>
            <a:ext cx="4159885" cy="639445"/>
          </a:xfrm>
        </p:spPr>
        <p:txBody>
          <a:bodyPr/>
          <a:lstStyle/>
          <a:p>
            <a:r>
              <a:rPr lang="en-US" dirty="0"/>
              <a:t>background</a:t>
            </a:r>
            <a:endParaRPr lang="en-US" dirty="0"/>
          </a:p>
        </p:txBody>
      </p:sp>
      <p:sp>
        <p:nvSpPr>
          <p:cNvPr id="24" name="Text Placeholder 23"/>
          <p:cNvSpPr>
            <a:spLocks noGrp="1"/>
          </p:cNvSpPr>
          <p:nvPr>
            <p:ph type="body" sz="quarter" idx="14"/>
          </p:nvPr>
        </p:nvSpPr>
        <p:spPr>
          <a:xfrm>
            <a:off x="6524625" y="2624137"/>
            <a:ext cx="5172075" cy="2033588"/>
          </a:xfrm>
        </p:spPr>
        <p:txBody>
          <a:bodyPr/>
          <a:lstStyle/>
          <a:p>
            <a:pPr marL="0" indent="0">
              <a:buNone/>
            </a:pPr>
            <a:r>
              <a:rPr lang="en-US" sz="2000">
                <a:sym typeface="+mn-ea"/>
              </a:rPr>
              <a:t>The Federal Ministry of Health, requires efficient management of equipment procurement to ensure the availability of necessary resources for patient care.</a:t>
            </a:r>
            <a:endParaRPr lang="en-US" sz="2000" dirty="0">
              <a:sym typeface="+mn-ea"/>
            </a:endParaRPr>
          </a:p>
        </p:txBody>
      </p:sp>
      <p:sp>
        <p:nvSpPr>
          <p:cNvPr id="4" name="Slide Number Placeholder 3"/>
          <p:cNvSpPr>
            <a:spLocks noGrp="1"/>
          </p:cNvSpPr>
          <p:nvPr>
            <p:ph type="sldNum" sz="quarter" idx="12"/>
          </p:nvPr>
        </p:nvSpPr>
        <p:spPr>
          <a:xfrm>
            <a:off x="8610600" y="6515753"/>
            <a:ext cx="2743200" cy="205722"/>
          </a:xfrm>
        </p:spPr>
        <p:txBody>
          <a:bodyPr/>
          <a:lstStyle/>
          <a:p>
            <a:fld id="{BF860B6F-2FE3-4DE6-9496-980E987E7466}" type="slidenum">
              <a:rPr lang="en-US" smtClean="0"/>
            </a:fld>
            <a:endParaRPr lang="en-US" dirty="0"/>
          </a:p>
        </p:txBody>
      </p:sp>
      <p:pic>
        <p:nvPicPr>
          <p:cNvPr id="13" name="Picture Placeholder 12" descr="Capture"/>
          <p:cNvPicPr>
            <a:picLocks noChangeAspect="1"/>
          </p:cNvPicPr>
          <p:nvPr>
            <p:ph type="pic" sz="quarter" idx="13"/>
          </p:nvPr>
        </p:nvPicPr>
        <p:blipFill>
          <a:blip r:embed="rId1"/>
          <a:stretch>
            <a:fillRect/>
          </a:stretch>
        </p:blipFill>
        <p:spPr>
          <a:xfrm>
            <a:off x="0" y="1654810"/>
            <a:ext cx="6399530" cy="39293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p:cNvSpPr>
            <a:spLocks noGrp="1"/>
          </p:cNvSpPr>
          <p:nvPr>
            <p:ph type="title"/>
          </p:nvPr>
        </p:nvSpPr>
        <p:spPr>
          <a:xfrm>
            <a:off x="1889760" y="246380"/>
            <a:ext cx="8412480" cy="996950"/>
          </a:xfrm>
        </p:spPr>
        <p:txBody>
          <a:bodyPr/>
          <a:lstStyle/>
          <a:p>
            <a:r>
              <a:rPr lang="en-US" b="1">
                <a:sym typeface="+mn-ea"/>
              </a:rPr>
              <a:t>OBJECTIVES</a:t>
            </a:r>
            <a:endParaRPr lang="en-US" dirty="0"/>
          </a:p>
        </p:txBody>
      </p:sp>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18" name="Text Box 17"/>
          <p:cNvSpPr txBox="1"/>
          <p:nvPr/>
        </p:nvSpPr>
        <p:spPr>
          <a:xfrm>
            <a:off x="6191885" y="1452880"/>
            <a:ext cx="5162550" cy="4017645"/>
          </a:xfrm>
          <a:prstGeom prst="rect">
            <a:avLst/>
          </a:prstGeom>
          <a:noFill/>
          <a:ln>
            <a:noFill/>
          </a:ln>
        </p:spPr>
        <p:txBody>
          <a:bodyPr wrap="square" rtlCol="0">
            <a:noAutofit/>
          </a:bodyPr>
          <a:p>
            <a:pPr marL="342900" indent="-342900">
              <a:buFont typeface="Wingdings" panose="05000000000000000000" charset="0"/>
              <a:buChar char="v"/>
            </a:pPr>
            <a:r>
              <a:rPr lang="en-US" sz="2000">
                <a:sym typeface="+mn-ea"/>
              </a:rPr>
              <a:t>Identify patterns, trends, and opportunities for optimization in equipment procurement processes.</a:t>
            </a:r>
            <a:endParaRPr lang="en-US" sz="2000">
              <a:sym typeface="+mn-ea"/>
            </a:endParaRPr>
          </a:p>
          <a:p>
            <a:pPr marL="342900" indent="-342900">
              <a:buFont typeface="Wingdings" panose="05000000000000000000" charset="0"/>
              <a:buChar char="v"/>
            </a:pPr>
            <a:endParaRPr lang="en-US" sz="2000"/>
          </a:p>
          <a:p>
            <a:pPr marL="342900" indent="-342900">
              <a:buFont typeface="Wingdings" panose="05000000000000000000" charset="0"/>
              <a:buChar char="v"/>
            </a:pPr>
            <a:r>
              <a:rPr lang="en-US" sz="2000">
                <a:sym typeface="+mn-ea"/>
              </a:rPr>
              <a:t>Analyse supplier performance.</a:t>
            </a:r>
            <a:endParaRPr lang="en-US" sz="2000">
              <a:sym typeface="+mn-ea"/>
            </a:endParaRPr>
          </a:p>
          <a:p>
            <a:pPr marL="342900" indent="-342900">
              <a:buFont typeface="Wingdings" panose="05000000000000000000" charset="0"/>
              <a:buChar char="v"/>
            </a:pPr>
            <a:endParaRPr lang="en-US" sz="2000">
              <a:sym typeface="+mn-ea"/>
            </a:endParaRPr>
          </a:p>
          <a:p>
            <a:pPr marL="342900" indent="-342900">
              <a:buFont typeface="Wingdings" panose="05000000000000000000" charset="0"/>
              <a:buChar char="v"/>
            </a:pPr>
            <a:endParaRPr lang="en-US" sz="2000"/>
          </a:p>
          <a:p>
            <a:pPr marL="342900" indent="-342900">
              <a:buFont typeface="Wingdings" panose="05000000000000000000" charset="0"/>
              <a:buChar char="v"/>
            </a:pPr>
            <a:r>
              <a:rPr lang="en-US" sz="2000">
                <a:sym typeface="+mn-ea"/>
              </a:rPr>
              <a:t>Identify cost optimization opportunities.</a:t>
            </a:r>
            <a:endParaRPr lang="en-US" sz="2000">
              <a:sym typeface="+mn-ea"/>
            </a:endParaRPr>
          </a:p>
          <a:p>
            <a:pPr marL="342900" indent="-342900">
              <a:buFont typeface="Wingdings" panose="05000000000000000000" charset="0"/>
              <a:buChar char="v"/>
            </a:pPr>
            <a:endParaRPr lang="en-US" sz="2000">
              <a:sym typeface="+mn-ea"/>
            </a:endParaRPr>
          </a:p>
          <a:p>
            <a:pPr marL="342900" indent="-342900">
              <a:buFont typeface="Wingdings" panose="05000000000000000000" charset="0"/>
              <a:buChar char="v"/>
            </a:pPr>
            <a:endParaRPr lang="en-US" sz="2000"/>
          </a:p>
          <a:p>
            <a:pPr marL="342900" indent="-342900">
              <a:buFont typeface="Wingdings" panose="05000000000000000000" charset="0"/>
              <a:buChar char="v"/>
            </a:pPr>
            <a:r>
              <a:rPr lang="en-US" sz="2000">
                <a:sym typeface="+mn-ea"/>
              </a:rPr>
              <a:t>Identify equipment maintenance requirements.</a:t>
            </a:r>
            <a:endParaRPr lang="en-US" sz="2000">
              <a:sym typeface="+mn-ea"/>
            </a:endParaRPr>
          </a:p>
        </p:txBody>
      </p:sp>
      <p:pic>
        <p:nvPicPr>
          <p:cNvPr id="2" name="Picture Placeholder 1" descr="Capture..."/>
          <p:cNvPicPr>
            <a:picLocks noChangeAspect="1"/>
          </p:cNvPicPr>
          <p:nvPr>
            <p:ph type="pic" sz="quarter" idx="10"/>
          </p:nvPr>
        </p:nvPicPr>
        <p:blipFill>
          <a:blip r:embed="rId1"/>
          <a:stretch>
            <a:fillRect/>
          </a:stretch>
        </p:blipFill>
        <p:spPr>
          <a:xfrm>
            <a:off x="635" y="1452880"/>
            <a:ext cx="5811520" cy="4017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3" name="Title 112"/>
          <p:cNvSpPr>
            <a:spLocks noGrp="1"/>
          </p:cNvSpPr>
          <p:nvPr>
            <p:ph type="title"/>
          </p:nvPr>
        </p:nvSpPr>
        <p:spPr>
          <a:xfrm>
            <a:off x="1889760" y="307340"/>
            <a:ext cx="8412480" cy="970915"/>
          </a:xfrm>
        </p:spPr>
        <p:txBody>
          <a:bodyPr/>
          <a:lstStyle/>
          <a:p>
            <a:r>
              <a:rPr lang="en-US" dirty="0">
                <a:sym typeface="+mn-ea"/>
              </a:rPr>
              <a:t>data description</a:t>
            </a:r>
            <a:endParaRPr lang="en-US" dirty="0"/>
          </a:p>
        </p:txBody>
      </p:sp>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2" name="Rectangles 1"/>
          <p:cNvSpPr/>
          <p:nvPr/>
        </p:nvSpPr>
        <p:spPr>
          <a:xfrm>
            <a:off x="5989955" y="2256155"/>
            <a:ext cx="6202680" cy="3147695"/>
          </a:xfrm>
          <a:prstGeom prst="rect">
            <a:avLst/>
          </a:prstGeom>
        </p:spPr>
        <p:style>
          <a:lnRef idx="0">
            <a:srgbClr val="FFFFFF"/>
          </a:lnRef>
          <a:fillRef idx="1">
            <a:schemeClr val="accent4"/>
          </a:fillRef>
          <a:effectRef idx="0">
            <a:srgbClr val="FFFFFF"/>
          </a:effectRef>
          <a:fontRef idx="minor">
            <a:schemeClr val="lt1"/>
          </a:fontRef>
        </p:style>
        <p:txBody>
          <a:bodyPr rtlCol="0" anchor="ctr"/>
          <a:p>
            <a:pPr algn="ctr"/>
            <a:r>
              <a:rPr lang="en-US" sz="2000">
                <a:sym typeface="+mn-ea"/>
              </a:rPr>
              <a:t>The dataset contains information on hospital equipment procurement, including details such as hospital name, location, equipment type, quantity, unit price, supplier information, order dates, delivery dates, warranty periods, maintenance costs, installation costs, and equipment conditions.</a:t>
            </a:r>
            <a:endParaRPr lang="en-US" sz="2000"/>
          </a:p>
          <a:p>
            <a:pPr algn="ctr"/>
            <a:endParaRPr lang="en-US" sz="2000"/>
          </a:p>
        </p:txBody>
      </p:sp>
      <p:pic>
        <p:nvPicPr>
          <p:cNvPr id="7" name="Picture Placeholder 6" descr="Picture1"/>
          <p:cNvPicPr>
            <a:picLocks noChangeAspect="1"/>
          </p:cNvPicPr>
          <p:nvPr>
            <p:ph type="pic" sz="quarter" idx="10"/>
          </p:nvPr>
        </p:nvPicPr>
        <p:blipFill>
          <a:blip r:embed="rId1"/>
          <a:stretch>
            <a:fillRect/>
          </a:stretch>
        </p:blipFill>
        <p:spPr>
          <a:xfrm>
            <a:off x="635" y="1855470"/>
            <a:ext cx="5989955" cy="3996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8" name="Title 7"/>
          <p:cNvSpPr>
            <a:spLocks noGrp="1"/>
          </p:cNvSpPr>
          <p:nvPr>
            <p:ph type="title"/>
          </p:nvPr>
        </p:nvSpPr>
        <p:spPr/>
        <p:txBody>
          <a:bodyPr/>
          <a:p>
            <a:endParaRPr lang="en-US"/>
          </a:p>
        </p:txBody>
      </p:sp>
      <p:sp>
        <p:nvSpPr>
          <p:cNvPr id="6" name="Text Box 5"/>
          <p:cNvSpPr txBox="1"/>
          <p:nvPr/>
        </p:nvSpPr>
        <p:spPr>
          <a:xfrm>
            <a:off x="8103235" y="3721735"/>
            <a:ext cx="4064000" cy="368300"/>
          </a:xfrm>
          <a:prstGeom prst="rect">
            <a:avLst/>
          </a:prstGeom>
          <a:noFill/>
        </p:spPr>
        <p:txBody>
          <a:bodyPr wrap="square" rtlCol="0">
            <a:spAutoFit/>
          </a:bodyPr>
          <a:p>
            <a:endParaRPr lang="en-US"/>
          </a:p>
        </p:txBody>
      </p:sp>
      <p:pic>
        <p:nvPicPr>
          <p:cNvPr id="3" name="Picture Placeholder 2" descr="DB 1"/>
          <p:cNvPicPr>
            <a:picLocks noChangeAspect="1"/>
          </p:cNvPicPr>
          <p:nvPr>
            <p:ph type="pic" sz="quarter" idx="10"/>
          </p:nvPr>
        </p:nvPicPr>
        <p:blipFill>
          <a:blip r:embed="rId1"/>
          <a:stretch>
            <a:fillRect/>
          </a:stretch>
        </p:blipFill>
        <p:spPr>
          <a:xfrm>
            <a:off x="0" y="635"/>
            <a:ext cx="12191365" cy="6858000"/>
          </a:xfrm>
          <a:prstGeom prst="rect">
            <a:avLst/>
          </a:prstGeom>
          <a:solidFill>
            <a:schemeClr val="bg1"/>
          </a:solid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5" name="Title 4"/>
          <p:cNvSpPr>
            <a:spLocks noGrp="1"/>
          </p:cNvSpPr>
          <p:nvPr>
            <p:ph type="title"/>
          </p:nvPr>
        </p:nvSpPr>
        <p:spPr/>
        <p:txBody>
          <a:bodyPr/>
          <a:p>
            <a:endParaRPr lang="en-US"/>
          </a:p>
        </p:txBody>
      </p:sp>
      <p:pic>
        <p:nvPicPr>
          <p:cNvPr id="6" name="Picture Placeholder 5" descr="DB 2"/>
          <p:cNvPicPr>
            <a:picLocks noChangeAspect="1"/>
          </p:cNvPicPr>
          <p:nvPr>
            <p:ph type="pic" sz="quarter" idx="10"/>
          </p:nvPr>
        </p:nvPicPr>
        <p:blipFill>
          <a:blip r:embed="rId1"/>
          <a:stretch>
            <a:fillRect/>
          </a:stretch>
        </p:blipFill>
        <p:spPr>
          <a:xfrm>
            <a:off x="0" y="0"/>
            <a:ext cx="12192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7" name="Title 6"/>
          <p:cNvSpPr>
            <a:spLocks noGrp="1"/>
          </p:cNvSpPr>
          <p:nvPr>
            <p:ph type="title"/>
          </p:nvPr>
        </p:nvSpPr>
        <p:spPr/>
        <p:txBody>
          <a:bodyPr/>
          <a:p>
            <a:endParaRPr lang="en-US"/>
          </a:p>
        </p:txBody>
      </p:sp>
      <p:pic>
        <p:nvPicPr>
          <p:cNvPr id="3" name="Picture Placeholder 2" descr="DB 3"/>
          <p:cNvPicPr>
            <a:picLocks noChangeAspect="1"/>
          </p:cNvPicPr>
          <p:nvPr>
            <p:ph type="pic" sz="quarter" idx="10"/>
          </p:nvPr>
        </p:nvPicPr>
        <p:blipFill>
          <a:blip r:embed="rId1"/>
          <a:stretch>
            <a:fillRect/>
          </a:stretch>
        </p:blipFill>
        <p:spPr>
          <a:xfrm>
            <a:off x="0" y="635"/>
            <a:ext cx="12192635"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25" name="Title 24"/>
          <p:cNvSpPr>
            <a:spLocks noGrp="1"/>
          </p:cNvSpPr>
          <p:nvPr>
            <p:ph type="title"/>
          </p:nvPr>
        </p:nvSpPr>
        <p:spPr>
          <a:xfrm>
            <a:off x="1922145" y="212725"/>
            <a:ext cx="8380095" cy="858520"/>
          </a:xfrm>
        </p:spPr>
        <p:txBody>
          <a:bodyPr/>
          <a:lstStyle/>
          <a:p>
            <a:r>
              <a:rPr lang="en-US" dirty="0"/>
              <a:t>SUPPLIER EVALUATION</a:t>
            </a:r>
            <a:endParaRPr lang="en-US" dirty="0"/>
          </a:p>
        </p:txBody>
      </p:sp>
      <p:sp>
        <p:nvSpPr>
          <p:cNvPr id="18" name="Text Box 17"/>
          <p:cNvSpPr txBox="1"/>
          <p:nvPr/>
        </p:nvSpPr>
        <p:spPr>
          <a:xfrm>
            <a:off x="142240" y="4369435"/>
            <a:ext cx="11890375" cy="2145665"/>
          </a:xfrm>
          <a:prstGeom prst="rect">
            <a:avLst/>
          </a:prstGeom>
          <a:noFill/>
        </p:spPr>
        <p:txBody>
          <a:bodyPr wrap="square" rtlCol="0">
            <a:noAutofit/>
          </a:bodyPr>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NeoCare supplied 4 equipments, totalling 163 in quantity, which is the largest.</a:t>
            </a:r>
            <a:endParaRPr lang="en-US" sz="2000"/>
          </a:p>
          <a:p>
            <a:pPr marL="342900" indent="-342900">
              <a:buFont typeface="Wingdings" panose="05000000000000000000" charset="0"/>
              <a:buChar char="Ø"/>
            </a:pPr>
            <a:r>
              <a:rPr lang="en-US" sz="2000"/>
              <a:t>They were able to deliver these equipments to their respective destinations between 24 and 27 days.</a:t>
            </a:r>
            <a:endParaRPr lang="en-US" sz="2000"/>
          </a:p>
          <a:p>
            <a:pPr marL="342900" indent="-342900">
              <a:buFont typeface="Wingdings" panose="05000000000000000000" charset="0"/>
              <a:buChar char="Ø"/>
            </a:pPr>
            <a:r>
              <a:rPr lang="en-US" sz="2000"/>
              <a:t>Unlike MRI Solutions that supplied only 1 equipment, totalling 21 in quantity.</a:t>
            </a:r>
            <a:endParaRPr lang="en-US" sz="2000"/>
          </a:p>
          <a:p>
            <a:pPr marL="342900" indent="-342900">
              <a:buFont typeface="Wingdings" panose="05000000000000000000" charset="0"/>
              <a:buChar char="Ø"/>
            </a:pPr>
            <a:r>
              <a:rPr lang="en-US" sz="2000"/>
              <a:t>They delivered their equipments in a much longer time frame of 29 days.</a:t>
            </a:r>
            <a:endParaRPr lang="en-US" sz="2000"/>
          </a:p>
          <a:p>
            <a:pPr marL="342900" indent="-342900">
              <a:buFont typeface="Wingdings" panose="05000000000000000000" charset="0"/>
              <a:buChar char="Ø"/>
            </a:pPr>
            <a:endParaRPr lang="en-US" sz="2000"/>
          </a:p>
        </p:txBody>
      </p:sp>
      <p:pic>
        <p:nvPicPr>
          <p:cNvPr id="3" name="Picture Placeholder 2" descr="C 1"/>
          <p:cNvPicPr>
            <a:picLocks noChangeAspect="1"/>
          </p:cNvPicPr>
          <p:nvPr>
            <p:ph type="pic" sz="quarter" idx="10"/>
          </p:nvPr>
        </p:nvPicPr>
        <p:blipFill>
          <a:blip r:embed="rId1"/>
          <a:stretch>
            <a:fillRect/>
          </a:stretch>
        </p:blipFill>
        <p:spPr>
          <a:xfrm>
            <a:off x="-635" y="763270"/>
            <a:ext cx="12192635" cy="3689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515735"/>
            <a:ext cx="2743200" cy="205740"/>
          </a:xfrm>
        </p:spPr>
        <p:txBody>
          <a:bodyPr/>
          <a:lstStyle/>
          <a:p>
            <a:fld id="{BF860B6F-2FE3-4DE6-9496-980E987E7466}" type="slidenum">
              <a:rPr lang="en-US" smtClean="0"/>
            </a:fld>
            <a:endParaRPr lang="en-US" dirty="0"/>
          </a:p>
        </p:txBody>
      </p:sp>
      <p:sp>
        <p:nvSpPr>
          <p:cNvPr id="25" name="Title 24"/>
          <p:cNvSpPr>
            <a:spLocks noGrp="1"/>
          </p:cNvSpPr>
          <p:nvPr>
            <p:ph type="title"/>
          </p:nvPr>
        </p:nvSpPr>
        <p:spPr>
          <a:xfrm>
            <a:off x="142240" y="292100"/>
            <a:ext cx="9605010" cy="890905"/>
          </a:xfrm>
        </p:spPr>
        <p:txBody>
          <a:bodyPr/>
          <a:lstStyle/>
          <a:p>
            <a:r>
              <a:rPr lang="en-US" dirty="0"/>
              <a:t>SUPPLIER EVALUATION </a:t>
            </a:r>
            <a:endParaRPr lang="en-US" dirty="0"/>
          </a:p>
        </p:txBody>
      </p:sp>
      <p:sp>
        <p:nvSpPr>
          <p:cNvPr id="18" name="Text Box 17"/>
          <p:cNvSpPr txBox="1"/>
          <p:nvPr/>
        </p:nvSpPr>
        <p:spPr>
          <a:xfrm>
            <a:off x="142240" y="4369435"/>
            <a:ext cx="11890375" cy="2145665"/>
          </a:xfrm>
          <a:prstGeom prst="rect">
            <a:avLst/>
          </a:prstGeom>
          <a:noFill/>
        </p:spPr>
        <p:txBody>
          <a:bodyPr wrap="square" rtlCol="0">
            <a:noAutofit/>
          </a:bodyPr>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The top 5 suppliers that supplied new equipments are MRI Solutions, Imagix, Scan Tech, Resp Tech and Onco Tech</a:t>
            </a:r>
            <a:endParaRPr lang="en-US" sz="2000"/>
          </a:p>
          <a:p>
            <a:pPr marL="342900" indent="-342900">
              <a:buFont typeface="Wingdings" panose="05000000000000000000" charset="0"/>
              <a:buChar char="Ø"/>
            </a:pPr>
            <a:r>
              <a:rPr lang="en-US" sz="2000"/>
              <a:t>But MRI Solutions ranked the top position because their equipments were the most expensive at the rate of $1,800,000</a:t>
            </a:r>
            <a:endParaRPr lang="en-US" sz="2000"/>
          </a:p>
          <a:p>
            <a:pPr indent="0">
              <a:buFont typeface="Wingdings" panose="05000000000000000000" charset="0"/>
              <a:buNone/>
            </a:pPr>
            <a:endParaRPr lang="en-US" sz="2000"/>
          </a:p>
          <a:p>
            <a:pPr marL="342900" indent="-342900">
              <a:buFont typeface="Wingdings" panose="05000000000000000000" charset="0"/>
              <a:buChar char="Ø"/>
            </a:pPr>
            <a:endParaRPr lang="en-US" sz="2000"/>
          </a:p>
          <a:p>
            <a:pPr marL="342900" indent="-342900">
              <a:buFont typeface="Wingdings" panose="05000000000000000000" charset="0"/>
              <a:buChar char="Ø"/>
            </a:pPr>
            <a:endParaRPr lang="en-US" sz="2000"/>
          </a:p>
        </p:txBody>
      </p:sp>
      <p:pic>
        <p:nvPicPr>
          <p:cNvPr id="5" name="Picture Placeholder 4" descr="C 2"/>
          <p:cNvPicPr>
            <a:picLocks noChangeAspect="1"/>
          </p:cNvPicPr>
          <p:nvPr>
            <p:ph type="pic" sz="quarter" idx="10"/>
          </p:nvPr>
        </p:nvPicPr>
        <p:blipFill>
          <a:blip r:embed="rId1"/>
          <a:stretch>
            <a:fillRect/>
          </a:stretch>
        </p:blipFill>
        <p:spPr>
          <a:xfrm>
            <a:off x="635" y="844550"/>
            <a:ext cx="12192000" cy="3526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1 "   m a : c o n t e n t T y p e D e s c r i p t i o n = " C r e a t e   a   n e w   d o c u m e n t . "   m a : c o n t e n t T y p e S c o p e = " "   m a : v e r s i o n I D = " 6 4 d f b 1 5 5 5 6 8 7 e 0 8 7 4 b 4 3 0 4 b 7 9 6 b 5 b 0 c 7 "   x m l n s : c t = " h t t p : / / s c h e m a s . m i c r o s o f t . c o m / o f f i c e / 2 0 0 6 / m e t a d a t a / c o n t e n t T y p e "   x m l n s : m a = " h t t p : / / s c h e m a s . m i c r o s o f t . c o m / o f f i c e / 2 0 0 6 / m e t a d a t a / p r o p e r t i e s / m e t a A t t r i b u t e s " >  
 < x s d : s c h e m a   t a r g e t N a m e s p a c e = " h t t p : / / s c h e m a s . m i c r o s o f t . c o m / o f f i c e / 2 0 0 6 / m e t a d a t a / p r o p e r t i e s "   m a : r o o t = " t r u e "   m a : f i e l d s I D = " e 6 e 4 c 5 5 5 b 5 e 1 9 4 d 0 5 b 7 2 0 3 d e 9 c 4 5 6 7 b 3 " 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e l e m e n t   r e f = " n s 2 : M e d i a S e r v i c e L o c a t i o n " 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i n t e r n a l N a m e = " M e d i a S e r v i c e L o c a t i o 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Props1.xml><?xml version="1.0" encoding="utf-8"?>
<ds:datastoreItem xmlns:ds="http://schemas.openxmlformats.org/officeDocument/2006/customXml" ds:itemID="{B58C8D88-C1B9-4BB3-8CF4-AA0F02CC0C76}">
  <ds:schemaRefs/>
</ds:datastoreItem>
</file>

<file path=customXml/itemProps2.xml><?xml version="1.0" encoding="utf-8"?>
<ds:datastoreItem xmlns:ds="http://schemas.openxmlformats.org/officeDocument/2006/customXml" ds:itemID="{96D3147F-17C1-4C4C-A1F9-80FC58070169}">
  <ds:schemaRefs/>
</ds:datastoreItem>
</file>

<file path=customXml/itemProps3.xml><?xml version="1.0" encoding="utf-8"?>
<ds:datastoreItem xmlns:ds="http://schemas.openxmlformats.org/officeDocument/2006/customXml" ds:itemID="{76608FD8-5125-42C9-8D64-75AA059BF8C2}">
  <ds:schemaRefs/>
</ds:datastoreItem>
</file>

<file path=docProps/app.xml><?xml version="1.0" encoding="utf-8"?>
<Properties xmlns="http://schemas.openxmlformats.org/officeDocument/2006/extended-properties" xmlns:vt="http://schemas.openxmlformats.org/officeDocument/2006/docPropsVTypes">
  <Template>TM89652269</Template>
  <TotalTime>0</TotalTime>
  <Words>2494</Words>
  <Application>WPS Presentation</Application>
  <PresentationFormat>Widescreen</PresentationFormat>
  <Paragraphs>109</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Seaford</vt:lpstr>
      <vt:lpstr>Yu Gothic UI</vt:lpstr>
      <vt:lpstr>Wingdings</vt:lpstr>
      <vt:lpstr>Quire Sans</vt:lpstr>
      <vt:lpstr>Ezra SIL</vt:lpstr>
      <vt:lpstr>Seaford Bold</vt:lpstr>
      <vt:lpstr>Microsoft YaHei</vt:lpstr>
      <vt:lpstr>Arial Unicode MS</vt:lpstr>
      <vt:lpstr>Calibri</vt:lpstr>
      <vt:lpstr>Office Theme</vt:lpstr>
      <vt:lpstr>HOSPITAL EQUIPMENT PROCUREMENT ANALYSIS </vt:lpstr>
      <vt:lpstr>background</vt:lpstr>
      <vt:lpstr>OBJECTIVES</vt:lpstr>
      <vt:lpstr>data description</vt:lpstr>
      <vt:lpstr>PowerPoint 演示文稿</vt:lpstr>
      <vt:lpstr>PowerPoint 演示文稿</vt:lpstr>
      <vt:lpstr>PowerPoint 演示文稿</vt:lpstr>
      <vt:lpstr>SUPPLIER EVALUATION</vt:lpstr>
      <vt:lpstr>SUPPLIER EVALUATION </vt:lpstr>
      <vt:lpstr>cost analysis </vt:lpstr>
      <vt:lpstr>WARRANTY analysis </vt:lpstr>
      <vt:lpstr>EQUIPMENT CONDITION analysis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 Bola Giwa</cp:lastModifiedBy>
  <cp:revision>14</cp:revision>
  <dcterms:created xsi:type="dcterms:W3CDTF">2021-08-12T03:00:00Z</dcterms:created>
  <dcterms:modified xsi:type="dcterms:W3CDTF">2024-06-26T21:34:32Z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F24AB914C7164216985DB29BB595FB40_12</vt:lpwstr>
  </property>
  <property fmtid="{D5CDD505-2E9C-101B-9397-08002B2CF9AE}" pid="4" name="KSOProductBuildVer">
    <vt:lpwstr>1033-12.2.0.17119</vt:lpwstr>
  </property>
</Properties>
</file>