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0C092-8DA4-492F-A72A-56438A6452D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1B10B905-FE79-47F1-A2D6-A127083281EC}">
      <dgm:prSet phldrT="[Text]"/>
      <dgm:spPr/>
      <dgm:t>
        <a:bodyPr/>
        <a:lstStyle/>
        <a:p>
          <a:r>
            <a:rPr lang="en-US" dirty="0"/>
            <a:t>Stack selection</a:t>
          </a:r>
          <a:endParaRPr lang="en-KE" dirty="0"/>
        </a:p>
      </dgm:t>
    </dgm:pt>
    <dgm:pt modelId="{AC9D90A6-3B68-4446-BE04-C1D5FD305481}" type="parTrans" cxnId="{320C0481-1372-4ECF-8968-1DCF7BAC6C41}">
      <dgm:prSet/>
      <dgm:spPr/>
      <dgm:t>
        <a:bodyPr/>
        <a:lstStyle/>
        <a:p>
          <a:endParaRPr lang="en-KE"/>
        </a:p>
      </dgm:t>
    </dgm:pt>
    <dgm:pt modelId="{1B0699BD-A1DC-4B04-8F31-96126BB3CEE3}" type="sibTrans" cxnId="{320C0481-1372-4ECF-8968-1DCF7BAC6C41}">
      <dgm:prSet/>
      <dgm:spPr/>
      <dgm:t>
        <a:bodyPr/>
        <a:lstStyle/>
        <a:p>
          <a:endParaRPr lang="en-KE"/>
        </a:p>
      </dgm:t>
    </dgm:pt>
    <dgm:pt modelId="{2A6C6CB4-F0C9-4138-832F-2F08688DA0C1}">
      <dgm:prSet phldrT="[Text]"/>
      <dgm:spPr/>
      <dgm:t>
        <a:bodyPr/>
        <a:lstStyle/>
        <a:p>
          <a:r>
            <a:rPr lang="en-US" dirty="0"/>
            <a:t>DBMS Selection</a:t>
          </a:r>
          <a:endParaRPr lang="en-KE" dirty="0"/>
        </a:p>
      </dgm:t>
    </dgm:pt>
    <dgm:pt modelId="{BEC23420-AE91-4FE2-9269-2DE91C9B6355}" type="parTrans" cxnId="{07224F8D-9FBE-4E60-835E-99848076902D}">
      <dgm:prSet/>
      <dgm:spPr/>
      <dgm:t>
        <a:bodyPr/>
        <a:lstStyle/>
        <a:p>
          <a:endParaRPr lang="en-KE"/>
        </a:p>
      </dgm:t>
    </dgm:pt>
    <dgm:pt modelId="{8FE64378-31BE-4DD5-8DE3-8EDD0E3C6BA1}" type="sibTrans" cxnId="{07224F8D-9FBE-4E60-835E-99848076902D}">
      <dgm:prSet/>
      <dgm:spPr/>
      <dgm:t>
        <a:bodyPr/>
        <a:lstStyle/>
        <a:p>
          <a:endParaRPr lang="en-KE"/>
        </a:p>
      </dgm:t>
    </dgm:pt>
    <dgm:pt modelId="{92A6BAC1-01EB-4B92-8522-CFEBB98FD753}">
      <dgm:prSet phldrT="[Text]"/>
      <dgm:spPr/>
      <dgm:t>
        <a:bodyPr/>
        <a:lstStyle/>
        <a:p>
          <a:r>
            <a:rPr lang="en-US" dirty="0"/>
            <a:t>System initialization</a:t>
          </a:r>
          <a:endParaRPr lang="en-KE" dirty="0"/>
        </a:p>
      </dgm:t>
    </dgm:pt>
    <dgm:pt modelId="{0B9E5980-FBB5-48E9-AD49-50F2017FE048}" type="parTrans" cxnId="{33CC7AB9-E2B9-4073-9FCD-FE462DF8E8FD}">
      <dgm:prSet/>
      <dgm:spPr/>
      <dgm:t>
        <a:bodyPr/>
        <a:lstStyle/>
        <a:p>
          <a:endParaRPr lang="en-KE"/>
        </a:p>
      </dgm:t>
    </dgm:pt>
    <dgm:pt modelId="{1C447A97-73E5-4081-9743-BE2211859161}" type="sibTrans" cxnId="{33CC7AB9-E2B9-4073-9FCD-FE462DF8E8FD}">
      <dgm:prSet/>
      <dgm:spPr/>
      <dgm:t>
        <a:bodyPr/>
        <a:lstStyle/>
        <a:p>
          <a:endParaRPr lang="en-KE"/>
        </a:p>
      </dgm:t>
    </dgm:pt>
    <dgm:pt modelId="{8AD42348-72CA-40FB-882E-8FD53B08BCF4}">
      <dgm:prSet phldrT="[Text]"/>
      <dgm:spPr/>
      <dgm:t>
        <a:bodyPr/>
        <a:lstStyle/>
        <a:p>
          <a:r>
            <a:rPr lang="en-US" dirty="0"/>
            <a:t>Installation of dependencies</a:t>
          </a:r>
          <a:endParaRPr lang="en-KE" dirty="0"/>
        </a:p>
      </dgm:t>
    </dgm:pt>
    <dgm:pt modelId="{FEF09E49-928D-4ABB-B556-59EC49608388}" type="parTrans" cxnId="{2832F42A-5D36-44CF-9FFF-C6A103D017C6}">
      <dgm:prSet/>
      <dgm:spPr/>
      <dgm:t>
        <a:bodyPr/>
        <a:lstStyle/>
        <a:p>
          <a:endParaRPr lang="en-KE"/>
        </a:p>
      </dgm:t>
    </dgm:pt>
    <dgm:pt modelId="{7A00E474-FC7A-4CE7-A083-659F8593F207}" type="sibTrans" cxnId="{2832F42A-5D36-44CF-9FFF-C6A103D017C6}">
      <dgm:prSet/>
      <dgm:spPr/>
      <dgm:t>
        <a:bodyPr/>
        <a:lstStyle/>
        <a:p>
          <a:endParaRPr lang="en-KE"/>
        </a:p>
      </dgm:t>
    </dgm:pt>
    <dgm:pt modelId="{3F0676B7-F4D3-4540-9664-0348E27C089C}">
      <dgm:prSet phldrT="[Text]"/>
      <dgm:spPr/>
      <dgm:t>
        <a:bodyPr/>
        <a:lstStyle/>
        <a:p>
          <a:r>
            <a:rPr lang="en-US" dirty="0"/>
            <a:t>Creation of authentication</a:t>
          </a:r>
          <a:endParaRPr lang="en-KE" dirty="0"/>
        </a:p>
      </dgm:t>
    </dgm:pt>
    <dgm:pt modelId="{8F514700-A22D-48E1-BAEF-23C77013E2DF}" type="parTrans" cxnId="{E240325E-D1E4-4ABA-861A-2FE605C74857}">
      <dgm:prSet/>
      <dgm:spPr/>
      <dgm:t>
        <a:bodyPr/>
        <a:lstStyle/>
        <a:p>
          <a:endParaRPr lang="en-KE"/>
        </a:p>
      </dgm:t>
    </dgm:pt>
    <dgm:pt modelId="{CD626E95-8D68-4D75-B5F8-ECB36745D089}" type="sibTrans" cxnId="{E240325E-D1E4-4ABA-861A-2FE605C74857}">
      <dgm:prSet/>
      <dgm:spPr/>
      <dgm:t>
        <a:bodyPr/>
        <a:lstStyle/>
        <a:p>
          <a:endParaRPr lang="en-KE"/>
        </a:p>
      </dgm:t>
    </dgm:pt>
    <dgm:pt modelId="{EA279531-C481-4FCB-8546-E7B508852DBC}">
      <dgm:prSet phldrT="[Text]"/>
      <dgm:spPr/>
      <dgm:t>
        <a:bodyPr/>
        <a:lstStyle/>
        <a:p>
          <a:r>
            <a:rPr lang="en-US" dirty="0"/>
            <a:t>User management design</a:t>
          </a:r>
          <a:endParaRPr lang="en-KE" dirty="0"/>
        </a:p>
      </dgm:t>
    </dgm:pt>
    <dgm:pt modelId="{D4C29047-E0B0-4480-8C2E-C910244D6D81}" type="parTrans" cxnId="{B1395DC0-F1EC-4632-B0BE-F3CD12B373B3}">
      <dgm:prSet/>
      <dgm:spPr/>
      <dgm:t>
        <a:bodyPr/>
        <a:lstStyle/>
        <a:p>
          <a:endParaRPr lang="en-KE"/>
        </a:p>
      </dgm:t>
    </dgm:pt>
    <dgm:pt modelId="{1C48764E-A290-445E-90BA-BBB25886A058}" type="sibTrans" cxnId="{B1395DC0-F1EC-4632-B0BE-F3CD12B373B3}">
      <dgm:prSet/>
      <dgm:spPr/>
      <dgm:t>
        <a:bodyPr/>
        <a:lstStyle/>
        <a:p>
          <a:endParaRPr lang="en-KE"/>
        </a:p>
      </dgm:t>
    </dgm:pt>
    <dgm:pt modelId="{E4C6DEE1-87C5-4106-BA2F-5A0C6BCD5D1A}">
      <dgm:prSet phldrT="[Text]"/>
      <dgm:spPr/>
      <dgm:t>
        <a:bodyPr/>
        <a:lstStyle/>
        <a:p>
          <a:r>
            <a:rPr lang="en-US" dirty="0"/>
            <a:t>Program management</a:t>
          </a:r>
          <a:endParaRPr lang="en-KE" dirty="0"/>
        </a:p>
      </dgm:t>
    </dgm:pt>
    <dgm:pt modelId="{42E89E77-C1A9-4AA9-89E5-02406A16331D}" type="parTrans" cxnId="{EB6B79AF-9419-4B83-97A8-89A5857C88CA}">
      <dgm:prSet/>
      <dgm:spPr/>
      <dgm:t>
        <a:bodyPr/>
        <a:lstStyle/>
        <a:p>
          <a:endParaRPr lang="en-KE"/>
        </a:p>
      </dgm:t>
    </dgm:pt>
    <dgm:pt modelId="{CC5B4A5E-4572-4112-A006-DAFB1A45FB54}" type="sibTrans" cxnId="{EB6B79AF-9419-4B83-97A8-89A5857C88CA}">
      <dgm:prSet/>
      <dgm:spPr/>
      <dgm:t>
        <a:bodyPr/>
        <a:lstStyle/>
        <a:p>
          <a:endParaRPr lang="en-KE"/>
        </a:p>
      </dgm:t>
    </dgm:pt>
    <dgm:pt modelId="{3B1BEF91-7DE1-4CBF-A582-58042FFAEA88}">
      <dgm:prSet phldrT="[Text]"/>
      <dgm:spPr/>
      <dgm:t>
        <a:bodyPr/>
        <a:lstStyle/>
        <a:p>
          <a:r>
            <a:rPr lang="en-US" dirty="0"/>
            <a:t>API development</a:t>
          </a:r>
          <a:endParaRPr lang="en-KE" dirty="0"/>
        </a:p>
      </dgm:t>
    </dgm:pt>
    <dgm:pt modelId="{0F707DF0-AEC7-4F7C-A5B9-268E6B37D686}" type="parTrans" cxnId="{6CF2C830-3FFA-45B7-B72A-C8BF5FBB1440}">
      <dgm:prSet/>
      <dgm:spPr/>
      <dgm:t>
        <a:bodyPr/>
        <a:lstStyle/>
        <a:p>
          <a:endParaRPr lang="en-KE"/>
        </a:p>
      </dgm:t>
    </dgm:pt>
    <dgm:pt modelId="{4376B73D-1CCD-4CDF-B9E7-B108DA2F4783}" type="sibTrans" cxnId="{6CF2C830-3FFA-45B7-B72A-C8BF5FBB1440}">
      <dgm:prSet/>
      <dgm:spPr/>
      <dgm:t>
        <a:bodyPr/>
        <a:lstStyle/>
        <a:p>
          <a:endParaRPr lang="en-KE"/>
        </a:p>
      </dgm:t>
    </dgm:pt>
    <dgm:pt modelId="{3C837738-A553-4264-9D56-998A56F44326}" type="pres">
      <dgm:prSet presAssocID="{0BC0C092-8DA4-492F-A72A-56438A6452DB}" presName="diagram" presStyleCnt="0">
        <dgm:presLayoutVars>
          <dgm:dir/>
          <dgm:resizeHandles val="exact"/>
        </dgm:presLayoutVars>
      </dgm:prSet>
      <dgm:spPr/>
    </dgm:pt>
    <dgm:pt modelId="{2E55191E-B34B-4BCA-98B9-79EB43ECF076}" type="pres">
      <dgm:prSet presAssocID="{1B10B905-FE79-47F1-A2D6-A127083281EC}" presName="node" presStyleLbl="node1" presStyleIdx="0" presStyleCnt="8">
        <dgm:presLayoutVars>
          <dgm:bulletEnabled val="1"/>
        </dgm:presLayoutVars>
      </dgm:prSet>
      <dgm:spPr/>
    </dgm:pt>
    <dgm:pt modelId="{32950454-F9DE-4552-8290-EBD27EB0807D}" type="pres">
      <dgm:prSet presAssocID="{1B0699BD-A1DC-4B04-8F31-96126BB3CEE3}" presName="sibTrans" presStyleLbl="sibTrans2D1" presStyleIdx="0" presStyleCnt="7"/>
      <dgm:spPr/>
    </dgm:pt>
    <dgm:pt modelId="{68C1231B-0732-4197-83EC-75740BE3F4A6}" type="pres">
      <dgm:prSet presAssocID="{1B0699BD-A1DC-4B04-8F31-96126BB3CEE3}" presName="connectorText" presStyleLbl="sibTrans2D1" presStyleIdx="0" presStyleCnt="7"/>
      <dgm:spPr/>
    </dgm:pt>
    <dgm:pt modelId="{57983E4E-0F2B-4C00-B3ED-54C0DD9D0515}" type="pres">
      <dgm:prSet presAssocID="{2A6C6CB4-F0C9-4138-832F-2F08688DA0C1}" presName="node" presStyleLbl="node1" presStyleIdx="1" presStyleCnt="8">
        <dgm:presLayoutVars>
          <dgm:bulletEnabled val="1"/>
        </dgm:presLayoutVars>
      </dgm:prSet>
      <dgm:spPr/>
    </dgm:pt>
    <dgm:pt modelId="{B52DCD21-7600-4D29-88ED-6DFD6CA82CAB}" type="pres">
      <dgm:prSet presAssocID="{8FE64378-31BE-4DD5-8DE3-8EDD0E3C6BA1}" presName="sibTrans" presStyleLbl="sibTrans2D1" presStyleIdx="1" presStyleCnt="7"/>
      <dgm:spPr/>
    </dgm:pt>
    <dgm:pt modelId="{1B0DCBA0-89CB-4E6F-B904-14A8924AB816}" type="pres">
      <dgm:prSet presAssocID="{8FE64378-31BE-4DD5-8DE3-8EDD0E3C6BA1}" presName="connectorText" presStyleLbl="sibTrans2D1" presStyleIdx="1" presStyleCnt="7"/>
      <dgm:spPr/>
    </dgm:pt>
    <dgm:pt modelId="{858262F6-85BB-4975-9120-294223557F19}" type="pres">
      <dgm:prSet presAssocID="{92A6BAC1-01EB-4B92-8522-CFEBB98FD753}" presName="node" presStyleLbl="node1" presStyleIdx="2" presStyleCnt="8">
        <dgm:presLayoutVars>
          <dgm:bulletEnabled val="1"/>
        </dgm:presLayoutVars>
      </dgm:prSet>
      <dgm:spPr/>
    </dgm:pt>
    <dgm:pt modelId="{D278C9D9-694C-4B57-836B-62E5B73C546B}" type="pres">
      <dgm:prSet presAssocID="{1C447A97-73E5-4081-9743-BE2211859161}" presName="sibTrans" presStyleLbl="sibTrans2D1" presStyleIdx="2" presStyleCnt="7"/>
      <dgm:spPr/>
    </dgm:pt>
    <dgm:pt modelId="{34DBB124-C683-4117-BDB6-4C525AD35C78}" type="pres">
      <dgm:prSet presAssocID="{1C447A97-73E5-4081-9743-BE2211859161}" presName="connectorText" presStyleLbl="sibTrans2D1" presStyleIdx="2" presStyleCnt="7"/>
      <dgm:spPr/>
    </dgm:pt>
    <dgm:pt modelId="{FB6FA9E1-23F5-47F7-AB58-299DDD6568E9}" type="pres">
      <dgm:prSet presAssocID="{8AD42348-72CA-40FB-882E-8FD53B08BCF4}" presName="node" presStyleLbl="node1" presStyleIdx="3" presStyleCnt="8">
        <dgm:presLayoutVars>
          <dgm:bulletEnabled val="1"/>
        </dgm:presLayoutVars>
      </dgm:prSet>
      <dgm:spPr/>
    </dgm:pt>
    <dgm:pt modelId="{66F9B6B6-AFE3-4FFC-895B-F86260CC7E49}" type="pres">
      <dgm:prSet presAssocID="{7A00E474-FC7A-4CE7-A083-659F8593F207}" presName="sibTrans" presStyleLbl="sibTrans2D1" presStyleIdx="3" presStyleCnt="7"/>
      <dgm:spPr/>
    </dgm:pt>
    <dgm:pt modelId="{CC8D49C2-EB26-4C2D-9925-3BE88027F9DC}" type="pres">
      <dgm:prSet presAssocID="{7A00E474-FC7A-4CE7-A083-659F8593F207}" presName="connectorText" presStyleLbl="sibTrans2D1" presStyleIdx="3" presStyleCnt="7"/>
      <dgm:spPr/>
    </dgm:pt>
    <dgm:pt modelId="{39BDECFC-CFE6-4644-AAEC-7F8579972B6E}" type="pres">
      <dgm:prSet presAssocID="{3F0676B7-F4D3-4540-9664-0348E27C089C}" presName="node" presStyleLbl="node1" presStyleIdx="4" presStyleCnt="8">
        <dgm:presLayoutVars>
          <dgm:bulletEnabled val="1"/>
        </dgm:presLayoutVars>
      </dgm:prSet>
      <dgm:spPr/>
    </dgm:pt>
    <dgm:pt modelId="{57B99E49-5663-4AD4-9B7D-50C02363C2A0}" type="pres">
      <dgm:prSet presAssocID="{CD626E95-8D68-4D75-B5F8-ECB36745D089}" presName="sibTrans" presStyleLbl="sibTrans2D1" presStyleIdx="4" presStyleCnt="7"/>
      <dgm:spPr/>
    </dgm:pt>
    <dgm:pt modelId="{FAB9FADF-0E36-493A-B575-64E6C751E3B9}" type="pres">
      <dgm:prSet presAssocID="{CD626E95-8D68-4D75-B5F8-ECB36745D089}" presName="connectorText" presStyleLbl="sibTrans2D1" presStyleIdx="4" presStyleCnt="7"/>
      <dgm:spPr/>
    </dgm:pt>
    <dgm:pt modelId="{ACD5149E-B7C4-4F9A-914D-81353E5B3AE5}" type="pres">
      <dgm:prSet presAssocID="{EA279531-C481-4FCB-8546-E7B508852DBC}" presName="node" presStyleLbl="node1" presStyleIdx="5" presStyleCnt="8">
        <dgm:presLayoutVars>
          <dgm:bulletEnabled val="1"/>
        </dgm:presLayoutVars>
      </dgm:prSet>
      <dgm:spPr/>
    </dgm:pt>
    <dgm:pt modelId="{A2CD7F2C-658B-468C-89AD-6CE3919B0691}" type="pres">
      <dgm:prSet presAssocID="{1C48764E-A290-445E-90BA-BBB25886A058}" presName="sibTrans" presStyleLbl="sibTrans2D1" presStyleIdx="5" presStyleCnt="7"/>
      <dgm:spPr/>
    </dgm:pt>
    <dgm:pt modelId="{98739553-9079-410B-976D-3C589DC62A5F}" type="pres">
      <dgm:prSet presAssocID="{1C48764E-A290-445E-90BA-BBB25886A058}" presName="connectorText" presStyleLbl="sibTrans2D1" presStyleIdx="5" presStyleCnt="7"/>
      <dgm:spPr/>
    </dgm:pt>
    <dgm:pt modelId="{506BC639-811C-4E84-A22D-8AB8822023AC}" type="pres">
      <dgm:prSet presAssocID="{E4C6DEE1-87C5-4106-BA2F-5A0C6BCD5D1A}" presName="node" presStyleLbl="node1" presStyleIdx="6" presStyleCnt="8">
        <dgm:presLayoutVars>
          <dgm:bulletEnabled val="1"/>
        </dgm:presLayoutVars>
      </dgm:prSet>
      <dgm:spPr/>
    </dgm:pt>
    <dgm:pt modelId="{3DC4DC5E-5673-4F1F-AA13-386603915BCF}" type="pres">
      <dgm:prSet presAssocID="{CC5B4A5E-4572-4112-A006-DAFB1A45FB54}" presName="sibTrans" presStyleLbl="sibTrans2D1" presStyleIdx="6" presStyleCnt="7"/>
      <dgm:spPr/>
    </dgm:pt>
    <dgm:pt modelId="{57040309-CA1C-4CDA-A8DC-56EA75E2572D}" type="pres">
      <dgm:prSet presAssocID="{CC5B4A5E-4572-4112-A006-DAFB1A45FB54}" presName="connectorText" presStyleLbl="sibTrans2D1" presStyleIdx="6" presStyleCnt="7"/>
      <dgm:spPr/>
    </dgm:pt>
    <dgm:pt modelId="{FDB14999-DDA5-4D3C-8B22-504C1EA7483D}" type="pres">
      <dgm:prSet presAssocID="{3B1BEF91-7DE1-4CBF-A582-58042FFAEA88}" presName="node" presStyleLbl="node1" presStyleIdx="7" presStyleCnt="8">
        <dgm:presLayoutVars>
          <dgm:bulletEnabled val="1"/>
        </dgm:presLayoutVars>
      </dgm:prSet>
      <dgm:spPr/>
    </dgm:pt>
  </dgm:ptLst>
  <dgm:cxnLst>
    <dgm:cxn modelId="{68099805-F39D-43D0-BFAF-76EA13A5D847}" type="presOf" srcId="{2A6C6CB4-F0C9-4138-832F-2F08688DA0C1}" destId="{57983E4E-0F2B-4C00-B3ED-54C0DD9D0515}" srcOrd="0" destOrd="0" presId="urn:microsoft.com/office/officeart/2005/8/layout/process5"/>
    <dgm:cxn modelId="{F6964F0C-1B74-48CB-97DA-155EA0D18C2E}" type="presOf" srcId="{1B10B905-FE79-47F1-A2D6-A127083281EC}" destId="{2E55191E-B34B-4BCA-98B9-79EB43ECF076}" srcOrd="0" destOrd="0" presId="urn:microsoft.com/office/officeart/2005/8/layout/process5"/>
    <dgm:cxn modelId="{64981516-0486-4D66-A87D-C19C51D2A2D6}" type="presOf" srcId="{1B0699BD-A1DC-4B04-8F31-96126BB3CEE3}" destId="{68C1231B-0732-4197-83EC-75740BE3F4A6}" srcOrd="1" destOrd="0" presId="urn:microsoft.com/office/officeart/2005/8/layout/process5"/>
    <dgm:cxn modelId="{EF7BA516-F014-44F1-A943-6C1A950C0814}" type="presOf" srcId="{8FE64378-31BE-4DD5-8DE3-8EDD0E3C6BA1}" destId="{B52DCD21-7600-4D29-88ED-6DFD6CA82CAB}" srcOrd="0" destOrd="0" presId="urn:microsoft.com/office/officeart/2005/8/layout/process5"/>
    <dgm:cxn modelId="{15D0821B-1AC4-4152-8955-D2376B85D672}" type="presOf" srcId="{3B1BEF91-7DE1-4CBF-A582-58042FFAEA88}" destId="{FDB14999-DDA5-4D3C-8B22-504C1EA7483D}" srcOrd="0" destOrd="0" presId="urn:microsoft.com/office/officeart/2005/8/layout/process5"/>
    <dgm:cxn modelId="{C0E0141E-1C16-4C5E-B584-2890FE4F1D7C}" type="presOf" srcId="{1B0699BD-A1DC-4B04-8F31-96126BB3CEE3}" destId="{32950454-F9DE-4552-8290-EBD27EB0807D}" srcOrd="0" destOrd="0" presId="urn:microsoft.com/office/officeart/2005/8/layout/process5"/>
    <dgm:cxn modelId="{6A650B26-F591-4EAB-AC1F-3C83B730F3B6}" type="presOf" srcId="{EA279531-C481-4FCB-8546-E7B508852DBC}" destId="{ACD5149E-B7C4-4F9A-914D-81353E5B3AE5}" srcOrd="0" destOrd="0" presId="urn:microsoft.com/office/officeart/2005/8/layout/process5"/>
    <dgm:cxn modelId="{2832F42A-5D36-44CF-9FFF-C6A103D017C6}" srcId="{0BC0C092-8DA4-492F-A72A-56438A6452DB}" destId="{8AD42348-72CA-40FB-882E-8FD53B08BCF4}" srcOrd="3" destOrd="0" parTransId="{FEF09E49-928D-4ABB-B556-59EC49608388}" sibTransId="{7A00E474-FC7A-4CE7-A083-659F8593F207}"/>
    <dgm:cxn modelId="{7A0A652D-D8C0-4369-96C9-BCE1CA5E0879}" type="presOf" srcId="{1C48764E-A290-445E-90BA-BBB25886A058}" destId="{A2CD7F2C-658B-468C-89AD-6CE3919B0691}" srcOrd="0" destOrd="0" presId="urn:microsoft.com/office/officeart/2005/8/layout/process5"/>
    <dgm:cxn modelId="{3A72F52F-289F-4F27-860F-505E4449324D}" type="presOf" srcId="{8FE64378-31BE-4DD5-8DE3-8EDD0E3C6BA1}" destId="{1B0DCBA0-89CB-4E6F-B904-14A8924AB816}" srcOrd="1" destOrd="0" presId="urn:microsoft.com/office/officeart/2005/8/layout/process5"/>
    <dgm:cxn modelId="{6CF2C830-3FFA-45B7-B72A-C8BF5FBB1440}" srcId="{0BC0C092-8DA4-492F-A72A-56438A6452DB}" destId="{3B1BEF91-7DE1-4CBF-A582-58042FFAEA88}" srcOrd="7" destOrd="0" parTransId="{0F707DF0-AEC7-4F7C-A5B9-268E6B37D686}" sibTransId="{4376B73D-1CCD-4CDF-B9E7-B108DA2F4783}"/>
    <dgm:cxn modelId="{7A083134-6F24-4550-B052-636101669995}" type="presOf" srcId="{CD626E95-8D68-4D75-B5F8-ECB36745D089}" destId="{57B99E49-5663-4AD4-9B7D-50C02363C2A0}" srcOrd="0" destOrd="0" presId="urn:microsoft.com/office/officeart/2005/8/layout/process5"/>
    <dgm:cxn modelId="{E240325E-D1E4-4ABA-861A-2FE605C74857}" srcId="{0BC0C092-8DA4-492F-A72A-56438A6452DB}" destId="{3F0676B7-F4D3-4540-9664-0348E27C089C}" srcOrd="4" destOrd="0" parTransId="{8F514700-A22D-48E1-BAEF-23C77013E2DF}" sibTransId="{CD626E95-8D68-4D75-B5F8-ECB36745D089}"/>
    <dgm:cxn modelId="{CA450E42-7A12-4B0A-AE8D-F82E1BF2CC1F}" type="presOf" srcId="{8AD42348-72CA-40FB-882E-8FD53B08BCF4}" destId="{FB6FA9E1-23F5-47F7-AB58-299DDD6568E9}" srcOrd="0" destOrd="0" presId="urn:microsoft.com/office/officeart/2005/8/layout/process5"/>
    <dgm:cxn modelId="{AD29F147-5E2E-45DC-8917-2E73ED58BF25}" type="presOf" srcId="{1C48764E-A290-445E-90BA-BBB25886A058}" destId="{98739553-9079-410B-976D-3C589DC62A5F}" srcOrd="1" destOrd="0" presId="urn:microsoft.com/office/officeart/2005/8/layout/process5"/>
    <dgm:cxn modelId="{86D13748-E386-4D2C-8900-2A2562483E66}" type="presOf" srcId="{CC5B4A5E-4572-4112-A006-DAFB1A45FB54}" destId="{3DC4DC5E-5673-4F1F-AA13-386603915BCF}" srcOrd="0" destOrd="0" presId="urn:microsoft.com/office/officeart/2005/8/layout/process5"/>
    <dgm:cxn modelId="{1452EB53-B9A8-4722-BBE9-8AED4290F614}" type="presOf" srcId="{E4C6DEE1-87C5-4106-BA2F-5A0C6BCD5D1A}" destId="{506BC639-811C-4E84-A22D-8AB8822023AC}" srcOrd="0" destOrd="0" presId="urn:microsoft.com/office/officeart/2005/8/layout/process5"/>
    <dgm:cxn modelId="{320C0481-1372-4ECF-8968-1DCF7BAC6C41}" srcId="{0BC0C092-8DA4-492F-A72A-56438A6452DB}" destId="{1B10B905-FE79-47F1-A2D6-A127083281EC}" srcOrd="0" destOrd="0" parTransId="{AC9D90A6-3B68-4446-BE04-C1D5FD305481}" sibTransId="{1B0699BD-A1DC-4B04-8F31-96126BB3CEE3}"/>
    <dgm:cxn modelId="{07224F8D-9FBE-4E60-835E-99848076902D}" srcId="{0BC0C092-8DA4-492F-A72A-56438A6452DB}" destId="{2A6C6CB4-F0C9-4138-832F-2F08688DA0C1}" srcOrd="1" destOrd="0" parTransId="{BEC23420-AE91-4FE2-9269-2DE91C9B6355}" sibTransId="{8FE64378-31BE-4DD5-8DE3-8EDD0E3C6BA1}"/>
    <dgm:cxn modelId="{B3F2BD98-29C8-49AF-B5E7-93DAB250FBEA}" type="presOf" srcId="{1C447A97-73E5-4081-9743-BE2211859161}" destId="{D278C9D9-694C-4B57-836B-62E5B73C546B}" srcOrd="0" destOrd="0" presId="urn:microsoft.com/office/officeart/2005/8/layout/process5"/>
    <dgm:cxn modelId="{EFF019AE-FC67-44F1-AFB3-485C5EBDC8EB}" type="presOf" srcId="{0BC0C092-8DA4-492F-A72A-56438A6452DB}" destId="{3C837738-A553-4264-9D56-998A56F44326}" srcOrd="0" destOrd="0" presId="urn:microsoft.com/office/officeart/2005/8/layout/process5"/>
    <dgm:cxn modelId="{EB6B79AF-9419-4B83-97A8-89A5857C88CA}" srcId="{0BC0C092-8DA4-492F-A72A-56438A6452DB}" destId="{E4C6DEE1-87C5-4106-BA2F-5A0C6BCD5D1A}" srcOrd="6" destOrd="0" parTransId="{42E89E77-C1A9-4AA9-89E5-02406A16331D}" sibTransId="{CC5B4A5E-4572-4112-A006-DAFB1A45FB54}"/>
    <dgm:cxn modelId="{33CC7AB9-E2B9-4073-9FCD-FE462DF8E8FD}" srcId="{0BC0C092-8DA4-492F-A72A-56438A6452DB}" destId="{92A6BAC1-01EB-4B92-8522-CFEBB98FD753}" srcOrd="2" destOrd="0" parTransId="{0B9E5980-FBB5-48E9-AD49-50F2017FE048}" sibTransId="{1C447A97-73E5-4081-9743-BE2211859161}"/>
    <dgm:cxn modelId="{ADC9EDBA-EAE1-49A0-8CC1-0A773EDBC50F}" type="presOf" srcId="{1C447A97-73E5-4081-9743-BE2211859161}" destId="{34DBB124-C683-4117-BDB6-4C525AD35C78}" srcOrd="1" destOrd="0" presId="urn:microsoft.com/office/officeart/2005/8/layout/process5"/>
    <dgm:cxn modelId="{AC9904BD-C58C-4A0D-96AB-10FC5E618B43}" type="presOf" srcId="{CC5B4A5E-4572-4112-A006-DAFB1A45FB54}" destId="{57040309-CA1C-4CDA-A8DC-56EA75E2572D}" srcOrd="1" destOrd="0" presId="urn:microsoft.com/office/officeart/2005/8/layout/process5"/>
    <dgm:cxn modelId="{E4C4CFBD-5AE1-4628-B75A-DBCF8AF4FE31}" type="presOf" srcId="{3F0676B7-F4D3-4540-9664-0348E27C089C}" destId="{39BDECFC-CFE6-4644-AAEC-7F8579972B6E}" srcOrd="0" destOrd="0" presId="urn:microsoft.com/office/officeart/2005/8/layout/process5"/>
    <dgm:cxn modelId="{B1395DC0-F1EC-4632-B0BE-F3CD12B373B3}" srcId="{0BC0C092-8DA4-492F-A72A-56438A6452DB}" destId="{EA279531-C481-4FCB-8546-E7B508852DBC}" srcOrd="5" destOrd="0" parTransId="{D4C29047-E0B0-4480-8C2E-C910244D6D81}" sibTransId="{1C48764E-A290-445E-90BA-BBB25886A058}"/>
    <dgm:cxn modelId="{0436A1C4-42FC-4BAA-802F-CE818F0AC8EA}" type="presOf" srcId="{92A6BAC1-01EB-4B92-8522-CFEBB98FD753}" destId="{858262F6-85BB-4975-9120-294223557F19}" srcOrd="0" destOrd="0" presId="urn:microsoft.com/office/officeart/2005/8/layout/process5"/>
    <dgm:cxn modelId="{850359C9-5E56-4852-8E94-721111BC6057}" type="presOf" srcId="{7A00E474-FC7A-4CE7-A083-659F8593F207}" destId="{CC8D49C2-EB26-4C2D-9925-3BE88027F9DC}" srcOrd="1" destOrd="0" presId="urn:microsoft.com/office/officeart/2005/8/layout/process5"/>
    <dgm:cxn modelId="{A84611DC-851C-4AC8-B440-6B9C3FBD2B98}" type="presOf" srcId="{CD626E95-8D68-4D75-B5F8-ECB36745D089}" destId="{FAB9FADF-0E36-493A-B575-64E6C751E3B9}" srcOrd="1" destOrd="0" presId="urn:microsoft.com/office/officeart/2005/8/layout/process5"/>
    <dgm:cxn modelId="{7DE810FA-DF01-4F6D-8E95-025AF6CEB4C5}" type="presOf" srcId="{7A00E474-FC7A-4CE7-A083-659F8593F207}" destId="{66F9B6B6-AFE3-4FFC-895B-F86260CC7E49}" srcOrd="0" destOrd="0" presId="urn:microsoft.com/office/officeart/2005/8/layout/process5"/>
    <dgm:cxn modelId="{938D231D-F2FE-4DF0-8232-65E36357E5C7}" type="presParOf" srcId="{3C837738-A553-4264-9D56-998A56F44326}" destId="{2E55191E-B34B-4BCA-98B9-79EB43ECF076}" srcOrd="0" destOrd="0" presId="urn:microsoft.com/office/officeart/2005/8/layout/process5"/>
    <dgm:cxn modelId="{F1965A15-29FB-46CB-A2C0-E477DA9391E6}" type="presParOf" srcId="{3C837738-A553-4264-9D56-998A56F44326}" destId="{32950454-F9DE-4552-8290-EBD27EB0807D}" srcOrd="1" destOrd="0" presId="urn:microsoft.com/office/officeart/2005/8/layout/process5"/>
    <dgm:cxn modelId="{CEA88647-592D-4757-8041-7C3F4353AFBF}" type="presParOf" srcId="{32950454-F9DE-4552-8290-EBD27EB0807D}" destId="{68C1231B-0732-4197-83EC-75740BE3F4A6}" srcOrd="0" destOrd="0" presId="urn:microsoft.com/office/officeart/2005/8/layout/process5"/>
    <dgm:cxn modelId="{89FC2973-3AE7-4291-B96D-AD799924C4EB}" type="presParOf" srcId="{3C837738-A553-4264-9D56-998A56F44326}" destId="{57983E4E-0F2B-4C00-B3ED-54C0DD9D0515}" srcOrd="2" destOrd="0" presId="urn:microsoft.com/office/officeart/2005/8/layout/process5"/>
    <dgm:cxn modelId="{36A94E48-491B-49B4-B2E4-5FD14447CD83}" type="presParOf" srcId="{3C837738-A553-4264-9D56-998A56F44326}" destId="{B52DCD21-7600-4D29-88ED-6DFD6CA82CAB}" srcOrd="3" destOrd="0" presId="urn:microsoft.com/office/officeart/2005/8/layout/process5"/>
    <dgm:cxn modelId="{F0A064A7-F274-4B2B-B201-599D58858667}" type="presParOf" srcId="{B52DCD21-7600-4D29-88ED-6DFD6CA82CAB}" destId="{1B0DCBA0-89CB-4E6F-B904-14A8924AB816}" srcOrd="0" destOrd="0" presId="urn:microsoft.com/office/officeart/2005/8/layout/process5"/>
    <dgm:cxn modelId="{26BDB072-EC98-480B-9C0B-676986D628B0}" type="presParOf" srcId="{3C837738-A553-4264-9D56-998A56F44326}" destId="{858262F6-85BB-4975-9120-294223557F19}" srcOrd="4" destOrd="0" presId="urn:microsoft.com/office/officeart/2005/8/layout/process5"/>
    <dgm:cxn modelId="{333E8366-A4E0-4943-A556-5678E10FD7CB}" type="presParOf" srcId="{3C837738-A553-4264-9D56-998A56F44326}" destId="{D278C9D9-694C-4B57-836B-62E5B73C546B}" srcOrd="5" destOrd="0" presId="urn:microsoft.com/office/officeart/2005/8/layout/process5"/>
    <dgm:cxn modelId="{9DD9B2A7-C1F0-465C-A655-4CDDDC566490}" type="presParOf" srcId="{D278C9D9-694C-4B57-836B-62E5B73C546B}" destId="{34DBB124-C683-4117-BDB6-4C525AD35C78}" srcOrd="0" destOrd="0" presId="urn:microsoft.com/office/officeart/2005/8/layout/process5"/>
    <dgm:cxn modelId="{6C901E22-BC20-49E8-B550-3A6740BBB7C8}" type="presParOf" srcId="{3C837738-A553-4264-9D56-998A56F44326}" destId="{FB6FA9E1-23F5-47F7-AB58-299DDD6568E9}" srcOrd="6" destOrd="0" presId="urn:microsoft.com/office/officeart/2005/8/layout/process5"/>
    <dgm:cxn modelId="{B7877379-E569-4FE9-B42E-83515867BA59}" type="presParOf" srcId="{3C837738-A553-4264-9D56-998A56F44326}" destId="{66F9B6B6-AFE3-4FFC-895B-F86260CC7E49}" srcOrd="7" destOrd="0" presId="urn:microsoft.com/office/officeart/2005/8/layout/process5"/>
    <dgm:cxn modelId="{B0474475-BDBE-4E5C-B586-78E2D7627D19}" type="presParOf" srcId="{66F9B6B6-AFE3-4FFC-895B-F86260CC7E49}" destId="{CC8D49C2-EB26-4C2D-9925-3BE88027F9DC}" srcOrd="0" destOrd="0" presId="urn:microsoft.com/office/officeart/2005/8/layout/process5"/>
    <dgm:cxn modelId="{51916088-8759-475E-9A93-1D631F43002E}" type="presParOf" srcId="{3C837738-A553-4264-9D56-998A56F44326}" destId="{39BDECFC-CFE6-4644-AAEC-7F8579972B6E}" srcOrd="8" destOrd="0" presId="urn:microsoft.com/office/officeart/2005/8/layout/process5"/>
    <dgm:cxn modelId="{C09B2100-0A14-4C3A-940C-E96F035BDFFD}" type="presParOf" srcId="{3C837738-A553-4264-9D56-998A56F44326}" destId="{57B99E49-5663-4AD4-9B7D-50C02363C2A0}" srcOrd="9" destOrd="0" presId="urn:microsoft.com/office/officeart/2005/8/layout/process5"/>
    <dgm:cxn modelId="{328079E7-7C86-4201-93D5-E737ABDD8894}" type="presParOf" srcId="{57B99E49-5663-4AD4-9B7D-50C02363C2A0}" destId="{FAB9FADF-0E36-493A-B575-64E6C751E3B9}" srcOrd="0" destOrd="0" presId="urn:microsoft.com/office/officeart/2005/8/layout/process5"/>
    <dgm:cxn modelId="{168F1CFB-114D-4EDE-9E39-EBC2D2D1F4DC}" type="presParOf" srcId="{3C837738-A553-4264-9D56-998A56F44326}" destId="{ACD5149E-B7C4-4F9A-914D-81353E5B3AE5}" srcOrd="10" destOrd="0" presId="urn:microsoft.com/office/officeart/2005/8/layout/process5"/>
    <dgm:cxn modelId="{BC67D88F-0D52-43BB-B78B-17767D4B76BB}" type="presParOf" srcId="{3C837738-A553-4264-9D56-998A56F44326}" destId="{A2CD7F2C-658B-468C-89AD-6CE3919B0691}" srcOrd="11" destOrd="0" presId="urn:microsoft.com/office/officeart/2005/8/layout/process5"/>
    <dgm:cxn modelId="{DF343B94-0E7A-4EE9-98DA-1947855D2E27}" type="presParOf" srcId="{A2CD7F2C-658B-468C-89AD-6CE3919B0691}" destId="{98739553-9079-410B-976D-3C589DC62A5F}" srcOrd="0" destOrd="0" presId="urn:microsoft.com/office/officeart/2005/8/layout/process5"/>
    <dgm:cxn modelId="{95C6AB0A-C76C-4407-B644-826A676FDBED}" type="presParOf" srcId="{3C837738-A553-4264-9D56-998A56F44326}" destId="{506BC639-811C-4E84-A22D-8AB8822023AC}" srcOrd="12" destOrd="0" presId="urn:microsoft.com/office/officeart/2005/8/layout/process5"/>
    <dgm:cxn modelId="{6C100C50-D4E4-4DD8-A9D2-2123A89147FE}" type="presParOf" srcId="{3C837738-A553-4264-9D56-998A56F44326}" destId="{3DC4DC5E-5673-4F1F-AA13-386603915BCF}" srcOrd="13" destOrd="0" presId="urn:microsoft.com/office/officeart/2005/8/layout/process5"/>
    <dgm:cxn modelId="{44E04DDC-E3AF-48D5-8F1D-355661572189}" type="presParOf" srcId="{3DC4DC5E-5673-4F1F-AA13-386603915BCF}" destId="{57040309-CA1C-4CDA-A8DC-56EA75E2572D}" srcOrd="0" destOrd="0" presId="urn:microsoft.com/office/officeart/2005/8/layout/process5"/>
    <dgm:cxn modelId="{DF42A0F4-255B-4D64-B28A-4B3AB3A96500}" type="presParOf" srcId="{3C837738-A553-4264-9D56-998A56F44326}" destId="{FDB14999-DDA5-4D3C-8B22-504C1EA7483D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390A36-9B61-4599-BFFE-A7735F8C911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KE"/>
        </a:p>
      </dgm:t>
    </dgm:pt>
    <dgm:pt modelId="{0C36B35F-9BF0-43F4-9C03-6F79B17A4126}">
      <dgm:prSet phldrT="[Text]"/>
      <dgm:spPr/>
      <dgm:t>
        <a:bodyPr/>
        <a:lstStyle/>
        <a:p>
          <a:r>
            <a:rPr lang="en-US" dirty="0"/>
            <a:t>Dashboard</a:t>
          </a:r>
          <a:endParaRPr lang="en-KE" dirty="0"/>
        </a:p>
      </dgm:t>
    </dgm:pt>
    <dgm:pt modelId="{91E7D452-6FFE-438A-AC53-77D00C1EC0D7}" type="parTrans" cxnId="{0870ADF3-EC63-4F73-A6BD-482138CE2706}">
      <dgm:prSet/>
      <dgm:spPr/>
      <dgm:t>
        <a:bodyPr/>
        <a:lstStyle/>
        <a:p>
          <a:endParaRPr lang="en-KE"/>
        </a:p>
      </dgm:t>
    </dgm:pt>
    <dgm:pt modelId="{CD89B9F5-6517-454B-9916-0078DDAD0D48}" type="sibTrans" cxnId="{0870ADF3-EC63-4F73-A6BD-482138CE2706}">
      <dgm:prSet/>
      <dgm:spPr/>
      <dgm:t>
        <a:bodyPr/>
        <a:lstStyle/>
        <a:p>
          <a:endParaRPr lang="en-KE"/>
        </a:p>
      </dgm:t>
    </dgm:pt>
    <dgm:pt modelId="{D2F696A4-D641-4586-93DE-598EABEEC043}">
      <dgm:prSet phldrT="[Text]"/>
      <dgm:spPr/>
      <dgm:t>
        <a:bodyPr/>
        <a:lstStyle/>
        <a:p>
          <a:r>
            <a:rPr lang="en-US" dirty="0"/>
            <a:t>View activities summary</a:t>
          </a:r>
          <a:endParaRPr lang="en-KE" dirty="0"/>
        </a:p>
      </dgm:t>
    </dgm:pt>
    <dgm:pt modelId="{5F9E3FDD-38E7-4A0A-837A-5B9A25166506}" type="parTrans" cxnId="{BDF770AC-A98C-494A-8AF9-2CB8B1027DDD}">
      <dgm:prSet/>
      <dgm:spPr/>
      <dgm:t>
        <a:bodyPr/>
        <a:lstStyle/>
        <a:p>
          <a:endParaRPr lang="en-KE"/>
        </a:p>
      </dgm:t>
    </dgm:pt>
    <dgm:pt modelId="{C2E2668B-FD60-4766-B883-041751927C8E}" type="sibTrans" cxnId="{BDF770AC-A98C-494A-8AF9-2CB8B1027DDD}">
      <dgm:prSet/>
      <dgm:spPr/>
      <dgm:t>
        <a:bodyPr/>
        <a:lstStyle/>
        <a:p>
          <a:endParaRPr lang="en-KE"/>
        </a:p>
      </dgm:t>
    </dgm:pt>
    <dgm:pt modelId="{12565FA4-0311-4510-AC94-1872521701A9}">
      <dgm:prSet phldrT="[Text]"/>
      <dgm:spPr/>
      <dgm:t>
        <a:bodyPr/>
        <a:lstStyle/>
        <a:p>
          <a:r>
            <a:rPr lang="en-US" dirty="0"/>
            <a:t>Navigate to pages</a:t>
          </a:r>
          <a:endParaRPr lang="en-KE" dirty="0"/>
        </a:p>
      </dgm:t>
    </dgm:pt>
    <dgm:pt modelId="{1005E76D-5247-4A42-8D36-6FA081FCF435}" type="parTrans" cxnId="{BD5543BA-33C8-489E-84ED-4950CD572268}">
      <dgm:prSet/>
      <dgm:spPr/>
      <dgm:t>
        <a:bodyPr/>
        <a:lstStyle/>
        <a:p>
          <a:endParaRPr lang="en-KE"/>
        </a:p>
      </dgm:t>
    </dgm:pt>
    <dgm:pt modelId="{4530FDD3-CEFC-44BB-9A65-A0E0C84C1A90}" type="sibTrans" cxnId="{BD5543BA-33C8-489E-84ED-4950CD572268}">
      <dgm:prSet/>
      <dgm:spPr/>
      <dgm:t>
        <a:bodyPr/>
        <a:lstStyle/>
        <a:p>
          <a:endParaRPr lang="en-KE"/>
        </a:p>
      </dgm:t>
    </dgm:pt>
    <dgm:pt modelId="{FEC00C68-C7BE-4CC8-8091-44EE4645AB7A}">
      <dgm:prSet phldrT="[Text]"/>
      <dgm:spPr/>
      <dgm:t>
        <a:bodyPr/>
        <a:lstStyle/>
        <a:p>
          <a:r>
            <a:rPr lang="en-US" dirty="0"/>
            <a:t>Login/Register</a:t>
          </a:r>
          <a:endParaRPr lang="en-KE" dirty="0"/>
        </a:p>
      </dgm:t>
    </dgm:pt>
    <dgm:pt modelId="{B0F06C5E-645B-4F9D-A049-6B823497F021}" type="sibTrans" cxnId="{ADCDEAA7-AD0E-4BB8-A4C2-3BB11E4D682D}">
      <dgm:prSet/>
      <dgm:spPr/>
      <dgm:t>
        <a:bodyPr/>
        <a:lstStyle/>
        <a:p>
          <a:endParaRPr lang="en-KE"/>
        </a:p>
      </dgm:t>
    </dgm:pt>
    <dgm:pt modelId="{406CCE65-F989-4F43-A700-13C7FD552995}" type="parTrans" cxnId="{ADCDEAA7-AD0E-4BB8-A4C2-3BB11E4D682D}">
      <dgm:prSet/>
      <dgm:spPr/>
      <dgm:t>
        <a:bodyPr/>
        <a:lstStyle/>
        <a:p>
          <a:endParaRPr lang="en-KE"/>
        </a:p>
      </dgm:t>
    </dgm:pt>
    <dgm:pt modelId="{2C71A0AD-AD7D-40B6-9043-A89F195C55B6}">
      <dgm:prSet phldrT="[Text]"/>
      <dgm:spPr/>
      <dgm:t>
        <a:bodyPr/>
        <a:lstStyle/>
        <a:p>
          <a:r>
            <a:rPr lang="en-US" dirty="0"/>
            <a:t>Clients</a:t>
          </a:r>
          <a:endParaRPr lang="en-KE" dirty="0"/>
        </a:p>
      </dgm:t>
    </dgm:pt>
    <dgm:pt modelId="{493DB67D-BBBC-45D5-ABD3-DB29420111DA}" type="parTrans" cxnId="{6989D16C-1620-44A3-BEC1-FACC8F22098D}">
      <dgm:prSet/>
      <dgm:spPr/>
      <dgm:t>
        <a:bodyPr/>
        <a:lstStyle/>
        <a:p>
          <a:endParaRPr lang="en-KE"/>
        </a:p>
      </dgm:t>
    </dgm:pt>
    <dgm:pt modelId="{61BB27F1-A378-412D-8CDF-806D18ECCE6E}" type="sibTrans" cxnId="{6989D16C-1620-44A3-BEC1-FACC8F22098D}">
      <dgm:prSet/>
      <dgm:spPr/>
      <dgm:t>
        <a:bodyPr/>
        <a:lstStyle/>
        <a:p>
          <a:endParaRPr lang="en-KE"/>
        </a:p>
      </dgm:t>
    </dgm:pt>
    <dgm:pt modelId="{DFAA5960-6865-4A5C-B43B-92CDAE583C8D}">
      <dgm:prSet phldrT="[Text]"/>
      <dgm:spPr/>
      <dgm:t>
        <a:bodyPr/>
        <a:lstStyle/>
        <a:p>
          <a:r>
            <a:rPr lang="en-US" dirty="0"/>
            <a:t>Programs</a:t>
          </a:r>
          <a:endParaRPr lang="en-KE" dirty="0"/>
        </a:p>
      </dgm:t>
    </dgm:pt>
    <dgm:pt modelId="{5C439F9F-6D24-4F19-84A9-F08C14ABD3AA}" type="parTrans" cxnId="{57D417A0-3F63-4D57-AC85-08F600897836}">
      <dgm:prSet/>
      <dgm:spPr/>
      <dgm:t>
        <a:bodyPr/>
        <a:lstStyle/>
        <a:p>
          <a:endParaRPr lang="en-KE"/>
        </a:p>
      </dgm:t>
    </dgm:pt>
    <dgm:pt modelId="{D50B07B2-A7D2-430D-B034-CAE90510914C}" type="sibTrans" cxnId="{57D417A0-3F63-4D57-AC85-08F600897836}">
      <dgm:prSet/>
      <dgm:spPr/>
      <dgm:t>
        <a:bodyPr/>
        <a:lstStyle/>
        <a:p>
          <a:endParaRPr lang="en-KE"/>
        </a:p>
      </dgm:t>
    </dgm:pt>
    <dgm:pt modelId="{13F41EAE-DCC3-4E79-B899-3A870A91567F}">
      <dgm:prSet phldrT="[Text]"/>
      <dgm:spPr/>
      <dgm:t>
        <a:bodyPr/>
        <a:lstStyle/>
        <a:p>
          <a:r>
            <a:rPr lang="en-US" dirty="0"/>
            <a:t>View clients</a:t>
          </a:r>
          <a:endParaRPr lang="en-KE" dirty="0"/>
        </a:p>
      </dgm:t>
    </dgm:pt>
    <dgm:pt modelId="{32BE2776-7C3D-4028-B70B-D79130614662}" type="parTrans" cxnId="{59477A7F-8333-4BC3-A984-D98264ABDF0B}">
      <dgm:prSet/>
      <dgm:spPr/>
      <dgm:t>
        <a:bodyPr/>
        <a:lstStyle/>
        <a:p>
          <a:endParaRPr lang="en-KE"/>
        </a:p>
      </dgm:t>
    </dgm:pt>
    <dgm:pt modelId="{2B1541AF-E387-4C62-81C7-A1902174E3C5}" type="sibTrans" cxnId="{59477A7F-8333-4BC3-A984-D98264ABDF0B}">
      <dgm:prSet/>
      <dgm:spPr/>
      <dgm:t>
        <a:bodyPr/>
        <a:lstStyle/>
        <a:p>
          <a:endParaRPr lang="en-KE"/>
        </a:p>
      </dgm:t>
    </dgm:pt>
    <dgm:pt modelId="{3D5A9190-78E5-4818-A622-8C43BCAB37BE}">
      <dgm:prSet phldrT="[Text]"/>
      <dgm:spPr/>
      <dgm:t>
        <a:bodyPr/>
        <a:lstStyle/>
        <a:p>
          <a:r>
            <a:rPr lang="en-US" dirty="0"/>
            <a:t>Modify client Data</a:t>
          </a:r>
          <a:endParaRPr lang="en-KE" dirty="0"/>
        </a:p>
      </dgm:t>
    </dgm:pt>
    <dgm:pt modelId="{362C52E6-8CAC-400B-BDB9-0BC0EE244C96}" type="parTrans" cxnId="{B6272D61-5B68-4079-A675-9242A3DDF7C5}">
      <dgm:prSet/>
      <dgm:spPr/>
      <dgm:t>
        <a:bodyPr/>
        <a:lstStyle/>
        <a:p>
          <a:endParaRPr lang="en-KE"/>
        </a:p>
      </dgm:t>
    </dgm:pt>
    <dgm:pt modelId="{257D61B9-4DFF-42A4-A41C-51F35EBD5457}" type="sibTrans" cxnId="{B6272D61-5B68-4079-A675-9242A3DDF7C5}">
      <dgm:prSet/>
      <dgm:spPr/>
      <dgm:t>
        <a:bodyPr/>
        <a:lstStyle/>
        <a:p>
          <a:endParaRPr lang="en-KE"/>
        </a:p>
      </dgm:t>
    </dgm:pt>
    <dgm:pt modelId="{1048E6DD-9907-4DD9-BBD1-B6E09F1870B9}">
      <dgm:prSet phldrT="[Text]"/>
      <dgm:spPr/>
      <dgm:t>
        <a:bodyPr/>
        <a:lstStyle/>
        <a:p>
          <a:r>
            <a:rPr lang="en-US" dirty="0"/>
            <a:t>View programs</a:t>
          </a:r>
          <a:endParaRPr lang="en-KE" dirty="0"/>
        </a:p>
      </dgm:t>
    </dgm:pt>
    <dgm:pt modelId="{62EA42D4-2E69-4EFB-B083-D3E2C3AC902A}" type="parTrans" cxnId="{DF4BA5AA-542F-4081-B1B4-FE871CBF8E8C}">
      <dgm:prSet/>
      <dgm:spPr/>
      <dgm:t>
        <a:bodyPr/>
        <a:lstStyle/>
        <a:p>
          <a:endParaRPr lang="en-KE"/>
        </a:p>
      </dgm:t>
    </dgm:pt>
    <dgm:pt modelId="{F98D8DA3-E3B4-46F7-B75E-808B5FE031AA}" type="sibTrans" cxnId="{DF4BA5AA-542F-4081-B1B4-FE871CBF8E8C}">
      <dgm:prSet/>
      <dgm:spPr/>
      <dgm:t>
        <a:bodyPr/>
        <a:lstStyle/>
        <a:p>
          <a:endParaRPr lang="en-KE"/>
        </a:p>
      </dgm:t>
    </dgm:pt>
    <dgm:pt modelId="{ACCBFD8A-D5BB-471F-8188-791D70DAA4E6}">
      <dgm:prSet phldrT="[Text]"/>
      <dgm:spPr/>
      <dgm:t>
        <a:bodyPr/>
        <a:lstStyle/>
        <a:p>
          <a:r>
            <a:rPr lang="en-US" dirty="0"/>
            <a:t>Manipulate program</a:t>
          </a:r>
          <a:endParaRPr lang="en-KE" dirty="0"/>
        </a:p>
      </dgm:t>
    </dgm:pt>
    <dgm:pt modelId="{A0EF2363-E489-4623-95D6-850AB61EEA8E}" type="parTrans" cxnId="{87D2D9AD-553B-4656-BAF6-688D24CD3E27}">
      <dgm:prSet/>
      <dgm:spPr/>
      <dgm:t>
        <a:bodyPr/>
        <a:lstStyle/>
        <a:p>
          <a:endParaRPr lang="en-KE"/>
        </a:p>
      </dgm:t>
    </dgm:pt>
    <dgm:pt modelId="{E9923843-3E39-49DB-98E1-81E6BBDCAEAD}" type="sibTrans" cxnId="{87D2D9AD-553B-4656-BAF6-688D24CD3E27}">
      <dgm:prSet/>
      <dgm:spPr/>
      <dgm:t>
        <a:bodyPr/>
        <a:lstStyle/>
        <a:p>
          <a:endParaRPr lang="en-KE"/>
        </a:p>
      </dgm:t>
    </dgm:pt>
    <dgm:pt modelId="{91E38E68-62A7-4A48-AFC1-005978EF081D}">
      <dgm:prSet phldrT="[Text]"/>
      <dgm:spPr/>
      <dgm:t>
        <a:bodyPr/>
        <a:lstStyle/>
        <a:p>
          <a:r>
            <a:rPr lang="en-US" dirty="0"/>
            <a:t>Enroll member to program</a:t>
          </a:r>
          <a:endParaRPr lang="en-KE" dirty="0"/>
        </a:p>
      </dgm:t>
    </dgm:pt>
    <dgm:pt modelId="{3FFA01E1-A20C-40E8-90B4-4EC1612AFB1F}" type="parTrans" cxnId="{4DE04A61-A55C-4392-AD0D-911679CA6388}">
      <dgm:prSet/>
      <dgm:spPr/>
      <dgm:t>
        <a:bodyPr/>
        <a:lstStyle/>
        <a:p>
          <a:endParaRPr lang="en-KE"/>
        </a:p>
      </dgm:t>
    </dgm:pt>
    <dgm:pt modelId="{EA02F850-EB20-4A6E-8A30-0991D722AA1E}" type="sibTrans" cxnId="{4DE04A61-A55C-4392-AD0D-911679CA6388}">
      <dgm:prSet/>
      <dgm:spPr/>
      <dgm:t>
        <a:bodyPr/>
        <a:lstStyle/>
        <a:p>
          <a:endParaRPr lang="en-KE"/>
        </a:p>
      </dgm:t>
    </dgm:pt>
    <dgm:pt modelId="{0BEEA951-C729-4009-8BA1-13B8E2E65891}">
      <dgm:prSet phldrT="[Text]"/>
      <dgm:spPr/>
      <dgm:t>
        <a:bodyPr/>
        <a:lstStyle/>
        <a:p>
          <a:r>
            <a:rPr lang="en-US" dirty="0"/>
            <a:t>Enroll member to a program</a:t>
          </a:r>
          <a:endParaRPr lang="en-KE" dirty="0"/>
        </a:p>
      </dgm:t>
    </dgm:pt>
    <dgm:pt modelId="{26A77E3A-F0ED-4086-97CF-B64732660999}" type="parTrans" cxnId="{FACA24B7-5697-4C9B-A4EC-280323EF226B}">
      <dgm:prSet/>
      <dgm:spPr/>
      <dgm:t>
        <a:bodyPr/>
        <a:lstStyle/>
        <a:p>
          <a:endParaRPr lang="en-KE"/>
        </a:p>
      </dgm:t>
    </dgm:pt>
    <dgm:pt modelId="{F4E4A229-72E2-4B34-B1F2-50D9E558DF02}" type="sibTrans" cxnId="{FACA24B7-5697-4C9B-A4EC-280323EF226B}">
      <dgm:prSet/>
      <dgm:spPr/>
      <dgm:t>
        <a:bodyPr/>
        <a:lstStyle/>
        <a:p>
          <a:endParaRPr lang="en-KE"/>
        </a:p>
      </dgm:t>
    </dgm:pt>
    <dgm:pt modelId="{3CA1A975-949A-420E-B412-1EAA971B4039}" type="pres">
      <dgm:prSet presAssocID="{DC390A36-9B61-4599-BFFE-A7735F8C91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724C22-518F-4781-B96F-622F8400B284}" type="pres">
      <dgm:prSet presAssocID="{FEC00C68-C7BE-4CC8-8091-44EE4645AB7A}" presName="root1" presStyleCnt="0"/>
      <dgm:spPr/>
    </dgm:pt>
    <dgm:pt modelId="{8FE99942-45AF-4C6E-AF2B-D94B8C820F15}" type="pres">
      <dgm:prSet presAssocID="{FEC00C68-C7BE-4CC8-8091-44EE4645AB7A}" presName="LevelOneTextNode" presStyleLbl="node0" presStyleIdx="0" presStyleCnt="1">
        <dgm:presLayoutVars>
          <dgm:chPref val="3"/>
        </dgm:presLayoutVars>
      </dgm:prSet>
      <dgm:spPr/>
    </dgm:pt>
    <dgm:pt modelId="{EB296D75-5730-40B7-984B-BF02F977D7C3}" type="pres">
      <dgm:prSet presAssocID="{FEC00C68-C7BE-4CC8-8091-44EE4645AB7A}" presName="level2hierChild" presStyleCnt="0"/>
      <dgm:spPr/>
    </dgm:pt>
    <dgm:pt modelId="{CB4F333C-F26B-416C-B67E-1F991EF73C1D}" type="pres">
      <dgm:prSet presAssocID="{91E7D452-6FFE-438A-AC53-77D00C1EC0D7}" presName="conn2-1" presStyleLbl="parChTrans1D2" presStyleIdx="0" presStyleCnt="1"/>
      <dgm:spPr/>
    </dgm:pt>
    <dgm:pt modelId="{D7F47658-1D17-4124-9663-B99E7C2C16E3}" type="pres">
      <dgm:prSet presAssocID="{91E7D452-6FFE-438A-AC53-77D00C1EC0D7}" presName="connTx" presStyleLbl="parChTrans1D2" presStyleIdx="0" presStyleCnt="1"/>
      <dgm:spPr/>
    </dgm:pt>
    <dgm:pt modelId="{09808C7A-9EF9-41E8-AD98-4E498F733601}" type="pres">
      <dgm:prSet presAssocID="{0C36B35F-9BF0-43F4-9C03-6F79B17A4126}" presName="root2" presStyleCnt="0"/>
      <dgm:spPr/>
    </dgm:pt>
    <dgm:pt modelId="{9B5AA2F0-865A-41DE-85B7-85B880E2CB4E}" type="pres">
      <dgm:prSet presAssocID="{0C36B35F-9BF0-43F4-9C03-6F79B17A4126}" presName="LevelTwoTextNode" presStyleLbl="node2" presStyleIdx="0" presStyleCnt="1">
        <dgm:presLayoutVars>
          <dgm:chPref val="3"/>
        </dgm:presLayoutVars>
      </dgm:prSet>
      <dgm:spPr/>
    </dgm:pt>
    <dgm:pt modelId="{0A7E5A7E-E8DE-47FF-8A17-E30A6D7F703F}" type="pres">
      <dgm:prSet presAssocID="{0C36B35F-9BF0-43F4-9C03-6F79B17A4126}" presName="level3hierChild" presStyleCnt="0"/>
      <dgm:spPr/>
    </dgm:pt>
    <dgm:pt modelId="{EE59D953-F1A6-4B6D-858E-D0D254F19A5B}" type="pres">
      <dgm:prSet presAssocID="{5F9E3FDD-38E7-4A0A-837A-5B9A25166506}" presName="conn2-1" presStyleLbl="parChTrans1D3" presStyleIdx="0" presStyleCnt="2"/>
      <dgm:spPr/>
    </dgm:pt>
    <dgm:pt modelId="{6B8E640B-FBF1-4AC1-BC9F-8828B9576BF2}" type="pres">
      <dgm:prSet presAssocID="{5F9E3FDD-38E7-4A0A-837A-5B9A25166506}" presName="connTx" presStyleLbl="parChTrans1D3" presStyleIdx="0" presStyleCnt="2"/>
      <dgm:spPr/>
    </dgm:pt>
    <dgm:pt modelId="{B4738A1D-8FA5-4ED9-B9F1-A0E8F203335A}" type="pres">
      <dgm:prSet presAssocID="{D2F696A4-D641-4586-93DE-598EABEEC043}" presName="root2" presStyleCnt="0"/>
      <dgm:spPr/>
    </dgm:pt>
    <dgm:pt modelId="{72CF88FC-11E1-4F3F-9346-73C870F63EF0}" type="pres">
      <dgm:prSet presAssocID="{D2F696A4-D641-4586-93DE-598EABEEC043}" presName="LevelTwoTextNode" presStyleLbl="node3" presStyleIdx="0" presStyleCnt="2">
        <dgm:presLayoutVars>
          <dgm:chPref val="3"/>
        </dgm:presLayoutVars>
      </dgm:prSet>
      <dgm:spPr/>
    </dgm:pt>
    <dgm:pt modelId="{F2F94A51-BC22-42D1-A976-0B2D02085770}" type="pres">
      <dgm:prSet presAssocID="{D2F696A4-D641-4586-93DE-598EABEEC043}" presName="level3hierChild" presStyleCnt="0"/>
      <dgm:spPr/>
    </dgm:pt>
    <dgm:pt modelId="{52ED2C2D-4977-4AA0-8D48-97B933E6D47F}" type="pres">
      <dgm:prSet presAssocID="{1005E76D-5247-4A42-8D36-6FA081FCF435}" presName="conn2-1" presStyleLbl="parChTrans1D3" presStyleIdx="1" presStyleCnt="2"/>
      <dgm:spPr/>
    </dgm:pt>
    <dgm:pt modelId="{51FF0C8D-20D4-4585-BD82-95EB6C69FA91}" type="pres">
      <dgm:prSet presAssocID="{1005E76D-5247-4A42-8D36-6FA081FCF435}" presName="connTx" presStyleLbl="parChTrans1D3" presStyleIdx="1" presStyleCnt="2"/>
      <dgm:spPr/>
    </dgm:pt>
    <dgm:pt modelId="{5F6CD6D4-81D4-46AD-B85B-EF89C7C7F633}" type="pres">
      <dgm:prSet presAssocID="{12565FA4-0311-4510-AC94-1872521701A9}" presName="root2" presStyleCnt="0"/>
      <dgm:spPr/>
    </dgm:pt>
    <dgm:pt modelId="{DBDDC725-42B4-470E-AD4D-9F43EBCB0875}" type="pres">
      <dgm:prSet presAssocID="{12565FA4-0311-4510-AC94-1872521701A9}" presName="LevelTwoTextNode" presStyleLbl="node3" presStyleIdx="1" presStyleCnt="2">
        <dgm:presLayoutVars>
          <dgm:chPref val="3"/>
        </dgm:presLayoutVars>
      </dgm:prSet>
      <dgm:spPr/>
    </dgm:pt>
    <dgm:pt modelId="{45C4F61A-E0EF-4E13-9D8C-B469FEA34934}" type="pres">
      <dgm:prSet presAssocID="{12565FA4-0311-4510-AC94-1872521701A9}" presName="level3hierChild" presStyleCnt="0"/>
      <dgm:spPr/>
    </dgm:pt>
    <dgm:pt modelId="{35BBB9C8-E338-4274-8EA1-4B4D9E80894F}" type="pres">
      <dgm:prSet presAssocID="{493DB67D-BBBC-45D5-ABD3-DB29420111DA}" presName="conn2-1" presStyleLbl="parChTrans1D4" presStyleIdx="0" presStyleCnt="8"/>
      <dgm:spPr/>
    </dgm:pt>
    <dgm:pt modelId="{50B7EDB2-FA8E-404F-8557-24C4BE463B50}" type="pres">
      <dgm:prSet presAssocID="{493DB67D-BBBC-45D5-ABD3-DB29420111DA}" presName="connTx" presStyleLbl="parChTrans1D4" presStyleIdx="0" presStyleCnt="8"/>
      <dgm:spPr/>
    </dgm:pt>
    <dgm:pt modelId="{687B6F62-C85A-4131-AD5B-FC48D97744A1}" type="pres">
      <dgm:prSet presAssocID="{2C71A0AD-AD7D-40B6-9043-A89F195C55B6}" presName="root2" presStyleCnt="0"/>
      <dgm:spPr/>
    </dgm:pt>
    <dgm:pt modelId="{A850AD24-1EEF-49AF-93E1-DD3DC18A321E}" type="pres">
      <dgm:prSet presAssocID="{2C71A0AD-AD7D-40B6-9043-A89F195C55B6}" presName="LevelTwoTextNode" presStyleLbl="node4" presStyleIdx="0" presStyleCnt="8">
        <dgm:presLayoutVars>
          <dgm:chPref val="3"/>
        </dgm:presLayoutVars>
      </dgm:prSet>
      <dgm:spPr/>
    </dgm:pt>
    <dgm:pt modelId="{47EC0DBD-B7EE-4ADC-BB84-CDDF1C12CD79}" type="pres">
      <dgm:prSet presAssocID="{2C71A0AD-AD7D-40B6-9043-A89F195C55B6}" presName="level3hierChild" presStyleCnt="0"/>
      <dgm:spPr/>
    </dgm:pt>
    <dgm:pt modelId="{5C54EEB8-2A38-4265-A19F-925917250397}" type="pres">
      <dgm:prSet presAssocID="{32BE2776-7C3D-4028-B70B-D79130614662}" presName="conn2-1" presStyleLbl="parChTrans1D4" presStyleIdx="1" presStyleCnt="8"/>
      <dgm:spPr/>
    </dgm:pt>
    <dgm:pt modelId="{EC88C688-CA11-43C1-B6F8-EC5D90414EF8}" type="pres">
      <dgm:prSet presAssocID="{32BE2776-7C3D-4028-B70B-D79130614662}" presName="connTx" presStyleLbl="parChTrans1D4" presStyleIdx="1" presStyleCnt="8"/>
      <dgm:spPr/>
    </dgm:pt>
    <dgm:pt modelId="{E5B7B3F3-AA65-4C90-8999-AE918128E453}" type="pres">
      <dgm:prSet presAssocID="{13F41EAE-DCC3-4E79-B899-3A870A91567F}" presName="root2" presStyleCnt="0"/>
      <dgm:spPr/>
    </dgm:pt>
    <dgm:pt modelId="{F2F6356A-A524-4B9E-A767-9E7C29835B06}" type="pres">
      <dgm:prSet presAssocID="{13F41EAE-DCC3-4E79-B899-3A870A91567F}" presName="LevelTwoTextNode" presStyleLbl="node4" presStyleIdx="1" presStyleCnt="8">
        <dgm:presLayoutVars>
          <dgm:chPref val="3"/>
        </dgm:presLayoutVars>
      </dgm:prSet>
      <dgm:spPr/>
    </dgm:pt>
    <dgm:pt modelId="{549B68CB-E3C4-45FB-AA23-7F8F58C9E844}" type="pres">
      <dgm:prSet presAssocID="{13F41EAE-DCC3-4E79-B899-3A870A91567F}" presName="level3hierChild" presStyleCnt="0"/>
      <dgm:spPr/>
    </dgm:pt>
    <dgm:pt modelId="{70AA48C2-CB6C-4277-AB08-D57593BEFB05}" type="pres">
      <dgm:prSet presAssocID="{362C52E6-8CAC-400B-BDB9-0BC0EE244C96}" presName="conn2-1" presStyleLbl="parChTrans1D4" presStyleIdx="2" presStyleCnt="8"/>
      <dgm:spPr/>
    </dgm:pt>
    <dgm:pt modelId="{BF202017-7589-4478-9B45-7CA273B2FAE9}" type="pres">
      <dgm:prSet presAssocID="{362C52E6-8CAC-400B-BDB9-0BC0EE244C96}" presName="connTx" presStyleLbl="parChTrans1D4" presStyleIdx="2" presStyleCnt="8"/>
      <dgm:spPr/>
    </dgm:pt>
    <dgm:pt modelId="{9DA16F91-89EA-41D9-8703-49B94D6AE5D3}" type="pres">
      <dgm:prSet presAssocID="{3D5A9190-78E5-4818-A622-8C43BCAB37BE}" presName="root2" presStyleCnt="0"/>
      <dgm:spPr/>
    </dgm:pt>
    <dgm:pt modelId="{D796DA4F-47FF-479F-B8B3-1CAF6D54F0EC}" type="pres">
      <dgm:prSet presAssocID="{3D5A9190-78E5-4818-A622-8C43BCAB37BE}" presName="LevelTwoTextNode" presStyleLbl="node4" presStyleIdx="2" presStyleCnt="8">
        <dgm:presLayoutVars>
          <dgm:chPref val="3"/>
        </dgm:presLayoutVars>
      </dgm:prSet>
      <dgm:spPr/>
    </dgm:pt>
    <dgm:pt modelId="{1E41ED08-A36A-422C-845C-FAB9D71DEAEE}" type="pres">
      <dgm:prSet presAssocID="{3D5A9190-78E5-4818-A622-8C43BCAB37BE}" presName="level3hierChild" presStyleCnt="0"/>
      <dgm:spPr/>
    </dgm:pt>
    <dgm:pt modelId="{4F869C12-CF77-4907-BF73-30ACB0835BA2}" type="pres">
      <dgm:prSet presAssocID="{26A77E3A-F0ED-4086-97CF-B64732660999}" presName="conn2-1" presStyleLbl="parChTrans1D4" presStyleIdx="3" presStyleCnt="8"/>
      <dgm:spPr/>
    </dgm:pt>
    <dgm:pt modelId="{FAD754EB-2E11-403F-ACA4-093C57E7960A}" type="pres">
      <dgm:prSet presAssocID="{26A77E3A-F0ED-4086-97CF-B64732660999}" presName="connTx" presStyleLbl="parChTrans1D4" presStyleIdx="3" presStyleCnt="8"/>
      <dgm:spPr/>
    </dgm:pt>
    <dgm:pt modelId="{74EFDFDB-9EB8-41BB-BBE7-5254204C1860}" type="pres">
      <dgm:prSet presAssocID="{0BEEA951-C729-4009-8BA1-13B8E2E65891}" presName="root2" presStyleCnt="0"/>
      <dgm:spPr/>
    </dgm:pt>
    <dgm:pt modelId="{43D55388-A570-421F-AE63-7E63C87231D2}" type="pres">
      <dgm:prSet presAssocID="{0BEEA951-C729-4009-8BA1-13B8E2E65891}" presName="LevelTwoTextNode" presStyleLbl="node4" presStyleIdx="3" presStyleCnt="8">
        <dgm:presLayoutVars>
          <dgm:chPref val="3"/>
        </dgm:presLayoutVars>
      </dgm:prSet>
      <dgm:spPr/>
    </dgm:pt>
    <dgm:pt modelId="{84193A94-A7D9-45DC-B926-4DCA2C403A07}" type="pres">
      <dgm:prSet presAssocID="{0BEEA951-C729-4009-8BA1-13B8E2E65891}" presName="level3hierChild" presStyleCnt="0"/>
      <dgm:spPr/>
    </dgm:pt>
    <dgm:pt modelId="{C5C11760-5D52-421D-A668-C21BA686974D}" type="pres">
      <dgm:prSet presAssocID="{5C439F9F-6D24-4F19-84A9-F08C14ABD3AA}" presName="conn2-1" presStyleLbl="parChTrans1D4" presStyleIdx="4" presStyleCnt="8"/>
      <dgm:spPr/>
    </dgm:pt>
    <dgm:pt modelId="{50589E3A-DE7E-4892-A869-6C90AA830004}" type="pres">
      <dgm:prSet presAssocID="{5C439F9F-6D24-4F19-84A9-F08C14ABD3AA}" presName="connTx" presStyleLbl="parChTrans1D4" presStyleIdx="4" presStyleCnt="8"/>
      <dgm:spPr/>
    </dgm:pt>
    <dgm:pt modelId="{DED2C02A-63E1-4110-BE8C-62887B2E1FB5}" type="pres">
      <dgm:prSet presAssocID="{DFAA5960-6865-4A5C-B43B-92CDAE583C8D}" presName="root2" presStyleCnt="0"/>
      <dgm:spPr/>
    </dgm:pt>
    <dgm:pt modelId="{70CD8E3C-F690-49E9-9A0F-E2240086F0E2}" type="pres">
      <dgm:prSet presAssocID="{DFAA5960-6865-4A5C-B43B-92CDAE583C8D}" presName="LevelTwoTextNode" presStyleLbl="node4" presStyleIdx="4" presStyleCnt="8">
        <dgm:presLayoutVars>
          <dgm:chPref val="3"/>
        </dgm:presLayoutVars>
      </dgm:prSet>
      <dgm:spPr/>
    </dgm:pt>
    <dgm:pt modelId="{880D2664-6DBF-4AB2-ACC8-3876F2A773D0}" type="pres">
      <dgm:prSet presAssocID="{DFAA5960-6865-4A5C-B43B-92CDAE583C8D}" presName="level3hierChild" presStyleCnt="0"/>
      <dgm:spPr/>
    </dgm:pt>
    <dgm:pt modelId="{3FDE13E5-DE20-4C66-A4E7-162223512E8F}" type="pres">
      <dgm:prSet presAssocID="{62EA42D4-2E69-4EFB-B083-D3E2C3AC902A}" presName="conn2-1" presStyleLbl="parChTrans1D4" presStyleIdx="5" presStyleCnt="8"/>
      <dgm:spPr/>
    </dgm:pt>
    <dgm:pt modelId="{89BD4025-0368-4C1B-9527-B206F08D59F0}" type="pres">
      <dgm:prSet presAssocID="{62EA42D4-2E69-4EFB-B083-D3E2C3AC902A}" presName="connTx" presStyleLbl="parChTrans1D4" presStyleIdx="5" presStyleCnt="8"/>
      <dgm:spPr/>
    </dgm:pt>
    <dgm:pt modelId="{509139C4-CEF1-4AC6-95F3-FD5E56DDCA5B}" type="pres">
      <dgm:prSet presAssocID="{1048E6DD-9907-4DD9-BBD1-B6E09F1870B9}" presName="root2" presStyleCnt="0"/>
      <dgm:spPr/>
    </dgm:pt>
    <dgm:pt modelId="{A4160A41-37D7-4379-9AD4-E42298F679D7}" type="pres">
      <dgm:prSet presAssocID="{1048E6DD-9907-4DD9-BBD1-B6E09F1870B9}" presName="LevelTwoTextNode" presStyleLbl="node4" presStyleIdx="5" presStyleCnt="8">
        <dgm:presLayoutVars>
          <dgm:chPref val="3"/>
        </dgm:presLayoutVars>
      </dgm:prSet>
      <dgm:spPr/>
    </dgm:pt>
    <dgm:pt modelId="{2F06FB21-8E3F-443B-BC9F-8EC4BEF2289F}" type="pres">
      <dgm:prSet presAssocID="{1048E6DD-9907-4DD9-BBD1-B6E09F1870B9}" presName="level3hierChild" presStyleCnt="0"/>
      <dgm:spPr/>
    </dgm:pt>
    <dgm:pt modelId="{775A2299-2C2D-4A89-AFD5-9D5735351B6A}" type="pres">
      <dgm:prSet presAssocID="{A0EF2363-E489-4623-95D6-850AB61EEA8E}" presName="conn2-1" presStyleLbl="parChTrans1D4" presStyleIdx="6" presStyleCnt="8"/>
      <dgm:spPr/>
    </dgm:pt>
    <dgm:pt modelId="{4D69F745-3C36-4D17-9562-CED3DC98534C}" type="pres">
      <dgm:prSet presAssocID="{A0EF2363-E489-4623-95D6-850AB61EEA8E}" presName="connTx" presStyleLbl="parChTrans1D4" presStyleIdx="6" presStyleCnt="8"/>
      <dgm:spPr/>
    </dgm:pt>
    <dgm:pt modelId="{48B048B5-9A36-451B-AA73-7F9E445866C8}" type="pres">
      <dgm:prSet presAssocID="{ACCBFD8A-D5BB-471F-8188-791D70DAA4E6}" presName="root2" presStyleCnt="0"/>
      <dgm:spPr/>
    </dgm:pt>
    <dgm:pt modelId="{FDB3E5CB-76FF-4C3E-9C07-6356FFDAF89A}" type="pres">
      <dgm:prSet presAssocID="{ACCBFD8A-D5BB-471F-8188-791D70DAA4E6}" presName="LevelTwoTextNode" presStyleLbl="node4" presStyleIdx="6" presStyleCnt="8">
        <dgm:presLayoutVars>
          <dgm:chPref val="3"/>
        </dgm:presLayoutVars>
      </dgm:prSet>
      <dgm:spPr/>
    </dgm:pt>
    <dgm:pt modelId="{ECEB1378-D914-4466-B2F6-84BCA16DA92F}" type="pres">
      <dgm:prSet presAssocID="{ACCBFD8A-D5BB-471F-8188-791D70DAA4E6}" presName="level3hierChild" presStyleCnt="0"/>
      <dgm:spPr/>
    </dgm:pt>
    <dgm:pt modelId="{679EEA61-1CD3-4DD9-AB58-5623AFF7D32C}" type="pres">
      <dgm:prSet presAssocID="{3FFA01E1-A20C-40E8-90B4-4EC1612AFB1F}" presName="conn2-1" presStyleLbl="parChTrans1D4" presStyleIdx="7" presStyleCnt="8"/>
      <dgm:spPr/>
    </dgm:pt>
    <dgm:pt modelId="{7E4DAF80-AB1A-46C2-802E-10FF74F26BEF}" type="pres">
      <dgm:prSet presAssocID="{3FFA01E1-A20C-40E8-90B4-4EC1612AFB1F}" presName="connTx" presStyleLbl="parChTrans1D4" presStyleIdx="7" presStyleCnt="8"/>
      <dgm:spPr/>
    </dgm:pt>
    <dgm:pt modelId="{8DECD96B-EFF1-455E-867B-812B987A3D7D}" type="pres">
      <dgm:prSet presAssocID="{91E38E68-62A7-4A48-AFC1-005978EF081D}" presName="root2" presStyleCnt="0"/>
      <dgm:spPr/>
    </dgm:pt>
    <dgm:pt modelId="{828E3A40-AC00-4BCF-805F-E2212DD8EB35}" type="pres">
      <dgm:prSet presAssocID="{91E38E68-62A7-4A48-AFC1-005978EF081D}" presName="LevelTwoTextNode" presStyleLbl="node4" presStyleIdx="7" presStyleCnt="8">
        <dgm:presLayoutVars>
          <dgm:chPref val="3"/>
        </dgm:presLayoutVars>
      </dgm:prSet>
      <dgm:spPr/>
    </dgm:pt>
    <dgm:pt modelId="{80EC0947-519C-4279-B072-DF87CDC71280}" type="pres">
      <dgm:prSet presAssocID="{91E38E68-62A7-4A48-AFC1-005978EF081D}" presName="level3hierChild" presStyleCnt="0"/>
      <dgm:spPr/>
    </dgm:pt>
  </dgm:ptLst>
  <dgm:cxnLst>
    <dgm:cxn modelId="{319B7908-F3E3-4069-8FE3-D56245FAEC7A}" type="presOf" srcId="{DC390A36-9B61-4599-BFFE-A7735F8C9116}" destId="{3CA1A975-949A-420E-B412-1EAA971B4039}" srcOrd="0" destOrd="0" presId="urn:microsoft.com/office/officeart/2005/8/layout/hierarchy2"/>
    <dgm:cxn modelId="{84588A08-59F7-4F3E-9153-0215086690FC}" type="presOf" srcId="{A0EF2363-E489-4623-95D6-850AB61EEA8E}" destId="{775A2299-2C2D-4A89-AFD5-9D5735351B6A}" srcOrd="0" destOrd="0" presId="urn:microsoft.com/office/officeart/2005/8/layout/hierarchy2"/>
    <dgm:cxn modelId="{6EE0650A-ACA1-4337-98A9-89BD5847DD7B}" type="presOf" srcId="{0BEEA951-C729-4009-8BA1-13B8E2E65891}" destId="{43D55388-A570-421F-AE63-7E63C87231D2}" srcOrd="0" destOrd="0" presId="urn:microsoft.com/office/officeart/2005/8/layout/hierarchy2"/>
    <dgm:cxn modelId="{FC2FB30E-9E56-4D9F-A6AB-EAE2CDB74DA6}" type="presOf" srcId="{3FFA01E1-A20C-40E8-90B4-4EC1612AFB1F}" destId="{7E4DAF80-AB1A-46C2-802E-10FF74F26BEF}" srcOrd="1" destOrd="0" presId="urn:microsoft.com/office/officeart/2005/8/layout/hierarchy2"/>
    <dgm:cxn modelId="{296DD50E-A0FE-483C-A547-EBBCB05E8E09}" type="presOf" srcId="{91E38E68-62A7-4A48-AFC1-005978EF081D}" destId="{828E3A40-AC00-4BCF-805F-E2212DD8EB35}" srcOrd="0" destOrd="0" presId="urn:microsoft.com/office/officeart/2005/8/layout/hierarchy2"/>
    <dgm:cxn modelId="{BBBCD512-390E-4FE9-A538-7D1922F80F20}" type="presOf" srcId="{5F9E3FDD-38E7-4A0A-837A-5B9A25166506}" destId="{EE59D953-F1A6-4B6D-858E-D0D254F19A5B}" srcOrd="0" destOrd="0" presId="urn:microsoft.com/office/officeart/2005/8/layout/hierarchy2"/>
    <dgm:cxn modelId="{7A037D17-C74F-4F45-BF3D-78266C164CD3}" type="presOf" srcId="{62EA42D4-2E69-4EFB-B083-D3E2C3AC902A}" destId="{89BD4025-0368-4C1B-9527-B206F08D59F0}" srcOrd="1" destOrd="0" presId="urn:microsoft.com/office/officeart/2005/8/layout/hierarchy2"/>
    <dgm:cxn modelId="{97E3D81F-8FCD-4084-8FF9-D1B7D72A2EE5}" type="presOf" srcId="{26A77E3A-F0ED-4086-97CF-B64732660999}" destId="{4F869C12-CF77-4907-BF73-30ACB0835BA2}" srcOrd="0" destOrd="0" presId="urn:microsoft.com/office/officeart/2005/8/layout/hierarchy2"/>
    <dgm:cxn modelId="{85806532-D2DD-446D-869B-E9CBBEE5FBCC}" type="presOf" srcId="{5C439F9F-6D24-4F19-84A9-F08C14ABD3AA}" destId="{50589E3A-DE7E-4892-A869-6C90AA830004}" srcOrd="1" destOrd="0" presId="urn:microsoft.com/office/officeart/2005/8/layout/hierarchy2"/>
    <dgm:cxn modelId="{43548836-0F25-4011-9ED5-A9F53E0F9B4A}" type="presOf" srcId="{A0EF2363-E489-4623-95D6-850AB61EEA8E}" destId="{4D69F745-3C36-4D17-9562-CED3DC98534C}" srcOrd="1" destOrd="0" presId="urn:microsoft.com/office/officeart/2005/8/layout/hierarchy2"/>
    <dgm:cxn modelId="{B7508137-E3A0-4634-92EC-32EE1EA187F3}" type="presOf" srcId="{493DB67D-BBBC-45D5-ABD3-DB29420111DA}" destId="{50B7EDB2-FA8E-404F-8557-24C4BE463B50}" srcOrd="1" destOrd="0" presId="urn:microsoft.com/office/officeart/2005/8/layout/hierarchy2"/>
    <dgm:cxn modelId="{6964FB5F-D3BB-4AEB-8CEB-938E829BF3C5}" type="presOf" srcId="{1005E76D-5247-4A42-8D36-6FA081FCF435}" destId="{52ED2C2D-4977-4AA0-8D48-97B933E6D47F}" srcOrd="0" destOrd="0" presId="urn:microsoft.com/office/officeart/2005/8/layout/hierarchy2"/>
    <dgm:cxn modelId="{B6272D61-5B68-4079-A675-9242A3DDF7C5}" srcId="{2C71A0AD-AD7D-40B6-9043-A89F195C55B6}" destId="{3D5A9190-78E5-4818-A622-8C43BCAB37BE}" srcOrd="1" destOrd="0" parTransId="{362C52E6-8CAC-400B-BDB9-0BC0EE244C96}" sibTransId="{257D61B9-4DFF-42A4-A41C-51F35EBD5457}"/>
    <dgm:cxn modelId="{4DE04A61-A55C-4392-AD0D-911679CA6388}" srcId="{DFAA5960-6865-4A5C-B43B-92CDAE583C8D}" destId="{91E38E68-62A7-4A48-AFC1-005978EF081D}" srcOrd="2" destOrd="0" parTransId="{3FFA01E1-A20C-40E8-90B4-4EC1612AFB1F}" sibTransId="{EA02F850-EB20-4A6E-8A30-0991D722AA1E}"/>
    <dgm:cxn modelId="{E5230C44-33C8-4BED-878F-FF6EF7346DD8}" type="presOf" srcId="{5C439F9F-6D24-4F19-84A9-F08C14ABD3AA}" destId="{C5C11760-5D52-421D-A668-C21BA686974D}" srcOrd="0" destOrd="0" presId="urn:microsoft.com/office/officeart/2005/8/layout/hierarchy2"/>
    <dgm:cxn modelId="{01855D68-FFCF-40CA-B778-3B327AF3D03E}" type="presOf" srcId="{91E7D452-6FFE-438A-AC53-77D00C1EC0D7}" destId="{D7F47658-1D17-4124-9663-B99E7C2C16E3}" srcOrd="1" destOrd="0" presId="urn:microsoft.com/office/officeart/2005/8/layout/hierarchy2"/>
    <dgm:cxn modelId="{AB27F369-E32F-4CB7-8AB2-1791238240B6}" type="presOf" srcId="{62EA42D4-2E69-4EFB-B083-D3E2C3AC902A}" destId="{3FDE13E5-DE20-4C66-A4E7-162223512E8F}" srcOrd="0" destOrd="0" presId="urn:microsoft.com/office/officeart/2005/8/layout/hierarchy2"/>
    <dgm:cxn modelId="{6989D16C-1620-44A3-BEC1-FACC8F22098D}" srcId="{12565FA4-0311-4510-AC94-1872521701A9}" destId="{2C71A0AD-AD7D-40B6-9043-A89F195C55B6}" srcOrd="0" destOrd="0" parTransId="{493DB67D-BBBC-45D5-ABD3-DB29420111DA}" sibTransId="{61BB27F1-A378-412D-8CDF-806D18ECCE6E}"/>
    <dgm:cxn modelId="{F916614E-B54C-4B27-A9D2-532446EB42E9}" type="presOf" srcId="{3D5A9190-78E5-4818-A622-8C43BCAB37BE}" destId="{D796DA4F-47FF-479F-B8B3-1CAF6D54F0EC}" srcOrd="0" destOrd="0" presId="urn:microsoft.com/office/officeart/2005/8/layout/hierarchy2"/>
    <dgm:cxn modelId="{4516BB56-9E7E-4F5B-B5BA-9732BD4687A4}" type="presOf" srcId="{26A77E3A-F0ED-4086-97CF-B64732660999}" destId="{FAD754EB-2E11-403F-ACA4-093C57E7960A}" srcOrd="1" destOrd="0" presId="urn:microsoft.com/office/officeart/2005/8/layout/hierarchy2"/>
    <dgm:cxn modelId="{EBBBCE77-F1D2-47B2-9960-423CEAEA222B}" type="presOf" srcId="{1005E76D-5247-4A42-8D36-6FA081FCF435}" destId="{51FF0C8D-20D4-4585-BD82-95EB6C69FA91}" srcOrd="1" destOrd="0" presId="urn:microsoft.com/office/officeart/2005/8/layout/hierarchy2"/>
    <dgm:cxn modelId="{43FE4E58-ABA4-49AD-82EC-43C3D26C61B6}" type="presOf" srcId="{91E7D452-6FFE-438A-AC53-77D00C1EC0D7}" destId="{CB4F333C-F26B-416C-B67E-1F991EF73C1D}" srcOrd="0" destOrd="0" presId="urn:microsoft.com/office/officeart/2005/8/layout/hierarchy2"/>
    <dgm:cxn modelId="{21C1807B-50F3-4137-835C-38F106E87128}" type="presOf" srcId="{5F9E3FDD-38E7-4A0A-837A-5B9A25166506}" destId="{6B8E640B-FBF1-4AC1-BC9F-8828B9576BF2}" srcOrd="1" destOrd="0" presId="urn:microsoft.com/office/officeart/2005/8/layout/hierarchy2"/>
    <dgm:cxn modelId="{59477A7F-8333-4BC3-A984-D98264ABDF0B}" srcId="{2C71A0AD-AD7D-40B6-9043-A89F195C55B6}" destId="{13F41EAE-DCC3-4E79-B899-3A870A91567F}" srcOrd="0" destOrd="0" parTransId="{32BE2776-7C3D-4028-B70B-D79130614662}" sibTransId="{2B1541AF-E387-4C62-81C7-A1902174E3C5}"/>
    <dgm:cxn modelId="{D9769C81-B302-4239-B855-B1ED9B4076CB}" type="presOf" srcId="{32BE2776-7C3D-4028-B70B-D79130614662}" destId="{5C54EEB8-2A38-4265-A19F-925917250397}" srcOrd="0" destOrd="0" presId="urn:microsoft.com/office/officeart/2005/8/layout/hierarchy2"/>
    <dgm:cxn modelId="{DDF3F482-3BA2-4EEF-B9B8-3E248F268F7D}" type="presOf" srcId="{1048E6DD-9907-4DD9-BBD1-B6E09F1870B9}" destId="{A4160A41-37D7-4379-9AD4-E42298F679D7}" srcOrd="0" destOrd="0" presId="urn:microsoft.com/office/officeart/2005/8/layout/hierarchy2"/>
    <dgm:cxn modelId="{F460858B-8F5B-4878-8733-969A28AF7A63}" type="presOf" srcId="{362C52E6-8CAC-400B-BDB9-0BC0EE244C96}" destId="{70AA48C2-CB6C-4277-AB08-D57593BEFB05}" srcOrd="0" destOrd="0" presId="urn:microsoft.com/office/officeart/2005/8/layout/hierarchy2"/>
    <dgm:cxn modelId="{84B1878D-54BA-4A77-8CA7-6C5ADE7220E0}" type="presOf" srcId="{2C71A0AD-AD7D-40B6-9043-A89F195C55B6}" destId="{A850AD24-1EEF-49AF-93E1-DD3DC18A321E}" srcOrd="0" destOrd="0" presId="urn:microsoft.com/office/officeart/2005/8/layout/hierarchy2"/>
    <dgm:cxn modelId="{B746A096-E3F1-42A8-8B7D-D485C0195074}" type="presOf" srcId="{D2F696A4-D641-4586-93DE-598EABEEC043}" destId="{72CF88FC-11E1-4F3F-9346-73C870F63EF0}" srcOrd="0" destOrd="0" presId="urn:microsoft.com/office/officeart/2005/8/layout/hierarchy2"/>
    <dgm:cxn modelId="{0FE07B98-0D32-47D8-8676-224A35A895D5}" type="presOf" srcId="{DFAA5960-6865-4A5C-B43B-92CDAE583C8D}" destId="{70CD8E3C-F690-49E9-9A0F-E2240086F0E2}" srcOrd="0" destOrd="0" presId="urn:microsoft.com/office/officeart/2005/8/layout/hierarchy2"/>
    <dgm:cxn modelId="{ADB40C9B-C3B9-4173-95EC-87B711E37361}" type="presOf" srcId="{ACCBFD8A-D5BB-471F-8188-791D70DAA4E6}" destId="{FDB3E5CB-76FF-4C3E-9C07-6356FFDAF89A}" srcOrd="0" destOrd="0" presId="urn:microsoft.com/office/officeart/2005/8/layout/hierarchy2"/>
    <dgm:cxn modelId="{57D417A0-3F63-4D57-AC85-08F600897836}" srcId="{12565FA4-0311-4510-AC94-1872521701A9}" destId="{DFAA5960-6865-4A5C-B43B-92CDAE583C8D}" srcOrd="1" destOrd="0" parTransId="{5C439F9F-6D24-4F19-84A9-F08C14ABD3AA}" sibTransId="{D50B07B2-A7D2-430D-B034-CAE90510914C}"/>
    <dgm:cxn modelId="{86CAC7A0-DB39-4BED-BDA1-FF2C5D1BDEB0}" type="presOf" srcId="{0C36B35F-9BF0-43F4-9C03-6F79B17A4126}" destId="{9B5AA2F0-865A-41DE-85B7-85B880E2CB4E}" srcOrd="0" destOrd="0" presId="urn:microsoft.com/office/officeart/2005/8/layout/hierarchy2"/>
    <dgm:cxn modelId="{ADCDEAA7-AD0E-4BB8-A4C2-3BB11E4D682D}" srcId="{DC390A36-9B61-4599-BFFE-A7735F8C9116}" destId="{FEC00C68-C7BE-4CC8-8091-44EE4645AB7A}" srcOrd="0" destOrd="0" parTransId="{406CCE65-F989-4F43-A700-13C7FD552995}" sibTransId="{B0F06C5E-645B-4F9D-A049-6B823497F021}"/>
    <dgm:cxn modelId="{DF4BA5AA-542F-4081-B1B4-FE871CBF8E8C}" srcId="{DFAA5960-6865-4A5C-B43B-92CDAE583C8D}" destId="{1048E6DD-9907-4DD9-BBD1-B6E09F1870B9}" srcOrd="0" destOrd="0" parTransId="{62EA42D4-2E69-4EFB-B083-D3E2C3AC902A}" sibTransId="{F98D8DA3-E3B4-46F7-B75E-808B5FE031AA}"/>
    <dgm:cxn modelId="{BDF770AC-A98C-494A-8AF9-2CB8B1027DDD}" srcId="{0C36B35F-9BF0-43F4-9C03-6F79B17A4126}" destId="{D2F696A4-D641-4586-93DE-598EABEEC043}" srcOrd="0" destOrd="0" parTransId="{5F9E3FDD-38E7-4A0A-837A-5B9A25166506}" sibTransId="{C2E2668B-FD60-4766-B883-041751927C8E}"/>
    <dgm:cxn modelId="{87D2D9AD-553B-4656-BAF6-688D24CD3E27}" srcId="{DFAA5960-6865-4A5C-B43B-92CDAE583C8D}" destId="{ACCBFD8A-D5BB-471F-8188-791D70DAA4E6}" srcOrd="1" destOrd="0" parTransId="{A0EF2363-E489-4623-95D6-850AB61EEA8E}" sibTransId="{E9923843-3E39-49DB-98E1-81E6BBDCAEAD}"/>
    <dgm:cxn modelId="{FACA24B7-5697-4C9B-A4EC-280323EF226B}" srcId="{2C71A0AD-AD7D-40B6-9043-A89F195C55B6}" destId="{0BEEA951-C729-4009-8BA1-13B8E2E65891}" srcOrd="2" destOrd="0" parTransId="{26A77E3A-F0ED-4086-97CF-B64732660999}" sibTransId="{F4E4A229-72E2-4B34-B1F2-50D9E558DF02}"/>
    <dgm:cxn modelId="{BD5543BA-33C8-489E-84ED-4950CD572268}" srcId="{0C36B35F-9BF0-43F4-9C03-6F79B17A4126}" destId="{12565FA4-0311-4510-AC94-1872521701A9}" srcOrd="1" destOrd="0" parTransId="{1005E76D-5247-4A42-8D36-6FA081FCF435}" sibTransId="{4530FDD3-CEFC-44BB-9A65-A0E0C84C1A90}"/>
    <dgm:cxn modelId="{01CD9DBD-267C-45E7-9A07-AD8FE36A2903}" type="presOf" srcId="{13F41EAE-DCC3-4E79-B899-3A870A91567F}" destId="{F2F6356A-A524-4B9E-A767-9E7C29835B06}" srcOrd="0" destOrd="0" presId="urn:microsoft.com/office/officeart/2005/8/layout/hierarchy2"/>
    <dgm:cxn modelId="{1B8B55D0-A0D1-4339-83BD-A726FFD68961}" type="presOf" srcId="{FEC00C68-C7BE-4CC8-8091-44EE4645AB7A}" destId="{8FE99942-45AF-4C6E-AF2B-D94B8C820F15}" srcOrd="0" destOrd="0" presId="urn:microsoft.com/office/officeart/2005/8/layout/hierarchy2"/>
    <dgm:cxn modelId="{979884D4-19CB-4CEC-BD02-2C199C29E919}" type="presOf" srcId="{12565FA4-0311-4510-AC94-1872521701A9}" destId="{DBDDC725-42B4-470E-AD4D-9F43EBCB0875}" srcOrd="0" destOrd="0" presId="urn:microsoft.com/office/officeart/2005/8/layout/hierarchy2"/>
    <dgm:cxn modelId="{E69801DC-C8CF-4AA8-9076-DA9619732BD6}" type="presOf" srcId="{32BE2776-7C3D-4028-B70B-D79130614662}" destId="{EC88C688-CA11-43C1-B6F8-EC5D90414EF8}" srcOrd="1" destOrd="0" presId="urn:microsoft.com/office/officeart/2005/8/layout/hierarchy2"/>
    <dgm:cxn modelId="{8428DCE1-715E-4AF2-8C89-21963315EB1B}" type="presOf" srcId="{362C52E6-8CAC-400B-BDB9-0BC0EE244C96}" destId="{BF202017-7589-4478-9B45-7CA273B2FAE9}" srcOrd="1" destOrd="0" presId="urn:microsoft.com/office/officeart/2005/8/layout/hierarchy2"/>
    <dgm:cxn modelId="{B4F265E8-7D2D-409E-AAB3-AD92AB81D1FA}" type="presOf" srcId="{493DB67D-BBBC-45D5-ABD3-DB29420111DA}" destId="{35BBB9C8-E338-4274-8EA1-4B4D9E80894F}" srcOrd="0" destOrd="0" presId="urn:microsoft.com/office/officeart/2005/8/layout/hierarchy2"/>
    <dgm:cxn modelId="{C387A4F2-B6C9-4FD0-A495-405ECEAE80F1}" type="presOf" srcId="{3FFA01E1-A20C-40E8-90B4-4EC1612AFB1F}" destId="{679EEA61-1CD3-4DD9-AB58-5623AFF7D32C}" srcOrd="0" destOrd="0" presId="urn:microsoft.com/office/officeart/2005/8/layout/hierarchy2"/>
    <dgm:cxn modelId="{0870ADF3-EC63-4F73-A6BD-482138CE2706}" srcId="{FEC00C68-C7BE-4CC8-8091-44EE4645AB7A}" destId="{0C36B35F-9BF0-43F4-9C03-6F79B17A4126}" srcOrd="0" destOrd="0" parTransId="{91E7D452-6FFE-438A-AC53-77D00C1EC0D7}" sibTransId="{CD89B9F5-6517-454B-9916-0078DDAD0D48}"/>
    <dgm:cxn modelId="{A2E4E4FC-EECB-426F-95B6-11406C997040}" type="presParOf" srcId="{3CA1A975-949A-420E-B412-1EAA971B4039}" destId="{20724C22-518F-4781-B96F-622F8400B284}" srcOrd="0" destOrd="0" presId="urn:microsoft.com/office/officeart/2005/8/layout/hierarchy2"/>
    <dgm:cxn modelId="{D6FB1EE1-D8F8-4156-BCBC-91118F6344A8}" type="presParOf" srcId="{20724C22-518F-4781-B96F-622F8400B284}" destId="{8FE99942-45AF-4C6E-AF2B-D94B8C820F15}" srcOrd="0" destOrd="0" presId="urn:microsoft.com/office/officeart/2005/8/layout/hierarchy2"/>
    <dgm:cxn modelId="{569A1782-6ECC-4B12-8297-4DEB0AC0427D}" type="presParOf" srcId="{20724C22-518F-4781-B96F-622F8400B284}" destId="{EB296D75-5730-40B7-984B-BF02F977D7C3}" srcOrd="1" destOrd="0" presId="urn:microsoft.com/office/officeart/2005/8/layout/hierarchy2"/>
    <dgm:cxn modelId="{B52C3039-5613-4A79-A7D4-538E6DD9EF2B}" type="presParOf" srcId="{EB296D75-5730-40B7-984B-BF02F977D7C3}" destId="{CB4F333C-F26B-416C-B67E-1F991EF73C1D}" srcOrd="0" destOrd="0" presId="urn:microsoft.com/office/officeart/2005/8/layout/hierarchy2"/>
    <dgm:cxn modelId="{FE87BBC5-CDC2-4A4B-AD60-EFE5B5A49A63}" type="presParOf" srcId="{CB4F333C-F26B-416C-B67E-1F991EF73C1D}" destId="{D7F47658-1D17-4124-9663-B99E7C2C16E3}" srcOrd="0" destOrd="0" presId="urn:microsoft.com/office/officeart/2005/8/layout/hierarchy2"/>
    <dgm:cxn modelId="{2FBB77FA-160D-46C3-9897-C2BB8A762292}" type="presParOf" srcId="{EB296D75-5730-40B7-984B-BF02F977D7C3}" destId="{09808C7A-9EF9-41E8-AD98-4E498F733601}" srcOrd="1" destOrd="0" presId="urn:microsoft.com/office/officeart/2005/8/layout/hierarchy2"/>
    <dgm:cxn modelId="{9E16B141-2C9D-446A-A24E-E16249548926}" type="presParOf" srcId="{09808C7A-9EF9-41E8-AD98-4E498F733601}" destId="{9B5AA2F0-865A-41DE-85B7-85B880E2CB4E}" srcOrd="0" destOrd="0" presId="urn:microsoft.com/office/officeart/2005/8/layout/hierarchy2"/>
    <dgm:cxn modelId="{47DAF1DE-CCC4-45E7-BB8E-47EF534459BA}" type="presParOf" srcId="{09808C7A-9EF9-41E8-AD98-4E498F733601}" destId="{0A7E5A7E-E8DE-47FF-8A17-E30A6D7F703F}" srcOrd="1" destOrd="0" presId="urn:microsoft.com/office/officeart/2005/8/layout/hierarchy2"/>
    <dgm:cxn modelId="{7ACF2981-C455-45A3-9BAA-761786C82044}" type="presParOf" srcId="{0A7E5A7E-E8DE-47FF-8A17-E30A6D7F703F}" destId="{EE59D953-F1A6-4B6D-858E-D0D254F19A5B}" srcOrd="0" destOrd="0" presId="urn:microsoft.com/office/officeart/2005/8/layout/hierarchy2"/>
    <dgm:cxn modelId="{A9459D7D-8DFB-4C12-AB08-64E4710858DA}" type="presParOf" srcId="{EE59D953-F1A6-4B6D-858E-D0D254F19A5B}" destId="{6B8E640B-FBF1-4AC1-BC9F-8828B9576BF2}" srcOrd="0" destOrd="0" presId="urn:microsoft.com/office/officeart/2005/8/layout/hierarchy2"/>
    <dgm:cxn modelId="{4028402B-5A8C-42DA-9C51-CF2127C7AFEF}" type="presParOf" srcId="{0A7E5A7E-E8DE-47FF-8A17-E30A6D7F703F}" destId="{B4738A1D-8FA5-4ED9-B9F1-A0E8F203335A}" srcOrd="1" destOrd="0" presId="urn:microsoft.com/office/officeart/2005/8/layout/hierarchy2"/>
    <dgm:cxn modelId="{34B5BD99-832F-4C6B-9594-9423A31D2AAE}" type="presParOf" srcId="{B4738A1D-8FA5-4ED9-B9F1-A0E8F203335A}" destId="{72CF88FC-11E1-4F3F-9346-73C870F63EF0}" srcOrd="0" destOrd="0" presId="urn:microsoft.com/office/officeart/2005/8/layout/hierarchy2"/>
    <dgm:cxn modelId="{7A38CCA6-BE34-4ED3-B5AC-07827BF701C8}" type="presParOf" srcId="{B4738A1D-8FA5-4ED9-B9F1-A0E8F203335A}" destId="{F2F94A51-BC22-42D1-A976-0B2D02085770}" srcOrd="1" destOrd="0" presId="urn:microsoft.com/office/officeart/2005/8/layout/hierarchy2"/>
    <dgm:cxn modelId="{439DAB3F-A775-4DF4-AB50-546E3B3D457A}" type="presParOf" srcId="{0A7E5A7E-E8DE-47FF-8A17-E30A6D7F703F}" destId="{52ED2C2D-4977-4AA0-8D48-97B933E6D47F}" srcOrd="2" destOrd="0" presId="urn:microsoft.com/office/officeart/2005/8/layout/hierarchy2"/>
    <dgm:cxn modelId="{B289AE88-2BF6-44E8-B697-3EC45B737D1C}" type="presParOf" srcId="{52ED2C2D-4977-4AA0-8D48-97B933E6D47F}" destId="{51FF0C8D-20D4-4585-BD82-95EB6C69FA91}" srcOrd="0" destOrd="0" presId="urn:microsoft.com/office/officeart/2005/8/layout/hierarchy2"/>
    <dgm:cxn modelId="{267C4208-2FE0-4FDA-863D-72154FF8F812}" type="presParOf" srcId="{0A7E5A7E-E8DE-47FF-8A17-E30A6D7F703F}" destId="{5F6CD6D4-81D4-46AD-B85B-EF89C7C7F633}" srcOrd="3" destOrd="0" presId="urn:microsoft.com/office/officeart/2005/8/layout/hierarchy2"/>
    <dgm:cxn modelId="{BE7ACDB3-6BF4-4A10-802C-B452829C8968}" type="presParOf" srcId="{5F6CD6D4-81D4-46AD-B85B-EF89C7C7F633}" destId="{DBDDC725-42B4-470E-AD4D-9F43EBCB0875}" srcOrd="0" destOrd="0" presId="urn:microsoft.com/office/officeart/2005/8/layout/hierarchy2"/>
    <dgm:cxn modelId="{C5D49B27-64BD-4726-9B52-5C355AF5C35D}" type="presParOf" srcId="{5F6CD6D4-81D4-46AD-B85B-EF89C7C7F633}" destId="{45C4F61A-E0EF-4E13-9D8C-B469FEA34934}" srcOrd="1" destOrd="0" presId="urn:microsoft.com/office/officeart/2005/8/layout/hierarchy2"/>
    <dgm:cxn modelId="{519ECD8E-742C-41C9-B98D-E1C02E0A5397}" type="presParOf" srcId="{45C4F61A-E0EF-4E13-9D8C-B469FEA34934}" destId="{35BBB9C8-E338-4274-8EA1-4B4D9E80894F}" srcOrd="0" destOrd="0" presId="urn:microsoft.com/office/officeart/2005/8/layout/hierarchy2"/>
    <dgm:cxn modelId="{E0043A40-2420-4AA7-9070-C827A985EFC2}" type="presParOf" srcId="{35BBB9C8-E338-4274-8EA1-4B4D9E80894F}" destId="{50B7EDB2-FA8E-404F-8557-24C4BE463B50}" srcOrd="0" destOrd="0" presId="urn:microsoft.com/office/officeart/2005/8/layout/hierarchy2"/>
    <dgm:cxn modelId="{1E5911D8-BBC4-4945-9D2C-918E6B2E13C5}" type="presParOf" srcId="{45C4F61A-E0EF-4E13-9D8C-B469FEA34934}" destId="{687B6F62-C85A-4131-AD5B-FC48D97744A1}" srcOrd="1" destOrd="0" presId="urn:microsoft.com/office/officeart/2005/8/layout/hierarchy2"/>
    <dgm:cxn modelId="{7AB1DB4B-CCEF-4C88-88B9-A5A0C88F459A}" type="presParOf" srcId="{687B6F62-C85A-4131-AD5B-FC48D97744A1}" destId="{A850AD24-1EEF-49AF-93E1-DD3DC18A321E}" srcOrd="0" destOrd="0" presId="urn:microsoft.com/office/officeart/2005/8/layout/hierarchy2"/>
    <dgm:cxn modelId="{8E72903D-189E-4E2C-ACB4-F4F51D39B76F}" type="presParOf" srcId="{687B6F62-C85A-4131-AD5B-FC48D97744A1}" destId="{47EC0DBD-B7EE-4ADC-BB84-CDDF1C12CD79}" srcOrd="1" destOrd="0" presId="urn:microsoft.com/office/officeart/2005/8/layout/hierarchy2"/>
    <dgm:cxn modelId="{FD081038-278A-4ED9-ACFC-4D085EEA1484}" type="presParOf" srcId="{47EC0DBD-B7EE-4ADC-BB84-CDDF1C12CD79}" destId="{5C54EEB8-2A38-4265-A19F-925917250397}" srcOrd="0" destOrd="0" presId="urn:microsoft.com/office/officeart/2005/8/layout/hierarchy2"/>
    <dgm:cxn modelId="{F82A6297-E37D-447C-872C-9FE97E8D7430}" type="presParOf" srcId="{5C54EEB8-2A38-4265-A19F-925917250397}" destId="{EC88C688-CA11-43C1-B6F8-EC5D90414EF8}" srcOrd="0" destOrd="0" presId="urn:microsoft.com/office/officeart/2005/8/layout/hierarchy2"/>
    <dgm:cxn modelId="{4320743C-8416-439F-91F7-2146773A3CD2}" type="presParOf" srcId="{47EC0DBD-B7EE-4ADC-BB84-CDDF1C12CD79}" destId="{E5B7B3F3-AA65-4C90-8999-AE918128E453}" srcOrd="1" destOrd="0" presId="urn:microsoft.com/office/officeart/2005/8/layout/hierarchy2"/>
    <dgm:cxn modelId="{0DFA6876-0357-48C9-8361-2040DF00767D}" type="presParOf" srcId="{E5B7B3F3-AA65-4C90-8999-AE918128E453}" destId="{F2F6356A-A524-4B9E-A767-9E7C29835B06}" srcOrd="0" destOrd="0" presId="urn:microsoft.com/office/officeart/2005/8/layout/hierarchy2"/>
    <dgm:cxn modelId="{A899DAFD-0967-4CB7-A26E-14259E1E6088}" type="presParOf" srcId="{E5B7B3F3-AA65-4C90-8999-AE918128E453}" destId="{549B68CB-E3C4-45FB-AA23-7F8F58C9E844}" srcOrd="1" destOrd="0" presId="urn:microsoft.com/office/officeart/2005/8/layout/hierarchy2"/>
    <dgm:cxn modelId="{9F0F818A-2A7B-4710-BD21-D7F7C1E1B7CE}" type="presParOf" srcId="{47EC0DBD-B7EE-4ADC-BB84-CDDF1C12CD79}" destId="{70AA48C2-CB6C-4277-AB08-D57593BEFB05}" srcOrd="2" destOrd="0" presId="urn:microsoft.com/office/officeart/2005/8/layout/hierarchy2"/>
    <dgm:cxn modelId="{07878EA6-C94D-4AEE-874D-36A7E3B1D5B4}" type="presParOf" srcId="{70AA48C2-CB6C-4277-AB08-D57593BEFB05}" destId="{BF202017-7589-4478-9B45-7CA273B2FAE9}" srcOrd="0" destOrd="0" presId="urn:microsoft.com/office/officeart/2005/8/layout/hierarchy2"/>
    <dgm:cxn modelId="{8B1D5147-8C28-467E-A011-A43671B894FA}" type="presParOf" srcId="{47EC0DBD-B7EE-4ADC-BB84-CDDF1C12CD79}" destId="{9DA16F91-89EA-41D9-8703-49B94D6AE5D3}" srcOrd="3" destOrd="0" presId="urn:microsoft.com/office/officeart/2005/8/layout/hierarchy2"/>
    <dgm:cxn modelId="{3C66DFD5-D70B-45F1-A806-00DAE4886C05}" type="presParOf" srcId="{9DA16F91-89EA-41D9-8703-49B94D6AE5D3}" destId="{D796DA4F-47FF-479F-B8B3-1CAF6D54F0EC}" srcOrd="0" destOrd="0" presId="urn:microsoft.com/office/officeart/2005/8/layout/hierarchy2"/>
    <dgm:cxn modelId="{AD3DEDF2-4905-4288-8B9D-80D8BE86355E}" type="presParOf" srcId="{9DA16F91-89EA-41D9-8703-49B94D6AE5D3}" destId="{1E41ED08-A36A-422C-845C-FAB9D71DEAEE}" srcOrd="1" destOrd="0" presId="urn:microsoft.com/office/officeart/2005/8/layout/hierarchy2"/>
    <dgm:cxn modelId="{530FDBFD-2512-433A-B578-792269AF2F1F}" type="presParOf" srcId="{47EC0DBD-B7EE-4ADC-BB84-CDDF1C12CD79}" destId="{4F869C12-CF77-4907-BF73-30ACB0835BA2}" srcOrd="4" destOrd="0" presId="urn:microsoft.com/office/officeart/2005/8/layout/hierarchy2"/>
    <dgm:cxn modelId="{6CCFCF52-5E91-45F3-8C56-35971088BCB5}" type="presParOf" srcId="{4F869C12-CF77-4907-BF73-30ACB0835BA2}" destId="{FAD754EB-2E11-403F-ACA4-093C57E7960A}" srcOrd="0" destOrd="0" presId="urn:microsoft.com/office/officeart/2005/8/layout/hierarchy2"/>
    <dgm:cxn modelId="{32FB3444-43D4-48A9-845D-B7B207CC20F2}" type="presParOf" srcId="{47EC0DBD-B7EE-4ADC-BB84-CDDF1C12CD79}" destId="{74EFDFDB-9EB8-41BB-BBE7-5254204C1860}" srcOrd="5" destOrd="0" presId="urn:microsoft.com/office/officeart/2005/8/layout/hierarchy2"/>
    <dgm:cxn modelId="{4A0A997A-42A3-4314-ABD6-4512826CD041}" type="presParOf" srcId="{74EFDFDB-9EB8-41BB-BBE7-5254204C1860}" destId="{43D55388-A570-421F-AE63-7E63C87231D2}" srcOrd="0" destOrd="0" presId="urn:microsoft.com/office/officeart/2005/8/layout/hierarchy2"/>
    <dgm:cxn modelId="{3DD6FFD2-9B0E-4E25-8AC4-2192608BEBD3}" type="presParOf" srcId="{74EFDFDB-9EB8-41BB-BBE7-5254204C1860}" destId="{84193A94-A7D9-45DC-B926-4DCA2C403A07}" srcOrd="1" destOrd="0" presId="urn:microsoft.com/office/officeart/2005/8/layout/hierarchy2"/>
    <dgm:cxn modelId="{04EC6430-90FB-4895-A17C-7EEC5A54F0C9}" type="presParOf" srcId="{45C4F61A-E0EF-4E13-9D8C-B469FEA34934}" destId="{C5C11760-5D52-421D-A668-C21BA686974D}" srcOrd="2" destOrd="0" presId="urn:microsoft.com/office/officeart/2005/8/layout/hierarchy2"/>
    <dgm:cxn modelId="{C2769BE6-F197-48C8-AC47-EFE25AE87B2A}" type="presParOf" srcId="{C5C11760-5D52-421D-A668-C21BA686974D}" destId="{50589E3A-DE7E-4892-A869-6C90AA830004}" srcOrd="0" destOrd="0" presId="urn:microsoft.com/office/officeart/2005/8/layout/hierarchy2"/>
    <dgm:cxn modelId="{039D7647-E914-4F33-B946-F8633293FEC0}" type="presParOf" srcId="{45C4F61A-E0EF-4E13-9D8C-B469FEA34934}" destId="{DED2C02A-63E1-4110-BE8C-62887B2E1FB5}" srcOrd="3" destOrd="0" presId="urn:microsoft.com/office/officeart/2005/8/layout/hierarchy2"/>
    <dgm:cxn modelId="{B90AFC9B-01EC-420F-9612-19820C40BDDF}" type="presParOf" srcId="{DED2C02A-63E1-4110-BE8C-62887B2E1FB5}" destId="{70CD8E3C-F690-49E9-9A0F-E2240086F0E2}" srcOrd="0" destOrd="0" presId="urn:microsoft.com/office/officeart/2005/8/layout/hierarchy2"/>
    <dgm:cxn modelId="{7E8E4F5B-5252-4F7F-AD7A-CE36B3315D22}" type="presParOf" srcId="{DED2C02A-63E1-4110-BE8C-62887B2E1FB5}" destId="{880D2664-6DBF-4AB2-ACC8-3876F2A773D0}" srcOrd="1" destOrd="0" presId="urn:microsoft.com/office/officeart/2005/8/layout/hierarchy2"/>
    <dgm:cxn modelId="{4E79D323-5437-4CB5-AF0B-D0D5D6EBD4B9}" type="presParOf" srcId="{880D2664-6DBF-4AB2-ACC8-3876F2A773D0}" destId="{3FDE13E5-DE20-4C66-A4E7-162223512E8F}" srcOrd="0" destOrd="0" presId="urn:microsoft.com/office/officeart/2005/8/layout/hierarchy2"/>
    <dgm:cxn modelId="{13BAFD13-8D02-4C6C-9294-870FB0EFECFD}" type="presParOf" srcId="{3FDE13E5-DE20-4C66-A4E7-162223512E8F}" destId="{89BD4025-0368-4C1B-9527-B206F08D59F0}" srcOrd="0" destOrd="0" presId="urn:microsoft.com/office/officeart/2005/8/layout/hierarchy2"/>
    <dgm:cxn modelId="{F5489830-DD40-413A-8687-E13342F7BC48}" type="presParOf" srcId="{880D2664-6DBF-4AB2-ACC8-3876F2A773D0}" destId="{509139C4-CEF1-4AC6-95F3-FD5E56DDCA5B}" srcOrd="1" destOrd="0" presId="urn:microsoft.com/office/officeart/2005/8/layout/hierarchy2"/>
    <dgm:cxn modelId="{7E715AB1-6675-41D4-AE43-0B8433EC55E2}" type="presParOf" srcId="{509139C4-CEF1-4AC6-95F3-FD5E56DDCA5B}" destId="{A4160A41-37D7-4379-9AD4-E42298F679D7}" srcOrd="0" destOrd="0" presId="urn:microsoft.com/office/officeart/2005/8/layout/hierarchy2"/>
    <dgm:cxn modelId="{E5CBAE5A-F8C5-44C5-811D-6E00DFAF9990}" type="presParOf" srcId="{509139C4-CEF1-4AC6-95F3-FD5E56DDCA5B}" destId="{2F06FB21-8E3F-443B-BC9F-8EC4BEF2289F}" srcOrd="1" destOrd="0" presId="urn:microsoft.com/office/officeart/2005/8/layout/hierarchy2"/>
    <dgm:cxn modelId="{FE3AFED5-E6FF-4F61-AFE5-882A5BC6FEAD}" type="presParOf" srcId="{880D2664-6DBF-4AB2-ACC8-3876F2A773D0}" destId="{775A2299-2C2D-4A89-AFD5-9D5735351B6A}" srcOrd="2" destOrd="0" presId="urn:microsoft.com/office/officeart/2005/8/layout/hierarchy2"/>
    <dgm:cxn modelId="{91487C22-B8B2-44C8-AEB4-9BE3045C1ACC}" type="presParOf" srcId="{775A2299-2C2D-4A89-AFD5-9D5735351B6A}" destId="{4D69F745-3C36-4D17-9562-CED3DC98534C}" srcOrd="0" destOrd="0" presId="urn:microsoft.com/office/officeart/2005/8/layout/hierarchy2"/>
    <dgm:cxn modelId="{6C528E74-D297-411A-BA71-19F5F112E290}" type="presParOf" srcId="{880D2664-6DBF-4AB2-ACC8-3876F2A773D0}" destId="{48B048B5-9A36-451B-AA73-7F9E445866C8}" srcOrd="3" destOrd="0" presId="urn:microsoft.com/office/officeart/2005/8/layout/hierarchy2"/>
    <dgm:cxn modelId="{2F4A7155-132D-4E4B-B3BD-5EEC76C95C52}" type="presParOf" srcId="{48B048B5-9A36-451B-AA73-7F9E445866C8}" destId="{FDB3E5CB-76FF-4C3E-9C07-6356FFDAF89A}" srcOrd="0" destOrd="0" presId="urn:microsoft.com/office/officeart/2005/8/layout/hierarchy2"/>
    <dgm:cxn modelId="{123D7E1B-4378-40AC-B0F5-74029D3A1278}" type="presParOf" srcId="{48B048B5-9A36-451B-AA73-7F9E445866C8}" destId="{ECEB1378-D914-4466-B2F6-84BCA16DA92F}" srcOrd="1" destOrd="0" presId="urn:microsoft.com/office/officeart/2005/8/layout/hierarchy2"/>
    <dgm:cxn modelId="{3B6B34E9-6CE3-4BEB-B319-856141D49D43}" type="presParOf" srcId="{880D2664-6DBF-4AB2-ACC8-3876F2A773D0}" destId="{679EEA61-1CD3-4DD9-AB58-5623AFF7D32C}" srcOrd="4" destOrd="0" presId="urn:microsoft.com/office/officeart/2005/8/layout/hierarchy2"/>
    <dgm:cxn modelId="{02E87BFE-51D0-4656-9342-B2555D585C3E}" type="presParOf" srcId="{679EEA61-1CD3-4DD9-AB58-5623AFF7D32C}" destId="{7E4DAF80-AB1A-46C2-802E-10FF74F26BEF}" srcOrd="0" destOrd="0" presId="urn:microsoft.com/office/officeart/2005/8/layout/hierarchy2"/>
    <dgm:cxn modelId="{7F3D6B45-4431-4C43-89B2-D05F8DE87DD6}" type="presParOf" srcId="{880D2664-6DBF-4AB2-ACC8-3876F2A773D0}" destId="{8DECD96B-EFF1-455E-867B-812B987A3D7D}" srcOrd="5" destOrd="0" presId="urn:microsoft.com/office/officeart/2005/8/layout/hierarchy2"/>
    <dgm:cxn modelId="{A4D1406C-F25F-4036-BD0A-F8F95CAC7D2D}" type="presParOf" srcId="{8DECD96B-EFF1-455E-867B-812B987A3D7D}" destId="{828E3A40-AC00-4BCF-805F-E2212DD8EB35}" srcOrd="0" destOrd="0" presId="urn:microsoft.com/office/officeart/2005/8/layout/hierarchy2"/>
    <dgm:cxn modelId="{40E97EE0-8768-4A1E-A7FA-A04D8D23A895}" type="presParOf" srcId="{8DECD96B-EFF1-455E-867B-812B987A3D7D}" destId="{80EC0947-519C-4279-B072-DF87CDC7128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5191E-B34B-4BCA-98B9-79EB43ECF076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Stack selection</a:t>
          </a:r>
          <a:endParaRPr lang="en-KE" sz="2300" kern="1200" dirty="0"/>
        </a:p>
      </dsp:txBody>
      <dsp:txXfrm>
        <a:off x="40127" y="594812"/>
        <a:ext cx="1949441" cy="1141260"/>
      </dsp:txXfrm>
    </dsp:sp>
    <dsp:sp modelId="{32950454-F9DE-4552-8290-EBD27EB0807D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>
        <a:off x="2202874" y="1015120"/>
        <a:ext cx="299835" cy="300644"/>
      </dsp:txXfrm>
    </dsp:sp>
    <dsp:sp modelId="{57983E4E-0F2B-4C00-B3ED-54C0DD9D0515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DBMS Selection</a:t>
          </a:r>
          <a:endParaRPr lang="en-KE" sz="2300" kern="1200" dirty="0"/>
        </a:p>
      </dsp:txBody>
      <dsp:txXfrm>
        <a:off x="2868761" y="594812"/>
        <a:ext cx="1949441" cy="1141260"/>
      </dsp:txXfrm>
    </dsp:sp>
    <dsp:sp modelId="{B52DCD21-7600-4D29-88ED-6DFD6CA82CAB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>
        <a:off x="5031509" y="1015120"/>
        <a:ext cx="299835" cy="300644"/>
      </dsp:txXfrm>
    </dsp:sp>
    <dsp:sp modelId="{858262F6-85BB-4975-9120-294223557F19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System initialization</a:t>
          </a:r>
          <a:endParaRPr lang="en-KE" sz="2300" kern="1200" dirty="0"/>
        </a:p>
      </dsp:txBody>
      <dsp:txXfrm>
        <a:off x="5697396" y="594812"/>
        <a:ext cx="1949441" cy="1141260"/>
      </dsp:txXfrm>
    </dsp:sp>
    <dsp:sp modelId="{D278C9D9-694C-4B57-836B-62E5B73C546B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>
        <a:off x="7860144" y="1015120"/>
        <a:ext cx="299835" cy="300644"/>
      </dsp:txXfrm>
    </dsp:sp>
    <dsp:sp modelId="{FB6FA9E1-23F5-47F7-AB58-299DDD6568E9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Installation of dependencies</a:t>
          </a:r>
          <a:endParaRPr lang="en-KE" sz="2300" kern="1200" dirty="0"/>
        </a:p>
      </dsp:txBody>
      <dsp:txXfrm>
        <a:off x="8526031" y="594812"/>
        <a:ext cx="1949441" cy="1141260"/>
      </dsp:txXfrm>
    </dsp:sp>
    <dsp:sp modelId="{66F9B6B6-AFE3-4FFC-895B-F86260CC7E49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 rot="-5400000">
        <a:off x="9350431" y="1949378"/>
        <a:ext cx="300644" cy="299835"/>
      </dsp:txXfrm>
    </dsp:sp>
    <dsp:sp modelId="{39BDECFC-CFE6-4644-AAEC-7F8579972B6E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Creation of authentication</a:t>
          </a:r>
          <a:endParaRPr lang="en-KE" sz="2300" kern="1200" dirty="0"/>
        </a:p>
      </dsp:txBody>
      <dsp:txXfrm>
        <a:off x="8526031" y="2615265"/>
        <a:ext cx="1949441" cy="1141260"/>
      </dsp:txXfrm>
    </dsp:sp>
    <dsp:sp modelId="{57B99E49-5663-4AD4-9B7D-50C02363C2A0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 rot="10800000">
        <a:off x="8012890" y="3035573"/>
        <a:ext cx="299835" cy="300644"/>
      </dsp:txXfrm>
    </dsp:sp>
    <dsp:sp modelId="{ACD5149E-B7C4-4F9A-914D-81353E5B3AE5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User management design</a:t>
          </a:r>
          <a:endParaRPr lang="en-KE" sz="2300" kern="1200" dirty="0"/>
        </a:p>
      </dsp:txBody>
      <dsp:txXfrm>
        <a:off x="5697396" y="2615265"/>
        <a:ext cx="1949441" cy="1141260"/>
      </dsp:txXfrm>
    </dsp:sp>
    <dsp:sp modelId="{A2CD7F2C-658B-468C-89AD-6CE3919B0691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 rot="10800000">
        <a:off x="5184255" y="3035573"/>
        <a:ext cx="299835" cy="300644"/>
      </dsp:txXfrm>
    </dsp:sp>
    <dsp:sp modelId="{506BC639-811C-4E84-A22D-8AB8822023AC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Program management</a:t>
          </a:r>
          <a:endParaRPr lang="en-KE" sz="2300" kern="1200" dirty="0"/>
        </a:p>
      </dsp:txBody>
      <dsp:txXfrm>
        <a:off x="2868761" y="2615265"/>
        <a:ext cx="1949441" cy="1141260"/>
      </dsp:txXfrm>
    </dsp:sp>
    <dsp:sp modelId="{3DC4DC5E-5673-4F1F-AA13-386603915BCF}">
      <dsp:nvSpPr>
        <dsp:cNvPr id="0" name=""/>
        <dsp:cNvSpPr/>
      </dsp:nvSpPr>
      <dsp:spPr>
        <a:xfrm rot="10800000">
          <a:off x="222711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1800" kern="1200"/>
        </a:p>
      </dsp:txBody>
      <dsp:txXfrm rot="10800000">
        <a:off x="2355620" y="3035573"/>
        <a:ext cx="299835" cy="300644"/>
      </dsp:txXfrm>
    </dsp:sp>
    <dsp:sp modelId="{FDB14999-DDA5-4D3C-8B22-504C1EA7483D}">
      <dsp:nvSpPr>
        <dsp:cNvPr id="0" name=""/>
        <dsp:cNvSpPr/>
      </dsp:nvSpPr>
      <dsp:spPr>
        <a:xfrm>
          <a:off x="4621" y="2579759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API development</a:t>
          </a:r>
          <a:endParaRPr lang="en-KE" sz="2300" kern="1200" dirty="0"/>
        </a:p>
      </dsp:txBody>
      <dsp:txXfrm>
        <a:off x="40127" y="2615265"/>
        <a:ext cx="1949441" cy="1141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99942-45AF-4C6E-AF2B-D94B8C820F15}">
      <dsp:nvSpPr>
        <dsp:cNvPr id="0" name=""/>
        <dsp:cNvSpPr/>
      </dsp:nvSpPr>
      <dsp:spPr>
        <a:xfrm>
          <a:off x="1008871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Login/Register</a:t>
          </a:r>
          <a:endParaRPr lang="en-KE" sz="1600" kern="1200" dirty="0"/>
        </a:p>
      </dsp:txBody>
      <dsp:txXfrm>
        <a:off x="1027727" y="1502464"/>
        <a:ext cx="1249842" cy="606065"/>
      </dsp:txXfrm>
    </dsp:sp>
    <dsp:sp modelId="{CB4F333C-F26B-416C-B67E-1F991EF73C1D}">
      <dsp:nvSpPr>
        <dsp:cNvPr id="0" name=""/>
        <dsp:cNvSpPr/>
      </dsp:nvSpPr>
      <dsp:spPr>
        <a:xfrm>
          <a:off x="2296425" y="1792181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2541060" y="1792621"/>
        <a:ext cx="25751" cy="25751"/>
      </dsp:txXfrm>
    </dsp:sp>
    <dsp:sp modelId="{9B5AA2F0-865A-41DE-85B7-85B880E2CB4E}">
      <dsp:nvSpPr>
        <dsp:cNvPr id="0" name=""/>
        <dsp:cNvSpPr/>
      </dsp:nvSpPr>
      <dsp:spPr>
        <a:xfrm>
          <a:off x="2811447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Dashboard</a:t>
          </a:r>
          <a:endParaRPr lang="en-KE" sz="1600" kern="1200" dirty="0"/>
        </a:p>
      </dsp:txBody>
      <dsp:txXfrm>
        <a:off x="2830303" y="1502464"/>
        <a:ext cx="1249842" cy="606065"/>
      </dsp:txXfrm>
    </dsp:sp>
    <dsp:sp modelId="{EE59D953-F1A6-4B6D-858E-D0D254F19A5B}">
      <dsp:nvSpPr>
        <dsp:cNvPr id="0" name=""/>
        <dsp:cNvSpPr/>
      </dsp:nvSpPr>
      <dsp:spPr>
        <a:xfrm rot="19457599">
          <a:off x="4039386" y="1607095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4340655" y="1604555"/>
        <a:ext cx="31712" cy="31712"/>
      </dsp:txXfrm>
    </dsp:sp>
    <dsp:sp modelId="{72CF88FC-11E1-4F3F-9346-73C870F63EF0}">
      <dsp:nvSpPr>
        <dsp:cNvPr id="0" name=""/>
        <dsp:cNvSpPr/>
      </dsp:nvSpPr>
      <dsp:spPr>
        <a:xfrm>
          <a:off x="4614022" y="1113436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View activities summary</a:t>
          </a:r>
          <a:endParaRPr lang="en-KE" sz="1600" kern="1200" dirty="0"/>
        </a:p>
      </dsp:txBody>
      <dsp:txXfrm>
        <a:off x="4632878" y="1132292"/>
        <a:ext cx="1249842" cy="606065"/>
      </dsp:txXfrm>
    </dsp:sp>
    <dsp:sp modelId="{52ED2C2D-4977-4AA0-8D48-97B933E6D47F}">
      <dsp:nvSpPr>
        <dsp:cNvPr id="0" name=""/>
        <dsp:cNvSpPr/>
      </dsp:nvSpPr>
      <dsp:spPr>
        <a:xfrm rot="2142401">
          <a:off x="4039386" y="1977267"/>
          <a:ext cx="63425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63425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4340655" y="1974726"/>
        <a:ext cx="31712" cy="31712"/>
      </dsp:txXfrm>
    </dsp:sp>
    <dsp:sp modelId="{DBDDC725-42B4-470E-AD4D-9F43EBCB0875}">
      <dsp:nvSpPr>
        <dsp:cNvPr id="0" name=""/>
        <dsp:cNvSpPr/>
      </dsp:nvSpPr>
      <dsp:spPr>
        <a:xfrm>
          <a:off x="4614022" y="1853780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Navigate to pages</a:t>
          </a:r>
          <a:endParaRPr lang="en-KE" sz="1600" kern="1200" dirty="0"/>
        </a:p>
      </dsp:txBody>
      <dsp:txXfrm>
        <a:off x="4632878" y="1872636"/>
        <a:ext cx="1249842" cy="606065"/>
      </dsp:txXfrm>
    </dsp:sp>
    <dsp:sp modelId="{35BBB9C8-E338-4274-8EA1-4B4D9E80894F}">
      <dsp:nvSpPr>
        <dsp:cNvPr id="0" name=""/>
        <dsp:cNvSpPr/>
      </dsp:nvSpPr>
      <dsp:spPr>
        <a:xfrm rot="17692822">
          <a:off x="5547023" y="1607095"/>
          <a:ext cx="12241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412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6128484" y="1589808"/>
        <a:ext cx="61206" cy="61206"/>
      </dsp:txXfrm>
    </dsp:sp>
    <dsp:sp modelId="{A850AD24-1EEF-49AF-93E1-DD3DC18A321E}">
      <dsp:nvSpPr>
        <dsp:cNvPr id="0" name=""/>
        <dsp:cNvSpPr/>
      </dsp:nvSpPr>
      <dsp:spPr>
        <a:xfrm>
          <a:off x="6416598" y="74326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Clients</a:t>
          </a:r>
          <a:endParaRPr lang="en-KE" sz="1600" kern="1200" dirty="0"/>
        </a:p>
      </dsp:txBody>
      <dsp:txXfrm>
        <a:off x="6435454" y="762121"/>
        <a:ext cx="1249842" cy="606065"/>
      </dsp:txXfrm>
    </dsp:sp>
    <dsp:sp modelId="{5C54EEB8-2A38-4265-A19F-925917250397}">
      <dsp:nvSpPr>
        <dsp:cNvPr id="0" name=""/>
        <dsp:cNvSpPr/>
      </dsp:nvSpPr>
      <dsp:spPr>
        <a:xfrm rot="18289469">
          <a:off x="7510732" y="681666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39117" y="672435"/>
        <a:ext cx="45093" cy="45093"/>
      </dsp:txXfrm>
    </dsp:sp>
    <dsp:sp modelId="{F2F6356A-A524-4B9E-A767-9E7C29835B06}">
      <dsp:nvSpPr>
        <dsp:cNvPr id="0" name=""/>
        <dsp:cNvSpPr/>
      </dsp:nvSpPr>
      <dsp:spPr>
        <a:xfrm>
          <a:off x="8219174" y="2921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View clients</a:t>
          </a:r>
          <a:endParaRPr lang="en-KE" sz="1600" kern="1200" dirty="0"/>
        </a:p>
      </dsp:txBody>
      <dsp:txXfrm>
        <a:off x="8238030" y="21777"/>
        <a:ext cx="1249842" cy="606065"/>
      </dsp:txXfrm>
    </dsp:sp>
    <dsp:sp modelId="{70AA48C2-CB6C-4277-AB08-D57593BEFB05}">
      <dsp:nvSpPr>
        <dsp:cNvPr id="0" name=""/>
        <dsp:cNvSpPr/>
      </dsp:nvSpPr>
      <dsp:spPr>
        <a:xfrm>
          <a:off x="7704152" y="1051838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48788" y="1052278"/>
        <a:ext cx="25751" cy="25751"/>
      </dsp:txXfrm>
    </dsp:sp>
    <dsp:sp modelId="{D796DA4F-47FF-479F-B8B3-1CAF6D54F0EC}">
      <dsp:nvSpPr>
        <dsp:cNvPr id="0" name=""/>
        <dsp:cNvSpPr/>
      </dsp:nvSpPr>
      <dsp:spPr>
        <a:xfrm>
          <a:off x="8219174" y="74326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Modify client Data</a:t>
          </a:r>
          <a:endParaRPr lang="en-KE" sz="1600" kern="1200" dirty="0"/>
        </a:p>
      </dsp:txBody>
      <dsp:txXfrm>
        <a:off x="8238030" y="762121"/>
        <a:ext cx="1249842" cy="606065"/>
      </dsp:txXfrm>
    </dsp:sp>
    <dsp:sp modelId="{4F869C12-CF77-4907-BF73-30ACB0835BA2}">
      <dsp:nvSpPr>
        <dsp:cNvPr id="0" name=""/>
        <dsp:cNvSpPr/>
      </dsp:nvSpPr>
      <dsp:spPr>
        <a:xfrm rot="3310531">
          <a:off x="7510732" y="1422009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39117" y="1412778"/>
        <a:ext cx="45093" cy="45093"/>
      </dsp:txXfrm>
    </dsp:sp>
    <dsp:sp modelId="{43D55388-A570-421F-AE63-7E63C87231D2}">
      <dsp:nvSpPr>
        <dsp:cNvPr id="0" name=""/>
        <dsp:cNvSpPr/>
      </dsp:nvSpPr>
      <dsp:spPr>
        <a:xfrm>
          <a:off x="8219174" y="1483608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Enroll member to a program</a:t>
          </a:r>
          <a:endParaRPr lang="en-KE" sz="1600" kern="1200" dirty="0"/>
        </a:p>
      </dsp:txBody>
      <dsp:txXfrm>
        <a:off x="8238030" y="1502464"/>
        <a:ext cx="1249842" cy="606065"/>
      </dsp:txXfrm>
    </dsp:sp>
    <dsp:sp modelId="{C5C11760-5D52-421D-A668-C21BA686974D}">
      <dsp:nvSpPr>
        <dsp:cNvPr id="0" name=""/>
        <dsp:cNvSpPr/>
      </dsp:nvSpPr>
      <dsp:spPr>
        <a:xfrm rot="3907178">
          <a:off x="5547023" y="2717611"/>
          <a:ext cx="122412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224128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6128484" y="2700323"/>
        <a:ext cx="61206" cy="61206"/>
      </dsp:txXfrm>
    </dsp:sp>
    <dsp:sp modelId="{70CD8E3C-F690-49E9-9A0F-E2240086F0E2}">
      <dsp:nvSpPr>
        <dsp:cNvPr id="0" name=""/>
        <dsp:cNvSpPr/>
      </dsp:nvSpPr>
      <dsp:spPr>
        <a:xfrm>
          <a:off x="6416598" y="296429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Programs</a:t>
          </a:r>
          <a:endParaRPr lang="en-KE" sz="1600" kern="1200" dirty="0"/>
        </a:p>
      </dsp:txBody>
      <dsp:txXfrm>
        <a:off x="6435454" y="2983151"/>
        <a:ext cx="1249842" cy="606065"/>
      </dsp:txXfrm>
    </dsp:sp>
    <dsp:sp modelId="{3FDE13E5-DE20-4C66-A4E7-162223512E8F}">
      <dsp:nvSpPr>
        <dsp:cNvPr id="0" name=""/>
        <dsp:cNvSpPr/>
      </dsp:nvSpPr>
      <dsp:spPr>
        <a:xfrm rot="18289469">
          <a:off x="7510732" y="2902697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39117" y="2893466"/>
        <a:ext cx="45093" cy="45093"/>
      </dsp:txXfrm>
    </dsp:sp>
    <dsp:sp modelId="{A4160A41-37D7-4379-9AD4-E42298F679D7}">
      <dsp:nvSpPr>
        <dsp:cNvPr id="0" name=""/>
        <dsp:cNvSpPr/>
      </dsp:nvSpPr>
      <dsp:spPr>
        <a:xfrm>
          <a:off x="8219174" y="2223952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View programs</a:t>
          </a:r>
          <a:endParaRPr lang="en-KE" sz="1600" kern="1200" dirty="0"/>
        </a:p>
      </dsp:txBody>
      <dsp:txXfrm>
        <a:off x="8238030" y="2242808"/>
        <a:ext cx="1249842" cy="606065"/>
      </dsp:txXfrm>
    </dsp:sp>
    <dsp:sp modelId="{775A2299-2C2D-4A89-AFD5-9D5735351B6A}">
      <dsp:nvSpPr>
        <dsp:cNvPr id="0" name=""/>
        <dsp:cNvSpPr/>
      </dsp:nvSpPr>
      <dsp:spPr>
        <a:xfrm>
          <a:off x="7704152" y="3272868"/>
          <a:ext cx="515021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515021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48788" y="3273308"/>
        <a:ext cx="25751" cy="25751"/>
      </dsp:txXfrm>
    </dsp:sp>
    <dsp:sp modelId="{FDB3E5CB-76FF-4C3E-9C07-6356FFDAF89A}">
      <dsp:nvSpPr>
        <dsp:cNvPr id="0" name=""/>
        <dsp:cNvSpPr/>
      </dsp:nvSpPr>
      <dsp:spPr>
        <a:xfrm>
          <a:off x="8219174" y="2964295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Manipulate program</a:t>
          </a:r>
          <a:endParaRPr lang="en-KE" sz="1600" kern="1200" dirty="0"/>
        </a:p>
      </dsp:txBody>
      <dsp:txXfrm>
        <a:off x="8238030" y="2983151"/>
        <a:ext cx="1249842" cy="606065"/>
      </dsp:txXfrm>
    </dsp:sp>
    <dsp:sp modelId="{679EEA61-1CD3-4DD9-AB58-5623AFF7D32C}">
      <dsp:nvSpPr>
        <dsp:cNvPr id="0" name=""/>
        <dsp:cNvSpPr/>
      </dsp:nvSpPr>
      <dsp:spPr>
        <a:xfrm rot="3310531">
          <a:off x="7510732" y="3643040"/>
          <a:ext cx="90186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01862" y="133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KE" sz="500" kern="1200"/>
        </a:p>
      </dsp:txBody>
      <dsp:txXfrm>
        <a:off x="7939117" y="3633809"/>
        <a:ext cx="45093" cy="45093"/>
      </dsp:txXfrm>
    </dsp:sp>
    <dsp:sp modelId="{828E3A40-AC00-4BCF-805F-E2212DD8EB35}">
      <dsp:nvSpPr>
        <dsp:cNvPr id="0" name=""/>
        <dsp:cNvSpPr/>
      </dsp:nvSpPr>
      <dsp:spPr>
        <a:xfrm>
          <a:off x="8219174" y="3704639"/>
          <a:ext cx="1287554" cy="643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Enroll member to program</a:t>
          </a:r>
          <a:endParaRPr lang="en-KE" sz="1600" kern="1200" dirty="0"/>
        </a:p>
      </dsp:txBody>
      <dsp:txXfrm>
        <a:off x="8238030" y="3723495"/>
        <a:ext cx="1249842" cy="606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596A-E71F-49EC-8774-DF8E6010C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928C2-0E68-4C22-BDDF-3E370863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92B7E-D2FB-4739-98AB-1B10B05A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40F0-B304-4F31-9472-A66AC468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2694-C42D-4BAB-998D-CCE42A85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7779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CDB9-FF7D-4A6F-AE82-A71BF193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46CA2-144C-49D2-9D09-80441E96A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BB88-D45D-4242-8D5D-ABD6722B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6540-6166-4AEC-B085-C43BFEFE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569F-E59D-403C-BA67-24A3E927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074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34C7C-54DC-4FD1-80C6-761E51ECC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4524F-2117-4F1A-8C96-143492DCA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F194-592F-4C0C-8171-4D0100BB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6D9CF-73E1-402B-BCF7-AD7C451A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494A9-D5C6-4FED-AD5A-270CE726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9891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7FCA-2328-4F87-9650-FD2D87E4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CA50-2514-42EF-9493-F358081F8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683C-908C-4D8E-B748-FA817B73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81D93-FB8F-44D9-BD11-BBFF5EB8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6B32-A162-4B38-BA9A-E86758A7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7616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4D0F-28C0-447B-970F-C832AE7A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5ADC9-AD04-4197-B579-8828B0C65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408F-2196-4FF4-8A5A-5C1D2BA9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308C-27CF-4537-B8B3-237A89EB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F1D5-0981-4E5C-B9BD-674E8A8F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3190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18C8-BF97-41C2-8750-4974FB85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DB91-42A0-4DDF-AF17-576C836E6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5074A-4C04-4824-9640-64AD4B350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1E690-A502-4616-B057-C6BFDC7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2D274-9878-4B2B-90D2-4B348FFE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1126A-3312-414F-AC04-B6E6F8A7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9376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3DE4-D58B-4005-9AA9-5BD815D7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28642-4A4A-43FD-B118-A843163DA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CD379-9BF4-4682-8519-1E7BFAB66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1F4B4-EA72-41F9-8B3E-B74B6813F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953-352D-4648-92CA-057BC29F2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CE809-855D-4E0F-AC80-AE176532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53C00-5FDA-43BD-8E17-FF9CBF3B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EE6CD-4CA2-4DEF-ADC9-5CE778D7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0563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16660-5F89-4599-BDA5-BBC1B075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49377-96B7-4FA5-BA3D-F8526A7B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E778A-D55F-4089-9445-35556979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99B6C-358D-46A7-B6C4-4A9D8E02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9917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B34A1-67CE-4A63-834A-79066BB1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453E4-388D-45DA-9759-BDB40B3F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C75E0-C827-47A2-9D52-EB8D8228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1901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4720-168F-4A36-A372-3AEDF31E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3B10-EB01-41A5-A04C-868936F24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C989F-E074-4FED-A5D2-8E581FDAE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78AF-0033-40CB-8D79-DAD1B6D4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F82AF-834D-41B7-AB49-6AF23BDB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62739-271F-4EEE-AD10-40AEFC6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962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4E65-746D-4016-AF1B-9F13C4F9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AF845-FDFB-46B6-B6B1-13B554343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D62BC-4759-4423-BA5A-C2E3BA262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610C6-0507-4DB3-93C5-8988AD74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3D75-AC9E-4A6C-8106-C987B158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F60B7-BF4A-4350-9997-6CA890F9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7871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E1172-5AC4-4915-B44A-F16661B3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1E13-5986-43B3-A241-08AA243BC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D58A-A3B3-4E37-B6BE-22973DE34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103D-6121-413E-BA7A-A98328D19F02}" type="datetimeFigureOut">
              <a:rPr lang="en-KE" smtClean="0"/>
              <a:t>27/04/2025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708F-8112-4D71-9EA8-23C60A21A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BDCED-15BE-4655-9F90-9C90C46A2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99EF-ECEB-4AC2-8C61-32FA8725015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693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EEA8-85AA-4388-8924-F5F6DB11D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CEMA HEALTH INFORMATION MANAGEMENT SYSTEM DESIGN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E57D8-3789-42FB-83E8-50EF4175B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177"/>
            <a:ext cx="9144000" cy="165576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Edimon</a:t>
            </a:r>
            <a:r>
              <a:rPr lang="en-US" dirty="0"/>
              <a:t> </a:t>
            </a:r>
            <a:r>
              <a:rPr lang="en-US" dirty="0" err="1"/>
              <a:t>Ombati</a:t>
            </a:r>
            <a:r>
              <a:rPr lang="en-US" dirty="0"/>
              <a:t> </a:t>
            </a:r>
            <a:r>
              <a:rPr lang="en-US" dirty="0" err="1"/>
              <a:t>Abobo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3685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0461-0FE5-4442-89AE-26EF9560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CD3D-E8A9-4D90-BCD9-4ECE6A6A2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requirements for this system include:</a:t>
            </a:r>
          </a:p>
          <a:p>
            <a:pPr lvl="1"/>
            <a:r>
              <a:rPr lang="en-US" dirty="0"/>
              <a:t>Creation of a health program – e.g., TB, Malaria, HIV, etc.</a:t>
            </a:r>
          </a:p>
          <a:p>
            <a:pPr lvl="1"/>
            <a:r>
              <a:rPr lang="en-US" dirty="0"/>
              <a:t>Registration of a new client in the system.</a:t>
            </a:r>
          </a:p>
          <a:p>
            <a:pPr lvl="1"/>
            <a:r>
              <a:rPr lang="en-US" dirty="0"/>
              <a:t>Enrollment of a client in one or more programs.</a:t>
            </a:r>
          </a:p>
          <a:p>
            <a:pPr lvl="1"/>
            <a:r>
              <a:rPr lang="en-US" dirty="0"/>
              <a:t>Search for a client from a list of registered clients.</a:t>
            </a:r>
          </a:p>
          <a:p>
            <a:pPr lvl="1"/>
            <a:r>
              <a:rPr lang="en-US" dirty="0"/>
              <a:t>View a client’s profile, including the programs they are enrolled in.</a:t>
            </a:r>
          </a:p>
          <a:p>
            <a:pPr lvl="1"/>
            <a:r>
              <a:rPr lang="en-US" dirty="0"/>
              <a:t>Expose the client profile via an API, so that other systems can retrieve this information.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2853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7325-E18D-40B0-AB42-0BD1783E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5BE92-8EE1-4E26-85C6-D29213A7C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7057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86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7BD8-3C60-4118-A5D1-5189D446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&amp; DBMS Selection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10CD4-0CE8-4D10-810F-45DB8A91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3"/>
            <a:ext cx="10515600" cy="435133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JS, Bootstrap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simple and easy to implement and deploy even in production.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is one of the best frameworks to use especially in building management systems. Its API developments is easy.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structured database management system suitable for such type of data and easy to scale. It is also available in almost all hosting plans.</a:t>
            </a:r>
          </a:p>
        </p:txBody>
      </p:sp>
      <p:pic>
        <p:nvPicPr>
          <p:cNvPr id="1026" name="Picture 2" descr="What is Bootstrap - [Marketing Dictionary]">
            <a:extLst>
              <a:ext uri="{FF2B5EF4-FFF2-40B4-BE49-F238E27FC236}">
                <a16:creationId xmlns:a16="http://schemas.microsoft.com/office/drawing/2014/main" id="{B35ED543-10E7-4167-B541-AF21784DF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027" y="5978891"/>
            <a:ext cx="1896717" cy="8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 is the new Perl | OCPsoft">
            <a:extLst>
              <a:ext uri="{FF2B5EF4-FFF2-40B4-BE49-F238E27FC236}">
                <a16:creationId xmlns:a16="http://schemas.microsoft.com/office/drawing/2014/main" id="{2979373C-1B38-440F-B04B-9996A3D2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45" y="5992143"/>
            <a:ext cx="825630" cy="8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CSS?">
            <a:extLst>
              <a:ext uri="{FF2B5EF4-FFF2-40B4-BE49-F238E27FC236}">
                <a16:creationId xmlns:a16="http://schemas.microsoft.com/office/drawing/2014/main" id="{BD698457-9BD4-4FB8-B5AB-05520D8E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76" y="5877929"/>
            <a:ext cx="597635" cy="83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ML5 - Wikipedia">
            <a:extLst>
              <a:ext uri="{FF2B5EF4-FFF2-40B4-BE49-F238E27FC236}">
                <a16:creationId xmlns:a16="http://schemas.microsoft.com/office/drawing/2014/main" id="{ED913897-6A58-45B3-9296-4732ECEE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007" y="5877929"/>
            <a:ext cx="825630" cy="8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- Download">
            <a:extLst>
              <a:ext uri="{FF2B5EF4-FFF2-40B4-BE49-F238E27FC236}">
                <a16:creationId xmlns:a16="http://schemas.microsoft.com/office/drawing/2014/main" id="{3C54E4EF-E1B9-4A8D-B579-BF7BCB79D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27" y="5858911"/>
            <a:ext cx="855706" cy="85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laravel/laravel: Laravel is a ...">
            <a:extLst>
              <a:ext uri="{FF2B5EF4-FFF2-40B4-BE49-F238E27FC236}">
                <a16:creationId xmlns:a16="http://schemas.microsoft.com/office/drawing/2014/main" id="{AC3A9E6A-E009-4142-8C68-A79A49CE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36" y="5847853"/>
            <a:ext cx="855706" cy="85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5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13CB-8F8D-4D4A-8B62-F3646A72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0"/>
            <a:ext cx="10515600" cy="83488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creation 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D20A-5612-49F0-AC98-EF3D8419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65" y="834887"/>
            <a:ext cx="10515600" cy="1563619"/>
          </a:xfrm>
        </p:spPr>
        <p:txBody>
          <a:bodyPr/>
          <a:lstStyle/>
          <a:p>
            <a:r>
              <a:rPr lang="en-US" dirty="0"/>
              <a:t>Creation of the register, login, reset password and other user functions.</a:t>
            </a:r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975A5-2994-4191-9755-598574F2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5974"/>
            <a:ext cx="4479235" cy="4790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7307B-5725-4FFF-B44B-5E34F03C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470" y="2065885"/>
            <a:ext cx="4081670" cy="4470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193572-D716-4733-B13C-5FAA76152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575" y="1745974"/>
            <a:ext cx="3402495" cy="452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CAC5-59C5-48BB-868F-E9B525D4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0" y="15309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E3D0-50DB-4407-BBAD-A2FC43467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0" y="1295538"/>
            <a:ext cx="10515600" cy="16033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registration, update, delete and view functions</a:t>
            </a:r>
            <a:endParaRPr lang="en-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AE8E0-CC3F-4BEB-9D03-878E5141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0" y="2135453"/>
            <a:ext cx="10243970" cy="455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1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5F33-518F-4927-9D0F-99C76A13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9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Management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20788-00BB-451D-8560-94B3503A4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7" y="1552945"/>
            <a:ext cx="11481606" cy="50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6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FEF1-DB8B-4BCF-AA99-839F01CD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Navigation</a:t>
            </a:r>
            <a:endParaRPr lang="en-K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881876-65B5-4DE1-91B3-2AA151B49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1097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667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263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CEMA HEALTH INFORMATION MANAGEMENT SYSTEM DESIGN</vt:lpstr>
      <vt:lpstr>System Requirements</vt:lpstr>
      <vt:lpstr>Development Approach</vt:lpstr>
      <vt:lpstr>Stack &amp; DBMS Selection</vt:lpstr>
      <vt:lpstr>Authentication creation </vt:lpstr>
      <vt:lpstr>User Management</vt:lpstr>
      <vt:lpstr>Program Management</vt:lpstr>
      <vt:lpstr>User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CEMA HEALTH INFORMATION MANAGEMENT SYSTEM DESIGN</dc:title>
  <dc:creator>APEK TECH INC</dc:creator>
  <cp:lastModifiedBy>APEK TECH INC</cp:lastModifiedBy>
  <cp:revision>12</cp:revision>
  <dcterms:created xsi:type="dcterms:W3CDTF">2025-04-27T16:26:11Z</dcterms:created>
  <dcterms:modified xsi:type="dcterms:W3CDTF">2025-04-27T19:00:07Z</dcterms:modified>
</cp:coreProperties>
</file>