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9" r:id="rId5"/>
    <p:sldId id="270" r:id="rId6"/>
    <p:sldId id="271" r:id="rId7"/>
    <p:sldId id="272" r:id="rId8"/>
    <p:sldId id="273" r:id="rId9"/>
    <p:sldId id="274" r:id="rId10"/>
    <p:sldId id="275" r:id="rId11"/>
    <p:sldId id="276" r:id="rId12"/>
    <p:sldId id="277" r:id="rId13"/>
    <p:sldId id="278" r:id="rId14"/>
    <p:sldId id="279" r:id="rId15"/>
    <p:sldId id="280" r:id="rId16"/>
    <p:sldId id="300" r:id="rId17"/>
    <p:sldId id="282" r:id="rId18"/>
    <p:sldId id="283" r:id="rId19"/>
    <p:sldId id="284" r:id="rId20"/>
    <p:sldId id="285" r:id="rId21"/>
    <p:sldId id="286" r:id="rId22"/>
    <p:sldId id="287" r:id="rId23"/>
    <p:sldId id="289" r:id="rId24"/>
    <p:sldId id="290" r:id="rId25"/>
    <p:sldId id="291" r:id="rId26"/>
    <p:sldId id="292" r:id="rId27"/>
    <p:sldId id="293" r:id="rId28"/>
    <p:sldId id="294" r:id="rId29"/>
    <p:sldId id="296" r:id="rId30"/>
    <p:sldId id="297"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00E4E-95F2-89CE-50BD-E9537BFD70F5}" v="130" dt="2023-02-09T18:01:37.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88BED-1D7F-469D-A93A-A075D848A08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3684B60-F5EE-49DB-AA55-BEECEEE8D449}">
      <dgm:prSet/>
      <dgm:spPr/>
      <dgm:t>
        <a:bodyPr/>
        <a:lstStyle/>
        <a:p>
          <a:r>
            <a:rPr lang="en-US" dirty="0"/>
            <a:t>The focus of this work lies at the intersection of </a:t>
          </a:r>
          <a:r>
            <a:rPr lang="en-US" dirty="0">
              <a:latin typeface="Avenir Next LT Pro Light" panose="020F0302020204030204"/>
            </a:rPr>
            <a:t>multiple</a:t>
          </a:r>
          <a:r>
            <a:rPr lang="en-US" dirty="0"/>
            <a:t> specialties, including graph theory, electronic design </a:t>
          </a:r>
          <a:r>
            <a:rPr lang="en-US" dirty="0">
              <a:latin typeface="Avenir Next LT Pro Light" panose="020F0302020204030204"/>
            </a:rPr>
            <a:t>automation</a:t>
          </a:r>
          <a:r>
            <a:rPr lang="en-US" dirty="0"/>
            <a:t>, network optimization, and combinatorial search</a:t>
          </a:r>
        </a:p>
      </dgm:t>
    </dgm:pt>
    <dgm:pt modelId="{E0952D6B-6123-4A07-9BEA-3866610B749E}" type="parTrans" cxnId="{1A8235F2-D190-43AC-A7F6-8FE4DBB6D253}">
      <dgm:prSet/>
      <dgm:spPr/>
      <dgm:t>
        <a:bodyPr/>
        <a:lstStyle/>
        <a:p>
          <a:endParaRPr lang="en-US"/>
        </a:p>
      </dgm:t>
    </dgm:pt>
    <dgm:pt modelId="{110ED4EF-754B-4FAB-97F9-2D72346251E3}" type="sibTrans" cxnId="{1A8235F2-D190-43AC-A7F6-8FE4DBB6D253}">
      <dgm:prSet/>
      <dgm:spPr/>
      <dgm:t>
        <a:bodyPr/>
        <a:lstStyle/>
        <a:p>
          <a:endParaRPr lang="en-US"/>
        </a:p>
      </dgm:t>
    </dgm:pt>
    <dgm:pt modelId="{02A33206-E58A-4B7F-8DF0-325A05CABC36}">
      <dgm:prSet/>
      <dgm:spPr/>
      <dgm:t>
        <a:bodyPr/>
        <a:lstStyle/>
        <a:p>
          <a:r>
            <a:rPr lang="en-US" dirty="0"/>
            <a:t>Indeed, our approach builds upon a wealth of previous </a:t>
          </a:r>
          <a:r>
            <a:rPr lang="en-US" dirty="0">
              <a:latin typeface="Avenir Next LT Pro Light" panose="020F0302020204030204"/>
            </a:rPr>
            <a:t>contributions</a:t>
          </a:r>
          <a:r>
            <a:rPr lang="en-US" dirty="0"/>
            <a:t> to these areas, which we briefly cover in the </a:t>
          </a:r>
          <a:r>
            <a:rPr lang="en-US" dirty="0">
              <a:latin typeface="Avenir Next LT Pro Light" panose="020F0302020204030204"/>
            </a:rPr>
            <a:t>following</a:t>
          </a:r>
          <a:r>
            <a:rPr lang="en-US" dirty="0"/>
            <a:t> sections</a:t>
          </a:r>
        </a:p>
      </dgm:t>
    </dgm:pt>
    <dgm:pt modelId="{712267C8-2599-41F0-94B4-00B1B3C65DA8}" type="parTrans" cxnId="{706C3182-6199-4ECC-B28C-930561D97CEC}">
      <dgm:prSet/>
      <dgm:spPr/>
      <dgm:t>
        <a:bodyPr/>
        <a:lstStyle/>
        <a:p>
          <a:endParaRPr lang="en-US"/>
        </a:p>
      </dgm:t>
    </dgm:pt>
    <dgm:pt modelId="{ACD9AE85-850D-4AE0-802B-CC8577093156}" type="sibTrans" cxnId="{706C3182-6199-4ECC-B28C-930561D97CEC}">
      <dgm:prSet/>
      <dgm:spPr/>
      <dgm:t>
        <a:bodyPr/>
        <a:lstStyle/>
        <a:p>
          <a:endParaRPr lang="en-US"/>
        </a:p>
      </dgm:t>
    </dgm:pt>
    <dgm:pt modelId="{72A816B2-0261-4590-A468-4D12DC71DAB2}" type="pres">
      <dgm:prSet presAssocID="{D8388BED-1D7F-469D-A93A-A075D848A08A}" presName="hierChild1" presStyleCnt="0">
        <dgm:presLayoutVars>
          <dgm:chPref val="1"/>
          <dgm:dir/>
          <dgm:animOne val="branch"/>
          <dgm:animLvl val="lvl"/>
          <dgm:resizeHandles/>
        </dgm:presLayoutVars>
      </dgm:prSet>
      <dgm:spPr/>
    </dgm:pt>
    <dgm:pt modelId="{DFC55B99-1B9C-4239-9701-066280DC888C}" type="pres">
      <dgm:prSet presAssocID="{73684B60-F5EE-49DB-AA55-BEECEEE8D449}" presName="hierRoot1" presStyleCnt="0"/>
      <dgm:spPr/>
    </dgm:pt>
    <dgm:pt modelId="{7B01249F-FFC0-49D7-8ABB-666A1F338149}" type="pres">
      <dgm:prSet presAssocID="{73684B60-F5EE-49DB-AA55-BEECEEE8D449}" presName="composite" presStyleCnt="0"/>
      <dgm:spPr/>
    </dgm:pt>
    <dgm:pt modelId="{C36CD1E2-7C86-49E2-8B94-E571331784C7}" type="pres">
      <dgm:prSet presAssocID="{73684B60-F5EE-49DB-AA55-BEECEEE8D449}" presName="background" presStyleLbl="node0" presStyleIdx="0" presStyleCnt="2"/>
      <dgm:spPr/>
    </dgm:pt>
    <dgm:pt modelId="{9D9DD4DF-0E16-462C-BAA1-CBE1091B7688}" type="pres">
      <dgm:prSet presAssocID="{73684B60-F5EE-49DB-AA55-BEECEEE8D449}" presName="text" presStyleLbl="fgAcc0" presStyleIdx="0" presStyleCnt="2">
        <dgm:presLayoutVars>
          <dgm:chPref val="3"/>
        </dgm:presLayoutVars>
      </dgm:prSet>
      <dgm:spPr/>
    </dgm:pt>
    <dgm:pt modelId="{CA17D3C4-4E3A-40E4-A94C-5575716E05EB}" type="pres">
      <dgm:prSet presAssocID="{73684B60-F5EE-49DB-AA55-BEECEEE8D449}" presName="hierChild2" presStyleCnt="0"/>
      <dgm:spPr/>
    </dgm:pt>
    <dgm:pt modelId="{926EAAA9-244D-4316-98A6-EE3F8AA472E1}" type="pres">
      <dgm:prSet presAssocID="{02A33206-E58A-4B7F-8DF0-325A05CABC36}" presName="hierRoot1" presStyleCnt="0"/>
      <dgm:spPr/>
    </dgm:pt>
    <dgm:pt modelId="{02702023-1C58-4A82-856B-9EE96DC34E77}" type="pres">
      <dgm:prSet presAssocID="{02A33206-E58A-4B7F-8DF0-325A05CABC36}" presName="composite" presStyleCnt="0"/>
      <dgm:spPr/>
    </dgm:pt>
    <dgm:pt modelId="{2D544FAC-F9C5-41A6-B114-28CF979CE677}" type="pres">
      <dgm:prSet presAssocID="{02A33206-E58A-4B7F-8DF0-325A05CABC36}" presName="background" presStyleLbl="node0" presStyleIdx="1" presStyleCnt="2"/>
      <dgm:spPr/>
    </dgm:pt>
    <dgm:pt modelId="{E7DE5E45-F3A6-4A61-B7C6-49CEA9AB1A0D}" type="pres">
      <dgm:prSet presAssocID="{02A33206-E58A-4B7F-8DF0-325A05CABC36}" presName="text" presStyleLbl="fgAcc0" presStyleIdx="1" presStyleCnt="2">
        <dgm:presLayoutVars>
          <dgm:chPref val="3"/>
        </dgm:presLayoutVars>
      </dgm:prSet>
      <dgm:spPr/>
    </dgm:pt>
    <dgm:pt modelId="{89F42E0C-4DF4-49A9-9F03-7BA13921C397}" type="pres">
      <dgm:prSet presAssocID="{02A33206-E58A-4B7F-8DF0-325A05CABC36}" presName="hierChild2" presStyleCnt="0"/>
      <dgm:spPr/>
    </dgm:pt>
  </dgm:ptLst>
  <dgm:cxnLst>
    <dgm:cxn modelId="{4A737F44-43DE-4329-A989-A5A984FB62D3}" type="presOf" srcId="{02A33206-E58A-4B7F-8DF0-325A05CABC36}" destId="{E7DE5E45-F3A6-4A61-B7C6-49CEA9AB1A0D}" srcOrd="0" destOrd="0" presId="urn:microsoft.com/office/officeart/2005/8/layout/hierarchy1"/>
    <dgm:cxn modelId="{3F9D7072-79F8-4271-876E-F5144BA3A53A}" type="presOf" srcId="{D8388BED-1D7F-469D-A93A-A075D848A08A}" destId="{72A816B2-0261-4590-A468-4D12DC71DAB2}" srcOrd="0" destOrd="0" presId="urn:microsoft.com/office/officeart/2005/8/layout/hierarchy1"/>
    <dgm:cxn modelId="{706C3182-6199-4ECC-B28C-930561D97CEC}" srcId="{D8388BED-1D7F-469D-A93A-A075D848A08A}" destId="{02A33206-E58A-4B7F-8DF0-325A05CABC36}" srcOrd="1" destOrd="0" parTransId="{712267C8-2599-41F0-94B4-00B1B3C65DA8}" sibTransId="{ACD9AE85-850D-4AE0-802B-CC8577093156}"/>
    <dgm:cxn modelId="{CD20BEB1-52C2-470D-8027-92A84C321E51}" type="presOf" srcId="{73684B60-F5EE-49DB-AA55-BEECEEE8D449}" destId="{9D9DD4DF-0E16-462C-BAA1-CBE1091B7688}" srcOrd="0" destOrd="0" presId="urn:microsoft.com/office/officeart/2005/8/layout/hierarchy1"/>
    <dgm:cxn modelId="{1A8235F2-D190-43AC-A7F6-8FE4DBB6D253}" srcId="{D8388BED-1D7F-469D-A93A-A075D848A08A}" destId="{73684B60-F5EE-49DB-AA55-BEECEEE8D449}" srcOrd="0" destOrd="0" parTransId="{E0952D6B-6123-4A07-9BEA-3866610B749E}" sibTransId="{110ED4EF-754B-4FAB-97F9-2D72346251E3}"/>
    <dgm:cxn modelId="{D7F78261-A92C-4539-9468-CC33DC9802E4}" type="presParOf" srcId="{72A816B2-0261-4590-A468-4D12DC71DAB2}" destId="{DFC55B99-1B9C-4239-9701-066280DC888C}" srcOrd="0" destOrd="0" presId="urn:microsoft.com/office/officeart/2005/8/layout/hierarchy1"/>
    <dgm:cxn modelId="{D74104C9-985F-49A2-A417-A936DC279AC3}" type="presParOf" srcId="{DFC55B99-1B9C-4239-9701-066280DC888C}" destId="{7B01249F-FFC0-49D7-8ABB-666A1F338149}" srcOrd="0" destOrd="0" presId="urn:microsoft.com/office/officeart/2005/8/layout/hierarchy1"/>
    <dgm:cxn modelId="{EBF0B3E5-9ECC-4F6B-B16A-47DE8AAADE59}" type="presParOf" srcId="{7B01249F-FFC0-49D7-8ABB-666A1F338149}" destId="{C36CD1E2-7C86-49E2-8B94-E571331784C7}" srcOrd="0" destOrd="0" presId="urn:microsoft.com/office/officeart/2005/8/layout/hierarchy1"/>
    <dgm:cxn modelId="{2B0732D0-856B-4A76-A7CF-FC848ED87C0B}" type="presParOf" srcId="{7B01249F-FFC0-49D7-8ABB-666A1F338149}" destId="{9D9DD4DF-0E16-462C-BAA1-CBE1091B7688}" srcOrd="1" destOrd="0" presId="urn:microsoft.com/office/officeart/2005/8/layout/hierarchy1"/>
    <dgm:cxn modelId="{ABCFC630-1C85-4DDC-9100-9116FE3ADCC6}" type="presParOf" srcId="{DFC55B99-1B9C-4239-9701-066280DC888C}" destId="{CA17D3C4-4E3A-40E4-A94C-5575716E05EB}" srcOrd="1" destOrd="0" presId="urn:microsoft.com/office/officeart/2005/8/layout/hierarchy1"/>
    <dgm:cxn modelId="{5DC200E3-8295-4E3F-B03D-DF54A58EBDAF}" type="presParOf" srcId="{72A816B2-0261-4590-A468-4D12DC71DAB2}" destId="{926EAAA9-244D-4316-98A6-EE3F8AA472E1}" srcOrd="1" destOrd="0" presId="urn:microsoft.com/office/officeart/2005/8/layout/hierarchy1"/>
    <dgm:cxn modelId="{A99AB998-5675-4D46-BD84-E2C26FBB404C}" type="presParOf" srcId="{926EAAA9-244D-4316-98A6-EE3F8AA472E1}" destId="{02702023-1C58-4A82-856B-9EE96DC34E77}" srcOrd="0" destOrd="0" presId="urn:microsoft.com/office/officeart/2005/8/layout/hierarchy1"/>
    <dgm:cxn modelId="{E5053CD0-732C-4A3A-A3B8-B8A13820E728}" type="presParOf" srcId="{02702023-1C58-4A82-856B-9EE96DC34E77}" destId="{2D544FAC-F9C5-41A6-B114-28CF979CE677}" srcOrd="0" destOrd="0" presId="urn:microsoft.com/office/officeart/2005/8/layout/hierarchy1"/>
    <dgm:cxn modelId="{DF7FFED4-D1E6-47DC-B4EB-1FD4BCC1F079}" type="presParOf" srcId="{02702023-1C58-4A82-856B-9EE96DC34E77}" destId="{E7DE5E45-F3A6-4A61-B7C6-49CEA9AB1A0D}" srcOrd="1" destOrd="0" presId="urn:microsoft.com/office/officeart/2005/8/layout/hierarchy1"/>
    <dgm:cxn modelId="{C0BA5066-2D8C-4F90-B10E-ABB0D0BE9F34}" type="presParOf" srcId="{926EAAA9-244D-4316-98A6-EE3F8AA472E1}" destId="{89F42E0C-4DF4-49A9-9F03-7BA13921C39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3012BE-67E3-45FE-AD44-A7B50D3A993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002F38F-DD66-4CC2-9074-6CCE154D8A91}">
      <dgm:prSet/>
      <dgm:spPr/>
      <dgm:t>
        <a:bodyPr/>
        <a:lstStyle/>
        <a:p>
          <a:r>
            <a:rPr lang="en-US"/>
            <a:t>During the exploration of decomposition trees, it is in- evitable that many subsets of network elements will be en- countered at multiple expandable nodes</a:t>
          </a:r>
        </a:p>
      </dgm:t>
    </dgm:pt>
    <dgm:pt modelId="{C4F40E50-ACEA-4330-B966-E6171B29E72D}" type="parTrans" cxnId="{8759A011-C540-4309-8302-7744B817D013}">
      <dgm:prSet/>
      <dgm:spPr/>
      <dgm:t>
        <a:bodyPr/>
        <a:lstStyle/>
        <a:p>
          <a:endParaRPr lang="en-US"/>
        </a:p>
      </dgm:t>
    </dgm:pt>
    <dgm:pt modelId="{C0D754DE-D32E-40B1-AC03-B40C79EC758D}" type="sibTrans" cxnId="{8759A011-C540-4309-8302-7744B817D013}">
      <dgm:prSet/>
      <dgm:spPr/>
      <dgm:t>
        <a:bodyPr/>
        <a:lstStyle/>
        <a:p>
          <a:endParaRPr lang="en-US"/>
        </a:p>
      </dgm:t>
    </dgm:pt>
    <dgm:pt modelId="{AF5D41DD-5D85-43C3-9718-17E61CEE7CAC}">
      <dgm:prSet/>
      <dgm:spPr/>
      <dgm:t>
        <a:bodyPr/>
        <a:lstStyle/>
        <a:p>
          <a:r>
            <a:rPr lang="en-US"/>
            <a:t>In this section, we reveal two techniques that can significantly help to avoid re- dundant recomputation of such subproblems</a:t>
          </a:r>
        </a:p>
      </dgm:t>
    </dgm:pt>
    <dgm:pt modelId="{2350341D-099F-4AFD-B5B4-D613CD060AAD}" type="parTrans" cxnId="{CBC3BABF-6A4A-48AC-8D2D-072D287162D2}">
      <dgm:prSet/>
      <dgm:spPr/>
      <dgm:t>
        <a:bodyPr/>
        <a:lstStyle/>
        <a:p>
          <a:endParaRPr lang="en-US"/>
        </a:p>
      </dgm:t>
    </dgm:pt>
    <dgm:pt modelId="{E862A922-4D05-45AA-A93D-7B14A1DB0A3D}" type="sibTrans" cxnId="{CBC3BABF-6A4A-48AC-8D2D-072D287162D2}">
      <dgm:prSet/>
      <dgm:spPr/>
      <dgm:t>
        <a:bodyPr/>
        <a:lstStyle/>
        <a:p>
          <a:endParaRPr lang="en-US"/>
        </a:p>
      </dgm:t>
    </dgm:pt>
    <dgm:pt modelId="{0734600B-4B03-40A2-8430-710C620FF23E}" type="pres">
      <dgm:prSet presAssocID="{E13012BE-67E3-45FE-AD44-A7B50D3A993F}" presName="hierChild1" presStyleCnt="0">
        <dgm:presLayoutVars>
          <dgm:chPref val="1"/>
          <dgm:dir/>
          <dgm:animOne val="branch"/>
          <dgm:animLvl val="lvl"/>
          <dgm:resizeHandles/>
        </dgm:presLayoutVars>
      </dgm:prSet>
      <dgm:spPr/>
    </dgm:pt>
    <dgm:pt modelId="{7E199E15-6449-46DF-9C5A-622AACF9C815}" type="pres">
      <dgm:prSet presAssocID="{A002F38F-DD66-4CC2-9074-6CCE154D8A91}" presName="hierRoot1" presStyleCnt="0"/>
      <dgm:spPr/>
    </dgm:pt>
    <dgm:pt modelId="{0750B0F9-E3AA-40A9-A476-6FA87F32D579}" type="pres">
      <dgm:prSet presAssocID="{A002F38F-DD66-4CC2-9074-6CCE154D8A91}" presName="composite" presStyleCnt="0"/>
      <dgm:spPr/>
    </dgm:pt>
    <dgm:pt modelId="{979E44F0-0C78-4C17-AB09-BECEB67B51AD}" type="pres">
      <dgm:prSet presAssocID="{A002F38F-DD66-4CC2-9074-6CCE154D8A91}" presName="background" presStyleLbl="node0" presStyleIdx="0" presStyleCnt="2"/>
      <dgm:spPr/>
    </dgm:pt>
    <dgm:pt modelId="{CC4F93D0-3B0E-4D07-978A-CA1E3254AF9F}" type="pres">
      <dgm:prSet presAssocID="{A002F38F-DD66-4CC2-9074-6CCE154D8A91}" presName="text" presStyleLbl="fgAcc0" presStyleIdx="0" presStyleCnt="2">
        <dgm:presLayoutVars>
          <dgm:chPref val="3"/>
        </dgm:presLayoutVars>
      </dgm:prSet>
      <dgm:spPr/>
    </dgm:pt>
    <dgm:pt modelId="{C554CF00-FD19-4345-94F8-3322779B4A8D}" type="pres">
      <dgm:prSet presAssocID="{A002F38F-DD66-4CC2-9074-6CCE154D8A91}" presName="hierChild2" presStyleCnt="0"/>
      <dgm:spPr/>
    </dgm:pt>
    <dgm:pt modelId="{573758B3-9F35-4B54-93EA-31A6D2EE25E0}" type="pres">
      <dgm:prSet presAssocID="{AF5D41DD-5D85-43C3-9718-17E61CEE7CAC}" presName="hierRoot1" presStyleCnt="0"/>
      <dgm:spPr/>
    </dgm:pt>
    <dgm:pt modelId="{76165129-180F-42DA-8F5A-73599DEA2EAF}" type="pres">
      <dgm:prSet presAssocID="{AF5D41DD-5D85-43C3-9718-17E61CEE7CAC}" presName="composite" presStyleCnt="0"/>
      <dgm:spPr/>
    </dgm:pt>
    <dgm:pt modelId="{574F710D-4FDE-4559-B0BF-82B5521EFB1B}" type="pres">
      <dgm:prSet presAssocID="{AF5D41DD-5D85-43C3-9718-17E61CEE7CAC}" presName="background" presStyleLbl="node0" presStyleIdx="1" presStyleCnt="2"/>
      <dgm:spPr/>
    </dgm:pt>
    <dgm:pt modelId="{3886906E-4B8F-4E0C-8FF4-C59ED71CF4B0}" type="pres">
      <dgm:prSet presAssocID="{AF5D41DD-5D85-43C3-9718-17E61CEE7CAC}" presName="text" presStyleLbl="fgAcc0" presStyleIdx="1" presStyleCnt="2">
        <dgm:presLayoutVars>
          <dgm:chPref val="3"/>
        </dgm:presLayoutVars>
      </dgm:prSet>
      <dgm:spPr/>
    </dgm:pt>
    <dgm:pt modelId="{B33199AB-4EC1-4C2B-914B-E96FFB51F5D9}" type="pres">
      <dgm:prSet presAssocID="{AF5D41DD-5D85-43C3-9718-17E61CEE7CAC}" presName="hierChild2" presStyleCnt="0"/>
      <dgm:spPr/>
    </dgm:pt>
  </dgm:ptLst>
  <dgm:cxnLst>
    <dgm:cxn modelId="{8759A011-C540-4309-8302-7744B817D013}" srcId="{E13012BE-67E3-45FE-AD44-A7B50D3A993F}" destId="{A002F38F-DD66-4CC2-9074-6CCE154D8A91}" srcOrd="0" destOrd="0" parTransId="{C4F40E50-ACEA-4330-B966-E6171B29E72D}" sibTransId="{C0D754DE-D32E-40B1-AC03-B40C79EC758D}"/>
    <dgm:cxn modelId="{0C953A90-4161-48C0-9616-FFE75107D502}" type="presOf" srcId="{AF5D41DD-5D85-43C3-9718-17E61CEE7CAC}" destId="{3886906E-4B8F-4E0C-8FF4-C59ED71CF4B0}" srcOrd="0" destOrd="0" presId="urn:microsoft.com/office/officeart/2005/8/layout/hierarchy1"/>
    <dgm:cxn modelId="{C7ED8AB8-3673-4E87-9CFF-6B7F164C3E82}" type="presOf" srcId="{A002F38F-DD66-4CC2-9074-6CCE154D8A91}" destId="{CC4F93D0-3B0E-4D07-978A-CA1E3254AF9F}" srcOrd="0" destOrd="0" presId="urn:microsoft.com/office/officeart/2005/8/layout/hierarchy1"/>
    <dgm:cxn modelId="{CBC3BABF-6A4A-48AC-8D2D-072D287162D2}" srcId="{E13012BE-67E3-45FE-AD44-A7B50D3A993F}" destId="{AF5D41DD-5D85-43C3-9718-17E61CEE7CAC}" srcOrd="1" destOrd="0" parTransId="{2350341D-099F-4AFD-B5B4-D613CD060AAD}" sibTransId="{E862A922-4D05-45AA-A93D-7B14A1DB0A3D}"/>
    <dgm:cxn modelId="{883A78E3-3FEF-4D7A-A839-30F821F176B8}" type="presOf" srcId="{E13012BE-67E3-45FE-AD44-A7B50D3A993F}" destId="{0734600B-4B03-40A2-8430-710C620FF23E}" srcOrd="0" destOrd="0" presId="urn:microsoft.com/office/officeart/2005/8/layout/hierarchy1"/>
    <dgm:cxn modelId="{DB257DF2-73B3-49A6-8105-D8B35F128032}" type="presParOf" srcId="{0734600B-4B03-40A2-8430-710C620FF23E}" destId="{7E199E15-6449-46DF-9C5A-622AACF9C815}" srcOrd="0" destOrd="0" presId="urn:microsoft.com/office/officeart/2005/8/layout/hierarchy1"/>
    <dgm:cxn modelId="{38AAD5B4-40E1-4BC7-A935-91008637AC37}" type="presParOf" srcId="{7E199E15-6449-46DF-9C5A-622AACF9C815}" destId="{0750B0F9-E3AA-40A9-A476-6FA87F32D579}" srcOrd="0" destOrd="0" presId="urn:microsoft.com/office/officeart/2005/8/layout/hierarchy1"/>
    <dgm:cxn modelId="{A122C5D2-B7B1-4B87-ABAA-C04A3C4DAF3C}" type="presParOf" srcId="{0750B0F9-E3AA-40A9-A476-6FA87F32D579}" destId="{979E44F0-0C78-4C17-AB09-BECEB67B51AD}" srcOrd="0" destOrd="0" presId="urn:microsoft.com/office/officeart/2005/8/layout/hierarchy1"/>
    <dgm:cxn modelId="{9C77C511-2664-40C2-B57E-AE6ED2FAE8F3}" type="presParOf" srcId="{0750B0F9-E3AA-40A9-A476-6FA87F32D579}" destId="{CC4F93D0-3B0E-4D07-978A-CA1E3254AF9F}" srcOrd="1" destOrd="0" presId="urn:microsoft.com/office/officeart/2005/8/layout/hierarchy1"/>
    <dgm:cxn modelId="{A32D9D4F-2562-44D8-AB58-5603111976E2}" type="presParOf" srcId="{7E199E15-6449-46DF-9C5A-622AACF9C815}" destId="{C554CF00-FD19-4345-94F8-3322779B4A8D}" srcOrd="1" destOrd="0" presId="urn:microsoft.com/office/officeart/2005/8/layout/hierarchy1"/>
    <dgm:cxn modelId="{1F557C4B-C91B-4CEA-944C-CE5CE834ABE9}" type="presParOf" srcId="{0734600B-4B03-40A2-8430-710C620FF23E}" destId="{573758B3-9F35-4B54-93EA-31A6D2EE25E0}" srcOrd="1" destOrd="0" presId="urn:microsoft.com/office/officeart/2005/8/layout/hierarchy1"/>
    <dgm:cxn modelId="{5A7DF66F-5A2A-44B4-A977-2DF41D4DF569}" type="presParOf" srcId="{573758B3-9F35-4B54-93EA-31A6D2EE25E0}" destId="{76165129-180F-42DA-8F5A-73599DEA2EAF}" srcOrd="0" destOrd="0" presId="urn:microsoft.com/office/officeart/2005/8/layout/hierarchy1"/>
    <dgm:cxn modelId="{3BCB7F7C-FB7D-4C3C-869E-876F585B41D3}" type="presParOf" srcId="{76165129-180F-42DA-8F5A-73599DEA2EAF}" destId="{574F710D-4FDE-4559-B0BF-82B5521EFB1B}" srcOrd="0" destOrd="0" presId="urn:microsoft.com/office/officeart/2005/8/layout/hierarchy1"/>
    <dgm:cxn modelId="{D9594892-8859-4329-BB21-4468EC31698A}" type="presParOf" srcId="{76165129-180F-42DA-8F5A-73599DEA2EAF}" destId="{3886906E-4B8F-4E0C-8FF4-C59ED71CF4B0}" srcOrd="1" destOrd="0" presId="urn:microsoft.com/office/officeart/2005/8/layout/hierarchy1"/>
    <dgm:cxn modelId="{3A58E0AC-7F55-43A9-9C68-FFC81B967B1D}" type="presParOf" srcId="{573758B3-9F35-4B54-93EA-31A6D2EE25E0}" destId="{B33199AB-4EC1-4C2B-914B-E96FFB51F5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740E64-DC57-498B-B331-A2F6A17AD5B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C223E5C-9CCA-435B-91F9-0BA1A9D714D6}">
      <dgm:prSet/>
      <dgm:spPr/>
      <dgm:t>
        <a:bodyPr/>
        <a:lstStyle/>
        <a:p>
          <a:r>
            <a:rPr lang="en-US" dirty="0"/>
            <a:t>Consider the two partial solutions in </a:t>
          </a:r>
          <a:r>
            <a:rPr lang="en-US" dirty="0">
              <a:latin typeface="Avenir Next LT Pro Light" panose="020F0302020204030204"/>
            </a:rPr>
            <a:t>Tree</a:t>
          </a:r>
          <a:r>
            <a:rPr lang="en-US" dirty="0"/>
            <a:t>, both of which contain a solitary expandable node</a:t>
          </a:r>
        </a:p>
      </dgm:t>
    </dgm:pt>
    <dgm:pt modelId="{3EC70C41-A705-4D73-BA99-C88BF5EA816C}" type="parTrans" cxnId="{D871BF28-A24F-49F4-B071-252D6B9EAA9E}">
      <dgm:prSet/>
      <dgm:spPr/>
      <dgm:t>
        <a:bodyPr/>
        <a:lstStyle/>
        <a:p>
          <a:endParaRPr lang="en-US"/>
        </a:p>
      </dgm:t>
    </dgm:pt>
    <dgm:pt modelId="{C08A6015-ADB3-4CB5-9A70-9D5CD88C2764}" type="sibTrans" cxnId="{D871BF28-A24F-49F4-B071-252D6B9EAA9E}">
      <dgm:prSet/>
      <dgm:spPr/>
      <dgm:t>
        <a:bodyPr/>
        <a:lstStyle/>
        <a:p>
          <a:endParaRPr lang="en-US"/>
        </a:p>
      </dgm:t>
    </dgm:pt>
    <dgm:pt modelId="{6C9FD3BB-49BB-4AA8-9F2E-A6FEACA6A881}">
      <dgm:prSet/>
      <dgm:spPr/>
      <dgm:t>
        <a:bodyPr/>
        <a:lstStyle/>
        <a:p>
          <a:pPr rtl="0"/>
          <a:r>
            <a:rPr lang="en-US" dirty="0"/>
            <a:t>In each tree, the subset </a:t>
          </a:r>
          <a:r>
            <a:rPr lang="en-US" dirty="0">
              <a:latin typeface="Avenir Next LT Pro Light" panose="020F0302020204030204"/>
            </a:rPr>
            <a:t>tree</a:t>
          </a:r>
          <a:r>
            <a:rPr lang="en-US" dirty="0"/>
            <a:t>: Exploiting convexity via binary search for </a:t>
          </a:r>
          <a:r>
            <a:rPr lang="en-US" dirty="0">
              <a:latin typeface="Avenir Next LT Pro Light" panose="020F0302020204030204"/>
            </a:rPr>
            <a:t>singleton  </a:t>
          </a:r>
          <a:r>
            <a:rPr lang="en-US" dirty="0" err="1"/>
            <a:t>expandables</a:t>
          </a:r>
          <a:r>
            <a:rPr lang="en-US" dirty="0"/>
            <a:t>, or dual linear sweep for expandable pairs</a:t>
          </a:r>
        </a:p>
      </dgm:t>
    </dgm:pt>
    <dgm:pt modelId="{72D4604F-2863-435C-B268-24D1F143FB6B}" type="parTrans" cxnId="{DD7F19BA-DDBA-40E2-8286-80C3C51F8605}">
      <dgm:prSet/>
      <dgm:spPr/>
      <dgm:t>
        <a:bodyPr/>
        <a:lstStyle/>
        <a:p>
          <a:endParaRPr lang="en-US"/>
        </a:p>
      </dgm:t>
    </dgm:pt>
    <dgm:pt modelId="{D480D9A0-BC1E-4933-8951-A6404FE74C06}" type="sibTrans" cxnId="{DD7F19BA-DDBA-40E2-8286-80C3C51F8605}">
      <dgm:prSet/>
      <dgm:spPr/>
      <dgm:t>
        <a:bodyPr/>
        <a:lstStyle/>
        <a:p>
          <a:endParaRPr lang="en-US"/>
        </a:p>
      </dgm:t>
    </dgm:pt>
    <dgm:pt modelId="{308113AC-0752-4681-996C-6BDFAAFEB0C2}" type="pres">
      <dgm:prSet presAssocID="{63740E64-DC57-498B-B331-A2F6A17AD5BA}" presName="outerComposite" presStyleCnt="0">
        <dgm:presLayoutVars>
          <dgm:chMax val="5"/>
          <dgm:dir/>
          <dgm:resizeHandles val="exact"/>
        </dgm:presLayoutVars>
      </dgm:prSet>
      <dgm:spPr/>
    </dgm:pt>
    <dgm:pt modelId="{BE381691-7CA2-4627-BD47-A609E1E7C6F0}" type="pres">
      <dgm:prSet presAssocID="{63740E64-DC57-498B-B331-A2F6A17AD5BA}" presName="dummyMaxCanvas" presStyleCnt="0">
        <dgm:presLayoutVars/>
      </dgm:prSet>
      <dgm:spPr/>
    </dgm:pt>
    <dgm:pt modelId="{DED9D37C-4D37-4505-BB63-A2B5B109AB0A}" type="pres">
      <dgm:prSet presAssocID="{63740E64-DC57-498B-B331-A2F6A17AD5BA}" presName="TwoNodes_1" presStyleLbl="node1" presStyleIdx="0" presStyleCnt="2">
        <dgm:presLayoutVars>
          <dgm:bulletEnabled val="1"/>
        </dgm:presLayoutVars>
      </dgm:prSet>
      <dgm:spPr/>
    </dgm:pt>
    <dgm:pt modelId="{D0B0B6B3-A25C-4845-B3CF-59BEEA7D9F78}" type="pres">
      <dgm:prSet presAssocID="{63740E64-DC57-498B-B331-A2F6A17AD5BA}" presName="TwoNodes_2" presStyleLbl="node1" presStyleIdx="1" presStyleCnt="2">
        <dgm:presLayoutVars>
          <dgm:bulletEnabled val="1"/>
        </dgm:presLayoutVars>
      </dgm:prSet>
      <dgm:spPr/>
    </dgm:pt>
    <dgm:pt modelId="{33320262-4702-4121-82F6-449FF10D9831}" type="pres">
      <dgm:prSet presAssocID="{63740E64-DC57-498B-B331-A2F6A17AD5BA}" presName="TwoConn_1-2" presStyleLbl="fgAccFollowNode1" presStyleIdx="0" presStyleCnt="1">
        <dgm:presLayoutVars>
          <dgm:bulletEnabled val="1"/>
        </dgm:presLayoutVars>
      </dgm:prSet>
      <dgm:spPr/>
    </dgm:pt>
    <dgm:pt modelId="{DACEDE00-3031-49F8-BBFC-352D32B4B4C7}" type="pres">
      <dgm:prSet presAssocID="{63740E64-DC57-498B-B331-A2F6A17AD5BA}" presName="TwoNodes_1_text" presStyleLbl="node1" presStyleIdx="1" presStyleCnt="2">
        <dgm:presLayoutVars>
          <dgm:bulletEnabled val="1"/>
        </dgm:presLayoutVars>
      </dgm:prSet>
      <dgm:spPr/>
    </dgm:pt>
    <dgm:pt modelId="{8EC2CB8B-3E29-4BC3-A700-EA03168C6039}" type="pres">
      <dgm:prSet presAssocID="{63740E64-DC57-498B-B331-A2F6A17AD5BA}" presName="TwoNodes_2_text" presStyleLbl="node1" presStyleIdx="1" presStyleCnt="2">
        <dgm:presLayoutVars>
          <dgm:bulletEnabled val="1"/>
        </dgm:presLayoutVars>
      </dgm:prSet>
      <dgm:spPr/>
    </dgm:pt>
  </dgm:ptLst>
  <dgm:cxnLst>
    <dgm:cxn modelId="{D871BF28-A24F-49F4-B071-252D6B9EAA9E}" srcId="{63740E64-DC57-498B-B331-A2F6A17AD5BA}" destId="{1C223E5C-9CCA-435B-91F9-0BA1A9D714D6}" srcOrd="0" destOrd="0" parTransId="{3EC70C41-A705-4D73-BA99-C88BF5EA816C}" sibTransId="{C08A6015-ADB3-4CB5-9A70-9D5CD88C2764}"/>
    <dgm:cxn modelId="{F97AF33F-66C9-4B1A-A3E4-36B527D96BB2}" type="presOf" srcId="{1C223E5C-9CCA-435B-91F9-0BA1A9D714D6}" destId="{DED9D37C-4D37-4505-BB63-A2B5B109AB0A}" srcOrd="0" destOrd="0" presId="urn:microsoft.com/office/officeart/2005/8/layout/vProcess5"/>
    <dgm:cxn modelId="{BB8F816D-7236-49A8-B248-25120DC482BE}" type="presOf" srcId="{63740E64-DC57-498B-B331-A2F6A17AD5BA}" destId="{308113AC-0752-4681-996C-6BDFAAFEB0C2}" srcOrd="0" destOrd="0" presId="urn:microsoft.com/office/officeart/2005/8/layout/vProcess5"/>
    <dgm:cxn modelId="{C79D3254-CB05-4BC0-997B-D6FD4C3E2B8B}" type="presOf" srcId="{1C223E5C-9CCA-435B-91F9-0BA1A9D714D6}" destId="{DACEDE00-3031-49F8-BBFC-352D32B4B4C7}" srcOrd="1" destOrd="0" presId="urn:microsoft.com/office/officeart/2005/8/layout/vProcess5"/>
    <dgm:cxn modelId="{1563DF58-223E-47B5-A85C-CF2396E5A913}" type="presOf" srcId="{C08A6015-ADB3-4CB5-9A70-9D5CD88C2764}" destId="{33320262-4702-4121-82F6-449FF10D9831}" srcOrd="0" destOrd="0" presId="urn:microsoft.com/office/officeart/2005/8/layout/vProcess5"/>
    <dgm:cxn modelId="{8DABD07A-0597-4C3A-B7F5-EB7E82E17417}" type="presOf" srcId="{6C9FD3BB-49BB-4AA8-9F2E-A6FEACA6A881}" destId="{8EC2CB8B-3E29-4BC3-A700-EA03168C6039}" srcOrd="1" destOrd="0" presId="urn:microsoft.com/office/officeart/2005/8/layout/vProcess5"/>
    <dgm:cxn modelId="{4CDC8DAF-3788-494A-BE4E-FA7CD6F6E4D2}" type="presOf" srcId="{6C9FD3BB-49BB-4AA8-9F2E-A6FEACA6A881}" destId="{D0B0B6B3-A25C-4845-B3CF-59BEEA7D9F78}" srcOrd="0" destOrd="0" presId="urn:microsoft.com/office/officeart/2005/8/layout/vProcess5"/>
    <dgm:cxn modelId="{DD7F19BA-DDBA-40E2-8286-80C3C51F8605}" srcId="{63740E64-DC57-498B-B331-A2F6A17AD5BA}" destId="{6C9FD3BB-49BB-4AA8-9F2E-A6FEACA6A881}" srcOrd="1" destOrd="0" parTransId="{72D4604F-2863-435C-B268-24D1F143FB6B}" sibTransId="{D480D9A0-BC1E-4933-8951-A6404FE74C06}"/>
    <dgm:cxn modelId="{5F0C0B5B-777F-4694-847E-3B08C8A6D34D}" type="presParOf" srcId="{308113AC-0752-4681-996C-6BDFAAFEB0C2}" destId="{BE381691-7CA2-4627-BD47-A609E1E7C6F0}" srcOrd="0" destOrd="0" presId="urn:microsoft.com/office/officeart/2005/8/layout/vProcess5"/>
    <dgm:cxn modelId="{4010309D-F23E-41BD-B244-B921C562E988}" type="presParOf" srcId="{308113AC-0752-4681-996C-6BDFAAFEB0C2}" destId="{DED9D37C-4D37-4505-BB63-A2B5B109AB0A}" srcOrd="1" destOrd="0" presId="urn:microsoft.com/office/officeart/2005/8/layout/vProcess5"/>
    <dgm:cxn modelId="{A3077646-0A2F-4920-91E4-60559C28403D}" type="presParOf" srcId="{308113AC-0752-4681-996C-6BDFAAFEB0C2}" destId="{D0B0B6B3-A25C-4845-B3CF-59BEEA7D9F78}" srcOrd="2" destOrd="0" presId="urn:microsoft.com/office/officeart/2005/8/layout/vProcess5"/>
    <dgm:cxn modelId="{F7C53A6A-7E8F-4D8B-9515-990E52113995}" type="presParOf" srcId="{308113AC-0752-4681-996C-6BDFAAFEB0C2}" destId="{33320262-4702-4121-82F6-449FF10D9831}" srcOrd="3" destOrd="0" presId="urn:microsoft.com/office/officeart/2005/8/layout/vProcess5"/>
    <dgm:cxn modelId="{E3BB05CA-9983-4F38-8B96-EB3B6721B956}" type="presParOf" srcId="{308113AC-0752-4681-996C-6BDFAAFEB0C2}" destId="{DACEDE00-3031-49F8-BBFC-352D32B4B4C7}" srcOrd="4" destOrd="0" presId="urn:microsoft.com/office/officeart/2005/8/layout/vProcess5"/>
    <dgm:cxn modelId="{7F0C55AF-FC0B-4063-AC47-98CADF28AF61}" type="presParOf" srcId="{308113AC-0752-4681-996C-6BDFAAFEB0C2}" destId="{8EC2CB8B-3E29-4BC3-A700-EA03168C603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A3E539-8980-412C-86DD-795BA04581C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4E0ABA3-4A06-4C10-BE2A-4AF416B12F51}">
      <dgm:prSet/>
      <dgm:spPr/>
      <dgm:t>
        <a:bodyPr/>
        <a:lstStyle/>
        <a:p>
          <a:r>
            <a:rPr lang="en-US"/>
            <a:t>To evaluate the efficiency of our algorithm, we introduce a benchmark suite containing parameterized electrical circuits of increasing difficulty</a:t>
          </a:r>
        </a:p>
      </dgm:t>
    </dgm:pt>
    <dgm:pt modelId="{F7596311-585A-49E0-886D-602684217F48}" type="parTrans" cxnId="{6D5A5166-BD46-4968-9168-50C38D03DE5C}">
      <dgm:prSet/>
      <dgm:spPr/>
      <dgm:t>
        <a:bodyPr/>
        <a:lstStyle/>
        <a:p>
          <a:endParaRPr lang="en-US"/>
        </a:p>
      </dgm:t>
    </dgm:pt>
    <dgm:pt modelId="{76A7B776-6F21-400E-876B-55057F3CFA16}" type="sibTrans" cxnId="{6D5A5166-BD46-4968-9168-50C38D03DE5C}">
      <dgm:prSet/>
      <dgm:spPr/>
      <dgm:t>
        <a:bodyPr/>
        <a:lstStyle/>
        <a:p>
          <a:endParaRPr lang="en-US"/>
        </a:p>
      </dgm:t>
    </dgm:pt>
    <dgm:pt modelId="{DEB52994-5039-4B4E-B5DD-0740558279BC}">
      <dgm:prSet/>
      <dgm:spPr/>
      <dgm:t>
        <a:bodyPr/>
        <a:lstStyle/>
        <a:p>
          <a:r>
            <a:rPr lang="en-US"/>
            <a:t>For progressively larger values of n, we assign S and fT as follows: 10:  else if 2 = ∅ and max then</a:t>
          </a:r>
        </a:p>
      </dgm:t>
    </dgm:pt>
    <dgm:pt modelId="{704EA704-1592-43E1-B771-D0C240F10BF0}" type="parTrans" cxnId="{29FE90E8-F864-4A5A-A212-962408794DCF}">
      <dgm:prSet/>
      <dgm:spPr/>
      <dgm:t>
        <a:bodyPr/>
        <a:lstStyle/>
        <a:p>
          <a:endParaRPr lang="en-US"/>
        </a:p>
      </dgm:t>
    </dgm:pt>
    <dgm:pt modelId="{EED436C7-DA90-4B5E-9211-56AD7E0503B0}" type="sibTrans" cxnId="{29FE90E8-F864-4A5A-A212-962408794DCF}">
      <dgm:prSet/>
      <dgm:spPr/>
      <dgm:t>
        <a:bodyPr/>
        <a:lstStyle/>
        <a:p>
          <a:endParaRPr lang="en-US"/>
        </a:p>
      </dgm:t>
    </dgm:pt>
    <dgm:pt modelId="{CCE1A79B-DAD6-4BB3-8BBD-B2B821F69091}" type="pres">
      <dgm:prSet presAssocID="{54A3E539-8980-412C-86DD-795BA04581C3}" presName="hierChild1" presStyleCnt="0">
        <dgm:presLayoutVars>
          <dgm:chPref val="1"/>
          <dgm:dir/>
          <dgm:animOne val="branch"/>
          <dgm:animLvl val="lvl"/>
          <dgm:resizeHandles/>
        </dgm:presLayoutVars>
      </dgm:prSet>
      <dgm:spPr/>
    </dgm:pt>
    <dgm:pt modelId="{D21E7C98-9A99-45E5-839F-6FED5CF094CF}" type="pres">
      <dgm:prSet presAssocID="{54E0ABA3-4A06-4C10-BE2A-4AF416B12F51}" presName="hierRoot1" presStyleCnt="0"/>
      <dgm:spPr/>
    </dgm:pt>
    <dgm:pt modelId="{DDCB6872-2000-40A0-812F-D1171B34B81E}" type="pres">
      <dgm:prSet presAssocID="{54E0ABA3-4A06-4C10-BE2A-4AF416B12F51}" presName="composite" presStyleCnt="0"/>
      <dgm:spPr/>
    </dgm:pt>
    <dgm:pt modelId="{B7629361-FA46-4D2B-AFA7-1745EA5D70A9}" type="pres">
      <dgm:prSet presAssocID="{54E0ABA3-4A06-4C10-BE2A-4AF416B12F51}" presName="background" presStyleLbl="node0" presStyleIdx="0" presStyleCnt="2"/>
      <dgm:spPr/>
    </dgm:pt>
    <dgm:pt modelId="{FB7EB462-7344-4B2C-88DE-5F10AABF923F}" type="pres">
      <dgm:prSet presAssocID="{54E0ABA3-4A06-4C10-BE2A-4AF416B12F51}" presName="text" presStyleLbl="fgAcc0" presStyleIdx="0" presStyleCnt="2">
        <dgm:presLayoutVars>
          <dgm:chPref val="3"/>
        </dgm:presLayoutVars>
      </dgm:prSet>
      <dgm:spPr/>
    </dgm:pt>
    <dgm:pt modelId="{1681D832-5CC9-4EB8-91A9-FAD966170328}" type="pres">
      <dgm:prSet presAssocID="{54E0ABA3-4A06-4C10-BE2A-4AF416B12F51}" presName="hierChild2" presStyleCnt="0"/>
      <dgm:spPr/>
    </dgm:pt>
    <dgm:pt modelId="{89A26E8C-24AA-4544-B72A-0F1553A78C99}" type="pres">
      <dgm:prSet presAssocID="{DEB52994-5039-4B4E-B5DD-0740558279BC}" presName="hierRoot1" presStyleCnt="0"/>
      <dgm:spPr/>
    </dgm:pt>
    <dgm:pt modelId="{C1E92596-BD52-4074-9F7E-AA0B96DE9424}" type="pres">
      <dgm:prSet presAssocID="{DEB52994-5039-4B4E-B5DD-0740558279BC}" presName="composite" presStyleCnt="0"/>
      <dgm:spPr/>
    </dgm:pt>
    <dgm:pt modelId="{12F68914-C9CA-4E4F-80AF-034D60DB25B3}" type="pres">
      <dgm:prSet presAssocID="{DEB52994-5039-4B4E-B5DD-0740558279BC}" presName="background" presStyleLbl="node0" presStyleIdx="1" presStyleCnt="2"/>
      <dgm:spPr/>
    </dgm:pt>
    <dgm:pt modelId="{7F169491-A86E-4D11-9534-638EBF464F4A}" type="pres">
      <dgm:prSet presAssocID="{DEB52994-5039-4B4E-B5DD-0740558279BC}" presName="text" presStyleLbl="fgAcc0" presStyleIdx="1" presStyleCnt="2">
        <dgm:presLayoutVars>
          <dgm:chPref val="3"/>
        </dgm:presLayoutVars>
      </dgm:prSet>
      <dgm:spPr/>
    </dgm:pt>
    <dgm:pt modelId="{CF5840E2-D92D-4050-BB3D-564CCA8E53BC}" type="pres">
      <dgm:prSet presAssocID="{DEB52994-5039-4B4E-B5DD-0740558279BC}" presName="hierChild2" presStyleCnt="0"/>
      <dgm:spPr/>
    </dgm:pt>
  </dgm:ptLst>
  <dgm:cxnLst>
    <dgm:cxn modelId="{D0664010-216C-4FE9-80C4-6561E8AF6827}" type="presOf" srcId="{54E0ABA3-4A06-4C10-BE2A-4AF416B12F51}" destId="{FB7EB462-7344-4B2C-88DE-5F10AABF923F}" srcOrd="0" destOrd="0" presId="urn:microsoft.com/office/officeart/2005/8/layout/hierarchy1"/>
    <dgm:cxn modelId="{D985B916-B1E0-4B62-9FEC-AA89BFE74EE5}" type="presOf" srcId="{54A3E539-8980-412C-86DD-795BA04581C3}" destId="{CCE1A79B-DAD6-4BB3-8BBD-B2B821F69091}" srcOrd="0" destOrd="0" presId="urn:microsoft.com/office/officeart/2005/8/layout/hierarchy1"/>
    <dgm:cxn modelId="{6D5A5166-BD46-4968-9168-50C38D03DE5C}" srcId="{54A3E539-8980-412C-86DD-795BA04581C3}" destId="{54E0ABA3-4A06-4C10-BE2A-4AF416B12F51}" srcOrd="0" destOrd="0" parTransId="{F7596311-585A-49E0-886D-602684217F48}" sibTransId="{76A7B776-6F21-400E-876B-55057F3CFA16}"/>
    <dgm:cxn modelId="{98F86CBB-46AE-4774-A970-5D69DFAE70FB}" type="presOf" srcId="{DEB52994-5039-4B4E-B5DD-0740558279BC}" destId="{7F169491-A86E-4D11-9534-638EBF464F4A}" srcOrd="0" destOrd="0" presId="urn:microsoft.com/office/officeart/2005/8/layout/hierarchy1"/>
    <dgm:cxn modelId="{29FE90E8-F864-4A5A-A212-962408794DCF}" srcId="{54A3E539-8980-412C-86DD-795BA04581C3}" destId="{DEB52994-5039-4B4E-B5DD-0740558279BC}" srcOrd="1" destOrd="0" parTransId="{704EA704-1592-43E1-B771-D0C240F10BF0}" sibTransId="{EED436C7-DA90-4B5E-9211-56AD7E0503B0}"/>
    <dgm:cxn modelId="{014419E2-B845-4E11-99B7-61A04AF6D284}" type="presParOf" srcId="{CCE1A79B-DAD6-4BB3-8BBD-B2B821F69091}" destId="{D21E7C98-9A99-45E5-839F-6FED5CF094CF}" srcOrd="0" destOrd="0" presId="urn:microsoft.com/office/officeart/2005/8/layout/hierarchy1"/>
    <dgm:cxn modelId="{4E84FF51-6786-4A27-BA54-B955C93150F0}" type="presParOf" srcId="{D21E7C98-9A99-45E5-839F-6FED5CF094CF}" destId="{DDCB6872-2000-40A0-812F-D1171B34B81E}" srcOrd="0" destOrd="0" presId="urn:microsoft.com/office/officeart/2005/8/layout/hierarchy1"/>
    <dgm:cxn modelId="{C183D411-B0AC-4CA8-B00A-45A956130663}" type="presParOf" srcId="{DDCB6872-2000-40A0-812F-D1171B34B81E}" destId="{B7629361-FA46-4D2B-AFA7-1745EA5D70A9}" srcOrd="0" destOrd="0" presId="urn:microsoft.com/office/officeart/2005/8/layout/hierarchy1"/>
    <dgm:cxn modelId="{D5984D9F-DB73-458D-B628-195FC8D9255B}" type="presParOf" srcId="{DDCB6872-2000-40A0-812F-D1171B34B81E}" destId="{FB7EB462-7344-4B2C-88DE-5F10AABF923F}" srcOrd="1" destOrd="0" presId="urn:microsoft.com/office/officeart/2005/8/layout/hierarchy1"/>
    <dgm:cxn modelId="{6090670A-30D9-404F-A415-E55A93C53DBD}" type="presParOf" srcId="{D21E7C98-9A99-45E5-839F-6FED5CF094CF}" destId="{1681D832-5CC9-4EB8-91A9-FAD966170328}" srcOrd="1" destOrd="0" presId="urn:microsoft.com/office/officeart/2005/8/layout/hierarchy1"/>
    <dgm:cxn modelId="{0DED8D4E-B16E-454F-AC1C-8EBF0922A8C5}" type="presParOf" srcId="{CCE1A79B-DAD6-4BB3-8BBD-B2B821F69091}" destId="{89A26E8C-24AA-4544-B72A-0F1553A78C99}" srcOrd="1" destOrd="0" presId="urn:microsoft.com/office/officeart/2005/8/layout/hierarchy1"/>
    <dgm:cxn modelId="{DB232B0A-0CB9-40FC-9DE2-51BCDFE33D20}" type="presParOf" srcId="{89A26E8C-24AA-4544-B72A-0F1553A78C99}" destId="{C1E92596-BD52-4074-9F7E-AA0B96DE9424}" srcOrd="0" destOrd="0" presId="urn:microsoft.com/office/officeart/2005/8/layout/hierarchy1"/>
    <dgm:cxn modelId="{7271D7CD-32AE-4167-A8FF-3989D5E7E642}" type="presParOf" srcId="{C1E92596-BD52-4074-9F7E-AA0B96DE9424}" destId="{12F68914-C9CA-4E4F-80AF-034D60DB25B3}" srcOrd="0" destOrd="0" presId="urn:microsoft.com/office/officeart/2005/8/layout/hierarchy1"/>
    <dgm:cxn modelId="{866827C5-28E6-4187-BB03-24E7B0CB85C0}" type="presParOf" srcId="{C1E92596-BD52-4074-9F7E-AA0B96DE9424}" destId="{7F169491-A86E-4D11-9534-638EBF464F4A}" srcOrd="1" destOrd="0" presId="urn:microsoft.com/office/officeart/2005/8/layout/hierarchy1"/>
    <dgm:cxn modelId="{337AEC8A-A850-4217-A6AE-83089048ED25}" type="presParOf" srcId="{89A26E8C-24AA-4544-B72A-0F1553A78C99}" destId="{CF5840E2-D92D-4050-BB3D-564CCA8E53B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A543F0-BCC7-42F8-A6C3-01F61C4CE3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2EBCA5-BC26-489D-8AC8-62347E9E66CD}">
      <dgm:prSet/>
      <dgm:spPr/>
      <dgm:t>
        <a:bodyPr/>
        <a:lstStyle/>
        <a:p>
          <a:r>
            <a:rPr lang="en-US" dirty="0"/>
            <a:t>If no expandable node remains, the solution is complete, and is stored along with its associated cost</a:t>
          </a:r>
        </a:p>
      </dgm:t>
    </dgm:pt>
    <dgm:pt modelId="{FA9074C1-60BF-44E1-89A0-1C3EEEBA206E}" type="parTrans" cxnId="{EDB1EEB9-A6ED-400D-B789-5EA4A214E297}">
      <dgm:prSet/>
      <dgm:spPr/>
      <dgm:t>
        <a:bodyPr/>
        <a:lstStyle/>
        <a:p>
          <a:endParaRPr lang="en-US"/>
        </a:p>
      </dgm:t>
    </dgm:pt>
    <dgm:pt modelId="{63C73475-DB5B-4389-B7BC-27A84FB6F689}" type="sibTrans" cxnId="{EDB1EEB9-A6ED-400D-B789-5EA4A214E297}">
      <dgm:prSet/>
      <dgm:spPr/>
      <dgm:t>
        <a:bodyPr/>
        <a:lstStyle/>
        <a:p>
          <a:endParaRPr lang="en-US"/>
        </a:p>
      </dgm:t>
    </dgm:pt>
    <dgm:pt modelId="{6320F255-3106-45AF-8F21-C692C4AEA936}">
      <dgm:prSet/>
      <dgm:spPr/>
      <dgm:t>
        <a:bodyPr/>
        <a:lstStyle/>
        <a:p>
          <a:r>
            <a:rPr lang="en-US" dirty="0"/>
            <a:t>If exactly one expandable node remains , we perform a binary search over </a:t>
          </a:r>
          <a:r>
            <a:rPr lang="en-US" dirty="0">
              <a:latin typeface="Avenir Next LT Pro Light" panose="020F0302020204030204"/>
            </a:rPr>
            <a:t>precomputed</a:t>
          </a:r>
          <a:r>
            <a:rPr lang="en-US" dirty="0"/>
            <a:t> subcircuits to retrieve its replacement</a:t>
          </a:r>
        </a:p>
      </dgm:t>
    </dgm:pt>
    <dgm:pt modelId="{2D6B08C9-6FD6-4D36-B6F4-7BB91DF7E427}" type="parTrans" cxnId="{681605F9-B872-4FA7-9DDA-7670848A392A}">
      <dgm:prSet/>
      <dgm:spPr/>
      <dgm:t>
        <a:bodyPr/>
        <a:lstStyle/>
        <a:p>
          <a:endParaRPr lang="en-US"/>
        </a:p>
      </dgm:t>
    </dgm:pt>
    <dgm:pt modelId="{ED919DF4-377D-4E2E-BA4B-59445B5CAAAF}" type="sibTrans" cxnId="{681605F9-B872-4FA7-9DDA-7670848A392A}">
      <dgm:prSet/>
      <dgm:spPr/>
      <dgm:t>
        <a:bodyPr/>
        <a:lstStyle/>
        <a:p>
          <a:endParaRPr lang="en-US"/>
        </a:p>
      </dgm:t>
    </dgm:pt>
    <dgm:pt modelId="{6EAE667C-44AE-4F87-890B-BC1D51465F11}">
      <dgm:prSet/>
      <dgm:spPr/>
      <dgm:t>
        <a:bodyPr/>
        <a:lstStyle/>
        <a:p>
          <a:r>
            <a:rPr lang="en-US" dirty="0"/>
            <a:t>If exactly two expandable nodes remain , we perform a dual linear sweep over precomputed subcircuits to retrieve their replacements</a:t>
          </a:r>
        </a:p>
      </dgm:t>
    </dgm:pt>
    <dgm:pt modelId="{88AC0884-CB07-405B-8B3E-7AD54220C27D}" type="parTrans" cxnId="{A0444418-85C3-41B5-9215-FEDBE6F092C6}">
      <dgm:prSet/>
      <dgm:spPr/>
      <dgm:t>
        <a:bodyPr/>
        <a:lstStyle/>
        <a:p>
          <a:endParaRPr lang="en-US"/>
        </a:p>
      </dgm:t>
    </dgm:pt>
    <dgm:pt modelId="{67BB34B0-14E7-482C-827D-FBC15CAFAC77}" type="sibTrans" cxnId="{A0444418-85C3-41B5-9215-FEDBE6F092C6}">
      <dgm:prSet/>
      <dgm:spPr/>
      <dgm:t>
        <a:bodyPr/>
        <a:lstStyle/>
        <a:p>
          <a:endParaRPr lang="en-US"/>
        </a:p>
      </dgm:t>
    </dgm:pt>
    <dgm:pt modelId="{719ECC5B-024D-417D-8D75-B351E660AA10}">
      <dgm:prSet/>
      <dgm:spPr/>
      <dgm:t>
        <a:bodyPr/>
        <a:lstStyle/>
        <a:p>
          <a:r>
            <a:rPr lang="en-US" dirty="0"/>
            <a:t>For any other partial solution, we select a node to expand and iterate over its viable </a:t>
          </a:r>
          <a:r>
            <a:rPr lang="en-US" dirty="0">
              <a:latin typeface="Avenir Next LT Pro Light" panose="020F0302020204030204"/>
            </a:rPr>
            <a:t>partitioning</a:t>
          </a:r>
          <a:endParaRPr lang="en-US" dirty="0"/>
        </a:p>
      </dgm:t>
    </dgm:pt>
    <dgm:pt modelId="{CDDD0790-14C4-444A-94C9-DF2C211F6023}" type="parTrans" cxnId="{136B8A0C-B4DA-4BFA-94AE-0040DFA1634A}">
      <dgm:prSet/>
      <dgm:spPr/>
      <dgm:t>
        <a:bodyPr/>
        <a:lstStyle/>
        <a:p>
          <a:endParaRPr lang="en-US"/>
        </a:p>
      </dgm:t>
    </dgm:pt>
    <dgm:pt modelId="{F1E725B1-7F15-4E55-9662-47940260EFD0}" type="sibTrans" cxnId="{136B8A0C-B4DA-4BFA-94AE-0040DFA1634A}">
      <dgm:prSet/>
      <dgm:spPr/>
      <dgm:t>
        <a:bodyPr/>
        <a:lstStyle/>
        <a:p>
          <a:endParaRPr lang="en-US"/>
        </a:p>
      </dgm:t>
    </dgm:pt>
    <dgm:pt modelId="{0F767E7A-C719-4D2F-B172-6CA005AC0428}" type="pres">
      <dgm:prSet presAssocID="{05A543F0-BCC7-42F8-A6C3-01F61C4CE34A}" presName="linear" presStyleCnt="0">
        <dgm:presLayoutVars>
          <dgm:animLvl val="lvl"/>
          <dgm:resizeHandles val="exact"/>
        </dgm:presLayoutVars>
      </dgm:prSet>
      <dgm:spPr/>
    </dgm:pt>
    <dgm:pt modelId="{4EF062D3-43C0-4410-9268-BC389BF4D401}" type="pres">
      <dgm:prSet presAssocID="{3D2EBCA5-BC26-489D-8AC8-62347E9E66CD}" presName="parentText" presStyleLbl="node1" presStyleIdx="0" presStyleCnt="4">
        <dgm:presLayoutVars>
          <dgm:chMax val="0"/>
          <dgm:bulletEnabled val="1"/>
        </dgm:presLayoutVars>
      </dgm:prSet>
      <dgm:spPr/>
    </dgm:pt>
    <dgm:pt modelId="{2AF23B35-49A3-4618-A078-6FEA6A7646CD}" type="pres">
      <dgm:prSet presAssocID="{63C73475-DB5B-4389-B7BC-27A84FB6F689}" presName="spacer" presStyleCnt="0"/>
      <dgm:spPr/>
    </dgm:pt>
    <dgm:pt modelId="{EE06BD79-2AF1-4DB8-9CE3-0CAA1943830D}" type="pres">
      <dgm:prSet presAssocID="{6320F255-3106-45AF-8F21-C692C4AEA936}" presName="parentText" presStyleLbl="node1" presStyleIdx="1" presStyleCnt="4">
        <dgm:presLayoutVars>
          <dgm:chMax val="0"/>
          <dgm:bulletEnabled val="1"/>
        </dgm:presLayoutVars>
      </dgm:prSet>
      <dgm:spPr/>
    </dgm:pt>
    <dgm:pt modelId="{6E4D6AC5-DB46-4A9C-AAE9-864D180632E6}" type="pres">
      <dgm:prSet presAssocID="{ED919DF4-377D-4E2E-BA4B-59445B5CAAAF}" presName="spacer" presStyleCnt="0"/>
      <dgm:spPr/>
    </dgm:pt>
    <dgm:pt modelId="{BAF07C32-5CA0-453C-A22E-A9659828F98A}" type="pres">
      <dgm:prSet presAssocID="{6EAE667C-44AE-4F87-890B-BC1D51465F11}" presName="parentText" presStyleLbl="node1" presStyleIdx="2" presStyleCnt="4">
        <dgm:presLayoutVars>
          <dgm:chMax val="0"/>
          <dgm:bulletEnabled val="1"/>
        </dgm:presLayoutVars>
      </dgm:prSet>
      <dgm:spPr/>
    </dgm:pt>
    <dgm:pt modelId="{916801B0-01A6-4D65-B2FF-AE23153F7230}" type="pres">
      <dgm:prSet presAssocID="{67BB34B0-14E7-482C-827D-FBC15CAFAC77}" presName="spacer" presStyleCnt="0"/>
      <dgm:spPr/>
    </dgm:pt>
    <dgm:pt modelId="{DB04A944-C808-421E-9A67-24A780235AA5}" type="pres">
      <dgm:prSet presAssocID="{719ECC5B-024D-417D-8D75-B351E660AA10}" presName="parentText" presStyleLbl="node1" presStyleIdx="3" presStyleCnt="4">
        <dgm:presLayoutVars>
          <dgm:chMax val="0"/>
          <dgm:bulletEnabled val="1"/>
        </dgm:presLayoutVars>
      </dgm:prSet>
      <dgm:spPr/>
    </dgm:pt>
  </dgm:ptLst>
  <dgm:cxnLst>
    <dgm:cxn modelId="{136B8A0C-B4DA-4BFA-94AE-0040DFA1634A}" srcId="{05A543F0-BCC7-42F8-A6C3-01F61C4CE34A}" destId="{719ECC5B-024D-417D-8D75-B351E660AA10}" srcOrd="3" destOrd="0" parTransId="{CDDD0790-14C4-444A-94C9-DF2C211F6023}" sibTransId="{F1E725B1-7F15-4E55-9662-47940260EFD0}"/>
    <dgm:cxn modelId="{A0444418-85C3-41B5-9215-FEDBE6F092C6}" srcId="{05A543F0-BCC7-42F8-A6C3-01F61C4CE34A}" destId="{6EAE667C-44AE-4F87-890B-BC1D51465F11}" srcOrd="2" destOrd="0" parTransId="{88AC0884-CB07-405B-8B3E-7AD54220C27D}" sibTransId="{67BB34B0-14E7-482C-827D-FBC15CAFAC77}"/>
    <dgm:cxn modelId="{A9BFEA1D-301E-40C6-8490-09128CCF0361}" type="presOf" srcId="{6320F255-3106-45AF-8F21-C692C4AEA936}" destId="{EE06BD79-2AF1-4DB8-9CE3-0CAA1943830D}" srcOrd="0" destOrd="0" presId="urn:microsoft.com/office/officeart/2005/8/layout/vList2"/>
    <dgm:cxn modelId="{EDB1EEB9-A6ED-400D-B789-5EA4A214E297}" srcId="{05A543F0-BCC7-42F8-A6C3-01F61C4CE34A}" destId="{3D2EBCA5-BC26-489D-8AC8-62347E9E66CD}" srcOrd="0" destOrd="0" parTransId="{FA9074C1-60BF-44E1-89A0-1C3EEEBA206E}" sibTransId="{63C73475-DB5B-4389-B7BC-27A84FB6F689}"/>
    <dgm:cxn modelId="{84B1C0BA-D531-44AA-AF91-601A26BD7613}" type="presOf" srcId="{6EAE667C-44AE-4F87-890B-BC1D51465F11}" destId="{BAF07C32-5CA0-453C-A22E-A9659828F98A}" srcOrd="0" destOrd="0" presId="urn:microsoft.com/office/officeart/2005/8/layout/vList2"/>
    <dgm:cxn modelId="{FBF6C6C8-DD65-4C23-8255-DBFF49EB631A}" type="presOf" srcId="{719ECC5B-024D-417D-8D75-B351E660AA10}" destId="{DB04A944-C808-421E-9A67-24A780235AA5}" srcOrd="0" destOrd="0" presId="urn:microsoft.com/office/officeart/2005/8/layout/vList2"/>
    <dgm:cxn modelId="{3472CAE0-DF8E-417B-882C-E18CDDE9E392}" type="presOf" srcId="{05A543F0-BCC7-42F8-A6C3-01F61C4CE34A}" destId="{0F767E7A-C719-4D2F-B172-6CA005AC0428}" srcOrd="0" destOrd="0" presId="urn:microsoft.com/office/officeart/2005/8/layout/vList2"/>
    <dgm:cxn modelId="{FFB903E8-988A-406D-8FD3-5A386977CD5D}" type="presOf" srcId="{3D2EBCA5-BC26-489D-8AC8-62347E9E66CD}" destId="{4EF062D3-43C0-4410-9268-BC389BF4D401}" srcOrd="0" destOrd="0" presId="urn:microsoft.com/office/officeart/2005/8/layout/vList2"/>
    <dgm:cxn modelId="{681605F9-B872-4FA7-9DDA-7670848A392A}" srcId="{05A543F0-BCC7-42F8-A6C3-01F61C4CE34A}" destId="{6320F255-3106-45AF-8F21-C692C4AEA936}" srcOrd="1" destOrd="0" parTransId="{2D6B08C9-6FD6-4D36-B6F4-7BB91DF7E427}" sibTransId="{ED919DF4-377D-4E2E-BA4B-59445B5CAAAF}"/>
    <dgm:cxn modelId="{D3284DBC-1FEC-4746-B116-F928BD54B695}" type="presParOf" srcId="{0F767E7A-C719-4D2F-B172-6CA005AC0428}" destId="{4EF062D3-43C0-4410-9268-BC389BF4D401}" srcOrd="0" destOrd="0" presId="urn:microsoft.com/office/officeart/2005/8/layout/vList2"/>
    <dgm:cxn modelId="{49EEF23B-C5CA-498C-9AB9-4AF4F02E3873}" type="presParOf" srcId="{0F767E7A-C719-4D2F-B172-6CA005AC0428}" destId="{2AF23B35-49A3-4618-A078-6FEA6A7646CD}" srcOrd="1" destOrd="0" presId="urn:microsoft.com/office/officeart/2005/8/layout/vList2"/>
    <dgm:cxn modelId="{AD4F8B27-03D5-43D7-9497-6D46FDD4EDAB}" type="presParOf" srcId="{0F767E7A-C719-4D2F-B172-6CA005AC0428}" destId="{EE06BD79-2AF1-4DB8-9CE3-0CAA1943830D}" srcOrd="2" destOrd="0" presId="urn:microsoft.com/office/officeart/2005/8/layout/vList2"/>
    <dgm:cxn modelId="{B6A6211B-7920-4489-8C18-7D96CAE966BB}" type="presParOf" srcId="{0F767E7A-C719-4D2F-B172-6CA005AC0428}" destId="{6E4D6AC5-DB46-4A9C-AAE9-864D180632E6}" srcOrd="3" destOrd="0" presId="urn:microsoft.com/office/officeart/2005/8/layout/vList2"/>
    <dgm:cxn modelId="{910F5A79-9642-443A-8FDC-FDE67D2069C8}" type="presParOf" srcId="{0F767E7A-C719-4D2F-B172-6CA005AC0428}" destId="{BAF07C32-5CA0-453C-A22E-A9659828F98A}" srcOrd="4" destOrd="0" presId="urn:microsoft.com/office/officeart/2005/8/layout/vList2"/>
    <dgm:cxn modelId="{C5E5CC5C-D8B7-4A64-A661-770EBDDE12B8}" type="presParOf" srcId="{0F767E7A-C719-4D2F-B172-6CA005AC0428}" destId="{916801B0-01A6-4D65-B2FF-AE23153F7230}" srcOrd="5" destOrd="0" presId="urn:microsoft.com/office/officeart/2005/8/layout/vList2"/>
    <dgm:cxn modelId="{0B69EADE-CCE4-40B5-B262-34FEA8D883B6}" type="presParOf" srcId="{0F767E7A-C719-4D2F-B172-6CA005AC0428}" destId="{DB04A944-C808-421E-9A67-24A780235AA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E88285-DFD1-4583-977D-8B27FBEEF89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995EAE2-86F3-40C0-B26F-967F219B34D3}">
      <dgm:prSet/>
      <dgm:spPr/>
      <dgm:t>
        <a:bodyPr/>
        <a:lstStyle/>
        <a:p>
          <a:r>
            <a:rPr lang="en-US"/>
            <a:t>An exhaustively enumerative baseline</a:t>
          </a:r>
        </a:p>
      </dgm:t>
    </dgm:pt>
    <dgm:pt modelId="{422DDA03-1C42-4507-97B3-F6680ABF6697}" type="parTrans" cxnId="{2E82E5CD-4AA9-49EB-B2B5-989645AB32DE}">
      <dgm:prSet/>
      <dgm:spPr/>
      <dgm:t>
        <a:bodyPr/>
        <a:lstStyle/>
        <a:p>
          <a:endParaRPr lang="en-US"/>
        </a:p>
      </dgm:t>
    </dgm:pt>
    <dgm:pt modelId="{EE31763D-6EEF-4508-AF84-3DAA0AAB5A97}" type="sibTrans" cxnId="{2E82E5CD-4AA9-49EB-B2B5-989645AB32DE}">
      <dgm:prSet/>
      <dgm:spPr/>
      <dgm:t>
        <a:bodyPr/>
        <a:lstStyle/>
        <a:p>
          <a:endParaRPr lang="en-US"/>
        </a:p>
      </dgm:t>
    </dgm:pt>
    <dgm:pt modelId="{D525D92D-D209-4846-ACC2-266D837CA35A}">
      <dgm:prSet/>
      <dgm:spPr/>
      <dgm:t>
        <a:bodyPr/>
        <a:lstStyle/>
        <a:p>
          <a:r>
            <a:rPr lang="en-US"/>
            <a:t>A branch-and-bound  version  that  uses  fL and</a:t>
          </a:r>
        </a:p>
      </dgm:t>
    </dgm:pt>
    <dgm:pt modelId="{C032B947-A755-44C1-A886-BD516B3B33C0}" type="parTrans" cxnId="{656BB4F1-0AF8-4CF6-8759-146474AAB437}">
      <dgm:prSet/>
      <dgm:spPr/>
      <dgm:t>
        <a:bodyPr/>
        <a:lstStyle/>
        <a:p>
          <a:endParaRPr lang="en-US"/>
        </a:p>
      </dgm:t>
    </dgm:pt>
    <dgm:pt modelId="{4DAEA733-8E02-4D06-B962-E07BDDF783C2}" type="sibTrans" cxnId="{656BB4F1-0AF8-4CF6-8759-146474AAB437}">
      <dgm:prSet/>
      <dgm:spPr/>
      <dgm:t>
        <a:bodyPr/>
        <a:lstStyle/>
        <a:p>
          <a:endParaRPr lang="en-US"/>
        </a:p>
      </dgm:t>
    </dgm:pt>
    <dgm:pt modelId="{B756596D-C972-4F57-9FDA-DEBFEAF40425}">
      <dgm:prSet/>
      <dgm:spPr/>
      <dgm:t>
        <a:bodyPr/>
        <a:lstStyle/>
        <a:p>
          <a:r>
            <a:rPr lang="en-US"/>
            <a:t>A version that exploits convexity with tabulation</a:t>
          </a:r>
        </a:p>
      </dgm:t>
    </dgm:pt>
    <dgm:pt modelId="{75D89C50-CB6C-454D-8324-4BFC7D65C660}" type="parTrans" cxnId="{7AB57273-EBC5-4E77-9ACC-FDB41FF64CD8}">
      <dgm:prSet/>
      <dgm:spPr/>
      <dgm:t>
        <a:bodyPr/>
        <a:lstStyle/>
        <a:p>
          <a:endParaRPr lang="en-US"/>
        </a:p>
      </dgm:t>
    </dgm:pt>
    <dgm:pt modelId="{233A99F2-7F98-405F-A24A-476FEDD26DB0}" type="sibTrans" cxnId="{7AB57273-EBC5-4E77-9ACC-FDB41FF64CD8}">
      <dgm:prSet/>
      <dgm:spPr/>
      <dgm:t>
        <a:bodyPr/>
        <a:lstStyle/>
        <a:p>
          <a:endParaRPr lang="en-US"/>
        </a:p>
      </dgm:t>
    </dgm:pt>
    <dgm:pt modelId="{1821AB09-C1B9-4845-BCA5-30E8AE35D0D7}">
      <dgm:prSet/>
      <dgm:spPr/>
      <dgm:t>
        <a:bodyPr/>
        <a:lstStyle/>
        <a:p>
          <a:r>
            <a:rPr lang="en-US"/>
            <a:t>Finally, a version that combines all techniques described in this paper</a:t>
          </a:r>
        </a:p>
      </dgm:t>
    </dgm:pt>
    <dgm:pt modelId="{D6D14750-FEC8-4D67-A6D7-EFE66E625E72}" type="parTrans" cxnId="{1CCD09C4-D44F-4CE4-BB3D-625D02FC908B}">
      <dgm:prSet/>
      <dgm:spPr/>
      <dgm:t>
        <a:bodyPr/>
        <a:lstStyle/>
        <a:p>
          <a:endParaRPr lang="en-US"/>
        </a:p>
      </dgm:t>
    </dgm:pt>
    <dgm:pt modelId="{BFC38704-46CF-40C9-8182-4779A61A5249}" type="sibTrans" cxnId="{1CCD09C4-D44F-4CE4-BB3D-625D02FC908B}">
      <dgm:prSet/>
      <dgm:spPr/>
      <dgm:t>
        <a:bodyPr/>
        <a:lstStyle/>
        <a:p>
          <a:endParaRPr lang="en-US"/>
        </a:p>
      </dgm:t>
    </dgm:pt>
    <dgm:pt modelId="{11D74563-AE78-45E7-9426-2B4B89DD8D9F}" type="pres">
      <dgm:prSet presAssocID="{77E88285-DFD1-4583-977D-8B27FBEEF891}" presName="outerComposite" presStyleCnt="0">
        <dgm:presLayoutVars>
          <dgm:chMax val="5"/>
          <dgm:dir/>
          <dgm:resizeHandles val="exact"/>
        </dgm:presLayoutVars>
      </dgm:prSet>
      <dgm:spPr/>
    </dgm:pt>
    <dgm:pt modelId="{F578FCE1-1FC8-4906-AFB8-9CB1E1139B0E}" type="pres">
      <dgm:prSet presAssocID="{77E88285-DFD1-4583-977D-8B27FBEEF891}" presName="dummyMaxCanvas" presStyleCnt="0">
        <dgm:presLayoutVars/>
      </dgm:prSet>
      <dgm:spPr/>
    </dgm:pt>
    <dgm:pt modelId="{239B5E45-460C-4FD4-8529-3AF87AECC362}" type="pres">
      <dgm:prSet presAssocID="{77E88285-DFD1-4583-977D-8B27FBEEF891}" presName="FourNodes_1" presStyleLbl="node1" presStyleIdx="0" presStyleCnt="4">
        <dgm:presLayoutVars>
          <dgm:bulletEnabled val="1"/>
        </dgm:presLayoutVars>
      </dgm:prSet>
      <dgm:spPr/>
    </dgm:pt>
    <dgm:pt modelId="{91C715B8-9E89-44F3-B74B-E2E42281B652}" type="pres">
      <dgm:prSet presAssocID="{77E88285-DFD1-4583-977D-8B27FBEEF891}" presName="FourNodes_2" presStyleLbl="node1" presStyleIdx="1" presStyleCnt="4">
        <dgm:presLayoutVars>
          <dgm:bulletEnabled val="1"/>
        </dgm:presLayoutVars>
      </dgm:prSet>
      <dgm:spPr/>
    </dgm:pt>
    <dgm:pt modelId="{D7D0923A-3AFA-4A59-9EAE-512591AC5FC9}" type="pres">
      <dgm:prSet presAssocID="{77E88285-DFD1-4583-977D-8B27FBEEF891}" presName="FourNodes_3" presStyleLbl="node1" presStyleIdx="2" presStyleCnt="4">
        <dgm:presLayoutVars>
          <dgm:bulletEnabled val="1"/>
        </dgm:presLayoutVars>
      </dgm:prSet>
      <dgm:spPr/>
    </dgm:pt>
    <dgm:pt modelId="{5A190A88-4A92-4B13-B811-EAEE477032F5}" type="pres">
      <dgm:prSet presAssocID="{77E88285-DFD1-4583-977D-8B27FBEEF891}" presName="FourNodes_4" presStyleLbl="node1" presStyleIdx="3" presStyleCnt="4">
        <dgm:presLayoutVars>
          <dgm:bulletEnabled val="1"/>
        </dgm:presLayoutVars>
      </dgm:prSet>
      <dgm:spPr/>
    </dgm:pt>
    <dgm:pt modelId="{021DA120-19FC-4C61-BE47-3921A32044A8}" type="pres">
      <dgm:prSet presAssocID="{77E88285-DFD1-4583-977D-8B27FBEEF891}" presName="FourConn_1-2" presStyleLbl="fgAccFollowNode1" presStyleIdx="0" presStyleCnt="3">
        <dgm:presLayoutVars>
          <dgm:bulletEnabled val="1"/>
        </dgm:presLayoutVars>
      </dgm:prSet>
      <dgm:spPr/>
    </dgm:pt>
    <dgm:pt modelId="{5331A6D2-5B6D-4AED-93CD-95A5DC644B8B}" type="pres">
      <dgm:prSet presAssocID="{77E88285-DFD1-4583-977D-8B27FBEEF891}" presName="FourConn_2-3" presStyleLbl="fgAccFollowNode1" presStyleIdx="1" presStyleCnt="3">
        <dgm:presLayoutVars>
          <dgm:bulletEnabled val="1"/>
        </dgm:presLayoutVars>
      </dgm:prSet>
      <dgm:spPr/>
    </dgm:pt>
    <dgm:pt modelId="{88B5469D-08F4-4AD7-AD53-E08AEA3BBB2C}" type="pres">
      <dgm:prSet presAssocID="{77E88285-DFD1-4583-977D-8B27FBEEF891}" presName="FourConn_3-4" presStyleLbl="fgAccFollowNode1" presStyleIdx="2" presStyleCnt="3">
        <dgm:presLayoutVars>
          <dgm:bulletEnabled val="1"/>
        </dgm:presLayoutVars>
      </dgm:prSet>
      <dgm:spPr/>
    </dgm:pt>
    <dgm:pt modelId="{F22F531B-BAFA-4973-AB31-9495951A4428}" type="pres">
      <dgm:prSet presAssocID="{77E88285-DFD1-4583-977D-8B27FBEEF891}" presName="FourNodes_1_text" presStyleLbl="node1" presStyleIdx="3" presStyleCnt="4">
        <dgm:presLayoutVars>
          <dgm:bulletEnabled val="1"/>
        </dgm:presLayoutVars>
      </dgm:prSet>
      <dgm:spPr/>
    </dgm:pt>
    <dgm:pt modelId="{2F040ECF-B207-46D2-A785-97351D8A96F8}" type="pres">
      <dgm:prSet presAssocID="{77E88285-DFD1-4583-977D-8B27FBEEF891}" presName="FourNodes_2_text" presStyleLbl="node1" presStyleIdx="3" presStyleCnt="4">
        <dgm:presLayoutVars>
          <dgm:bulletEnabled val="1"/>
        </dgm:presLayoutVars>
      </dgm:prSet>
      <dgm:spPr/>
    </dgm:pt>
    <dgm:pt modelId="{1EDBC693-5151-459B-892B-F0932CE057FF}" type="pres">
      <dgm:prSet presAssocID="{77E88285-DFD1-4583-977D-8B27FBEEF891}" presName="FourNodes_3_text" presStyleLbl="node1" presStyleIdx="3" presStyleCnt="4">
        <dgm:presLayoutVars>
          <dgm:bulletEnabled val="1"/>
        </dgm:presLayoutVars>
      </dgm:prSet>
      <dgm:spPr/>
    </dgm:pt>
    <dgm:pt modelId="{1CE59176-3A07-40B1-B1E4-8F4BBEFF22B3}" type="pres">
      <dgm:prSet presAssocID="{77E88285-DFD1-4583-977D-8B27FBEEF891}" presName="FourNodes_4_text" presStyleLbl="node1" presStyleIdx="3" presStyleCnt="4">
        <dgm:presLayoutVars>
          <dgm:bulletEnabled val="1"/>
        </dgm:presLayoutVars>
      </dgm:prSet>
      <dgm:spPr/>
    </dgm:pt>
  </dgm:ptLst>
  <dgm:cxnLst>
    <dgm:cxn modelId="{20481A0D-AADA-488B-9491-52440ECA0ADB}" type="presOf" srcId="{1995EAE2-86F3-40C0-B26F-967F219B34D3}" destId="{239B5E45-460C-4FD4-8529-3AF87AECC362}" srcOrd="0" destOrd="0" presId="urn:microsoft.com/office/officeart/2005/8/layout/vProcess5"/>
    <dgm:cxn modelId="{8D1F611A-E553-4004-844B-1D5819B9D4C2}" type="presOf" srcId="{1821AB09-C1B9-4845-BCA5-30E8AE35D0D7}" destId="{5A190A88-4A92-4B13-B811-EAEE477032F5}" srcOrd="0" destOrd="0" presId="urn:microsoft.com/office/officeart/2005/8/layout/vProcess5"/>
    <dgm:cxn modelId="{F86FFC22-CC72-415E-B9B4-19CC0A3FB94E}" type="presOf" srcId="{77E88285-DFD1-4583-977D-8B27FBEEF891}" destId="{11D74563-AE78-45E7-9426-2B4B89DD8D9F}" srcOrd="0" destOrd="0" presId="urn:microsoft.com/office/officeart/2005/8/layout/vProcess5"/>
    <dgm:cxn modelId="{3419AB63-8D5E-489B-9653-4FEF58FAECA9}" type="presOf" srcId="{B756596D-C972-4F57-9FDA-DEBFEAF40425}" destId="{1EDBC693-5151-459B-892B-F0932CE057FF}" srcOrd="1" destOrd="0" presId="urn:microsoft.com/office/officeart/2005/8/layout/vProcess5"/>
    <dgm:cxn modelId="{A265F343-1C6A-4D25-8A61-3E4D78211C9D}" type="presOf" srcId="{1821AB09-C1B9-4845-BCA5-30E8AE35D0D7}" destId="{1CE59176-3A07-40B1-B1E4-8F4BBEFF22B3}" srcOrd="1" destOrd="0" presId="urn:microsoft.com/office/officeart/2005/8/layout/vProcess5"/>
    <dgm:cxn modelId="{D3717A72-3528-4E6D-BC44-2A09A520AD77}" type="presOf" srcId="{D525D92D-D209-4846-ACC2-266D837CA35A}" destId="{91C715B8-9E89-44F3-B74B-E2E42281B652}" srcOrd="0" destOrd="0" presId="urn:microsoft.com/office/officeart/2005/8/layout/vProcess5"/>
    <dgm:cxn modelId="{7AB57273-EBC5-4E77-9ACC-FDB41FF64CD8}" srcId="{77E88285-DFD1-4583-977D-8B27FBEEF891}" destId="{B756596D-C972-4F57-9FDA-DEBFEAF40425}" srcOrd="2" destOrd="0" parTransId="{75D89C50-CB6C-454D-8324-4BFC7D65C660}" sibTransId="{233A99F2-7F98-405F-A24A-476FEDD26DB0}"/>
    <dgm:cxn modelId="{9FA50699-E906-448B-B73E-96A49D6D6926}" type="presOf" srcId="{D525D92D-D209-4846-ACC2-266D837CA35A}" destId="{2F040ECF-B207-46D2-A785-97351D8A96F8}" srcOrd="1" destOrd="0" presId="urn:microsoft.com/office/officeart/2005/8/layout/vProcess5"/>
    <dgm:cxn modelId="{0BEA3AAB-A05B-4353-87C3-CA9532B0398C}" type="presOf" srcId="{B756596D-C972-4F57-9FDA-DEBFEAF40425}" destId="{D7D0923A-3AFA-4A59-9EAE-512591AC5FC9}" srcOrd="0" destOrd="0" presId="urn:microsoft.com/office/officeart/2005/8/layout/vProcess5"/>
    <dgm:cxn modelId="{69671EB4-8BC9-4564-80BB-973EF731DBDF}" type="presOf" srcId="{4DAEA733-8E02-4D06-B962-E07BDDF783C2}" destId="{5331A6D2-5B6D-4AED-93CD-95A5DC644B8B}" srcOrd="0" destOrd="0" presId="urn:microsoft.com/office/officeart/2005/8/layout/vProcess5"/>
    <dgm:cxn modelId="{1CCD09C4-D44F-4CE4-BB3D-625D02FC908B}" srcId="{77E88285-DFD1-4583-977D-8B27FBEEF891}" destId="{1821AB09-C1B9-4845-BCA5-30E8AE35D0D7}" srcOrd="3" destOrd="0" parTransId="{D6D14750-FEC8-4D67-A6D7-EFE66E625E72}" sibTransId="{BFC38704-46CF-40C9-8182-4779A61A5249}"/>
    <dgm:cxn modelId="{4C45C3C8-4FFE-4302-B545-4E9758B8D66A}" type="presOf" srcId="{233A99F2-7F98-405F-A24A-476FEDD26DB0}" destId="{88B5469D-08F4-4AD7-AD53-E08AEA3BBB2C}" srcOrd="0" destOrd="0" presId="urn:microsoft.com/office/officeart/2005/8/layout/vProcess5"/>
    <dgm:cxn modelId="{2E82E5CD-4AA9-49EB-B2B5-989645AB32DE}" srcId="{77E88285-DFD1-4583-977D-8B27FBEEF891}" destId="{1995EAE2-86F3-40C0-B26F-967F219B34D3}" srcOrd="0" destOrd="0" parTransId="{422DDA03-1C42-4507-97B3-F6680ABF6697}" sibTransId="{EE31763D-6EEF-4508-AF84-3DAA0AAB5A97}"/>
    <dgm:cxn modelId="{E17CA5E8-84B1-4458-B0C4-AE11DF47E0B3}" type="presOf" srcId="{EE31763D-6EEF-4508-AF84-3DAA0AAB5A97}" destId="{021DA120-19FC-4C61-BE47-3921A32044A8}" srcOrd="0" destOrd="0" presId="urn:microsoft.com/office/officeart/2005/8/layout/vProcess5"/>
    <dgm:cxn modelId="{656BB4F1-0AF8-4CF6-8759-146474AAB437}" srcId="{77E88285-DFD1-4583-977D-8B27FBEEF891}" destId="{D525D92D-D209-4846-ACC2-266D837CA35A}" srcOrd="1" destOrd="0" parTransId="{C032B947-A755-44C1-A886-BD516B3B33C0}" sibTransId="{4DAEA733-8E02-4D06-B962-E07BDDF783C2}"/>
    <dgm:cxn modelId="{03AE3EFD-6947-4F82-9045-BABE4C398F9E}" type="presOf" srcId="{1995EAE2-86F3-40C0-B26F-967F219B34D3}" destId="{F22F531B-BAFA-4973-AB31-9495951A4428}" srcOrd="1" destOrd="0" presId="urn:microsoft.com/office/officeart/2005/8/layout/vProcess5"/>
    <dgm:cxn modelId="{4BC10AB3-132D-4B88-B732-3853DA8D7DB7}" type="presParOf" srcId="{11D74563-AE78-45E7-9426-2B4B89DD8D9F}" destId="{F578FCE1-1FC8-4906-AFB8-9CB1E1139B0E}" srcOrd="0" destOrd="0" presId="urn:microsoft.com/office/officeart/2005/8/layout/vProcess5"/>
    <dgm:cxn modelId="{1FEB7ADC-9746-4BC0-B1FC-2238E8389B6F}" type="presParOf" srcId="{11D74563-AE78-45E7-9426-2B4B89DD8D9F}" destId="{239B5E45-460C-4FD4-8529-3AF87AECC362}" srcOrd="1" destOrd="0" presId="urn:microsoft.com/office/officeart/2005/8/layout/vProcess5"/>
    <dgm:cxn modelId="{E8239455-528D-4B6D-9C70-421C43686C38}" type="presParOf" srcId="{11D74563-AE78-45E7-9426-2B4B89DD8D9F}" destId="{91C715B8-9E89-44F3-B74B-E2E42281B652}" srcOrd="2" destOrd="0" presId="urn:microsoft.com/office/officeart/2005/8/layout/vProcess5"/>
    <dgm:cxn modelId="{9C32DF6E-3334-4D8B-BF9E-1CC64E9A2014}" type="presParOf" srcId="{11D74563-AE78-45E7-9426-2B4B89DD8D9F}" destId="{D7D0923A-3AFA-4A59-9EAE-512591AC5FC9}" srcOrd="3" destOrd="0" presId="urn:microsoft.com/office/officeart/2005/8/layout/vProcess5"/>
    <dgm:cxn modelId="{72F4ECC4-E126-4933-93F9-F9FFFA724227}" type="presParOf" srcId="{11D74563-AE78-45E7-9426-2B4B89DD8D9F}" destId="{5A190A88-4A92-4B13-B811-EAEE477032F5}" srcOrd="4" destOrd="0" presId="urn:microsoft.com/office/officeart/2005/8/layout/vProcess5"/>
    <dgm:cxn modelId="{ADE10B48-07AA-4CC5-91DE-7957ABFA65B5}" type="presParOf" srcId="{11D74563-AE78-45E7-9426-2B4B89DD8D9F}" destId="{021DA120-19FC-4C61-BE47-3921A32044A8}" srcOrd="5" destOrd="0" presId="urn:microsoft.com/office/officeart/2005/8/layout/vProcess5"/>
    <dgm:cxn modelId="{19F3E792-A6D2-4176-8A08-7CBAF3014083}" type="presParOf" srcId="{11D74563-AE78-45E7-9426-2B4B89DD8D9F}" destId="{5331A6D2-5B6D-4AED-93CD-95A5DC644B8B}" srcOrd="6" destOrd="0" presId="urn:microsoft.com/office/officeart/2005/8/layout/vProcess5"/>
    <dgm:cxn modelId="{6A4DA0AD-AA7E-4409-B6F9-DE127D886D42}" type="presParOf" srcId="{11D74563-AE78-45E7-9426-2B4B89DD8D9F}" destId="{88B5469D-08F4-4AD7-AD53-E08AEA3BBB2C}" srcOrd="7" destOrd="0" presId="urn:microsoft.com/office/officeart/2005/8/layout/vProcess5"/>
    <dgm:cxn modelId="{8C66CE63-1562-4386-B6B0-3790F935A805}" type="presParOf" srcId="{11D74563-AE78-45E7-9426-2B4B89DD8D9F}" destId="{F22F531B-BAFA-4973-AB31-9495951A4428}" srcOrd="8" destOrd="0" presId="urn:microsoft.com/office/officeart/2005/8/layout/vProcess5"/>
    <dgm:cxn modelId="{9C1C31EC-FD10-4E64-8B91-16A120AE5EA7}" type="presParOf" srcId="{11D74563-AE78-45E7-9426-2B4B89DD8D9F}" destId="{2F040ECF-B207-46D2-A785-97351D8A96F8}" srcOrd="9" destOrd="0" presId="urn:microsoft.com/office/officeart/2005/8/layout/vProcess5"/>
    <dgm:cxn modelId="{E2643975-391A-420A-8D48-7260BC6A81D3}" type="presParOf" srcId="{11D74563-AE78-45E7-9426-2B4B89DD8D9F}" destId="{1EDBC693-5151-459B-892B-F0932CE057FF}" srcOrd="10" destOrd="0" presId="urn:microsoft.com/office/officeart/2005/8/layout/vProcess5"/>
    <dgm:cxn modelId="{3456B458-A56A-4EDF-81E4-0072473A80A2}" type="presParOf" srcId="{11D74563-AE78-45E7-9426-2B4B89DD8D9F}" destId="{1CE59176-3A07-40B1-B1E4-8F4BBEFF22B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F4572D3-87EF-427D-B151-C2D8FE43DFB2}"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07C2F38-5E37-4441-B571-020693D9E362}">
      <dgm:prSet/>
      <dgm:spPr/>
      <dgm:t>
        <a:bodyPr/>
        <a:lstStyle/>
        <a:p>
          <a:r>
            <a:rPr lang="en-US" dirty="0"/>
            <a:t>While our problem statement is crafted to be broadly </a:t>
          </a:r>
          <a:r>
            <a:rPr lang="en-US" dirty="0">
              <a:latin typeface="Avenir Next LT Pro Light" panose="020F0302020204030204"/>
            </a:rPr>
            <a:t>applicable</a:t>
          </a:r>
          <a:r>
            <a:rPr lang="en-US" dirty="0"/>
            <a:t>, certain special cases are more likely to be encountered in practice than others</a:t>
          </a:r>
        </a:p>
      </dgm:t>
    </dgm:pt>
    <dgm:pt modelId="{D5EF4A70-BD3F-4F8E-9A7F-878A0C6ADF2D}" type="parTrans" cxnId="{461A930D-3D95-478F-B1E6-1392ACF26D83}">
      <dgm:prSet/>
      <dgm:spPr/>
      <dgm:t>
        <a:bodyPr/>
        <a:lstStyle/>
        <a:p>
          <a:endParaRPr lang="en-US"/>
        </a:p>
      </dgm:t>
    </dgm:pt>
    <dgm:pt modelId="{4D67D4FC-1E71-4E68-A81A-1996889E7F0F}" type="sibTrans" cxnId="{461A930D-3D95-478F-B1E6-1392ACF26D83}">
      <dgm:prSet/>
      <dgm:spPr/>
      <dgm:t>
        <a:bodyPr/>
        <a:lstStyle/>
        <a:p>
          <a:endParaRPr lang="en-US"/>
        </a:p>
      </dgm:t>
    </dgm:pt>
    <dgm:pt modelId="{FFB76533-8858-4A0B-A870-33950D77859D}">
      <dgm:prSet/>
      <dgm:spPr/>
      <dgm:t>
        <a:bodyPr/>
        <a:lstStyle/>
        <a:p>
          <a:r>
            <a:rPr lang="en-US" dirty="0"/>
            <a:t>Here, we cover two such variations, and discuss strategies to ensure efficient performance</a:t>
          </a:r>
        </a:p>
      </dgm:t>
    </dgm:pt>
    <dgm:pt modelId="{5D327A15-9D08-49B2-A0C4-E940CBC6F268}" type="parTrans" cxnId="{2F7E34D2-06C9-4A39-B964-BB347230F77E}">
      <dgm:prSet/>
      <dgm:spPr/>
      <dgm:t>
        <a:bodyPr/>
        <a:lstStyle/>
        <a:p>
          <a:endParaRPr lang="en-US"/>
        </a:p>
      </dgm:t>
    </dgm:pt>
    <dgm:pt modelId="{238B9029-E771-4182-85ED-09865E4491D9}" type="sibTrans" cxnId="{2F7E34D2-06C9-4A39-B964-BB347230F77E}">
      <dgm:prSet/>
      <dgm:spPr/>
      <dgm:t>
        <a:bodyPr/>
        <a:lstStyle/>
        <a:p>
          <a:endParaRPr lang="en-US"/>
        </a:p>
      </dgm:t>
    </dgm:pt>
    <dgm:pt modelId="{32DC8BF0-A353-4B08-9476-1BA863B9C73D}" type="pres">
      <dgm:prSet presAssocID="{CF4572D3-87EF-427D-B151-C2D8FE43DFB2}" presName="hierChild1" presStyleCnt="0">
        <dgm:presLayoutVars>
          <dgm:chPref val="1"/>
          <dgm:dir/>
          <dgm:animOne val="branch"/>
          <dgm:animLvl val="lvl"/>
          <dgm:resizeHandles/>
        </dgm:presLayoutVars>
      </dgm:prSet>
      <dgm:spPr/>
    </dgm:pt>
    <dgm:pt modelId="{B00938C3-0E14-4640-8EFE-A8AE4F760738}" type="pres">
      <dgm:prSet presAssocID="{407C2F38-5E37-4441-B571-020693D9E362}" presName="hierRoot1" presStyleCnt="0"/>
      <dgm:spPr/>
    </dgm:pt>
    <dgm:pt modelId="{79AFBC17-173D-4516-82F2-476057CC9EBD}" type="pres">
      <dgm:prSet presAssocID="{407C2F38-5E37-4441-B571-020693D9E362}" presName="composite" presStyleCnt="0"/>
      <dgm:spPr/>
    </dgm:pt>
    <dgm:pt modelId="{0E576422-77A6-49A0-AFA1-854B160BA1DE}" type="pres">
      <dgm:prSet presAssocID="{407C2F38-5E37-4441-B571-020693D9E362}" presName="background" presStyleLbl="node0" presStyleIdx="0" presStyleCnt="2"/>
      <dgm:spPr/>
    </dgm:pt>
    <dgm:pt modelId="{700600CA-DACA-4296-8705-FB6F2864BB66}" type="pres">
      <dgm:prSet presAssocID="{407C2F38-5E37-4441-B571-020693D9E362}" presName="text" presStyleLbl="fgAcc0" presStyleIdx="0" presStyleCnt="2">
        <dgm:presLayoutVars>
          <dgm:chPref val="3"/>
        </dgm:presLayoutVars>
      </dgm:prSet>
      <dgm:spPr/>
    </dgm:pt>
    <dgm:pt modelId="{0EBE3BE8-9FE3-4F6F-8702-79C108549DE0}" type="pres">
      <dgm:prSet presAssocID="{407C2F38-5E37-4441-B571-020693D9E362}" presName="hierChild2" presStyleCnt="0"/>
      <dgm:spPr/>
    </dgm:pt>
    <dgm:pt modelId="{A95A20CF-1101-4A70-8222-AC9EBA8C585A}" type="pres">
      <dgm:prSet presAssocID="{FFB76533-8858-4A0B-A870-33950D77859D}" presName="hierRoot1" presStyleCnt="0"/>
      <dgm:spPr/>
    </dgm:pt>
    <dgm:pt modelId="{BEC4BBD3-22E1-44D2-844F-2E2D863D22E0}" type="pres">
      <dgm:prSet presAssocID="{FFB76533-8858-4A0B-A870-33950D77859D}" presName="composite" presStyleCnt="0"/>
      <dgm:spPr/>
    </dgm:pt>
    <dgm:pt modelId="{7FBE3152-F56E-4841-84C8-EB1A06BDE43B}" type="pres">
      <dgm:prSet presAssocID="{FFB76533-8858-4A0B-A870-33950D77859D}" presName="background" presStyleLbl="node0" presStyleIdx="1" presStyleCnt="2"/>
      <dgm:spPr/>
    </dgm:pt>
    <dgm:pt modelId="{B43C95FF-7A02-4DDA-B94A-F8A9CF202A1B}" type="pres">
      <dgm:prSet presAssocID="{FFB76533-8858-4A0B-A870-33950D77859D}" presName="text" presStyleLbl="fgAcc0" presStyleIdx="1" presStyleCnt="2">
        <dgm:presLayoutVars>
          <dgm:chPref val="3"/>
        </dgm:presLayoutVars>
      </dgm:prSet>
      <dgm:spPr/>
    </dgm:pt>
    <dgm:pt modelId="{14BA46E3-D8E1-44B1-877E-3FC6C555FD27}" type="pres">
      <dgm:prSet presAssocID="{FFB76533-8858-4A0B-A870-33950D77859D}" presName="hierChild2" presStyleCnt="0"/>
      <dgm:spPr/>
    </dgm:pt>
  </dgm:ptLst>
  <dgm:cxnLst>
    <dgm:cxn modelId="{461A930D-3D95-478F-B1E6-1392ACF26D83}" srcId="{CF4572D3-87EF-427D-B151-C2D8FE43DFB2}" destId="{407C2F38-5E37-4441-B571-020693D9E362}" srcOrd="0" destOrd="0" parTransId="{D5EF4A70-BD3F-4F8E-9A7F-878A0C6ADF2D}" sibTransId="{4D67D4FC-1E71-4E68-A81A-1996889E7F0F}"/>
    <dgm:cxn modelId="{2C170020-3474-4F08-9CDD-182236F4E6CF}" type="presOf" srcId="{FFB76533-8858-4A0B-A870-33950D77859D}" destId="{B43C95FF-7A02-4DDA-B94A-F8A9CF202A1B}" srcOrd="0" destOrd="0" presId="urn:microsoft.com/office/officeart/2005/8/layout/hierarchy1"/>
    <dgm:cxn modelId="{0FC37190-B912-4E40-AB96-0C567EDD005E}" type="presOf" srcId="{CF4572D3-87EF-427D-B151-C2D8FE43DFB2}" destId="{32DC8BF0-A353-4B08-9476-1BA863B9C73D}" srcOrd="0" destOrd="0" presId="urn:microsoft.com/office/officeart/2005/8/layout/hierarchy1"/>
    <dgm:cxn modelId="{2F7E34D2-06C9-4A39-B964-BB347230F77E}" srcId="{CF4572D3-87EF-427D-B151-C2D8FE43DFB2}" destId="{FFB76533-8858-4A0B-A870-33950D77859D}" srcOrd="1" destOrd="0" parTransId="{5D327A15-9D08-49B2-A0C4-E940CBC6F268}" sibTransId="{238B9029-E771-4182-85ED-09865E4491D9}"/>
    <dgm:cxn modelId="{93A8A8DC-09D6-4B87-BFB4-02FA5A4C17D8}" type="presOf" srcId="{407C2F38-5E37-4441-B571-020693D9E362}" destId="{700600CA-DACA-4296-8705-FB6F2864BB66}" srcOrd="0" destOrd="0" presId="urn:microsoft.com/office/officeart/2005/8/layout/hierarchy1"/>
    <dgm:cxn modelId="{964319A6-7ACA-4B79-951F-684B4366B276}" type="presParOf" srcId="{32DC8BF0-A353-4B08-9476-1BA863B9C73D}" destId="{B00938C3-0E14-4640-8EFE-A8AE4F760738}" srcOrd="0" destOrd="0" presId="urn:microsoft.com/office/officeart/2005/8/layout/hierarchy1"/>
    <dgm:cxn modelId="{DB76E15D-1BC5-481C-9709-4356268B5EB0}" type="presParOf" srcId="{B00938C3-0E14-4640-8EFE-A8AE4F760738}" destId="{79AFBC17-173D-4516-82F2-476057CC9EBD}" srcOrd="0" destOrd="0" presId="urn:microsoft.com/office/officeart/2005/8/layout/hierarchy1"/>
    <dgm:cxn modelId="{6B2BDA84-0ADA-4105-B58B-A122D8F25850}" type="presParOf" srcId="{79AFBC17-173D-4516-82F2-476057CC9EBD}" destId="{0E576422-77A6-49A0-AFA1-854B160BA1DE}" srcOrd="0" destOrd="0" presId="urn:microsoft.com/office/officeart/2005/8/layout/hierarchy1"/>
    <dgm:cxn modelId="{6F82D16D-D53D-40CC-B8ED-5D50999192BC}" type="presParOf" srcId="{79AFBC17-173D-4516-82F2-476057CC9EBD}" destId="{700600CA-DACA-4296-8705-FB6F2864BB66}" srcOrd="1" destOrd="0" presId="urn:microsoft.com/office/officeart/2005/8/layout/hierarchy1"/>
    <dgm:cxn modelId="{678A540C-6824-4F0A-9C88-D80E7043F2B3}" type="presParOf" srcId="{B00938C3-0E14-4640-8EFE-A8AE4F760738}" destId="{0EBE3BE8-9FE3-4F6F-8702-79C108549DE0}" srcOrd="1" destOrd="0" presId="urn:microsoft.com/office/officeart/2005/8/layout/hierarchy1"/>
    <dgm:cxn modelId="{9AF1BE21-5EC6-4DD0-A310-36C92DC4D2A8}" type="presParOf" srcId="{32DC8BF0-A353-4B08-9476-1BA863B9C73D}" destId="{A95A20CF-1101-4A70-8222-AC9EBA8C585A}" srcOrd="1" destOrd="0" presId="urn:microsoft.com/office/officeart/2005/8/layout/hierarchy1"/>
    <dgm:cxn modelId="{FA50A203-DEAC-48E3-9F7A-808CBF6BCA93}" type="presParOf" srcId="{A95A20CF-1101-4A70-8222-AC9EBA8C585A}" destId="{BEC4BBD3-22E1-44D2-844F-2E2D863D22E0}" srcOrd="0" destOrd="0" presId="urn:microsoft.com/office/officeart/2005/8/layout/hierarchy1"/>
    <dgm:cxn modelId="{A85EF2DA-ACD6-4368-A023-115FF91E9F01}" type="presParOf" srcId="{BEC4BBD3-22E1-44D2-844F-2E2D863D22E0}" destId="{7FBE3152-F56E-4841-84C8-EB1A06BDE43B}" srcOrd="0" destOrd="0" presId="urn:microsoft.com/office/officeart/2005/8/layout/hierarchy1"/>
    <dgm:cxn modelId="{834EAA38-31AA-4AEB-AF16-B1993CFE8768}" type="presParOf" srcId="{BEC4BBD3-22E1-44D2-844F-2E2D863D22E0}" destId="{B43C95FF-7A02-4DDA-B94A-F8A9CF202A1B}" srcOrd="1" destOrd="0" presId="urn:microsoft.com/office/officeart/2005/8/layout/hierarchy1"/>
    <dgm:cxn modelId="{B55430C5-6656-4F51-8C62-600AFF6B9531}" type="presParOf" srcId="{A95A20CF-1101-4A70-8222-AC9EBA8C585A}" destId="{14BA46E3-D8E1-44B1-877E-3FC6C555FD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B7B01F-B709-48A5-9E10-325F2E3ED4E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6288B61-A34A-471A-9CD1-752502078F82}">
      <dgm:prSet/>
      <dgm:spPr/>
      <dgm:t>
        <a:bodyPr/>
        <a:lstStyle/>
        <a:p>
          <a:r>
            <a:rPr lang="en-US"/>
            <a:t>Any 0-Ω resistor should be placed at most one level deep</a:t>
          </a:r>
        </a:p>
      </dgm:t>
    </dgm:pt>
    <dgm:pt modelId="{F6A6B8CB-1807-46FC-97E6-207F819FB2DA}" type="parTrans" cxnId="{653E376A-FA6C-4CD9-8597-4B85AF47B6F3}">
      <dgm:prSet/>
      <dgm:spPr/>
      <dgm:t>
        <a:bodyPr/>
        <a:lstStyle/>
        <a:p>
          <a:endParaRPr lang="en-US"/>
        </a:p>
      </dgm:t>
    </dgm:pt>
    <dgm:pt modelId="{73AD80D6-CFA0-4E4F-BDA4-8A79FCCE5090}" type="sibTrans" cxnId="{653E376A-FA6C-4CD9-8597-4B85AF47B6F3}">
      <dgm:prSet/>
      <dgm:spPr/>
      <dgm:t>
        <a:bodyPr/>
        <a:lstStyle/>
        <a:p>
          <a:endParaRPr lang="en-US"/>
        </a:p>
      </dgm:t>
    </dgm:pt>
    <dgm:pt modelId="{526B2B34-59A9-46AE-BA04-5CE7D23AD2E0}">
      <dgm:prSet/>
      <dgm:spPr/>
      <dgm:t>
        <a:bodyPr/>
        <a:lstStyle/>
        <a:p>
          <a:r>
            <a:rPr lang="en-US"/>
            <a:t>Any 0-Ω subcircuit should be at most one element wide</a:t>
          </a:r>
        </a:p>
      </dgm:t>
    </dgm:pt>
    <dgm:pt modelId="{AD9FBE13-620D-4D66-9D85-59995C4E2A07}" type="parTrans" cxnId="{540C97BC-C167-4EE3-A19E-54182EDE46EB}">
      <dgm:prSet/>
      <dgm:spPr/>
      <dgm:t>
        <a:bodyPr/>
        <a:lstStyle/>
        <a:p>
          <a:endParaRPr lang="en-US"/>
        </a:p>
      </dgm:t>
    </dgm:pt>
    <dgm:pt modelId="{4319A512-4625-43F8-9069-26B0AA10306B}" type="sibTrans" cxnId="{540C97BC-C167-4EE3-A19E-54182EDE46EB}">
      <dgm:prSet/>
      <dgm:spPr/>
      <dgm:t>
        <a:bodyPr/>
        <a:lstStyle/>
        <a:p>
          <a:endParaRPr lang="en-US"/>
        </a:p>
      </dgm:t>
    </dgm:pt>
    <dgm:pt modelId="{2DE838B1-2C5A-4811-B916-AA0B2CCF5199}" type="pres">
      <dgm:prSet presAssocID="{AFB7B01F-B709-48A5-9E10-325F2E3ED4E6}" presName="hierChild1" presStyleCnt="0">
        <dgm:presLayoutVars>
          <dgm:chPref val="1"/>
          <dgm:dir/>
          <dgm:animOne val="branch"/>
          <dgm:animLvl val="lvl"/>
          <dgm:resizeHandles/>
        </dgm:presLayoutVars>
      </dgm:prSet>
      <dgm:spPr/>
    </dgm:pt>
    <dgm:pt modelId="{B9DFBE32-894E-4510-AC86-ABE5BB44DC45}" type="pres">
      <dgm:prSet presAssocID="{76288B61-A34A-471A-9CD1-752502078F82}" presName="hierRoot1" presStyleCnt="0"/>
      <dgm:spPr/>
    </dgm:pt>
    <dgm:pt modelId="{5FBAD22E-BC52-40F1-B2ED-5D4265BD9F2F}" type="pres">
      <dgm:prSet presAssocID="{76288B61-A34A-471A-9CD1-752502078F82}" presName="composite" presStyleCnt="0"/>
      <dgm:spPr/>
    </dgm:pt>
    <dgm:pt modelId="{5CE910FC-A4B1-479A-A720-1FED0C573F82}" type="pres">
      <dgm:prSet presAssocID="{76288B61-A34A-471A-9CD1-752502078F82}" presName="background" presStyleLbl="node0" presStyleIdx="0" presStyleCnt="2"/>
      <dgm:spPr/>
    </dgm:pt>
    <dgm:pt modelId="{62DDE2A7-6286-4B79-97E7-796359B3460D}" type="pres">
      <dgm:prSet presAssocID="{76288B61-A34A-471A-9CD1-752502078F82}" presName="text" presStyleLbl="fgAcc0" presStyleIdx="0" presStyleCnt="2">
        <dgm:presLayoutVars>
          <dgm:chPref val="3"/>
        </dgm:presLayoutVars>
      </dgm:prSet>
      <dgm:spPr/>
    </dgm:pt>
    <dgm:pt modelId="{03D18290-13D3-45FC-B553-4B42A21B470F}" type="pres">
      <dgm:prSet presAssocID="{76288B61-A34A-471A-9CD1-752502078F82}" presName="hierChild2" presStyleCnt="0"/>
      <dgm:spPr/>
    </dgm:pt>
    <dgm:pt modelId="{282960D2-A6CD-438E-96DF-454B6D6591FE}" type="pres">
      <dgm:prSet presAssocID="{526B2B34-59A9-46AE-BA04-5CE7D23AD2E0}" presName="hierRoot1" presStyleCnt="0"/>
      <dgm:spPr/>
    </dgm:pt>
    <dgm:pt modelId="{BC90E9F4-FF3B-40AE-B8D1-2AD91BA90B7E}" type="pres">
      <dgm:prSet presAssocID="{526B2B34-59A9-46AE-BA04-5CE7D23AD2E0}" presName="composite" presStyleCnt="0"/>
      <dgm:spPr/>
    </dgm:pt>
    <dgm:pt modelId="{43ED5E58-00AF-4AE9-B1C3-10B7126E8A49}" type="pres">
      <dgm:prSet presAssocID="{526B2B34-59A9-46AE-BA04-5CE7D23AD2E0}" presName="background" presStyleLbl="node0" presStyleIdx="1" presStyleCnt="2"/>
      <dgm:spPr/>
    </dgm:pt>
    <dgm:pt modelId="{12633C41-EA63-4BB6-A592-FC0498EAE44D}" type="pres">
      <dgm:prSet presAssocID="{526B2B34-59A9-46AE-BA04-5CE7D23AD2E0}" presName="text" presStyleLbl="fgAcc0" presStyleIdx="1" presStyleCnt="2">
        <dgm:presLayoutVars>
          <dgm:chPref val="3"/>
        </dgm:presLayoutVars>
      </dgm:prSet>
      <dgm:spPr/>
    </dgm:pt>
    <dgm:pt modelId="{07F243D2-7EB0-499A-9E22-2D1AAD74303A}" type="pres">
      <dgm:prSet presAssocID="{526B2B34-59A9-46AE-BA04-5CE7D23AD2E0}" presName="hierChild2" presStyleCnt="0"/>
      <dgm:spPr/>
    </dgm:pt>
  </dgm:ptLst>
  <dgm:cxnLst>
    <dgm:cxn modelId="{3E288C27-CE13-4178-B02C-B478E987AF0E}" type="presOf" srcId="{76288B61-A34A-471A-9CD1-752502078F82}" destId="{62DDE2A7-6286-4B79-97E7-796359B3460D}" srcOrd="0" destOrd="0" presId="urn:microsoft.com/office/officeart/2005/8/layout/hierarchy1"/>
    <dgm:cxn modelId="{653E376A-FA6C-4CD9-8597-4B85AF47B6F3}" srcId="{AFB7B01F-B709-48A5-9E10-325F2E3ED4E6}" destId="{76288B61-A34A-471A-9CD1-752502078F82}" srcOrd="0" destOrd="0" parTransId="{F6A6B8CB-1807-46FC-97E6-207F819FB2DA}" sibTransId="{73AD80D6-CFA0-4E4F-BDA4-8A79FCCE5090}"/>
    <dgm:cxn modelId="{540C97BC-C167-4EE3-A19E-54182EDE46EB}" srcId="{AFB7B01F-B709-48A5-9E10-325F2E3ED4E6}" destId="{526B2B34-59A9-46AE-BA04-5CE7D23AD2E0}" srcOrd="1" destOrd="0" parTransId="{AD9FBE13-620D-4D66-9D85-59995C4E2A07}" sibTransId="{4319A512-4625-43F8-9069-26B0AA10306B}"/>
    <dgm:cxn modelId="{84841ED0-68DB-4CAC-B60C-6CCAE777E415}" type="presOf" srcId="{526B2B34-59A9-46AE-BA04-5CE7D23AD2E0}" destId="{12633C41-EA63-4BB6-A592-FC0498EAE44D}" srcOrd="0" destOrd="0" presId="urn:microsoft.com/office/officeart/2005/8/layout/hierarchy1"/>
    <dgm:cxn modelId="{5C20ADE6-B3CD-4B5E-8D35-9B06B95F2DD1}" type="presOf" srcId="{AFB7B01F-B709-48A5-9E10-325F2E3ED4E6}" destId="{2DE838B1-2C5A-4811-B916-AA0B2CCF5199}" srcOrd="0" destOrd="0" presId="urn:microsoft.com/office/officeart/2005/8/layout/hierarchy1"/>
    <dgm:cxn modelId="{D32F9223-8CB9-4FB4-926D-EC07DB802027}" type="presParOf" srcId="{2DE838B1-2C5A-4811-B916-AA0B2CCF5199}" destId="{B9DFBE32-894E-4510-AC86-ABE5BB44DC45}" srcOrd="0" destOrd="0" presId="urn:microsoft.com/office/officeart/2005/8/layout/hierarchy1"/>
    <dgm:cxn modelId="{7281D73F-090B-4D4C-B8E5-BC01E762367C}" type="presParOf" srcId="{B9DFBE32-894E-4510-AC86-ABE5BB44DC45}" destId="{5FBAD22E-BC52-40F1-B2ED-5D4265BD9F2F}" srcOrd="0" destOrd="0" presId="urn:microsoft.com/office/officeart/2005/8/layout/hierarchy1"/>
    <dgm:cxn modelId="{7D9CC2D9-CD72-460F-8B92-7BFEA259D98C}" type="presParOf" srcId="{5FBAD22E-BC52-40F1-B2ED-5D4265BD9F2F}" destId="{5CE910FC-A4B1-479A-A720-1FED0C573F82}" srcOrd="0" destOrd="0" presId="urn:microsoft.com/office/officeart/2005/8/layout/hierarchy1"/>
    <dgm:cxn modelId="{E92E08D5-D7CF-4E30-9492-F04EC1AE2BED}" type="presParOf" srcId="{5FBAD22E-BC52-40F1-B2ED-5D4265BD9F2F}" destId="{62DDE2A7-6286-4B79-97E7-796359B3460D}" srcOrd="1" destOrd="0" presId="urn:microsoft.com/office/officeart/2005/8/layout/hierarchy1"/>
    <dgm:cxn modelId="{000A2933-C10C-4F30-89CF-36CD3B974174}" type="presParOf" srcId="{B9DFBE32-894E-4510-AC86-ABE5BB44DC45}" destId="{03D18290-13D3-45FC-B553-4B42A21B470F}" srcOrd="1" destOrd="0" presId="urn:microsoft.com/office/officeart/2005/8/layout/hierarchy1"/>
    <dgm:cxn modelId="{334E5124-08E7-4822-8B0D-67852C331BC8}" type="presParOf" srcId="{2DE838B1-2C5A-4811-B916-AA0B2CCF5199}" destId="{282960D2-A6CD-438E-96DF-454B6D6591FE}" srcOrd="1" destOrd="0" presId="urn:microsoft.com/office/officeart/2005/8/layout/hierarchy1"/>
    <dgm:cxn modelId="{589C484F-9089-4794-8709-2CB66978D412}" type="presParOf" srcId="{282960D2-A6CD-438E-96DF-454B6D6591FE}" destId="{BC90E9F4-FF3B-40AE-B8D1-2AD91BA90B7E}" srcOrd="0" destOrd="0" presId="urn:microsoft.com/office/officeart/2005/8/layout/hierarchy1"/>
    <dgm:cxn modelId="{87B37FB9-2CBB-4806-8AC9-46365112B42F}" type="presParOf" srcId="{BC90E9F4-FF3B-40AE-B8D1-2AD91BA90B7E}" destId="{43ED5E58-00AF-4AE9-B1C3-10B7126E8A49}" srcOrd="0" destOrd="0" presId="urn:microsoft.com/office/officeart/2005/8/layout/hierarchy1"/>
    <dgm:cxn modelId="{2292B071-0D32-4079-A9C7-61EF3E920510}" type="presParOf" srcId="{BC90E9F4-FF3B-40AE-B8D1-2AD91BA90B7E}" destId="{12633C41-EA63-4BB6-A592-FC0498EAE44D}" srcOrd="1" destOrd="0" presId="urn:microsoft.com/office/officeart/2005/8/layout/hierarchy1"/>
    <dgm:cxn modelId="{1E6F1713-030E-4E7A-8522-3565882D2494}" type="presParOf" srcId="{282960D2-A6CD-438E-96DF-454B6D6591FE}" destId="{07F243D2-7EB0-499A-9E22-2D1AAD74303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D5E26D-627C-43C8-8E82-B7895D8E31F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91A9C00-E425-4865-A6A1-D46CF7D43C6A}">
      <dgm:prSet/>
      <dgm:spPr/>
      <dgm:t>
        <a:bodyPr/>
        <a:lstStyle/>
        <a:p>
          <a:r>
            <a:rPr lang="en-US" dirty="0"/>
            <a:t>We believe that the study of topological network </a:t>
          </a:r>
          <a:r>
            <a:rPr lang="en-US" dirty="0">
              <a:latin typeface="Avenir Next LT Pro Light" panose="020F0302020204030204"/>
            </a:rPr>
            <a:t>optimization</a:t>
          </a:r>
          <a:r>
            <a:rPr lang="en-US" dirty="0"/>
            <a:t> will continue to be an attractive area for future work</a:t>
          </a:r>
        </a:p>
      </dgm:t>
    </dgm:pt>
    <dgm:pt modelId="{32F97CA9-16D4-4AA9-8DA7-0902FA31B923}" type="parTrans" cxnId="{96B8FBF9-7386-4980-8E5B-5486206DAC2A}">
      <dgm:prSet/>
      <dgm:spPr/>
      <dgm:t>
        <a:bodyPr/>
        <a:lstStyle/>
        <a:p>
          <a:endParaRPr lang="en-US"/>
        </a:p>
      </dgm:t>
    </dgm:pt>
    <dgm:pt modelId="{1EC0A492-0B87-477B-8586-82475F0F9261}" type="sibTrans" cxnId="{96B8FBF9-7386-4980-8E5B-5486206DAC2A}">
      <dgm:prSet/>
      <dgm:spPr/>
      <dgm:t>
        <a:bodyPr/>
        <a:lstStyle/>
        <a:p>
          <a:endParaRPr lang="en-US"/>
        </a:p>
      </dgm:t>
    </dgm:pt>
    <dgm:pt modelId="{D0BB65A9-28B0-4BFB-8E57-F195FE2B06B8}">
      <dgm:prSet/>
      <dgm:spPr/>
      <dgm:t>
        <a:bodyPr/>
        <a:lstStyle/>
        <a:p>
          <a:r>
            <a:rPr lang="en-US" dirty="0"/>
            <a:t>One possible avenue of research is to broaden the </a:t>
          </a:r>
          <a:r>
            <a:rPr lang="en-US" dirty="0">
              <a:latin typeface="Avenir Next LT Pro Light" panose="020F0302020204030204"/>
            </a:rPr>
            <a:t>application</a:t>
          </a:r>
          <a:r>
            <a:rPr lang="en-US" dirty="0"/>
            <a:t> of tabulation to the case of three or more expandable nodes</a:t>
          </a:r>
        </a:p>
      </dgm:t>
    </dgm:pt>
    <dgm:pt modelId="{73550EF0-0F68-4460-900B-D6A65DFDBC81}" type="parTrans" cxnId="{FE811EF5-BF47-4EED-8CBF-DD3C3F7F3BF9}">
      <dgm:prSet/>
      <dgm:spPr/>
      <dgm:t>
        <a:bodyPr/>
        <a:lstStyle/>
        <a:p>
          <a:endParaRPr lang="en-US"/>
        </a:p>
      </dgm:t>
    </dgm:pt>
    <dgm:pt modelId="{CC286C29-FD1A-4EF7-9C98-8ED29CC29831}" type="sibTrans" cxnId="{FE811EF5-BF47-4EED-8CBF-DD3C3F7F3BF9}">
      <dgm:prSet/>
      <dgm:spPr/>
      <dgm:t>
        <a:bodyPr/>
        <a:lstStyle/>
        <a:p>
          <a:endParaRPr lang="en-US"/>
        </a:p>
      </dgm:t>
    </dgm:pt>
    <dgm:pt modelId="{B72D7795-E148-4759-A519-68CFFBFABE4D}" type="pres">
      <dgm:prSet presAssocID="{09D5E26D-627C-43C8-8E82-B7895D8E31F8}" presName="hierChild1" presStyleCnt="0">
        <dgm:presLayoutVars>
          <dgm:chPref val="1"/>
          <dgm:dir/>
          <dgm:animOne val="branch"/>
          <dgm:animLvl val="lvl"/>
          <dgm:resizeHandles/>
        </dgm:presLayoutVars>
      </dgm:prSet>
      <dgm:spPr/>
    </dgm:pt>
    <dgm:pt modelId="{42D5E341-6DC4-4C74-873C-403A80F5428B}" type="pres">
      <dgm:prSet presAssocID="{891A9C00-E425-4865-A6A1-D46CF7D43C6A}" presName="hierRoot1" presStyleCnt="0"/>
      <dgm:spPr/>
    </dgm:pt>
    <dgm:pt modelId="{D7AC47D1-0548-42C2-9C2E-227DAD7BA06E}" type="pres">
      <dgm:prSet presAssocID="{891A9C00-E425-4865-A6A1-D46CF7D43C6A}" presName="composite" presStyleCnt="0"/>
      <dgm:spPr/>
    </dgm:pt>
    <dgm:pt modelId="{07724E71-F5CF-44DE-94E0-CE4BEED0EF88}" type="pres">
      <dgm:prSet presAssocID="{891A9C00-E425-4865-A6A1-D46CF7D43C6A}" presName="background" presStyleLbl="node0" presStyleIdx="0" presStyleCnt="2"/>
      <dgm:spPr/>
    </dgm:pt>
    <dgm:pt modelId="{E34F15A6-7599-44C5-A30E-CFA60950351A}" type="pres">
      <dgm:prSet presAssocID="{891A9C00-E425-4865-A6A1-D46CF7D43C6A}" presName="text" presStyleLbl="fgAcc0" presStyleIdx="0" presStyleCnt="2">
        <dgm:presLayoutVars>
          <dgm:chPref val="3"/>
        </dgm:presLayoutVars>
      </dgm:prSet>
      <dgm:spPr/>
    </dgm:pt>
    <dgm:pt modelId="{390544E7-3DB0-4787-B1C8-676F66250D8B}" type="pres">
      <dgm:prSet presAssocID="{891A9C00-E425-4865-A6A1-D46CF7D43C6A}" presName="hierChild2" presStyleCnt="0"/>
      <dgm:spPr/>
    </dgm:pt>
    <dgm:pt modelId="{758C5BE7-B120-4EB6-A26D-2EA5DADE618F}" type="pres">
      <dgm:prSet presAssocID="{D0BB65A9-28B0-4BFB-8E57-F195FE2B06B8}" presName="hierRoot1" presStyleCnt="0"/>
      <dgm:spPr/>
    </dgm:pt>
    <dgm:pt modelId="{C7A5D3D8-B237-4E4E-80D5-BD9467A978FC}" type="pres">
      <dgm:prSet presAssocID="{D0BB65A9-28B0-4BFB-8E57-F195FE2B06B8}" presName="composite" presStyleCnt="0"/>
      <dgm:spPr/>
    </dgm:pt>
    <dgm:pt modelId="{380B8397-9379-4FD0-89C3-5F6F5FE2787E}" type="pres">
      <dgm:prSet presAssocID="{D0BB65A9-28B0-4BFB-8E57-F195FE2B06B8}" presName="background" presStyleLbl="node0" presStyleIdx="1" presStyleCnt="2"/>
      <dgm:spPr/>
    </dgm:pt>
    <dgm:pt modelId="{E5198C5C-0966-4065-8E56-B0C803275755}" type="pres">
      <dgm:prSet presAssocID="{D0BB65A9-28B0-4BFB-8E57-F195FE2B06B8}" presName="text" presStyleLbl="fgAcc0" presStyleIdx="1" presStyleCnt="2">
        <dgm:presLayoutVars>
          <dgm:chPref val="3"/>
        </dgm:presLayoutVars>
      </dgm:prSet>
      <dgm:spPr/>
    </dgm:pt>
    <dgm:pt modelId="{34781331-3945-412F-B32C-9B8B2C2191D6}" type="pres">
      <dgm:prSet presAssocID="{D0BB65A9-28B0-4BFB-8E57-F195FE2B06B8}" presName="hierChild2" presStyleCnt="0"/>
      <dgm:spPr/>
    </dgm:pt>
  </dgm:ptLst>
  <dgm:cxnLst>
    <dgm:cxn modelId="{69818AAD-3D3A-47E1-9EDD-FE16DF732116}" type="presOf" srcId="{D0BB65A9-28B0-4BFB-8E57-F195FE2B06B8}" destId="{E5198C5C-0966-4065-8E56-B0C803275755}" srcOrd="0" destOrd="0" presId="urn:microsoft.com/office/officeart/2005/8/layout/hierarchy1"/>
    <dgm:cxn modelId="{1DFB7CC5-6225-496B-B58B-84A432896089}" type="presOf" srcId="{09D5E26D-627C-43C8-8E82-B7895D8E31F8}" destId="{B72D7795-E148-4759-A519-68CFFBFABE4D}" srcOrd="0" destOrd="0" presId="urn:microsoft.com/office/officeart/2005/8/layout/hierarchy1"/>
    <dgm:cxn modelId="{C234E5D9-5D64-4162-9C1C-BE334E152F0E}" type="presOf" srcId="{891A9C00-E425-4865-A6A1-D46CF7D43C6A}" destId="{E34F15A6-7599-44C5-A30E-CFA60950351A}" srcOrd="0" destOrd="0" presId="urn:microsoft.com/office/officeart/2005/8/layout/hierarchy1"/>
    <dgm:cxn modelId="{FE811EF5-BF47-4EED-8CBF-DD3C3F7F3BF9}" srcId="{09D5E26D-627C-43C8-8E82-B7895D8E31F8}" destId="{D0BB65A9-28B0-4BFB-8E57-F195FE2B06B8}" srcOrd="1" destOrd="0" parTransId="{73550EF0-0F68-4460-900B-D6A65DFDBC81}" sibTransId="{CC286C29-FD1A-4EF7-9C98-8ED29CC29831}"/>
    <dgm:cxn modelId="{96B8FBF9-7386-4980-8E5B-5486206DAC2A}" srcId="{09D5E26D-627C-43C8-8E82-B7895D8E31F8}" destId="{891A9C00-E425-4865-A6A1-D46CF7D43C6A}" srcOrd="0" destOrd="0" parTransId="{32F97CA9-16D4-4AA9-8DA7-0902FA31B923}" sibTransId="{1EC0A492-0B87-477B-8586-82475F0F9261}"/>
    <dgm:cxn modelId="{B9DBE887-D9CF-4F92-AB7D-99384BF98B3A}" type="presParOf" srcId="{B72D7795-E148-4759-A519-68CFFBFABE4D}" destId="{42D5E341-6DC4-4C74-873C-403A80F5428B}" srcOrd="0" destOrd="0" presId="urn:microsoft.com/office/officeart/2005/8/layout/hierarchy1"/>
    <dgm:cxn modelId="{86B12FA7-E89F-4F1B-991D-4A4AAA9FC882}" type="presParOf" srcId="{42D5E341-6DC4-4C74-873C-403A80F5428B}" destId="{D7AC47D1-0548-42C2-9C2E-227DAD7BA06E}" srcOrd="0" destOrd="0" presId="urn:microsoft.com/office/officeart/2005/8/layout/hierarchy1"/>
    <dgm:cxn modelId="{45B9AABB-E9CF-45BA-BE8D-B94B607375B1}" type="presParOf" srcId="{D7AC47D1-0548-42C2-9C2E-227DAD7BA06E}" destId="{07724E71-F5CF-44DE-94E0-CE4BEED0EF88}" srcOrd="0" destOrd="0" presId="urn:microsoft.com/office/officeart/2005/8/layout/hierarchy1"/>
    <dgm:cxn modelId="{730508F6-A62C-479C-A232-9669CC106D43}" type="presParOf" srcId="{D7AC47D1-0548-42C2-9C2E-227DAD7BA06E}" destId="{E34F15A6-7599-44C5-A30E-CFA60950351A}" srcOrd="1" destOrd="0" presId="urn:microsoft.com/office/officeart/2005/8/layout/hierarchy1"/>
    <dgm:cxn modelId="{C6038047-807C-4F84-ABBF-C79EFB3B4655}" type="presParOf" srcId="{42D5E341-6DC4-4C74-873C-403A80F5428B}" destId="{390544E7-3DB0-4787-B1C8-676F66250D8B}" srcOrd="1" destOrd="0" presId="urn:microsoft.com/office/officeart/2005/8/layout/hierarchy1"/>
    <dgm:cxn modelId="{C8EF1CC9-F47C-4099-A346-BB052E5BF804}" type="presParOf" srcId="{B72D7795-E148-4759-A519-68CFFBFABE4D}" destId="{758C5BE7-B120-4EB6-A26D-2EA5DADE618F}" srcOrd="1" destOrd="0" presId="urn:microsoft.com/office/officeart/2005/8/layout/hierarchy1"/>
    <dgm:cxn modelId="{006AC8A2-1E89-4AF0-B062-AFF83CA20CB5}" type="presParOf" srcId="{758C5BE7-B120-4EB6-A26D-2EA5DADE618F}" destId="{C7A5D3D8-B237-4E4E-80D5-BD9467A978FC}" srcOrd="0" destOrd="0" presId="urn:microsoft.com/office/officeart/2005/8/layout/hierarchy1"/>
    <dgm:cxn modelId="{7D280A91-AD6A-4A7B-B52E-5B9956E085D0}" type="presParOf" srcId="{C7A5D3D8-B237-4E4E-80D5-BD9467A978FC}" destId="{380B8397-9379-4FD0-89C3-5F6F5FE2787E}" srcOrd="0" destOrd="0" presId="urn:microsoft.com/office/officeart/2005/8/layout/hierarchy1"/>
    <dgm:cxn modelId="{2BBF6FBB-F9EB-4906-9C45-7CC1BDBD716A}" type="presParOf" srcId="{C7A5D3D8-B237-4E4E-80D5-BD9467A978FC}" destId="{E5198C5C-0966-4065-8E56-B0C803275755}" srcOrd="1" destOrd="0" presId="urn:microsoft.com/office/officeart/2005/8/layout/hierarchy1"/>
    <dgm:cxn modelId="{E6DEDEA9-2CA9-4220-8DE6-0EE004B0ACAA}" type="presParOf" srcId="{758C5BE7-B120-4EB6-A26D-2EA5DADE618F}" destId="{34781331-3945-412F-B32C-9B8B2C2191D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4DA4C5-F727-4EE8-AE67-2E15A3E204F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A79C6D4-9BA2-4B18-8C7E-CCF9DDD451D0}">
      <dgm:prSet/>
      <dgm:spPr/>
      <dgm:t>
        <a:bodyPr/>
        <a:lstStyle/>
        <a:p>
          <a:r>
            <a:rPr lang="en-US"/>
            <a:t>A network is said to be series-parallel if it can be reduced to a single edge through repeated contraction, whereby any degree-2 node is replaced by an edge, and any parallel edges sharing common endpoints are collapsed into one</a:t>
          </a:r>
        </a:p>
      </dgm:t>
    </dgm:pt>
    <dgm:pt modelId="{1A564771-6B26-4601-BE04-966A5A2C5D6C}" type="parTrans" cxnId="{10DC7AB7-D536-4DCE-9A58-6D04576283CD}">
      <dgm:prSet/>
      <dgm:spPr/>
      <dgm:t>
        <a:bodyPr/>
        <a:lstStyle/>
        <a:p>
          <a:endParaRPr lang="en-US"/>
        </a:p>
      </dgm:t>
    </dgm:pt>
    <dgm:pt modelId="{CEEF2CB8-8A52-4127-B203-F5B2B179FF52}" type="sibTrans" cxnId="{10DC7AB7-D536-4DCE-9A58-6D04576283CD}">
      <dgm:prSet/>
      <dgm:spPr/>
      <dgm:t>
        <a:bodyPr/>
        <a:lstStyle/>
        <a:p>
          <a:endParaRPr lang="en-US"/>
        </a:p>
      </dgm:t>
    </dgm:pt>
    <dgm:pt modelId="{F156186B-4A52-45F2-AEBD-57564E85C1B0}">
      <dgm:prSet/>
      <dgm:spPr/>
      <dgm:t>
        <a:bodyPr/>
        <a:lstStyle/>
        <a:p>
          <a:r>
            <a:rPr lang="en-US"/>
            <a:t>To the best of our knowledge, the study of series-parallel networks as a serious topic for discrete mathematics was first proposed in the late 19th century, motivated by the immense variety of configu- rations observed in electrical circuits</a:t>
          </a:r>
        </a:p>
      </dgm:t>
    </dgm:pt>
    <dgm:pt modelId="{38DD589A-4C4A-40DB-9E3A-35379B129F74}" type="parTrans" cxnId="{AC1D079B-1EEF-4934-AFFA-80EB3C64E25F}">
      <dgm:prSet/>
      <dgm:spPr/>
      <dgm:t>
        <a:bodyPr/>
        <a:lstStyle/>
        <a:p>
          <a:endParaRPr lang="en-US"/>
        </a:p>
      </dgm:t>
    </dgm:pt>
    <dgm:pt modelId="{5A4B7C19-D8D4-4025-8F6F-32DCBD1D9C6F}" type="sibTrans" cxnId="{AC1D079B-1EEF-4934-AFFA-80EB3C64E25F}">
      <dgm:prSet/>
      <dgm:spPr/>
      <dgm:t>
        <a:bodyPr/>
        <a:lstStyle/>
        <a:p>
          <a:endParaRPr lang="en-US"/>
        </a:p>
      </dgm:t>
    </dgm:pt>
    <dgm:pt modelId="{A177701B-27AE-470B-A8C3-43691FED2749}">
      <dgm:prSet/>
      <dgm:spPr/>
      <dgm:t>
        <a:bodyPr/>
        <a:lstStyle/>
        <a:p>
          <a:r>
            <a:rPr lang="en-US"/>
            <a:t>The relationships between series-parallel topologies and conflu- ent networks &amp; combinatorial pregeometries were explored in two other seminal works</a:t>
          </a:r>
        </a:p>
      </dgm:t>
    </dgm:pt>
    <dgm:pt modelId="{D20E85B4-04EA-4DD9-A9FD-1953E98A0D26}" type="parTrans" cxnId="{4C8178BF-2787-4C85-9850-CD7F059E3F69}">
      <dgm:prSet/>
      <dgm:spPr/>
      <dgm:t>
        <a:bodyPr/>
        <a:lstStyle/>
        <a:p>
          <a:endParaRPr lang="en-US"/>
        </a:p>
      </dgm:t>
    </dgm:pt>
    <dgm:pt modelId="{A7AD6F5C-10C8-4145-8BBC-AE483A80896B}" type="sibTrans" cxnId="{4C8178BF-2787-4C85-9850-CD7F059E3F69}">
      <dgm:prSet/>
      <dgm:spPr/>
      <dgm:t>
        <a:bodyPr/>
        <a:lstStyle/>
        <a:p>
          <a:endParaRPr lang="en-US"/>
        </a:p>
      </dgm:t>
    </dgm:pt>
    <dgm:pt modelId="{C7A71A36-7CFA-4DFC-91B6-9EA8B1E64C83}" type="pres">
      <dgm:prSet presAssocID="{464DA4C5-F727-4EE8-AE67-2E15A3E204FD}" presName="vert0" presStyleCnt="0">
        <dgm:presLayoutVars>
          <dgm:dir/>
          <dgm:animOne val="branch"/>
          <dgm:animLvl val="lvl"/>
        </dgm:presLayoutVars>
      </dgm:prSet>
      <dgm:spPr/>
    </dgm:pt>
    <dgm:pt modelId="{03AB10E9-73EA-42DD-A1E3-8B5BDE990BEC}" type="pres">
      <dgm:prSet presAssocID="{FA79C6D4-9BA2-4B18-8C7E-CCF9DDD451D0}" presName="thickLine" presStyleLbl="alignNode1" presStyleIdx="0" presStyleCnt="3"/>
      <dgm:spPr/>
    </dgm:pt>
    <dgm:pt modelId="{111206C3-18A3-4D26-ADEC-1350B720A0B3}" type="pres">
      <dgm:prSet presAssocID="{FA79C6D4-9BA2-4B18-8C7E-CCF9DDD451D0}" presName="horz1" presStyleCnt="0"/>
      <dgm:spPr/>
    </dgm:pt>
    <dgm:pt modelId="{3512B0BD-B8A7-4913-BD6F-1AEFD882D587}" type="pres">
      <dgm:prSet presAssocID="{FA79C6D4-9BA2-4B18-8C7E-CCF9DDD451D0}" presName="tx1" presStyleLbl="revTx" presStyleIdx="0" presStyleCnt="3"/>
      <dgm:spPr/>
    </dgm:pt>
    <dgm:pt modelId="{22FAE307-7068-473F-8343-E515E14A4D36}" type="pres">
      <dgm:prSet presAssocID="{FA79C6D4-9BA2-4B18-8C7E-CCF9DDD451D0}" presName="vert1" presStyleCnt="0"/>
      <dgm:spPr/>
    </dgm:pt>
    <dgm:pt modelId="{27F9FB82-FE24-4BE1-8749-35883072363A}" type="pres">
      <dgm:prSet presAssocID="{F156186B-4A52-45F2-AEBD-57564E85C1B0}" presName="thickLine" presStyleLbl="alignNode1" presStyleIdx="1" presStyleCnt="3"/>
      <dgm:spPr/>
    </dgm:pt>
    <dgm:pt modelId="{7BD49449-E4DC-4177-8AD6-717969733A1A}" type="pres">
      <dgm:prSet presAssocID="{F156186B-4A52-45F2-AEBD-57564E85C1B0}" presName="horz1" presStyleCnt="0"/>
      <dgm:spPr/>
    </dgm:pt>
    <dgm:pt modelId="{EB6B1034-A6A4-4924-A719-C16CD6A09403}" type="pres">
      <dgm:prSet presAssocID="{F156186B-4A52-45F2-AEBD-57564E85C1B0}" presName="tx1" presStyleLbl="revTx" presStyleIdx="1" presStyleCnt="3"/>
      <dgm:spPr/>
    </dgm:pt>
    <dgm:pt modelId="{5C9593B5-0ADD-4860-A7E6-FD70DB49AC21}" type="pres">
      <dgm:prSet presAssocID="{F156186B-4A52-45F2-AEBD-57564E85C1B0}" presName="vert1" presStyleCnt="0"/>
      <dgm:spPr/>
    </dgm:pt>
    <dgm:pt modelId="{770E5A32-5617-498C-A4FA-3026AC41686A}" type="pres">
      <dgm:prSet presAssocID="{A177701B-27AE-470B-A8C3-43691FED2749}" presName="thickLine" presStyleLbl="alignNode1" presStyleIdx="2" presStyleCnt="3"/>
      <dgm:spPr/>
    </dgm:pt>
    <dgm:pt modelId="{B8BB2F79-C3C8-46B6-B6E0-6BDA94B0E6BD}" type="pres">
      <dgm:prSet presAssocID="{A177701B-27AE-470B-A8C3-43691FED2749}" presName="horz1" presStyleCnt="0"/>
      <dgm:spPr/>
    </dgm:pt>
    <dgm:pt modelId="{61280784-6939-4267-A22E-6C9CDC1F4B7D}" type="pres">
      <dgm:prSet presAssocID="{A177701B-27AE-470B-A8C3-43691FED2749}" presName="tx1" presStyleLbl="revTx" presStyleIdx="2" presStyleCnt="3"/>
      <dgm:spPr/>
    </dgm:pt>
    <dgm:pt modelId="{80442AA2-9760-4138-9AF1-E6A66AC8FF0A}" type="pres">
      <dgm:prSet presAssocID="{A177701B-27AE-470B-A8C3-43691FED2749}" presName="vert1" presStyleCnt="0"/>
      <dgm:spPr/>
    </dgm:pt>
  </dgm:ptLst>
  <dgm:cxnLst>
    <dgm:cxn modelId="{9D3E0807-F153-466B-B608-011FDE1BFF70}" type="presOf" srcId="{464DA4C5-F727-4EE8-AE67-2E15A3E204FD}" destId="{C7A71A36-7CFA-4DFC-91B6-9EA8B1E64C83}" srcOrd="0" destOrd="0" presId="urn:microsoft.com/office/officeart/2008/layout/LinedList"/>
    <dgm:cxn modelId="{26933E16-52A6-4039-9712-908AFAB09F5D}" type="presOf" srcId="{A177701B-27AE-470B-A8C3-43691FED2749}" destId="{61280784-6939-4267-A22E-6C9CDC1F4B7D}" srcOrd="0" destOrd="0" presId="urn:microsoft.com/office/officeart/2008/layout/LinedList"/>
    <dgm:cxn modelId="{0426F94B-4723-4279-95C9-D37F479DF21D}" type="presOf" srcId="{F156186B-4A52-45F2-AEBD-57564E85C1B0}" destId="{EB6B1034-A6A4-4924-A719-C16CD6A09403}" srcOrd="0" destOrd="0" presId="urn:microsoft.com/office/officeart/2008/layout/LinedList"/>
    <dgm:cxn modelId="{50C7428D-6C83-42A8-886A-D9D77495EB93}" type="presOf" srcId="{FA79C6D4-9BA2-4B18-8C7E-CCF9DDD451D0}" destId="{3512B0BD-B8A7-4913-BD6F-1AEFD882D587}" srcOrd="0" destOrd="0" presId="urn:microsoft.com/office/officeart/2008/layout/LinedList"/>
    <dgm:cxn modelId="{AC1D079B-1EEF-4934-AFFA-80EB3C64E25F}" srcId="{464DA4C5-F727-4EE8-AE67-2E15A3E204FD}" destId="{F156186B-4A52-45F2-AEBD-57564E85C1B0}" srcOrd="1" destOrd="0" parTransId="{38DD589A-4C4A-40DB-9E3A-35379B129F74}" sibTransId="{5A4B7C19-D8D4-4025-8F6F-32DCBD1D9C6F}"/>
    <dgm:cxn modelId="{10DC7AB7-D536-4DCE-9A58-6D04576283CD}" srcId="{464DA4C5-F727-4EE8-AE67-2E15A3E204FD}" destId="{FA79C6D4-9BA2-4B18-8C7E-CCF9DDD451D0}" srcOrd="0" destOrd="0" parTransId="{1A564771-6B26-4601-BE04-966A5A2C5D6C}" sibTransId="{CEEF2CB8-8A52-4127-B203-F5B2B179FF52}"/>
    <dgm:cxn modelId="{4C8178BF-2787-4C85-9850-CD7F059E3F69}" srcId="{464DA4C5-F727-4EE8-AE67-2E15A3E204FD}" destId="{A177701B-27AE-470B-A8C3-43691FED2749}" srcOrd="2" destOrd="0" parTransId="{D20E85B4-04EA-4DD9-A9FD-1953E98A0D26}" sibTransId="{A7AD6F5C-10C8-4145-8BBC-AE483A80896B}"/>
    <dgm:cxn modelId="{36631F1B-9C8E-4964-A641-DF7DAB95C98B}" type="presParOf" srcId="{C7A71A36-7CFA-4DFC-91B6-9EA8B1E64C83}" destId="{03AB10E9-73EA-42DD-A1E3-8B5BDE990BEC}" srcOrd="0" destOrd="0" presId="urn:microsoft.com/office/officeart/2008/layout/LinedList"/>
    <dgm:cxn modelId="{2223D179-BFAA-4568-B2D8-112F8A20C0F0}" type="presParOf" srcId="{C7A71A36-7CFA-4DFC-91B6-9EA8B1E64C83}" destId="{111206C3-18A3-4D26-ADEC-1350B720A0B3}" srcOrd="1" destOrd="0" presId="urn:microsoft.com/office/officeart/2008/layout/LinedList"/>
    <dgm:cxn modelId="{5A3326FC-7E26-4520-B1C1-7602305171BE}" type="presParOf" srcId="{111206C3-18A3-4D26-ADEC-1350B720A0B3}" destId="{3512B0BD-B8A7-4913-BD6F-1AEFD882D587}" srcOrd="0" destOrd="0" presId="urn:microsoft.com/office/officeart/2008/layout/LinedList"/>
    <dgm:cxn modelId="{ECBFED23-A588-4DAB-91BF-AE731316B973}" type="presParOf" srcId="{111206C3-18A3-4D26-ADEC-1350B720A0B3}" destId="{22FAE307-7068-473F-8343-E515E14A4D36}" srcOrd="1" destOrd="0" presId="urn:microsoft.com/office/officeart/2008/layout/LinedList"/>
    <dgm:cxn modelId="{32C66EEE-DDD3-41F7-A559-04D5680F72D9}" type="presParOf" srcId="{C7A71A36-7CFA-4DFC-91B6-9EA8B1E64C83}" destId="{27F9FB82-FE24-4BE1-8749-35883072363A}" srcOrd="2" destOrd="0" presId="urn:microsoft.com/office/officeart/2008/layout/LinedList"/>
    <dgm:cxn modelId="{F9E5D206-C8D5-4E69-9E64-17AE7B4F000C}" type="presParOf" srcId="{C7A71A36-7CFA-4DFC-91B6-9EA8B1E64C83}" destId="{7BD49449-E4DC-4177-8AD6-717969733A1A}" srcOrd="3" destOrd="0" presId="urn:microsoft.com/office/officeart/2008/layout/LinedList"/>
    <dgm:cxn modelId="{7E978EA7-47EF-432D-ADC5-6116B6059B9C}" type="presParOf" srcId="{7BD49449-E4DC-4177-8AD6-717969733A1A}" destId="{EB6B1034-A6A4-4924-A719-C16CD6A09403}" srcOrd="0" destOrd="0" presId="urn:microsoft.com/office/officeart/2008/layout/LinedList"/>
    <dgm:cxn modelId="{960B4EBB-ACB0-410A-8CC2-50E12EE9601E}" type="presParOf" srcId="{7BD49449-E4DC-4177-8AD6-717969733A1A}" destId="{5C9593B5-0ADD-4860-A7E6-FD70DB49AC21}" srcOrd="1" destOrd="0" presId="urn:microsoft.com/office/officeart/2008/layout/LinedList"/>
    <dgm:cxn modelId="{309042D0-0119-44DD-8564-C837979C8F4E}" type="presParOf" srcId="{C7A71A36-7CFA-4DFC-91B6-9EA8B1E64C83}" destId="{770E5A32-5617-498C-A4FA-3026AC41686A}" srcOrd="4" destOrd="0" presId="urn:microsoft.com/office/officeart/2008/layout/LinedList"/>
    <dgm:cxn modelId="{7706597F-76D2-4AAD-BBB6-B8E75002D798}" type="presParOf" srcId="{C7A71A36-7CFA-4DFC-91B6-9EA8B1E64C83}" destId="{B8BB2F79-C3C8-46B6-B6E0-6BDA94B0E6BD}" srcOrd="5" destOrd="0" presId="urn:microsoft.com/office/officeart/2008/layout/LinedList"/>
    <dgm:cxn modelId="{3BC9CBE7-9B90-418B-97B5-4B0A17C52F34}" type="presParOf" srcId="{B8BB2F79-C3C8-46B6-B6E0-6BDA94B0E6BD}" destId="{61280784-6939-4267-A22E-6C9CDC1F4B7D}" srcOrd="0" destOrd="0" presId="urn:microsoft.com/office/officeart/2008/layout/LinedList"/>
    <dgm:cxn modelId="{589A4F93-67D2-499F-8B24-095DEBA131C2}" type="presParOf" srcId="{B8BB2F79-C3C8-46B6-B6E0-6BDA94B0E6BD}" destId="{80442AA2-9760-4138-9AF1-E6A66AC8FF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F2411A-0E75-46F9-9BAA-D5BE5ACC3DB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1F09291-2A92-4B80-A791-476725AF7601}">
      <dgm:prSet/>
      <dgm:spPr/>
      <dgm:t>
        <a:bodyPr/>
        <a:lstStyle/>
        <a:p>
          <a:pPr rtl="0"/>
          <a:r>
            <a:rPr lang="en-US" dirty="0"/>
            <a:t>In other words, the network optimization problem is defined as a set of numeric labels</a:t>
          </a:r>
          <a:r>
            <a:rPr lang="en-US" dirty="0">
              <a:latin typeface="Avenir Next LT Pro Light" panose="020F0302020204030204"/>
            </a:rPr>
            <a:t>,</a:t>
          </a:r>
          <a:r>
            <a:rPr lang="en-US" dirty="0"/>
            <a:t> where the goal is to find the optimal series-parallel </a:t>
          </a:r>
          <a:r>
            <a:rPr lang="en-US" dirty="0">
              <a:latin typeface="Avenir Next LT Pro Light" panose="020F0302020204030204"/>
            </a:rPr>
            <a:t>network made</a:t>
          </a:r>
          <a:r>
            <a:rPr lang="en-US" dirty="0"/>
            <a:t> from the elements in the set, using monotone operators for series and parallel connections</a:t>
          </a:r>
          <a:r>
            <a:rPr lang="en-US" dirty="0">
              <a:latin typeface="Avenir Next LT Pro Light" panose="020F0302020204030204"/>
            </a:rPr>
            <a:t>. </a:t>
          </a:r>
        </a:p>
      </dgm:t>
    </dgm:pt>
    <dgm:pt modelId="{09C862F7-8DFC-4AD8-8A4A-545B73B8F616}" type="parTrans" cxnId="{A89A77E1-F5F6-4254-82E3-2E24E0FD6DF2}">
      <dgm:prSet/>
      <dgm:spPr/>
      <dgm:t>
        <a:bodyPr/>
        <a:lstStyle/>
        <a:p>
          <a:endParaRPr lang="en-US"/>
        </a:p>
      </dgm:t>
    </dgm:pt>
    <dgm:pt modelId="{7A128A80-0551-4852-9F5D-6C70BEF579C2}" type="sibTrans" cxnId="{A89A77E1-F5F6-4254-82E3-2E24E0FD6DF2}">
      <dgm:prSet/>
      <dgm:spPr/>
      <dgm:t>
        <a:bodyPr/>
        <a:lstStyle/>
        <a:p>
          <a:endParaRPr lang="en-US"/>
        </a:p>
      </dgm:t>
    </dgm:pt>
    <dgm:pt modelId="{E4E1D86C-C75D-4349-A201-05E3CA1B7A12}">
      <dgm:prSet phldr="0"/>
      <dgm:spPr/>
      <dgm:t>
        <a:bodyPr/>
        <a:lstStyle/>
        <a:p>
          <a:pPr rtl="0"/>
          <a:r>
            <a:rPr lang="en-US" dirty="0"/>
            <a:t>The cost of the network is defined as the difference between the value of the network and the target network value</a:t>
          </a:r>
          <a:r>
            <a:rPr lang="en-US" dirty="0">
              <a:latin typeface="Avenir Next LT Pro Light" panose="020F0302020204030204"/>
            </a:rPr>
            <a:t>. </a:t>
          </a:r>
        </a:p>
      </dgm:t>
    </dgm:pt>
    <dgm:pt modelId="{9A617298-4A0B-4787-98C7-D4FA304246C4}" type="parTrans" cxnId="{55784B80-3AF0-4311-B353-72E9A02B1838}">
      <dgm:prSet/>
      <dgm:spPr/>
    </dgm:pt>
    <dgm:pt modelId="{4B60182B-DE68-46C6-9FA2-28F73388A96F}" type="sibTrans" cxnId="{55784B80-3AF0-4311-B353-72E9A02B1838}">
      <dgm:prSet/>
      <dgm:spPr/>
      <dgm:t>
        <a:bodyPr/>
        <a:lstStyle/>
        <a:p>
          <a:endParaRPr lang="en-US"/>
        </a:p>
      </dgm:t>
    </dgm:pt>
    <dgm:pt modelId="{31E2D298-13C2-411D-9D43-18EE10C34F76}">
      <dgm:prSet phldr="0"/>
      <dgm:spPr/>
      <dgm:t>
        <a:bodyPr/>
        <a:lstStyle/>
        <a:p>
          <a:r>
            <a:rPr lang="en-US" dirty="0"/>
            <a:t>The objective is to minimize this cost by finding the series-parallel network that is closest to the target value</a:t>
          </a:r>
        </a:p>
      </dgm:t>
    </dgm:pt>
    <dgm:pt modelId="{98D1C568-336D-4631-8918-4AD023695814}" type="parTrans" cxnId="{1092DB14-CBC5-4DEA-90F9-3185E47D1274}">
      <dgm:prSet/>
      <dgm:spPr/>
    </dgm:pt>
    <dgm:pt modelId="{79449D14-B9E4-4BA3-936D-B0567BF833C4}" type="sibTrans" cxnId="{1092DB14-CBC5-4DEA-90F9-3185E47D1274}">
      <dgm:prSet/>
      <dgm:spPr/>
      <dgm:t>
        <a:bodyPr/>
        <a:lstStyle/>
        <a:p>
          <a:endParaRPr lang="en-US"/>
        </a:p>
      </dgm:t>
    </dgm:pt>
    <dgm:pt modelId="{30F066E7-372A-42AD-9047-B9153B567BDA}" type="pres">
      <dgm:prSet presAssocID="{1BF2411A-0E75-46F9-9BAA-D5BE5ACC3DBC}" presName="linear" presStyleCnt="0">
        <dgm:presLayoutVars>
          <dgm:animLvl val="lvl"/>
          <dgm:resizeHandles val="exact"/>
        </dgm:presLayoutVars>
      </dgm:prSet>
      <dgm:spPr/>
    </dgm:pt>
    <dgm:pt modelId="{7F6A2495-C7A2-4C3C-BD8E-23E9DF9A7DE7}" type="pres">
      <dgm:prSet presAssocID="{81F09291-2A92-4B80-A791-476725AF7601}" presName="parentText" presStyleLbl="node1" presStyleIdx="0" presStyleCnt="3">
        <dgm:presLayoutVars>
          <dgm:chMax val="0"/>
          <dgm:bulletEnabled val="1"/>
        </dgm:presLayoutVars>
      </dgm:prSet>
      <dgm:spPr/>
    </dgm:pt>
    <dgm:pt modelId="{4A08E409-2D56-42C8-AA55-0BEBBF395A0F}" type="pres">
      <dgm:prSet presAssocID="{7A128A80-0551-4852-9F5D-6C70BEF579C2}" presName="spacer" presStyleCnt="0"/>
      <dgm:spPr/>
    </dgm:pt>
    <dgm:pt modelId="{44320677-81A5-4992-8D27-79A74D660F0A}" type="pres">
      <dgm:prSet presAssocID="{E4E1D86C-C75D-4349-A201-05E3CA1B7A12}" presName="parentText" presStyleLbl="node1" presStyleIdx="1" presStyleCnt="3">
        <dgm:presLayoutVars>
          <dgm:chMax val="0"/>
          <dgm:bulletEnabled val="1"/>
        </dgm:presLayoutVars>
      </dgm:prSet>
      <dgm:spPr/>
    </dgm:pt>
    <dgm:pt modelId="{74F8C9CA-E6CA-4155-97C4-AF07F37A4D1C}" type="pres">
      <dgm:prSet presAssocID="{4B60182B-DE68-46C6-9FA2-28F73388A96F}" presName="spacer" presStyleCnt="0"/>
      <dgm:spPr/>
    </dgm:pt>
    <dgm:pt modelId="{2BADE765-6C36-43C7-B012-01982D37FD71}" type="pres">
      <dgm:prSet presAssocID="{31E2D298-13C2-411D-9D43-18EE10C34F76}" presName="parentText" presStyleLbl="node1" presStyleIdx="2" presStyleCnt="3">
        <dgm:presLayoutVars>
          <dgm:chMax val="0"/>
          <dgm:bulletEnabled val="1"/>
        </dgm:presLayoutVars>
      </dgm:prSet>
      <dgm:spPr/>
    </dgm:pt>
  </dgm:ptLst>
  <dgm:cxnLst>
    <dgm:cxn modelId="{1092DB14-CBC5-4DEA-90F9-3185E47D1274}" srcId="{1BF2411A-0E75-46F9-9BAA-D5BE5ACC3DBC}" destId="{31E2D298-13C2-411D-9D43-18EE10C34F76}" srcOrd="2" destOrd="0" parTransId="{98D1C568-336D-4631-8918-4AD023695814}" sibTransId="{79449D14-B9E4-4BA3-936D-B0567BF833C4}"/>
    <dgm:cxn modelId="{58519777-50CB-4DB4-858C-87D0D6B95138}" type="presOf" srcId="{31E2D298-13C2-411D-9D43-18EE10C34F76}" destId="{2BADE765-6C36-43C7-B012-01982D37FD71}" srcOrd="0" destOrd="0" presId="urn:microsoft.com/office/officeart/2005/8/layout/vList2"/>
    <dgm:cxn modelId="{E5824180-3AC9-4BF7-A25C-6473D6111ACA}" type="presOf" srcId="{81F09291-2A92-4B80-A791-476725AF7601}" destId="{7F6A2495-C7A2-4C3C-BD8E-23E9DF9A7DE7}" srcOrd="0" destOrd="0" presId="urn:microsoft.com/office/officeart/2005/8/layout/vList2"/>
    <dgm:cxn modelId="{55784B80-3AF0-4311-B353-72E9A02B1838}" srcId="{1BF2411A-0E75-46F9-9BAA-D5BE5ACC3DBC}" destId="{E4E1D86C-C75D-4349-A201-05E3CA1B7A12}" srcOrd="1" destOrd="0" parTransId="{9A617298-4A0B-4787-98C7-D4FA304246C4}" sibTransId="{4B60182B-DE68-46C6-9FA2-28F73388A96F}"/>
    <dgm:cxn modelId="{069CEA9C-9D3F-45D1-839B-318FEDCFEDD5}" type="presOf" srcId="{E4E1D86C-C75D-4349-A201-05E3CA1B7A12}" destId="{44320677-81A5-4992-8D27-79A74D660F0A}" srcOrd="0" destOrd="0" presId="urn:microsoft.com/office/officeart/2005/8/layout/vList2"/>
    <dgm:cxn modelId="{86A6C8DE-BA04-4511-A5D9-389A69896FB7}" type="presOf" srcId="{1BF2411A-0E75-46F9-9BAA-D5BE5ACC3DBC}" destId="{30F066E7-372A-42AD-9047-B9153B567BDA}" srcOrd="0" destOrd="0" presId="urn:microsoft.com/office/officeart/2005/8/layout/vList2"/>
    <dgm:cxn modelId="{A89A77E1-F5F6-4254-82E3-2E24E0FD6DF2}" srcId="{1BF2411A-0E75-46F9-9BAA-D5BE5ACC3DBC}" destId="{81F09291-2A92-4B80-A791-476725AF7601}" srcOrd="0" destOrd="0" parTransId="{09C862F7-8DFC-4AD8-8A4A-545B73B8F616}" sibTransId="{7A128A80-0551-4852-9F5D-6C70BEF579C2}"/>
    <dgm:cxn modelId="{66F6363D-D634-40BA-812D-724E8D070019}" type="presParOf" srcId="{30F066E7-372A-42AD-9047-B9153B567BDA}" destId="{7F6A2495-C7A2-4C3C-BD8E-23E9DF9A7DE7}" srcOrd="0" destOrd="0" presId="urn:microsoft.com/office/officeart/2005/8/layout/vList2"/>
    <dgm:cxn modelId="{B9A2B1AE-F654-4345-BB0B-B4F11A693824}" type="presParOf" srcId="{30F066E7-372A-42AD-9047-B9153B567BDA}" destId="{4A08E409-2D56-42C8-AA55-0BEBBF395A0F}" srcOrd="1" destOrd="0" presId="urn:microsoft.com/office/officeart/2005/8/layout/vList2"/>
    <dgm:cxn modelId="{729590A9-F0D2-4313-B6AB-8AFD85CE8557}" type="presParOf" srcId="{30F066E7-372A-42AD-9047-B9153B567BDA}" destId="{44320677-81A5-4992-8D27-79A74D660F0A}" srcOrd="2" destOrd="0" presId="urn:microsoft.com/office/officeart/2005/8/layout/vList2"/>
    <dgm:cxn modelId="{679CDDAD-4E27-4628-ABCD-2E788B3CC956}" type="presParOf" srcId="{30F066E7-372A-42AD-9047-B9153B567BDA}" destId="{74F8C9CA-E6CA-4155-97C4-AF07F37A4D1C}" srcOrd="3" destOrd="0" presId="urn:microsoft.com/office/officeart/2005/8/layout/vList2"/>
    <dgm:cxn modelId="{746A1CF2-86D2-45AC-9AD9-598077285515}" type="presParOf" srcId="{30F066E7-372A-42AD-9047-B9153B567BDA}" destId="{2BADE765-6C36-43C7-B012-01982D37FD7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F8D64C-E926-47F0-B668-ABC9CA7385A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06B1D1-EF3D-4C84-B345-B983F3ED1528}">
      <dgm:prSet/>
      <dgm:spPr/>
      <dgm:t>
        <a:bodyPr/>
        <a:lstStyle/>
        <a:p>
          <a:r>
            <a:rPr lang="en-US"/>
            <a:t>The first challenge relates to the sensitivity of the objective function to small changes in solution structure</a:t>
          </a:r>
        </a:p>
      </dgm:t>
    </dgm:pt>
    <dgm:pt modelId="{9C5801C4-570E-4725-8BF4-0A19BB061DA9}" type="parTrans" cxnId="{5D2BE056-E4A2-4AAC-A2D9-4D7E95485BB1}">
      <dgm:prSet/>
      <dgm:spPr/>
      <dgm:t>
        <a:bodyPr/>
        <a:lstStyle/>
        <a:p>
          <a:endParaRPr lang="en-US"/>
        </a:p>
      </dgm:t>
    </dgm:pt>
    <dgm:pt modelId="{2137912F-B6E0-4DC4-B73B-F6DDBC4677F7}" type="sibTrans" cxnId="{5D2BE056-E4A2-4AAC-A2D9-4D7E95485BB1}">
      <dgm:prSet/>
      <dgm:spPr/>
      <dgm:t>
        <a:bodyPr/>
        <a:lstStyle/>
        <a:p>
          <a:endParaRPr lang="en-US"/>
        </a:p>
      </dgm:t>
    </dgm:pt>
    <dgm:pt modelId="{CAEB821A-FEE0-4D7A-BF70-2500BF1A4D51}">
      <dgm:prSet/>
      <dgm:spPr/>
      <dgm:t>
        <a:bodyPr/>
        <a:lstStyle/>
        <a:p>
          <a:r>
            <a:rPr lang="en-US"/>
            <a:t>Number par- titioning has been shown to exhibit weakest-link optimality , a property that allows the construction of globally optimal complete solutions from locally suboptimal partial solutions</a:t>
          </a:r>
        </a:p>
      </dgm:t>
    </dgm:pt>
    <dgm:pt modelId="{92FB27F4-CD1F-45C2-A303-128FB3C1620B}" type="parTrans" cxnId="{9B08F66F-F7E8-457A-AACD-777610D589F6}">
      <dgm:prSet/>
      <dgm:spPr/>
      <dgm:t>
        <a:bodyPr/>
        <a:lstStyle/>
        <a:p>
          <a:endParaRPr lang="en-US"/>
        </a:p>
      </dgm:t>
    </dgm:pt>
    <dgm:pt modelId="{FD4653B8-6225-41B0-B2E5-7AAE9275B827}" type="sibTrans" cxnId="{9B08F66F-F7E8-457A-AACD-777610D589F6}">
      <dgm:prSet/>
      <dgm:spPr/>
      <dgm:t>
        <a:bodyPr/>
        <a:lstStyle/>
        <a:p>
          <a:endParaRPr lang="en-US"/>
        </a:p>
      </dgm:t>
    </dgm:pt>
    <dgm:pt modelId="{98E1F4DD-4089-4429-84AD-C1B34266D1AB}">
      <dgm:prSet/>
      <dgm:spPr/>
      <dgm:t>
        <a:bodyPr/>
        <a:lstStyle/>
        <a:p>
          <a:r>
            <a:rPr lang="en-US"/>
            <a:t>Modern implementations exploit this by re- laxing upper and lower bounds on solution quality during re- cursive decomposition</a:t>
          </a:r>
        </a:p>
      </dgm:t>
    </dgm:pt>
    <dgm:pt modelId="{F7FD7FC9-FB3F-4523-9225-0FA775F3B9BD}" type="parTrans" cxnId="{26D9B278-25ED-400B-8C03-53E22AAB74B7}">
      <dgm:prSet/>
      <dgm:spPr/>
      <dgm:t>
        <a:bodyPr/>
        <a:lstStyle/>
        <a:p>
          <a:endParaRPr lang="en-US"/>
        </a:p>
      </dgm:t>
    </dgm:pt>
    <dgm:pt modelId="{0ADD6BEE-AE5D-4B32-8C13-FFE5DAB73D9A}" type="sibTrans" cxnId="{26D9B278-25ED-400B-8C03-53E22AAB74B7}">
      <dgm:prSet/>
      <dgm:spPr/>
      <dgm:t>
        <a:bodyPr/>
        <a:lstStyle/>
        <a:p>
          <a:endParaRPr lang="en-US"/>
        </a:p>
      </dgm:t>
    </dgm:pt>
    <dgm:pt modelId="{EDC1E6ED-0A4B-4F1D-B86E-36F989A9F3B2}" type="pres">
      <dgm:prSet presAssocID="{9DF8D64C-E926-47F0-B668-ABC9CA7385A8}" presName="hierChild1" presStyleCnt="0">
        <dgm:presLayoutVars>
          <dgm:chPref val="1"/>
          <dgm:dir/>
          <dgm:animOne val="branch"/>
          <dgm:animLvl val="lvl"/>
          <dgm:resizeHandles/>
        </dgm:presLayoutVars>
      </dgm:prSet>
      <dgm:spPr/>
    </dgm:pt>
    <dgm:pt modelId="{86D195E5-61DC-467D-8318-E685605B747C}" type="pres">
      <dgm:prSet presAssocID="{8206B1D1-EF3D-4C84-B345-B983F3ED1528}" presName="hierRoot1" presStyleCnt="0"/>
      <dgm:spPr/>
    </dgm:pt>
    <dgm:pt modelId="{24AE1A64-B6A4-4259-B5A9-40F50D73547E}" type="pres">
      <dgm:prSet presAssocID="{8206B1D1-EF3D-4C84-B345-B983F3ED1528}" presName="composite" presStyleCnt="0"/>
      <dgm:spPr/>
    </dgm:pt>
    <dgm:pt modelId="{DD855E72-1C5E-499F-A8E1-E4878B833561}" type="pres">
      <dgm:prSet presAssocID="{8206B1D1-EF3D-4C84-B345-B983F3ED1528}" presName="background" presStyleLbl="node0" presStyleIdx="0" presStyleCnt="3"/>
      <dgm:spPr/>
    </dgm:pt>
    <dgm:pt modelId="{F837F07C-1CAF-4136-A972-A75B63CF8E8A}" type="pres">
      <dgm:prSet presAssocID="{8206B1D1-EF3D-4C84-B345-B983F3ED1528}" presName="text" presStyleLbl="fgAcc0" presStyleIdx="0" presStyleCnt="3">
        <dgm:presLayoutVars>
          <dgm:chPref val="3"/>
        </dgm:presLayoutVars>
      </dgm:prSet>
      <dgm:spPr/>
    </dgm:pt>
    <dgm:pt modelId="{B0CFF301-8E6F-420A-A738-02BA7D8CF74C}" type="pres">
      <dgm:prSet presAssocID="{8206B1D1-EF3D-4C84-B345-B983F3ED1528}" presName="hierChild2" presStyleCnt="0"/>
      <dgm:spPr/>
    </dgm:pt>
    <dgm:pt modelId="{180DB887-792A-42D3-9278-B9A85857A301}" type="pres">
      <dgm:prSet presAssocID="{CAEB821A-FEE0-4D7A-BF70-2500BF1A4D51}" presName="hierRoot1" presStyleCnt="0"/>
      <dgm:spPr/>
    </dgm:pt>
    <dgm:pt modelId="{5AAB4E00-2310-4648-81AD-9CF07CAB3932}" type="pres">
      <dgm:prSet presAssocID="{CAEB821A-FEE0-4D7A-BF70-2500BF1A4D51}" presName="composite" presStyleCnt="0"/>
      <dgm:spPr/>
    </dgm:pt>
    <dgm:pt modelId="{A8AE25EF-BCD1-4578-B87A-E6091F885495}" type="pres">
      <dgm:prSet presAssocID="{CAEB821A-FEE0-4D7A-BF70-2500BF1A4D51}" presName="background" presStyleLbl="node0" presStyleIdx="1" presStyleCnt="3"/>
      <dgm:spPr/>
    </dgm:pt>
    <dgm:pt modelId="{AD70B833-BF0B-45BF-BF8E-6CEAF9DDEFB9}" type="pres">
      <dgm:prSet presAssocID="{CAEB821A-FEE0-4D7A-BF70-2500BF1A4D51}" presName="text" presStyleLbl="fgAcc0" presStyleIdx="1" presStyleCnt="3">
        <dgm:presLayoutVars>
          <dgm:chPref val="3"/>
        </dgm:presLayoutVars>
      </dgm:prSet>
      <dgm:spPr/>
    </dgm:pt>
    <dgm:pt modelId="{2D353540-2CE7-4CF8-B0BB-32ACB76F427D}" type="pres">
      <dgm:prSet presAssocID="{CAEB821A-FEE0-4D7A-BF70-2500BF1A4D51}" presName="hierChild2" presStyleCnt="0"/>
      <dgm:spPr/>
    </dgm:pt>
    <dgm:pt modelId="{A9A4BA5A-9D12-4E1C-A202-00483BCA40E4}" type="pres">
      <dgm:prSet presAssocID="{98E1F4DD-4089-4429-84AD-C1B34266D1AB}" presName="hierRoot1" presStyleCnt="0"/>
      <dgm:spPr/>
    </dgm:pt>
    <dgm:pt modelId="{4A2820FE-4965-4B05-84AA-9FE3F553C224}" type="pres">
      <dgm:prSet presAssocID="{98E1F4DD-4089-4429-84AD-C1B34266D1AB}" presName="composite" presStyleCnt="0"/>
      <dgm:spPr/>
    </dgm:pt>
    <dgm:pt modelId="{1F1AFB8D-927E-45E2-99DD-08FBEB83AC2C}" type="pres">
      <dgm:prSet presAssocID="{98E1F4DD-4089-4429-84AD-C1B34266D1AB}" presName="background" presStyleLbl="node0" presStyleIdx="2" presStyleCnt="3"/>
      <dgm:spPr/>
    </dgm:pt>
    <dgm:pt modelId="{4EE3A841-8A99-4CCD-8271-E83F2FC2CCFB}" type="pres">
      <dgm:prSet presAssocID="{98E1F4DD-4089-4429-84AD-C1B34266D1AB}" presName="text" presStyleLbl="fgAcc0" presStyleIdx="2" presStyleCnt="3">
        <dgm:presLayoutVars>
          <dgm:chPref val="3"/>
        </dgm:presLayoutVars>
      </dgm:prSet>
      <dgm:spPr/>
    </dgm:pt>
    <dgm:pt modelId="{C1FBD5F5-2B59-4F44-8B85-600A3552A3C7}" type="pres">
      <dgm:prSet presAssocID="{98E1F4DD-4089-4429-84AD-C1B34266D1AB}" presName="hierChild2" presStyleCnt="0"/>
      <dgm:spPr/>
    </dgm:pt>
  </dgm:ptLst>
  <dgm:cxnLst>
    <dgm:cxn modelId="{8779462D-21FF-4DB0-B749-C57D30FECCF3}" type="presOf" srcId="{CAEB821A-FEE0-4D7A-BF70-2500BF1A4D51}" destId="{AD70B833-BF0B-45BF-BF8E-6CEAF9DDEFB9}" srcOrd="0" destOrd="0" presId="urn:microsoft.com/office/officeart/2005/8/layout/hierarchy1"/>
    <dgm:cxn modelId="{9B08F66F-F7E8-457A-AACD-777610D589F6}" srcId="{9DF8D64C-E926-47F0-B668-ABC9CA7385A8}" destId="{CAEB821A-FEE0-4D7A-BF70-2500BF1A4D51}" srcOrd="1" destOrd="0" parTransId="{92FB27F4-CD1F-45C2-A303-128FB3C1620B}" sibTransId="{FD4653B8-6225-41B0-B2E5-7AAE9275B827}"/>
    <dgm:cxn modelId="{AEAF2F70-7F2E-47CF-90E8-13980F0AC061}" type="presOf" srcId="{98E1F4DD-4089-4429-84AD-C1B34266D1AB}" destId="{4EE3A841-8A99-4CCD-8271-E83F2FC2CCFB}" srcOrd="0" destOrd="0" presId="urn:microsoft.com/office/officeart/2005/8/layout/hierarchy1"/>
    <dgm:cxn modelId="{5D2BE056-E4A2-4AAC-A2D9-4D7E95485BB1}" srcId="{9DF8D64C-E926-47F0-B668-ABC9CA7385A8}" destId="{8206B1D1-EF3D-4C84-B345-B983F3ED1528}" srcOrd="0" destOrd="0" parTransId="{9C5801C4-570E-4725-8BF4-0A19BB061DA9}" sibTransId="{2137912F-B6E0-4DC4-B73B-F6DDBC4677F7}"/>
    <dgm:cxn modelId="{26D9B278-25ED-400B-8C03-53E22AAB74B7}" srcId="{9DF8D64C-E926-47F0-B668-ABC9CA7385A8}" destId="{98E1F4DD-4089-4429-84AD-C1B34266D1AB}" srcOrd="2" destOrd="0" parTransId="{F7FD7FC9-FB3F-4523-9225-0FA775F3B9BD}" sibTransId="{0ADD6BEE-AE5D-4B32-8C13-FFE5DAB73D9A}"/>
    <dgm:cxn modelId="{580C7E7D-3016-4D78-8C47-F543226F90D2}" type="presOf" srcId="{9DF8D64C-E926-47F0-B668-ABC9CA7385A8}" destId="{EDC1E6ED-0A4B-4F1D-B86E-36F989A9F3B2}" srcOrd="0" destOrd="0" presId="urn:microsoft.com/office/officeart/2005/8/layout/hierarchy1"/>
    <dgm:cxn modelId="{F6F51D97-4D81-4537-8458-3D7BC6FBCCE1}" type="presOf" srcId="{8206B1D1-EF3D-4C84-B345-B983F3ED1528}" destId="{F837F07C-1CAF-4136-A972-A75B63CF8E8A}" srcOrd="0" destOrd="0" presId="urn:microsoft.com/office/officeart/2005/8/layout/hierarchy1"/>
    <dgm:cxn modelId="{FBB29DE4-A9FA-4AD0-A4A7-D7ACD249005E}" type="presParOf" srcId="{EDC1E6ED-0A4B-4F1D-B86E-36F989A9F3B2}" destId="{86D195E5-61DC-467D-8318-E685605B747C}" srcOrd="0" destOrd="0" presId="urn:microsoft.com/office/officeart/2005/8/layout/hierarchy1"/>
    <dgm:cxn modelId="{F2304D2D-3B57-4AAD-BB9B-990E5F2518C5}" type="presParOf" srcId="{86D195E5-61DC-467D-8318-E685605B747C}" destId="{24AE1A64-B6A4-4259-B5A9-40F50D73547E}" srcOrd="0" destOrd="0" presId="urn:microsoft.com/office/officeart/2005/8/layout/hierarchy1"/>
    <dgm:cxn modelId="{FD974FC7-E965-44BB-8800-36F00F1444BE}" type="presParOf" srcId="{24AE1A64-B6A4-4259-B5A9-40F50D73547E}" destId="{DD855E72-1C5E-499F-A8E1-E4878B833561}" srcOrd="0" destOrd="0" presId="urn:microsoft.com/office/officeart/2005/8/layout/hierarchy1"/>
    <dgm:cxn modelId="{268FAE7F-C456-4A6A-88F1-2779D9CBB3A8}" type="presParOf" srcId="{24AE1A64-B6A4-4259-B5A9-40F50D73547E}" destId="{F837F07C-1CAF-4136-A972-A75B63CF8E8A}" srcOrd="1" destOrd="0" presId="urn:microsoft.com/office/officeart/2005/8/layout/hierarchy1"/>
    <dgm:cxn modelId="{52A0CFBD-9F44-471B-80CF-315C69A9A29A}" type="presParOf" srcId="{86D195E5-61DC-467D-8318-E685605B747C}" destId="{B0CFF301-8E6F-420A-A738-02BA7D8CF74C}" srcOrd="1" destOrd="0" presId="urn:microsoft.com/office/officeart/2005/8/layout/hierarchy1"/>
    <dgm:cxn modelId="{9F556108-DC3E-4F78-89F1-9BF422C8DB63}" type="presParOf" srcId="{EDC1E6ED-0A4B-4F1D-B86E-36F989A9F3B2}" destId="{180DB887-792A-42D3-9278-B9A85857A301}" srcOrd="1" destOrd="0" presId="urn:microsoft.com/office/officeart/2005/8/layout/hierarchy1"/>
    <dgm:cxn modelId="{8340CE5D-573C-4B90-B936-5F5D6D9465CC}" type="presParOf" srcId="{180DB887-792A-42D3-9278-B9A85857A301}" destId="{5AAB4E00-2310-4648-81AD-9CF07CAB3932}" srcOrd="0" destOrd="0" presId="urn:microsoft.com/office/officeart/2005/8/layout/hierarchy1"/>
    <dgm:cxn modelId="{9A477699-EBE7-4E4D-9C03-2881D5D12752}" type="presParOf" srcId="{5AAB4E00-2310-4648-81AD-9CF07CAB3932}" destId="{A8AE25EF-BCD1-4578-B87A-E6091F885495}" srcOrd="0" destOrd="0" presId="urn:microsoft.com/office/officeart/2005/8/layout/hierarchy1"/>
    <dgm:cxn modelId="{947BD37A-67F1-468B-8A33-DB36EDBF5E4B}" type="presParOf" srcId="{5AAB4E00-2310-4648-81AD-9CF07CAB3932}" destId="{AD70B833-BF0B-45BF-BF8E-6CEAF9DDEFB9}" srcOrd="1" destOrd="0" presId="urn:microsoft.com/office/officeart/2005/8/layout/hierarchy1"/>
    <dgm:cxn modelId="{4F41B8DD-E788-4D2C-811F-62D7AFC29AEC}" type="presParOf" srcId="{180DB887-792A-42D3-9278-B9A85857A301}" destId="{2D353540-2CE7-4CF8-B0BB-32ACB76F427D}" srcOrd="1" destOrd="0" presId="urn:microsoft.com/office/officeart/2005/8/layout/hierarchy1"/>
    <dgm:cxn modelId="{661348D4-B36C-4F2C-9821-7C1949AC6EDF}" type="presParOf" srcId="{EDC1E6ED-0A4B-4F1D-B86E-36F989A9F3B2}" destId="{A9A4BA5A-9D12-4E1C-A202-00483BCA40E4}" srcOrd="2" destOrd="0" presId="urn:microsoft.com/office/officeart/2005/8/layout/hierarchy1"/>
    <dgm:cxn modelId="{DF543AF9-4A5E-45F2-8AAD-CDB263FC005A}" type="presParOf" srcId="{A9A4BA5A-9D12-4E1C-A202-00483BCA40E4}" destId="{4A2820FE-4965-4B05-84AA-9FE3F553C224}" srcOrd="0" destOrd="0" presId="urn:microsoft.com/office/officeart/2005/8/layout/hierarchy1"/>
    <dgm:cxn modelId="{4BCEDE2A-4395-41FE-90F2-CFD96A983980}" type="presParOf" srcId="{4A2820FE-4965-4B05-84AA-9FE3F553C224}" destId="{1F1AFB8D-927E-45E2-99DD-08FBEB83AC2C}" srcOrd="0" destOrd="0" presId="urn:microsoft.com/office/officeart/2005/8/layout/hierarchy1"/>
    <dgm:cxn modelId="{3E5B7690-350A-419D-90C3-2E57CF11FA3A}" type="presParOf" srcId="{4A2820FE-4965-4B05-84AA-9FE3F553C224}" destId="{4EE3A841-8A99-4CCD-8271-E83F2FC2CCFB}" srcOrd="1" destOrd="0" presId="urn:microsoft.com/office/officeart/2005/8/layout/hierarchy1"/>
    <dgm:cxn modelId="{BFD4BBE7-8770-44B5-95EF-54CEE9AB2C0B}" type="presParOf" srcId="{A9A4BA5A-9D12-4E1C-A202-00483BCA40E4}" destId="{C1FBD5F5-2B59-4F44-8B85-600A3552A3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A41182-E5DA-43AA-A45C-24C2AB35DCB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572BB7C-6B5C-4E0E-A406-4CD78E3A0E2A}">
      <dgm:prSet/>
      <dgm:spPr/>
      <dgm:t>
        <a:bodyPr/>
        <a:lstStyle/>
        <a:p>
          <a:r>
            <a:rPr lang="en-US"/>
            <a:t>Any partitioning of resistors can be translated into a valid series-parallel circuit, and so our formulation bears some re- semblance to the number partitioning problem , which seeks to divide a set of n elements across k partitions S1, S2, ..., Sk so as to minimize the maximum subset sum</a:t>
          </a:r>
        </a:p>
      </dgm:t>
    </dgm:pt>
    <dgm:pt modelId="{3D346ABF-6DCA-47E0-93E5-0F4320F30825}" type="parTrans" cxnId="{1D2A7FBA-119C-41B2-A714-D9547AEB27D1}">
      <dgm:prSet/>
      <dgm:spPr/>
      <dgm:t>
        <a:bodyPr/>
        <a:lstStyle/>
        <a:p>
          <a:endParaRPr lang="en-US"/>
        </a:p>
      </dgm:t>
    </dgm:pt>
    <dgm:pt modelId="{8DE8DD56-2D77-44E8-9545-F98C926AFA6E}" type="sibTrans" cxnId="{1D2A7FBA-119C-41B2-A714-D9547AEB27D1}">
      <dgm:prSet/>
      <dgm:spPr/>
      <dgm:t>
        <a:bodyPr/>
        <a:lstStyle/>
        <a:p>
          <a:endParaRPr lang="en-US"/>
        </a:p>
      </dgm:t>
    </dgm:pt>
    <dgm:pt modelId="{46C4D840-387F-4D43-ADDD-C8DF1EC8C50C}">
      <dgm:prSet/>
      <dgm:spPr/>
      <dgm:t>
        <a:bodyPr/>
        <a:lstStyle/>
        <a:p>
          <a:r>
            <a:rPr lang="en-US"/>
            <a:t>Our partitioning turns out to be an optimal so- lution for the case where k = 3, since the maximum subset sum of 10 cannot be reduced</a:t>
          </a:r>
        </a:p>
      </dgm:t>
    </dgm:pt>
    <dgm:pt modelId="{331299C9-C91F-4D89-9819-79A8C36A5B7F}" type="parTrans" cxnId="{B0D8CD5A-FB87-494C-81EA-21806DDAB2AA}">
      <dgm:prSet/>
      <dgm:spPr/>
      <dgm:t>
        <a:bodyPr/>
        <a:lstStyle/>
        <a:p>
          <a:endParaRPr lang="en-US"/>
        </a:p>
      </dgm:t>
    </dgm:pt>
    <dgm:pt modelId="{7C16951D-F12F-448E-9E80-C6EDF1F17B6F}" type="sibTrans" cxnId="{B0D8CD5A-FB87-494C-81EA-21806DDAB2AA}">
      <dgm:prSet/>
      <dgm:spPr/>
      <dgm:t>
        <a:bodyPr/>
        <a:lstStyle/>
        <a:p>
          <a:endParaRPr lang="en-US"/>
        </a:p>
      </dgm:t>
    </dgm:pt>
    <dgm:pt modelId="{A914AFA3-E05D-4FE1-B29A-D0D2177456A7}">
      <dgm:prSet/>
      <dgm:spPr/>
      <dgm:t>
        <a:bodyPr/>
        <a:lstStyle/>
        <a:p>
          <a:r>
            <a:rPr lang="en-US"/>
            <a:t>tential to require more computational effort when exploring the space of solutions</a:t>
          </a:r>
        </a:p>
      </dgm:t>
    </dgm:pt>
    <dgm:pt modelId="{72DAE48E-216B-4751-9422-B7CAE078C8F4}" type="parTrans" cxnId="{BF16BDFF-B0F5-43D9-A934-C806C6D1A470}">
      <dgm:prSet/>
      <dgm:spPr/>
      <dgm:t>
        <a:bodyPr/>
        <a:lstStyle/>
        <a:p>
          <a:endParaRPr lang="en-US"/>
        </a:p>
      </dgm:t>
    </dgm:pt>
    <dgm:pt modelId="{62690B6A-3830-4E5B-BD05-A844425D2349}" type="sibTrans" cxnId="{BF16BDFF-B0F5-43D9-A934-C806C6D1A470}">
      <dgm:prSet/>
      <dgm:spPr/>
      <dgm:t>
        <a:bodyPr/>
        <a:lstStyle/>
        <a:p>
          <a:endParaRPr lang="en-US"/>
        </a:p>
      </dgm:t>
    </dgm:pt>
    <dgm:pt modelId="{789A503F-14BA-4CE6-B3F4-3EC67C3DC1BE}" type="pres">
      <dgm:prSet presAssocID="{D8A41182-E5DA-43AA-A45C-24C2AB35DCB3}" presName="hierChild1" presStyleCnt="0">
        <dgm:presLayoutVars>
          <dgm:chPref val="1"/>
          <dgm:dir/>
          <dgm:animOne val="branch"/>
          <dgm:animLvl val="lvl"/>
          <dgm:resizeHandles/>
        </dgm:presLayoutVars>
      </dgm:prSet>
      <dgm:spPr/>
    </dgm:pt>
    <dgm:pt modelId="{C60CCE7E-3448-4C1E-ADCF-66621BD4255A}" type="pres">
      <dgm:prSet presAssocID="{9572BB7C-6B5C-4E0E-A406-4CD78E3A0E2A}" presName="hierRoot1" presStyleCnt="0"/>
      <dgm:spPr/>
    </dgm:pt>
    <dgm:pt modelId="{31C9C36D-3902-4528-88EA-BD4CD095DAB7}" type="pres">
      <dgm:prSet presAssocID="{9572BB7C-6B5C-4E0E-A406-4CD78E3A0E2A}" presName="composite" presStyleCnt="0"/>
      <dgm:spPr/>
    </dgm:pt>
    <dgm:pt modelId="{18DC1694-1A54-47B8-B9CC-BB81DB9388B3}" type="pres">
      <dgm:prSet presAssocID="{9572BB7C-6B5C-4E0E-A406-4CD78E3A0E2A}" presName="background" presStyleLbl="node0" presStyleIdx="0" presStyleCnt="3"/>
      <dgm:spPr/>
    </dgm:pt>
    <dgm:pt modelId="{F155EE60-C21E-4459-B006-807DC47E5F33}" type="pres">
      <dgm:prSet presAssocID="{9572BB7C-6B5C-4E0E-A406-4CD78E3A0E2A}" presName="text" presStyleLbl="fgAcc0" presStyleIdx="0" presStyleCnt="3">
        <dgm:presLayoutVars>
          <dgm:chPref val="3"/>
        </dgm:presLayoutVars>
      </dgm:prSet>
      <dgm:spPr/>
    </dgm:pt>
    <dgm:pt modelId="{A329D633-520C-42F2-8333-ACD78DF21AEE}" type="pres">
      <dgm:prSet presAssocID="{9572BB7C-6B5C-4E0E-A406-4CD78E3A0E2A}" presName="hierChild2" presStyleCnt="0"/>
      <dgm:spPr/>
    </dgm:pt>
    <dgm:pt modelId="{F800E5BB-5B08-44CF-BB80-64E65F97206E}" type="pres">
      <dgm:prSet presAssocID="{46C4D840-387F-4D43-ADDD-C8DF1EC8C50C}" presName="hierRoot1" presStyleCnt="0"/>
      <dgm:spPr/>
    </dgm:pt>
    <dgm:pt modelId="{69939832-846A-4FA5-82B0-37AD066F8A84}" type="pres">
      <dgm:prSet presAssocID="{46C4D840-387F-4D43-ADDD-C8DF1EC8C50C}" presName="composite" presStyleCnt="0"/>
      <dgm:spPr/>
    </dgm:pt>
    <dgm:pt modelId="{1E595D5B-83D6-4470-9F19-6D45CAA99A25}" type="pres">
      <dgm:prSet presAssocID="{46C4D840-387F-4D43-ADDD-C8DF1EC8C50C}" presName="background" presStyleLbl="node0" presStyleIdx="1" presStyleCnt="3"/>
      <dgm:spPr/>
    </dgm:pt>
    <dgm:pt modelId="{83989C77-8B81-44F7-9DFF-ED5910C92FE8}" type="pres">
      <dgm:prSet presAssocID="{46C4D840-387F-4D43-ADDD-C8DF1EC8C50C}" presName="text" presStyleLbl="fgAcc0" presStyleIdx="1" presStyleCnt="3">
        <dgm:presLayoutVars>
          <dgm:chPref val="3"/>
        </dgm:presLayoutVars>
      </dgm:prSet>
      <dgm:spPr/>
    </dgm:pt>
    <dgm:pt modelId="{0F1168E2-2590-470F-9C62-ED90C444669D}" type="pres">
      <dgm:prSet presAssocID="{46C4D840-387F-4D43-ADDD-C8DF1EC8C50C}" presName="hierChild2" presStyleCnt="0"/>
      <dgm:spPr/>
    </dgm:pt>
    <dgm:pt modelId="{A95D1134-A449-46C8-ABF7-68C937DFF52D}" type="pres">
      <dgm:prSet presAssocID="{A914AFA3-E05D-4FE1-B29A-D0D2177456A7}" presName="hierRoot1" presStyleCnt="0"/>
      <dgm:spPr/>
    </dgm:pt>
    <dgm:pt modelId="{D44E5652-51BB-42B7-97F3-159C97FF072F}" type="pres">
      <dgm:prSet presAssocID="{A914AFA3-E05D-4FE1-B29A-D0D2177456A7}" presName="composite" presStyleCnt="0"/>
      <dgm:spPr/>
    </dgm:pt>
    <dgm:pt modelId="{FFE13DE3-8955-41B4-AD90-54CF4D14C7B0}" type="pres">
      <dgm:prSet presAssocID="{A914AFA3-E05D-4FE1-B29A-D0D2177456A7}" presName="background" presStyleLbl="node0" presStyleIdx="2" presStyleCnt="3"/>
      <dgm:spPr/>
    </dgm:pt>
    <dgm:pt modelId="{906AF951-BE0B-474A-B676-55129106358C}" type="pres">
      <dgm:prSet presAssocID="{A914AFA3-E05D-4FE1-B29A-D0D2177456A7}" presName="text" presStyleLbl="fgAcc0" presStyleIdx="2" presStyleCnt="3">
        <dgm:presLayoutVars>
          <dgm:chPref val="3"/>
        </dgm:presLayoutVars>
      </dgm:prSet>
      <dgm:spPr/>
    </dgm:pt>
    <dgm:pt modelId="{98855A82-3C0A-4F51-A4CE-3F273EA3DE17}" type="pres">
      <dgm:prSet presAssocID="{A914AFA3-E05D-4FE1-B29A-D0D2177456A7}" presName="hierChild2" presStyleCnt="0"/>
      <dgm:spPr/>
    </dgm:pt>
  </dgm:ptLst>
  <dgm:cxnLst>
    <dgm:cxn modelId="{0E61592F-9985-4688-B74E-359D4A1EE403}" type="presOf" srcId="{A914AFA3-E05D-4FE1-B29A-D0D2177456A7}" destId="{906AF951-BE0B-474A-B676-55129106358C}" srcOrd="0" destOrd="0" presId="urn:microsoft.com/office/officeart/2005/8/layout/hierarchy1"/>
    <dgm:cxn modelId="{B0D8CD5A-FB87-494C-81EA-21806DDAB2AA}" srcId="{D8A41182-E5DA-43AA-A45C-24C2AB35DCB3}" destId="{46C4D840-387F-4D43-ADDD-C8DF1EC8C50C}" srcOrd="1" destOrd="0" parTransId="{331299C9-C91F-4D89-9819-79A8C36A5B7F}" sibTransId="{7C16951D-F12F-448E-9E80-C6EDF1F17B6F}"/>
    <dgm:cxn modelId="{E0D7D283-7026-4E34-8335-75F19BF80D50}" type="presOf" srcId="{D8A41182-E5DA-43AA-A45C-24C2AB35DCB3}" destId="{789A503F-14BA-4CE6-B3F4-3EC67C3DC1BE}" srcOrd="0" destOrd="0" presId="urn:microsoft.com/office/officeart/2005/8/layout/hierarchy1"/>
    <dgm:cxn modelId="{58C716AA-65A1-4331-AD8C-A6D4C8FA0910}" type="presOf" srcId="{9572BB7C-6B5C-4E0E-A406-4CD78E3A0E2A}" destId="{F155EE60-C21E-4459-B006-807DC47E5F33}" srcOrd="0" destOrd="0" presId="urn:microsoft.com/office/officeart/2005/8/layout/hierarchy1"/>
    <dgm:cxn modelId="{1D2A7FBA-119C-41B2-A714-D9547AEB27D1}" srcId="{D8A41182-E5DA-43AA-A45C-24C2AB35DCB3}" destId="{9572BB7C-6B5C-4E0E-A406-4CD78E3A0E2A}" srcOrd="0" destOrd="0" parTransId="{3D346ABF-6DCA-47E0-93E5-0F4320F30825}" sibTransId="{8DE8DD56-2D77-44E8-9545-F98C926AFA6E}"/>
    <dgm:cxn modelId="{B6CE04D0-47C9-40C1-BAE4-C5BA8D1F72FB}" type="presOf" srcId="{46C4D840-387F-4D43-ADDD-C8DF1EC8C50C}" destId="{83989C77-8B81-44F7-9DFF-ED5910C92FE8}" srcOrd="0" destOrd="0" presId="urn:microsoft.com/office/officeart/2005/8/layout/hierarchy1"/>
    <dgm:cxn modelId="{BF16BDFF-B0F5-43D9-A934-C806C6D1A470}" srcId="{D8A41182-E5DA-43AA-A45C-24C2AB35DCB3}" destId="{A914AFA3-E05D-4FE1-B29A-D0D2177456A7}" srcOrd="2" destOrd="0" parTransId="{72DAE48E-216B-4751-9422-B7CAE078C8F4}" sibTransId="{62690B6A-3830-4E5B-BD05-A844425D2349}"/>
    <dgm:cxn modelId="{1BB1641A-9A5C-44A8-83FA-B3B2C401AAB4}" type="presParOf" srcId="{789A503F-14BA-4CE6-B3F4-3EC67C3DC1BE}" destId="{C60CCE7E-3448-4C1E-ADCF-66621BD4255A}" srcOrd="0" destOrd="0" presId="urn:microsoft.com/office/officeart/2005/8/layout/hierarchy1"/>
    <dgm:cxn modelId="{EF4C2F0E-7A85-45BD-8263-9913A40BFF35}" type="presParOf" srcId="{C60CCE7E-3448-4C1E-ADCF-66621BD4255A}" destId="{31C9C36D-3902-4528-88EA-BD4CD095DAB7}" srcOrd="0" destOrd="0" presId="urn:microsoft.com/office/officeart/2005/8/layout/hierarchy1"/>
    <dgm:cxn modelId="{B2B4FE9E-38DD-414C-9264-D36BCF06939F}" type="presParOf" srcId="{31C9C36D-3902-4528-88EA-BD4CD095DAB7}" destId="{18DC1694-1A54-47B8-B9CC-BB81DB9388B3}" srcOrd="0" destOrd="0" presId="urn:microsoft.com/office/officeart/2005/8/layout/hierarchy1"/>
    <dgm:cxn modelId="{7D8A9959-732E-475E-8479-A3ADF0029E44}" type="presParOf" srcId="{31C9C36D-3902-4528-88EA-BD4CD095DAB7}" destId="{F155EE60-C21E-4459-B006-807DC47E5F33}" srcOrd="1" destOrd="0" presId="urn:microsoft.com/office/officeart/2005/8/layout/hierarchy1"/>
    <dgm:cxn modelId="{1249F91A-F2C8-43B7-A8A8-68973E34DFD7}" type="presParOf" srcId="{C60CCE7E-3448-4C1E-ADCF-66621BD4255A}" destId="{A329D633-520C-42F2-8333-ACD78DF21AEE}" srcOrd="1" destOrd="0" presId="urn:microsoft.com/office/officeart/2005/8/layout/hierarchy1"/>
    <dgm:cxn modelId="{D0BB41F9-ED7D-4877-BF9B-FB3B63E01E6D}" type="presParOf" srcId="{789A503F-14BA-4CE6-B3F4-3EC67C3DC1BE}" destId="{F800E5BB-5B08-44CF-BB80-64E65F97206E}" srcOrd="1" destOrd="0" presId="urn:microsoft.com/office/officeart/2005/8/layout/hierarchy1"/>
    <dgm:cxn modelId="{AAB4E484-B006-4A39-9BEA-E090ADA68581}" type="presParOf" srcId="{F800E5BB-5B08-44CF-BB80-64E65F97206E}" destId="{69939832-846A-4FA5-82B0-37AD066F8A84}" srcOrd="0" destOrd="0" presId="urn:microsoft.com/office/officeart/2005/8/layout/hierarchy1"/>
    <dgm:cxn modelId="{48D1FE78-DB6D-4159-910C-955BFCEDC1F5}" type="presParOf" srcId="{69939832-846A-4FA5-82B0-37AD066F8A84}" destId="{1E595D5B-83D6-4470-9F19-6D45CAA99A25}" srcOrd="0" destOrd="0" presId="urn:microsoft.com/office/officeart/2005/8/layout/hierarchy1"/>
    <dgm:cxn modelId="{E079C7F3-92CE-47BC-98AC-901416050676}" type="presParOf" srcId="{69939832-846A-4FA5-82B0-37AD066F8A84}" destId="{83989C77-8B81-44F7-9DFF-ED5910C92FE8}" srcOrd="1" destOrd="0" presId="urn:microsoft.com/office/officeart/2005/8/layout/hierarchy1"/>
    <dgm:cxn modelId="{50DAC171-D870-441A-B307-CEEB5F248D9E}" type="presParOf" srcId="{F800E5BB-5B08-44CF-BB80-64E65F97206E}" destId="{0F1168E2-2590-470F-9C62-ED90C444669D}" srcOrd="1" destOrd="0" presId="urn:microsoft.com/office/officeart/2005/8/layout/hierarchy1"/>
    <dgm:cxn modelId="{D5EFD16E-738C-4B23-B105-98D3DDCDF52B}" type="presParOf" srcId="{789A503F-14BA-4CE6-B3F4-3EC67C3DC1BE}" destId="{A95D1134-A449-46C8-ABF7-68C937DFF52D}" srcOrd="2" destOrd="0" presId="urn:microsoft.com/office/officeart/2005/8/layout/hierarchy1"/>
    <dgm:cxn modelId="{8EB996E0-D0FE-4CC5-A63D-D97177B33811}" type="presParOf" srcId="{A95D1134-A449-46C8-ABF7-68C937DFF52D}" destId="{D44E5652-51BB-42B7-97F3-159C97FF072F}" srcOrd="0" destOrd="0" presId="urn:microsoft.com/office/officeart/2005/8/layout/hierarchy1"/>
    <dgm:cxn modelId="{38F58D8A-A80B-47DA-84AE-0B161AFC2BBA}" type="presParOf" srcId="{D44E5652-51BB-42B7-97F3-159C97FF072F}" destId="{FFE13DE3-8955-41B4-AD90-54CF4D14C7B0}" srcOrd="0" destOrd="0" presId="urn:microsoft.com/office/officeart/2005/8/layout/hierarchy1"/>
    <dgm:cxn modelId="{D686328C-EE6F-4DFD-B2ED-8FF56BEE7076}" type="presParOf" srcId="{D44E5652-51BB-42B7-97F3-159C97FF072F}" destId="{906AF951-BE0B-474A-B676-55129106358C}" srcOrd="1" destOrd="0" presId="urn:microsoft.com/office/officeart/2005/8/layout/hierarchy1"/>
    <dgm:cxn modelId="{F7F9C076-9496-4721-9F73-A7DA4CE54A75}" type="presParOf" srcId="{A95D1134-A449-46C8-ABF7-68C937DFF52D}" destId="{98855A82-3C0A-4F51-A4CE-3F273EA3DE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7AEC31-5F1A-4ACC-9953-524E1886D0C4}"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244D7DC-797C-4351-A41F-049917A2C44B}">
      <dgm:prSet/>
      <dgm:spPr/>
      <dgm:t>
        <a:bodyPr/>
        <a:lstStyle/>
        <a:p>
          <a:r>
            <a:rPr lang="en-US"/>
            <a:t>The difficulty described in the previous section is com- pounded by a second major challenge: the solution space of viable network topologies is overwhelmingly large</a:t>
          </a:r>
        </a:p>
      </dgm:t>
    </dgm:pt>
    <dgm:pt modelId="{B088B674-78CE-4BB0-BEF3-3CD77CA233D7}" type="parTrans" cxnId="{D1586B63-8AF6-4858-B62C-E5AC2FCAE5F9}">
      <dgm:prSet/>
      <dgm:spPr/>
      <dgm:t>
        <a:bodyPr/>
        <a:lstStyle/>
        <a:p>
          <a:endParaRPr lang="en-US"/>
        </a:p>
      </dgm:t>
    </dgm:pt>
    <dgm:pt modelId="{CEC10542-EAC9-46C9-9A6F-F27597E3005D}" type="sibTrans" cxnId="{D1586B63-8AF6-4858-B62C-E5AC2FCAE5F9}">
      <dgm:prSet/>
      <dgm:spPr/>
      <dgm:t>
        <a:bodyPr/>
        <a:lstStyle/>
        <a:p>
          <a:endParaRPr lang="en-US"/>
        </a:p>
      </dgm:t>
    </dgm:pt>
    <dgm:pt modelId="{F34A0A4C-8C60-4188-9722-6780ED4F07BF}">
      <dgm:prSet/>
      <dgm:spPr/>
      <dgm:t>
        <a:bodyPr/>
        <a:lstStyle/>
        <a:p>
          <a:r>
            <a:rPr lang="en-US"/>
            <a:t>Since the presence of branch- ing subcircuits provides an increase in topological flexibility, high-quality solutions tend to make liberal use of them</a:t>
          </a:r>
        </a:p>
      </dgm:t>
    </dgm:pt>
    <dgm:pt modelId="{ADEF0836-628A-4C5A-A1AC-B91784B2BF55}" type="parTrans" cxnId="{E60D38E4-F70F-435D-8DEA-8A6BD0857883}">
      <dgm:prSet/>
      <dgm:spPr/>
      <dgm:t>
        <a:bodyPr/>
        <a:lstStyle/>
        <a:p>
          <a:endParaRPr lang="en-US"/>
        </a:p>
      </dgm:t>
    </dgm:pt>
    <dgm:pt modelId="{2C94C0F9-64E7-4AB8-B128-47542B5C7E14}" type="sibTrans" cxnId="{E60D38E4-F70F-435D-8DEA-8A6BD0857883}">
      <dgm:prSet/>
      <dgm:spPr/>
      <dgm:t>
        <a:bodyPr/>
        <a:lstStyle/>
        <a:p>
          <a:endParaRPr lang="en-US"/>
        </a:p>
      </dgm:t>
    </dgm:pt>
    <dgm:pt modelId="{675DC944-060C-4C1D-BB09-7647BF704EF0}">
      <dgm:prSet/>
      <dgm:spPr/>
      <dgm:t>
        <a:bodyPr/>
        <a:lstStyle/>
        <a:p>
          <a:r>
            <a:rPr lang="en-US"/>
            <a:t>In- deed, our circuit in Figure 3 is optimal; we leave it as an exercise to the reader to verify that its total resistance is 127/48 Ω, a value that lies remarkably close to our target: In Table 1, we compare the number of partitionings over n labels to the number of series-parallel networks containing n elements.1</a:t>
          </a:r>
        </a:p>
      </dgm:t>
    </dgm:pt>
    <dgm:pt modelId="{C9770DE9-7A39-4160-A582-ACD4492A6794}" type="parTrans" cxnId="{2C3FE22A-4C08-4CE5-93A7-696650BCAE02}">
      <dgm:prSet/>
      <dgm:spPr/>
      <dgm:t>
        <a:bodyPr/>
        <a:lstStyle/>
        <a:p>
          <a:endParaRPr lang="en-US"/>
        </a:p>
      </dgm:t>
    </dgm:pt>
    <dgm:pt modelId="{B3DE34FD-A0DC-4F5C-B6A3-68FCB9906D6E}" type="sibTrans" cxnId="{2C3FE22A-4C08-4CE5-93A7-696650BCAE02}">
      <dgm:prSet/>
      <dgm:spPr/>
      <dgm:t>
        <a:bodyPr/>
        <a:lstStyle/>
        <a:p>
          <a:endParaRPr lang="en-US"/>
        </a:p>
      </dgm:t>
    </dgm:pt>
    <dgm:pt modelId="{42D9EBC6-A035-44E0-9C4B-58CE1C5DCDDC}" type="pres">
      <dgm:prSet presAssocID="{A17AEC31-5F1A-4ACC-9953-524E1886D0C4}" presName="hierChild1" presStyleCnt="0">
        <dgm:presLayoutVars>
          <dgm:chPref val="1"/>
          <dgm:dir/>
          <dgm:animOne val="branch"/>
          <dgm:animLvl val="lvl"/>
          <dgm:resizeHandles/>
        </dgm:presLayoutVars>
      </dgm:prSet>
      <dgm:spPr/>
    </dgm:pt>
    <dgm:pt modelId="{C6148B34-34DD-4309-A7DD-A2EAD404C164}" type="pres">
      <dgm:prSet presAssocID="{4244D7DC-797C-4351-A41F-049917A2C44B}" presName="hierRoot1" presStyleCnt="0"/>
      <dgm:spPr/>
    </dgm:pt>
    <dgm:pt modelId="{3963CF5E-A010-4480-90DF-2273F009F49D}" type="pres">
      <dgm:prSet presAssocID="{4244D7DC-797C-4351-A41F-049917A2C44B}" presName="composite" presStyleCnt="0"/>
      <dgm:spPr/>
    </dgm:pt>
    <dgm:pt modelId="{A06D1899-6554-44EA-80C8-6FF8CB234C03}" type="pres">
      <dgm:prSet presAssocID="{4244D7DC-797C-4351-A41F-049917A2C44B}" presName="background" presStyleLbl="node0" presStyleIdx="0" presStyleCnt="3"/>
      <dgm:spPr/>
    </dgm:pt>
    <dgm:pt modelId="{2CEBA550-A3E1-4B99-AA17-98E38900BDE7}" type="pres">
      <dgm:prSet presAssocID="{4244D7DC-797C-4351-A41F-049917A2C44B}" presName="text" presStyleLbl="fgAcc0" presStyleIdx="0" presStyleCnt="3">
        <dgm:presLayoutVars>
          <dgm:chPref val="3"/>
        </dgm:presLayoutVars>
      </dgm:prSet>
      <dgm:spPr/>
    </dgm:pt>
    <dgm:pt modelId="{D3DFAF0F-625B-43D8-B4BE-567016AE2C2F}" type="pres">
      <dgm:prSet presAssocID="{4244D7DC-797C-4351-A41F-049917A2C44B}" presName="hierChild2" presStyleCnt="0"/>
      <dgm:spPr/>
    </dgm:pt>
    <dgm:pt modelId="{78E0F67D-A4EF-4318-8CE3-8B87FAE0978B}" type="pres">
      <dgm:prSet presAssocID="{F34A0A4C-8C60-4188-9722-6780ED4F07BF}" presName="hierRoot1" presStyleCnt="0"/>
      <dgm:spPr/>
    </dgm:pt>
    <dgm:pt modelId="{1C58FA3C-7518-46D4-B95F-5019DCFC38BB}" type="pres">
      <dgm:prSet presAssocID="{F34A0A4C-8C60-4188-9722-6780ED4F07BF}" presName="composite" presStyleCnt="0"/>
      <dgm:spPr/>
    </dgm:pt>
    <dgm:pt modelId="{422BE7BE-BE6D-492B-9FC6-4D26D3DDDEE8}" type="pres">
      <dgm:prSet presAssocID="{F34A0A4C-8C60-4188-9722-6780ED4F07BF}" presName="background" presStyleLbl="node0" presStyleIdx="1" presStyleCnt="3"/>
      <dgm:spPr/>
    </dgm:pt>
    <dgm:pt modelId="{28BE7BD4-220A-4053-921F-A6334769B7E9}" type="pres">
      <dgm:prSet presAssocID="{F34A0A4C-8C60-4188-9722-6780ED4F07BF}" presName="text" presStyleLbl="fgAcc0" presStyleIdx="1" presStyleCnt="3">
        <dgm:presLayoutVars>
          <dgm:chPref val="3"/>
        </dgm:presLayoutVars>
      </dgm:prSet>
      <dgm:spPr/>
    </dgm:pt>
    <dgm:pt modelId="{CD482BB8-E694-4C80-91FB-FAC3EBFD14F5}" type="pres">
      <dgm:prSet presAssocID="{F34A0A4C-8C60-4188-9722-6780ED4F07BF}" presName="hierChild2" presStyleCnt="0"/>
      <dgm:spPr/>
    </dgm:pt>
    <dgm:pt modelId="{EE734E49-C147-480C-8DA3-226AD9ECF458}" type="pres">
      <dgm:prSet presAssocID="{675DC944-060C-4C1D-BB09-7647BF704EF0}" presName="hierRoot1" presStyleCnt="0"/>
      <dgm:spPr/>
    </dgm:pt>
    <dgm:pt modelId="{6839BCD6-EF0B-4090-A3F4-8FEBF6EC58C7}" type="pres">
      <dgm:prSet presAssocID="{675DC944-060C-4C1D-BB09-7647BF704EF0}" presName="composite" presStyleCnt="0"/>
      <dgm:spPr/>
    </dgm:pt>
    <dgm:pt modelId="{B0B9D805-CAB1-4527-8774-67F31A75157C}" type="pres">
      <dgm:prSet presAssocID="{675DC944-060C-4C1D-BB09-7647BF704EF0}" presName="background" presStyleLbl="node0" presStyleIdx="2" presStyleCnt="3"/>
      <dgm:spPr/>
    </dgm:pt>
    <dgm:pt modelId="{631700B6-A315-4105-A1E3-0A95894681A8}" type="pres">
      <dgm:prSet presAssocID="{675DC944-060C-4C1D-BB09-7647BF704EF0}" presName="text" presStyleLbl="fgAcc0" presStyleIdx="2" presStyleCnt="3">
        <dgm:presLayoutVars>
          <dgm:chPref val="3"/>
        </dgm:presLayoutVars>
      </dgm:prSet>
      <dgm:spPr/>
    </dgm:pt>
    <dgm:pt modelId="{A0C2AC0F-803B-43CC-8E5E-33AE1A3D1374}" type="pres">
      <dgm:prSet presAssocID="{675DC944-060C-4C1D-BB09-7647BF704EF0}" presName="hierChild2" presStyleCnt="0"/>
      <dgm:spPr/>
    </dgm:pt>
  </dgm:ptLst>
  <dgm:cxnLst>
    <dgm:cxn modelId="{2C3FE22A-4C08-4CE5-93A7-696650BCAE02}" srcId="{A17AEC31-5F1A-4ACC-9953-524E1886D0C4}" destId="{675DC944-060C-4C1D-BB09-7647BF704EF0}" srcOrd="2" destOrd="0" parTransId="{C9770DE9-7A39-4160-A582-ACD4492A6794}" sibTransId="{B3DE34FD-A0DC-4F5C-B6A3-68FCB9906D6E}"/>
    <dgm:cxn modelId="{D1586B63-8AF6-4858-B62C-E5AC2FCAE5F9}" srcId="{A17AEC31-5F1A-4ACC-9953-524E1886D0C4}" destId="{4244D7DC-797C-4351-A41F-049917A2C44B}" srcOrd="0" destOrd="0" parTransId="{B088B674-78CE-4BB0-BEF3-3CD77CA233D7}" sibTransId="{CEC10542-EAC9-46C9-9A6F-F27597E3005D}"/>
    <dgm:cxn modelId="{F62C464F-82A9-4227-904F-65CCBF828DD3}" type="presOf" srcId="{A17AEC31-5F1A-4ACC-9953-524E1886D0C4}" destId="{42D9EBC6-A035-44E0-9C4B-58CE1C5DCDDC}" srcOrd="0" destOrd="0" presId="urn:microsoft.com/office/officeart/2005/8/layout/hierarchy1"/>
    <dgm:cxn modelId="{2B2D1086-A9EC-45D8-B9E4-2BF1E66FD5CD}" type="presOf" srcId="{675DC944-060C-4C1D-BB09-7647BF704EF0}" destId="{631700B6-A315-4105-A1E3-0A95894681A8}" srcOrd="0" destOrd="0" presId="urn:microsoft.com/office/officeart/2005/8/layout/hierarchy1"/>
    <dgm:cxn modelId="{442533E1-C302-4E3A-957C-895EE9510148}" type="presOf" srcId="{F34A0A4C-8C60-4188-9722-6780ED4F07BF}" destId="{28BE7BD4-220A-4053-921F-A6334769B7E9}" srcOrd="0" destOrd="0" presId="urn:microsoft.com/office/officeart/2005/8/layout/hierarchy1"/>
    <dgm:cxn modelId="{E60D38E4-F70F-435D-8DEA-8A6BD0857883}" srcId="{A17AEC31-5F1A-4ACC-9953-524E1886D0C4}" destId="{F34A0A4C-8C60-4188-9722-6780ED4F07BF}" srcOrd="1" destOrd="0" parTransId="{ADEF0836-628A-4C5A-A1AC-B91784B2BF55}" sibTransId="{2C94C0F9-64E7-4AB8-B128-47542B5C7E14}"/>
    <dgm:cxn modelId="{890012FC-FBC0-4840-92BF-A6798E3FBA9B}" type="presOf" srcId="{4244D7DC-797C-4351-A41F-049917A2C44B}" destId="{2CEBA550-A3E1-4B99-AA17-98E38900BDE7}" srcOrd="0" destOrd="0" presId="urn:microsoft.com/office/officeart/2005/8/layout/hierarchy1"/>
    <dgm:cxn modelId="{23CB4786-08F3-4E88-81C6-D0FCDB12F4B6}" type="presParOf" srcId="{42D9EBC6-A035-44E0-9C4B-58CE1C5DCDDC}" destId="{C6148B34-34DD-4309-A7DD-A2EAD404C164}" srcOrd="0" destOrd="0" presId="urn:microsoft.com/office/officeart/2005/8/layout/hierarchy1"/>
    <dgm:cxn modelId="{42FB18DF-0CDE-4666-9756-2A30D1DAEC7E}" type="presParOf" srcId="{C6148B34-34DD-4309-A7DD-A2EAD404C164}" destId="{3963CF5E-A010-4480-90DF-2273F009F49D}" srcOrd="0" destOrd="0" presId="urn:microsoft.com/office/officeart/2005/8/layout/hierarchy1"/>
    <dgm:cxn modelId="{05E2D9DF-0402-441C-9D08-DBC9F5C3A7E4}" type="presParOf" srcId="{3963CF5E-A010-4480-90DF-2273F009F49D}" destId="{A06D1899-6554-44EA-80C8-6FF8CB234C03}" srcOrd="0" destOrd="0" presId="urn:microsoft.com/office/officeart/2005/8/layout/hierarchy1"/>
    <dgm:cxn modelId="{A44382C5-4FD8-4B18-B509-FD5C15AEA8B5}" type="presParOf" srcId="{3963CF5E-A010-4480-90DF-2273F009F49D}" destId="{2CEBA550-A3E1-4B99-AA17-98E38900BDE7}" srcOrd="1" destOrd="0" presId="urn:microsoft.com/office/officeart/2005/8/layout/hierarchy1"/>
    <dgm:cxn modelId="{92BC6BAD-8B74-47B9-A456-1A9FBACF1EE0}" type="presParOf" srcId="{C6148B34-34DD-4309-A7DD-A2EAD404C164}" destId="{D3DFAF0F-625B-43D8-B4BE-567016AE2C2F}" srcOrd="1" destOrd="0" presId="urn:microsoft.com/office/officeart/2005/8/layout/hierarchy1"/>
    <dgm:cxn modelId="{F3713306-7216-4B9F-A2D7-8FC7DF42979D}" type="presParOf" srcId="{42D9EBC6-A035-44E0-9C4B-58CE1C5DCDDC}" destId="{78E0F67D-A4EF-4318-8CE3-8B87FAE0978B}" srcOrd="1" destOrd="0" presId="urn:microsoft.com/office/officeart/2005/8/layout/hierarchy1"/>
    <dgm:cxn modelId="{D0B3577E-D2A9-4D67-81E7-196992AC6D9A}" type="presParOf" srcId="{78E0F67D-A4EF-4318-8CE3-8B87FAE0978B}" destId="{1C58FA3C-7518-46D4-B95F-5019DCFC38BB}" srcOrd="0" destOrd="0" presId="urn:microsoft.com/office/officeart/2005/8/layout/hierarchy1"/>
    <dgm:cxn modelId="{F1F3AFD7-6A65-4D1F-98E2-C8DDC6980642}" type="presParOf" srcId="{1C58FA3C-7518-46D4-B95F-5019DCFC38BB}" destId="{422BE7BE-BE6D-492B-9FC6-4D26D3DDDEE8}" srcOrd="0" destOrd="0" presId="urn:microsoft.com/office/officeart/2005/8/layout/hierarchy1"/>
    <dgm:cxn modelId="{927FDF96-ECA7-4886-9D5D-4D99BDE90B0B}" type="presParOf" srcId="{1C58FA3C-7518-46D4-B95F-5019DCFC38BB}" destId="{28BE7BD4-220A-4053-921F-A6334769B7E9}" srcOrd="1" destOrd="0" presId="urn:microsoft.com/office/officeart/2005/8/layout/hierarchy1"/>
    <dgm:cxn modelId="{741755A1-2101-4352-8701-B4070D6BCB78}" type="presParOf" srcId="{78E0F67D-A4EF-4318-8CE3-8B87FAE0978B}" destId="{CD482BB8-E694-4C80-91FB-FAC3EBFD14F5}" srcOrd="1" destOrd="0" presId="urn:microsoft.com/office/officeart/2005/8/layout/hierarchy1"/>
    <dgm:cxn modelId="{A1E25443-74F8-400A-B779-5EBA15E52A21}" type="presParOf" srcId="{42D9EBC6-A035-44E0-9C4B-58CE1C5DCDDC}" destId="{EE734E49-C147-480C-8DA3-226AD9ECF458}" srcOrd="2" destOrd="0" presId="urn:microsoft.com/office/officeart/2005/8/layout/hierarchy1"/>
    <dgm:cxn modelId="{E314E4A7-F1E8-4EB5-8ECE-0FAB58910965}" type="presParOf" srcId="{EE734E49-C147-480C-8DA3-226AD9ECF458}" destId="{6839BCD6-EF0B-4090-A3F4-8FEBF6EC58C7}" srcOrd="0" destOrd="0" presId="urn:microsoft.com/office/officeart/2005/8/layout/hierarchy1"/>
    <dgm:cxn modelId="{8CAED9C7-0500-445F-B412-4C5077779446}" type="presParOf" srcId="{6839BCD6-EF0B-4090-A3F4-8FEBF6EC58C7}" destId="{B0B9D805-CAB1-4527-8774-67F31A75157C}" srcOrd="0" destOrd="0" presId="urn:microsoft.com/office/officeart/2005/8/layout/hierarchy1"/>
    <dgm:cxn modelId="{B784B5CC-14BB-46DA-ADD0-AE43B6A4A5F8}" type="presParOf" srcId="{6839BCD6-EF0B-4090-A3F4-8FEBF6EC58C7}" destId="{631700B6-A315-4105-A1E3-0A95894681A8}" srcOrd="1" destOrd="0" presId="urn:microsoft.com/office/officeart/2005/8/layout/hierarchy1"/>
    <dgm:cxn modelId="{5572C7D9-7C50-4648-AD27-4EAFFE7ADCDF}" type="presParOf" srcId="{EE734E49-C147-480C-8DA3-226AD9ECF458}" destId="{A0C2AC0F-803B-43CC-8E5E-33AE1A3D13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39E973-2628-450D-A54F-244157530D6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85C2270-D152-49BA-843A-9C3F52B6761A}">
      <dgm:prSet/>
      <dgm:spPr/>
      <dgm:t>
        <a:bodyPr/>
        <a:lstStyle/>
        <a:p>
          <a:r>
            <a:rPr lang="en-US"/>
            <a:t>In this section, we outline our basic approach to the topo- logical optimization of series-parallel networks</a:t>
          </a:r>
        </a:p>
      </dgm:t>
    </dgm:pt>
    <dgm:pt modelId="{8CB4FB12-271D-43F0-9395-75F4E6110BAC}" type="parTrans" cxnId="{0F644285-9319-41D6-8CA6-465E37F12791}">
      <dgm:prSet/>
      <dgm:spPr/>
      <dgm:t>
        <a:bodyPr/>
        <a:lstStyle/>
        <a:p>
          <a:endParaRPr lang="en-US"/>
        </a:p>
      </dgm:t>
    </dgm:pt>
    <dgm:pt modelId="{517384A0-BF78-4ACA-8C61-C914C0FAC082}" type="sibTrans" cxnId="{0F644285-9319-41D6-8CA6-465E37F12791}">
      <dgm:prSet/>
      <dgm:spPr/>
      <dgm:t>
        <a:bodyPr/>
        <a:lstStyle/>
        <a:p>
          <a:endParaRPr lang="en-US"/>
        </a:p>
      </dgm:t>
    </dgm:pt>
    <dgm:pt modelId="{29297320-CC1F-4582-A6A2-7C0469F9292C}">
      <dgm:prSet/>
      <dgm:spPr/>
      <dgm:t>
        <a:bodyPr/>
        <a:lstStyle/>
        <a:p>
          <a:r>
            <a:rPr lang="en-US"/>
            <a:t>It can be characterized as exact , anytime , and fast</a:t>
          </a:r>
        </a:p>
      </dgm:t>
    </dgm:pt>
    <dgm:pt modelId="{04AEA648-6832-4C47-B328-95AFC2D77122}" type="parTrans" cxnId="{A30B0A09-C7AD-494F-A341-614B741F8EA0}">
      <dgm:prSet/>
      <dgm:spPr/>
      <dgm:t>
        <a:bodyPr/>
        <a:lstStyle/>
        <a:p>
          <a:endParaRPr lang="en-US"/>
        </a:p>
      </dgm:t>
    </dgm:pt>
    <dgm:pt modelId="{E7066AFF-D3A9-4BAA-84DC-A39F846B3432}" type="sibTrans" cxnId="{A30B0A09-C7AD-494F-A341-614B741F8EA0}">
      <dgm:prSet/>
      <dgm:spPr/>
      <dgm:t>
        <a:bodyPr/>
        <a:lstStyle/>
        <a:p>
          <a:endParaRPr lang="en-US"/>
        </a:p>
      </dgm:t>
    </dgm:pt>
    <dgm:pt modelId="{4B39500F-2122-436C-8EE5-C1A5FCBA0DD6}" type="pres">
      <dgm:prSet presAssocID="{DA39E973-2628-450D-A54F-244157530D60}" presName="hierChild1" presStyleCnt="0">
        <dgm:presLayoutVars>
          <dgm:chPref val="1"/>
          <dgm:dir/>
          <dgm:animOne val="branch"/>
          <dgm:animLvl val="lvl"/>
          <dgm:resizeHandles/>
        </dgm:presLayoutVars>
      </dgm:prSet>
      <dgm:spPr/>
    </dgm:pt>
    <dgm:pt modelId="{12D27A12-F4BD-4D06-95CD-6A2C744D7969}" type="pres">
      <dgm:prSet presAssocID="{585C2270-D152-49BA-843A-9C3F52B6761A}" presName="hierRoot1" presStyleCnt="0"/>
      <dgm:spPr/>
    </dgm:pt>
    <dgm:pt modelId="{CEC8A1AE-9D2A-43D5-9B59-2409A7C38A2D}" type="pres">
      <dgm:prSet presAssocID="{585C2270-D152-49BA-843A-9C3F52B6761A}" presName="composite" presStyleCnt="0"/>
      <dgm:spPr/>
    </dgm:pt>
    <dgm:pt modelId="{7E977158-5CF1-4388-A632-6F864DFE3D97}" type="pres">
      <dgm:prSet presAssocID="{585C2270-D152-49BA-843A-9C3F52B6761A}" presName="background" presStyleLbl="node0" presStyleIdx="0" presStyleCnt="2"/>
      <dgm:spPr/>
    </dgm:pt>
    <dgm:pt modelId="{A1206612-45EB-48EA-9780-443FBCDB5424}" type="pres">
      <dgm:prSet presAssocID="{585C2270-D152-49BA-843A-9C3F52B6761A}" presName="text" presStyleLbl="fgAcc0" presStyleIdx="0" presStyleCnt="2">
        <dgm:presLayoutVars>
          <dgm:chPref val="3"/>
        </dgm:presLayoutVars>
      </dgm:prSet>
      <dgm:spPr/>
    </dgm:pt>
    <dgm:pt modelId="{5AA919DD-5DF2-4407-B3A4-6AA58A20761C}" type="pres">
      <dgm:prSet presAssocID="{585C2270-D152-49BA-843A-9C3F52B6761A}" presName="hierChild2" presStyleCnt="0"/>
      <dgm:spPr/>
    </dgm:pt>
    <dgm:pt modelId="{AB5F41ED-225E-4163-A817-9FDB2F72354E}" type="pres">
      <dgm:prSet presAssocID="{29297320-CC1F-4582-A6A2-7C0469F9292C}" presName="hierRoot1" presStyleCnt="0"/>
      <dgm:spPr/>
    </dgm:pt>
    <dgm:pt modelId="{FA0B0CD6-E714-4948-BEC4-5307A96931FD}" type="pres">
      <dgm:prSet presAssocID="{29297320-CC1F-4582-A6A2-7C0469F9292C}" presName="composite" presStyleCnt="0"/>
      <dgm:spPr/>
    </dgm:pt>
    <dgm:pt modelId="{B77DB6E6-0B76-42A3-A822-74B8311C9902}" type="pres">
      <dgm:prSet presAssocID="{29297320-CC1F-4582-A6A2-7C0469F9292C}" presName="background" presStyleLbl="node0" presStyleIdx="1" presStyleCnt="2"/>
      <dgm:spPr/>
    </dgm:pt>
    <dgm:pt modelId="{C2C21EC3-ADEC-4F24-B3B8-416C5C705296}" type="pres">
      <dgm:prSet presAssocID="{29297320-CC1F-4582-A6A2-7C0469F9292C}" presName="text" presStyleLbl="fgAcc0" presStyleIdx="1" presStyleCnt="2">
        <dgm:presLayoutVars>
          <dgm:chPref val="3"/>
        </dgm:presLayoutVars>
      </dgm:prSet>
      <dgm:spPr/>
    </dgm:pt>
    <dgm:pt modelId="{F7DE646F-D61A-48A8-A205-CBA22879B4CF}" type="pres">
      <dgm:prSet presAssocID="{29297320-CC1F-4582-A6A2-7C0469F9292C}" presName="hierChild2" presStyleCnt="0"/>
      <dgm:spPr/>
    </dgm:pt>
  </dgm:ptLst>
  <dgm:cxnLst>
    <dgm:cxn modelId="{A30B0A09-C7AD-494F-A341-614B741F8EA0}" srcId="{DA39E973-2628-450D-A54F-244157530D60}" destId="{29297320-CC1F-4582-A6A2-7C0469F9292C}" srcOrd="1" destOrd="0" parTransId="{04AEA648-6832-4C47-B328-95AFC2D77122}" sibTransId="{E7066AFF-D3A9-4BAA-84DC-A39F846B3432}"/>
    <dgm:cxn modelId="{4F38A72E-FA0E-432B-A262-8C66D67DB311}" type="presOf" srcId="{29297320-CC1F-4582-A6A2-7C0469F9292C}" destId="{C2C21EC3-ADEC-4F24-B3B8-416C5C705296}" srcOrd="0" destOrd="0" presId="urn:microsoft.com/office/officeart/2005/8/layout/hierarchy1"/>
    <dgm:cxn modelId="{0F644285-9319-41D6-8CA6-465E37F12791}" srcId="{DA39E973-2628-450D-A54F-244157530D60}" destId="{585C2270-D152-49BA-843A-9C3F52B6761A}" srcOrd="0" destOrd="0" parTransId="{8CB4FB12-271D-43F0-9395-75F4E6110BAC}" sibTransId="{517384A0-BF78-4ACA-8C61-C914C0FAC082}"/>
    <dgm:cxn modelId="{C12D66A9-59B3-42DB-B750-122A452B966B}" type="presOf" srcId="{585C2270-D152-49BA-843A-9C3F52B6761A}" destId="{A1206612-45EB-48EA-9780-443FBCDB5424}" srcOrd="0" destOrd="0" presId="urn:microsoft.com/office/officeart/2005/8/layout/hierarchy1"/>
    <dgm:cxn modelId="{0FBD66E6-D786-48AB-829D-7D5790622EC1}" type="presOf" srcId="{DA39E973-2628-450D-A54F-244157530D60}" destId="{4B39500F-2122-436C-8EE5-C1A5FCBA0DD6}" srcOrd="0" destOrd="0" presId="urn:microsoft.com/office/officeart/2005/8/layout/hierarchy1"/>
    <dgm:cxn modelId="{0DFC3645-B6AC-4E03-B6FC-7D91C300A701}" type="presParOf" srcId="{4B39500F-2122-436C-8EE5-C1A5FCBA0DD6}" destId="{12D27A12-F4BD-4D06-95CD-6A2C744D7969}" srcOrd="0" destOrd="0" presId="urn:microsoft.com/office/officeart/2005/8/layout/hierarchy1"/>
    <dgm:cxn modelId="{218A1BB0-3D06-4351-8A1D-6B3979EF4DA4}" type="presParOf" srcId="{12D27A12-F4BD-4D06-95CD-6A2C744D7969}" destId="{CEC8A1AE-9D2A-43D5-9B59-2409A7C38A2D}" srcOrd="0" destOrd="0" presId="urn:microsoft.com/office/officeart/2005/8/layout/hierarchy1"/>
    <dgm:cxn modelId="{0AD8D0A5-8FDC-4B47-8DDE-1FE151DB6F22}" type="presParOf" srcId="{CEC8A1AE-9D2A-43D5-9B59-2409A7C38A2D}" destId="{7E977158-5CF1-4388-A632-6F864DFE3D97}" srcOrd="0" destOrd="0" presId="urn:microsoft.com/office/officeart/2005/8/layout/hierarchy1"/>
    <dgm:cxn modelId="{BEDCD254-05F4-493C-9506-98B21AE3A0D4}" type="presParOf" srcId="{CEC8A1AE-9D2A-43D5-9B59-2409A7C38A2D}" destId="{A1206612-45EB-48EA-9780-443FBCDB5424}" srcOrd="1" destOrd="0" presId="urn:microsoft.com/office/officeart/2005/8/layout/hierarchy1"/>
    <dgm:cxn modelId="{AEDD0A1F-E2B4-4B78-A3AE-C9419E82B67C}" type="presParOf" srcId="{12D27A12-F4BD-4D06-95CD-6A2C744D7969}" destId="{5AA919DD-5DF2-4407-B3A4-6AA58A20761C}" srcOrd="1" destOrd="0" presId="urn:microsoft.com/office/officeart/2005/8/layout/hierarchy1"/>
    <dgm:cxn modelId="{900D9413-4ECD-42DA-AF39-0623EA343F1A}" type="presParOf" srcId="{4B39500F-2122-436C-8EE5-C1A5FCBA0DD6}" destId="{AB5F41ED-225E-4163-A817-9FDB2F72354E}" srcOrd="1" destOrd="0" presId="urn:microsoft.com/office/officeart/2005/8/layout/hierarchy1"/>
    <dgm:cxn modelId="{334FC8B6-F8F5-46C0-B58C-078C70CCEDDE}" type="presParOf" srcId="{AB5F41ED-225E-4163-A817-9FDB2F72354E}" destId="{FA0B0CD6-E714-4948-BEC4-5307A96931FD}" srcOrd="0" destOrd="0" presId="urn:microsoft.com/office/officeart/2005/8/layout/hierarchy1"/>
    <dgm:cxn modelId="{935E792A-235A-4613-A445-0E66B139DDB9}" type="presParOf" srcId="{FA0B0CD6-E714-4948-BEC4-5307A96931FD}" destId="{B77DB6E6-0B76-42A3-A822-74B8311C9902}" srcOrd="0" destOrd="0" presId="urn:microsoft.com/office/officeart/2005/8/layout/hierarchy1"/>
    <dgm:cxn modelId="{BAECF621-2C34-4DFE-9627-39FDC1617112}" type="presParOf" srcId="{FA0B0CD6-E714-4948-BEC4-5307A96931FD}" destId="{C2C21EC3-ADEC-4F24-B3B8-416C5C705296}" srcOrd="1" destOrd="0" presId="urn:microsoft.com/office/officeart/2005/8/layout/hierarchy1"/>
    <dgm:cxn modelId="{0C5D5F01-6BDC-4277-88D8-B2FC98D2332B}" type="presParOf" srcId="{AB5F41ED-225E-4163-A817-9FDB2F72354E}" destId="{F7DE646F-D61A-48A8-A205-CBA22879B4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79A665-973C-4E9A-812A-480B51C6DE2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2F60399-EC47-4405-BD30-BE3F5527FF9D}">
      <dgm:prSet/>
      <dgm:spPr/>
      <dgm:t>
        <a:bodyPr/>
        <a:lstStyle/>
        <a:p>
          <a:r>
            <a:rPr lang="en-US"/>
            <a:t>To encode solutions, we make use of decomposition trees , a recur- sive structure that represents series and parallel connections as alternating layers of intermediate nodes</a:t>
          </a:r>
        </a:p>
      </dgm:t>
    </dgm:pt>
    <dgm:pt modelId="{5AAB603B-57A8-4CDB-B831-396D65D9E0C0}" type="parTrans" cxnId="{D032E19B-46A2-4578-9B29-E19B3C4731F6}">
      <dgm:prSet/>
      <dgm:spPr/>
      <dgm:t>
        <a:bodyPr/>
        <a:lstStyle/>
        <a:p>
          <a:endParaRPr lang="en-US"/>
        </a:p>
      </dgm:t>
    </dgm:pt>
    <dgm:pt modelId="{E8361C4E-0D08-4C5C-A74E-F47BCEE2F6E6}" type="sibTrans" cxnId="{D032E19B-46A2-4578-9B29-E19B3C4731F6}">
      <dgm:prSet/>
      <dgm:spPr/>
      <dgm:t>
        <a:bodyPr/>
        <a:lstStyle/>
        <a:p>
          <a:endParaRPr lang="en-US"/>
        </a:p>
      </dgm:t>
    </dgm:pt>
    <dgm:pt modelId="{97D434F9-A1BD-4ADB-A8B1-06549C40D118}">
      <dgm:prSet/>
      <dgm:spPr/>
      <dgm:t>
        <a:bodyPr/>
        <a:lstStyle/>
        <a:p>
          <a:r>
            <a:rPr lang="en-US"/>
            <a:t>They are also cosmetically comparable to the AND/OR trees prevalent in optimization for graphical mod- els , with the obvious exception that we use them to cap- ture network topologies rather than search spaces</a:t>
          </a:r>
        </a:p>
      </dgm:t>
    </dgm:pt>
    <dgm:pt modelId="{3ED197B2-3938-4807-8569-96271B63F693}" type="parTrans" cxnId="{FDA60C40-B560-444B-995C-3B049D160291}">
      <dgm:prSet/>
      <dgm:spPr/>
      <dgm:t>
        <a:bodyPr/>
        <a:lstStyle/>
        <a:p>
          <a:endParaRPr lang="en-US"/>
        </a:p>
      </dgm:t>
    </dgm:pt>
    <dgm:pt modelId="{69BA62C3-8EDB-40E5-8C96-A9C5BE4C3A4B}" type="sibTrans" cxnId="{FDA60C40-B560-444B-995C-3B049D160291}">
      <dgm:prSet/>
      <dgm:spPr/>
      <dgm:t>
        <a:bodyPr/>
        <a:lstStyle/>
        <a:p>
          <a:endParaRPr lang="en-US"/>
        </a:p>
      </dgm:t>
    </dgm:pt>
    <dgm:pt modelId="{072C17DD-4965-424B-8FFF-C261B7EAA887}">
      <dgm:prSet/>
      <dgm:spPr/>
      <dgm:t>
        <a:bodyPr/>
        <a:lstStyle/>
        <a:p>
          <a:r>
            <a:rPr lang="en-US"/>
            <a:t>The decomposition tree for our optimal solution presented earlier is shown in Figure 4, using squares and circles to indi- cate series and parallel connections, respectively</a:t>
          </a:r>
        </a:p>
      </dgm:t>
    </dgm:pt>
    <dgm:pt modelId="{4CB57B05-5220-4EEB-B4EE-061080FA816A}" type="parTrans" cxnId="{0953FAA3-239D-41AD-97E1-77ED9A138F4C}">
      <dgm:prSet/>
      <dgm:spPr/>
      <dgm:t>
        <a:bodyPr/>
        <a:lstStyle/>
        <a:p>
          <a:endParaRPr lang="en-US"/>
        </a:p>
      </dgm:t>
    </dgm:pt>
    <dgm:pt modelId="{5D7B001B-441D-4D06-8A43-8D03C4B072F1}" type="sibTrans" cxnId="{0953FAA3-239D-41AD-97E1-77ED9A138F4C}">
      <dgm:prSet/>
      <dgm:spPr/>
      <dgm:t>
        <a:bodyPr/>
        <a:lstStyle/>
        <a:p>
          <a:endParaRPr lang="en-US"/>
        </a:p>
      </dgm:t>
    </dgm:pt>
    <dgm:pt modelId="{7B38C298-4E52-4313-B99B-4DE341E1E3CD}" type="pres">
      <dgm:prSet presAssocID="{5279A665-973C-4E9A-812A-480B51C6DE2C}" presName="hierChild1" presStyleCnt="0">
        <dgm:presLayoutVars>
          <dgm:chPref val="1"/>
          <dgm:dir/>
          <dgm:animOne val="branch"/>
          <dgm:animLvl val="lvl"/>
          <dgm:resizeHandles/>
        </dgm:presLayoutVars>
      </dgm:prSet>
      <dgm:spPr/>
    </dgm:pt>
    <dgm:pt modelId="{F05FAE42-209F-42A3-A683-6FC0126F98AF}" type="pres">
      <dgm:prSet presAssocID="{A2F60399-EC47-4405-BD30-BE3F5527FF9D}" presName="hierRoot1" presStyleCnt="0"/>
      <dgm:spPr/>
    </dgm:pt>
    <dgm:pt modelId="{834E5591-ABBD-457B-A59E-5ED98647336C}" type="pres">
      <dgm:prSet presAssocID="{A2F60399-EC47-4405-BD30-BE3F5527FF9D}" presName="composite" presStyleCnt="0"/>
      <dgm:spPr/>
    </dgm:pt>
    <dgm:pt modelId="{A1ABC9B7-567C-4D6E-8989-EEDC2AB567D4}" type="pres">
      <dgm:prSet presAssocID="{A2F60399-EC47-4405-BD30-BE3F5527FF9D}" presName="background" presStyleLbl="node0" presStyleIdx="0" presStyleCnt="3"/>
      <dgm:spPr/>
    </dgm:pt>
    <dgm:pt modelId="{157760DB-400C-4C9E-9835-96AE5AC825FE}" type="pres">
      <dgm:prSet presAssocID="{A2F60399-EC47-4405-BD30-BE3F5527FF9D}" presName="text" presStyleLbl="fgAcc0" presStyleIdx="0" presStyleCnt="3">
        <dgm:presLayoutVars>
          <dgm:chPref val="3"/>
        </dgm:presLayoutVars>
      </dgm:prSet>
      <dgm:spPr/>
    </dgm:pt>
    <dgm:pt modelId="{5AF4854D-5599-4159-8A75-706AF48AA157}" type="pres">
      <dgm:prSet presAssocID="{A2F60399-EC47-4405-BD30-BE3F5527FF9D}" presName="hierChild2" presStyleCnt="0"/>
      <dgm:spPr/>
    </dgm:pt>
    <dgm:pt modelId="{6A00A02C-EF63-41C4-837C-C30B43EA1142}" type="pres">
      <dgm:prSet presAssocID="{97D434F9-A1BD-4ADB-A8B1-06549C40D118}" presName="hierRoot1" presStyleCnt="0"/>
      <dgm:spPr/>
    </dgm:pt>
    <dgm:pt modelId="{17806018-EF1B-40BE-AB0D-AAB32E4DFDE1}" type="pres">
      <dgm:prSet presAssocID="{97D434F9-A1BD-4ADB-A8B1-06549C40D118}" presName="composite" presStyleCnt="0"/>
      <dgm:spPr/>
    </dgm:pt>
    <dgm:pt modelId="{60BE76FF-F39F-4139-9751-35DEDD60453D}" type="pres">
      <dgm:prSet presAssocID="{97D434F9-A1BD-4ADB-A8B1-06549C40D118}" presName="background" presStyleLbl="node0" presStyleIdx="1" presStyleCnt="3"/>
      <dgm:spPr/>
    </dgm:pt>
    <dgm:pt modelId="{98B6595E-4B6D-4E95-A327-19FF2BA18E7D}" type="pres">
      <dgm:prSet presAssocID="{97D434F9-A1BD-4ADB-A8B1-06549C40D118}" presName="text" presStyleLbl="fgAcc0" presStyleIdx="1" presStyleCnt="3">
        <dgm:presLayoutVars>
          <dgm:chPref val="3"/>
        </dgm:presLayoutVars>
      </dgm:prSet>
      <dgm:spPr/>
    </dgm:pt>
    <dgm:pt modelId="{EE7B52FD-6F1D-41E0-9F2C-EB480D6849E0}" type="pres">
      <dgm:prSet presAssocID="{97D434F9-A1BD-4ADB-A8B1-06549C40D118}" presName="hierChild2" presStyleCnt="0"/>
      <dgm:spPr/>
    </dgm:pt>
    <dgm:pt modelId="{F0898175-F492-402C-BEC8-5DCF42C6BC71}" type="pres">
      <dgm:prSet presAssocID="{072C17DD-4965-424B-8FFF-C261B7EAA887}" presName="hierRoot1" presStyleCnt="0"/>
      <dgm:spPr/>
    </dgm:pt>
    <dgm:pt modelId="{68B0150D-4FF9-403E-8A88-FED1425CA222}" type="pres">
      <dgm:prSet presAssocID="{072C17DD-4965-424B-8FFF-C261B7EAA887}" presName="composite" presStyleCnt="0"/>
      <dgm:spPr/>
    </dgm:pt>
    <dgm:pt modelId="{5493E847-A53B-467B-8F68-E1C3796E7E7A}" type="pres">
      <dgm:prSet presAssocID="{072C17DD-4965-424B-8FFF-C261B7EAA887}" presName="background" presStyleLbl="node0" presStyleIdx="2" presStyleCnt="3"/>
      <dgm:spPr/>
    </dgm:pt>
    <dgm:pt modelId="{76099A49-1FD4-485F-93C1-D22CE9AE0F32}" type="pres">
      <dgm:prSet presAssocID="{072C17DD-4965-424B-8FFF-C261B7EAA887}" presName="text" presStyleLbl="fgAcc0" presStyleIdx="2" presStyleCnt="3">
        <dgm:presLayoutVars>
          <dgm:chPref val="3"/>
        </dgm:presLayoutVars>
      </dgm:prSet>
      <dgm:spPr/>
    </dgm:pt>
    <dgm:pt modelId="{B5D276EC-BAA0-4402-987C-A6CDB4583C3C}" type="pres">
      <dgm:prSet presAssocID="{072C17DD-4965-424B-8FFF-C261B7EAA887}" presName="hierChild2" presStyleCnt="0"/>
      <dgm:spPr/>
    </dgm:pt>
  </dgm:ptLst>
  <dgm:cxnLst>
    <dgm:cxn modelId="{FDA60C40-B560-444B-995C-3B049D160291}" srcId="{5279A665-973C-4E9A-812A-480B51C6DE2C}" destId="{97D434F9-A1BD-4ADB-A8B1-06549C40D118}" srcOrd="1" destOrd="0" parTransId="{3ED197B2-3938-4807-8569-96271B63F693}" sibTransId="{69BA62C3-8EDB-40E5-8C96-A9C5BE4C3A4B}"/>
    <dgm:cxn modelId="{AA64335C-A7EA-4650-A377-1AB283401E62}" type="presOf" srcId="{97D434F9-A1BD-4ADB-A8B1-06549C40D118}" destId="{98B6595E-4B6D-4E95-A327-19FF2BA18E7D}" srcOrd="0" destOrd="0" presId="urn:microsoft.com/office/officeart/2005/8/layout/hierarchy1"/>
    <dgm:cxn modelId="{A0B76F60-4354-4C26-B73F-F806EEC1C775}" type="presOf" srcId="{5279A665-973C-4E9A-812A-480B51C6DE2C}" destId="{7B38C298-4E52-4313-B99B-4DE341E1E3CD}" srcOrd="0" destOrd="0" presId="urn:microsoft.com/office/officeart/2005/8/layout/hierarchy1"/>
    <dgm:cxn modelId="{D032E19B-46A2-4578-9B29-E19B3C4731F6}" srcId="{5279A665-973C-4E9A-812A-480B51C6DE2C}" destId="{A2F60399-EC47-4405-BD30-BE3F5527FF9D}" srcOrd="0" destOrd="0" parTransId="{5AAB603B-57A8-4CDB-B831-396D65D9E0C0}" sibTransId="{E8361C4E-0D08-4C5C-A74E-F47BCEE2F6E6}"/>
    <dgm:cxn modelId="{0953FAA3-239D-41AD-97E1-77ED9A138F4C}" srcId="{5279A665-973C-4E9A-812A-480B51C6DE2C}" destId="{072C17DD-4965-424B-8FFF-C261B7EAA887}" srcOrd="2" destOrd="0" parTransId="{4CB57B05-5220-4EEB-B4EE-061080FA816A}" sibTransId="{5D7B001B-441D-4D06-8A43-8D03C4B072F1}"/>
    <dgm:cxn modelId="{F153E5AA-E521-4802-A160-6B485723A189}" type="presOf" srcId="{A2F60399-EC47-4405-BD30-BE3F5527FF9D}" destId="{157760DB-400C-4C9E-9835-96AE5AC825FE}" srcOrd="0" destOrd="0" presId="urn:microsoft.com/office/officeart/2005/8/layout/hierarchy1"/>
    <dgm:cxn modelId="{1248F4AD-51A0-418B-B381-9596CD0737B2}" type="presOf" srcId="{072C17DD-4965-424B-8FFF-C261B7EAA887}" destId="{76099A49-1FD4-485F-93C1-D22CE9AE0F32}" srcOrd="0" destOrd="0" presId="urn:microsoft.com/office/officeart/2005/8/layout/hierarchy1"/>
    <dgm:cxn modelId="{FB8EA7B7-5941-4D02-8AC6-8BD0EB7A0D3A}" type="presParOf" srcId="{7B38C298-4E52-4313-B99B-4DE341E1E3CD}" destId="{F05FAE42-209F-42A3-A683-6FC0126F98AF}" srcOrd="0" destOrd="0" presId="urn:microsoft.com/office/officeart/2005/8/layout/hierarchy1"/>
    <dgm:cxn modelId="{36F98E7B-D590-4ACD-9CFF-292609970C08}" type="presParOf" srcId="{F05FAE42-209F-42A3-A683-6FC0126F98AF}" destId="{834E5591-ABBD-457B-A59E-5ED98647336C}" srcOrd="0" destOrd="0" presId="urn:microsoft.com/office/officeart/2005/8/layout/hierarchy1"/>
    <dgm:cxn modelId="{3F0FB702-4299-43B3-AB8D-E82F1235A089}" type="presParOf" srcId="{834E5591-ABBD-457B-A59E-5ED98647336C}" destId="{A1ABC9B7-567C-4D6E-8989-EEDC2AB567D4}" srcOrd="0" destOrd="0" presId="urn:microsoft.com/office/officeart/2005/8/layout/hierarchy1"/>
    <dgm:cxn modelId="{B4EEED32-8B6D-4571-9424-B4197B213A23}" type="presParOf" srcId="{834E5591-ABBD-457B-A59E-5ED98647336C}" destId="{157760DB-400C-4C9E-9835-96AE5AC825FE}" srcOrd="1" destOrd="0" presId="urn:microsoft.com/office/officeart/2005/8/layout/hierarchy1"/>
    <dgm:cxn modelId="{1D6B6CFA-1851-4D26-BBE5-70E15D861F30}" type="presParOf" srcId="{F05FAE42-209F-42A3-A683-6FC0126F98AF}" destId="{5AF4854D-5599-4159-8A75-706AF48AA157}" srcOrd="1" destOrd="0" presId="urn:microsoft.com/office/officeart/2005/8/layout/hierarchy1"/>
    <dgm:cxn modelId="{4B94D8C7-8FAA-43D2-A24D-2F346BEB1E8D}" type="presParOf" srcId="{7B38C298-4E52-4313-B99B-4DE341E1E3CD}" destId="{6A00A02C-EF63-41C4-837C-C30B43EA1142}" srcOrd="1" destOrd="0" presId="urn:microsoft.com/office/officeart/2005/8/layout/hierarchy1"/>
    <dgm:cxn modelId="{00E97093-C6E8-4163-AE43-E74B80AD1BAE}" type="presParOf" srcId="{6A00A02C-EF63-41C4-837C-C30B43EA1142}" destId="{17806018-EF1B-40BE-AB0D-AAB32E4DFDE1}" srcOrd="0" destOrd="0" presId="urn:microsoft.com/office/officeart/2005/8/layout/hierarchy1"/>
    <dgm:cxn modelId="{00DF7D62-60BF-4C1C-9914-04F463C482D9}" type="presParOf" srcId="{17806018-EF1B-40BE-AB0D-AAB32E4DFDE1}" destId="{60BE76FF-F39F-4139-9751-35DEDD60453D}" srcOrd="0" destOrd="0" presId="urn:microsoft.com/office/officeart/2005/8/layout/hierarchy1"/>
    <dgm:cxn modelId="{C39D4383-988F-4363-8F65-A5C7F9A46F1D}" type="presParOf" srcId="{17806018-EF1B-40BE-AB0D-AAB32E4DFDE1}" destId="{98B6595E-4B6D-4E95-A327-19FF2BA18E7D}" srcOrd="1" destOrd="0" presId="urn:microsoft.com/office/officeart/2005/8/layout/hierarchy1"/>
    <dgm:cxn modelId="{CD787000-E88B-4919-977C-8C5E6DEC2BD1}" type="presParOf" srcId="{6A00A02C-EF63-41C4-837C-C30B43EA1142}" destId="{EE7B52FD-6F1D-41E0-9F2C-EB480D6849E0}" srcOrd="1" destOrd="0" presId="urn:microsoft.com/office/officeart/2005/8/layout/hierarchy1"/>
    <dgm:cxn modelId="{4A902570-CCD0-44AA-B9E0-139AAFD159BF}" type="presParOf" srcId="{7B38C298-4E52-4313-B99B-4DE341E1E3CD}" destId="{F0898175-F492-402C-BEC8-5DCF42C6BC71}" srcOrd="2" destOrd="0" presId="urn:microsoft.com/office/officeart/2005/8/layout/hierarchy1"/>
    <dgm:cxn modelId="{EF4030AC-5A80-40C2-B137-C800437BD562}" type="presParOf" srcId="{F0898175-F492-402C-BEC8-5DCF42C6BC71}" destId="{68B0150D-4FF9-403E-8A88-FED1425CA222}" srcOrd="0" destOrd="0" presId="urn:microsoft.com/office/officeart/2005/8/layout/hierarchy1"/>
    <dgm:cxn modelId="{59EC1683-B0F7-4977-84E3-35678E4F1C2B}" type="presParOf" srcId="{68B0150D-4FF9-403E-8A88-FED1425CA222}" destId="{5493E847-A53B-467B-8F68-E1C3796E7E7A}" srcOrd="0" destOrd="0" presId="urn:microsoft.com/office/officeart/2005/8/layout/hierarchy1"/>
    <dgm:cxn modelId="{2E9B250F-0F2D-4EEC-A997-EAF6732921D3}" type="presParOf" srcId="{68B0150D-4FF9-403E-8A88-FED1425CA222}" destId="{76099A49-1FD4-485F-93C1-D22CE9AE0F32}" srcOrd="1" destOrd="0" presId="urn:microsoft.com/office/officeart/2005/8/layout/hierarchy1"/>
    <dgm:cxn modelId="{F7A5C1D2-5A4A-43E0-888C-6DC23E15CA5D}" type="presParOf" srcId="{F0898175-F492-402C-BEC8-5DCF42C6BC71}" destId="{B5D276EC-BAA0-4402-987C-A6CDB4583C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E88285-DFD1-4583-977D-8B27FBEEF89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1995EAE2-86F3-40C0-B26F-967F219B34D3}">
      <dgm:prSet/>
      <dgm:spPr/>
      <dgm:t>
        <a:bodyPr/>
        <a:lstStyle/>
        <a:p>
          <a:r>
            <a:rPr lang="en-US"/>
            <a:t>Select an expandable node S0 from a decomposition tree T.</a:t>
          </a:r>
        </a:p>
      </dgm:t>
    </dgm:pt>
    <dgm:pt modelId="{422DDA03-1C42-4507-97B3-F6680ABF6697}" type="parTrans" cxnId="{2E82E5CD-4AA9-49EB-B2B5-989645AB32DE}">
      <dgm:prSet/>
      <dgm:spPr/>
      <dgm:t>
        <a:bodyPr/>
        <a:lstStyle/>
        <a:p>
          <a:endParaRPr lang="en-US"/>
        </a:p>
      </dgm:t>
    </dgm:pt>
    <dgm:pt modelId="{EE31763D-6EEF-4508-AF84-3DAA0AAB5A97}" type="sibTrans" cxnId="{2E82E5CD-4AA9-49EB-B2B5-989645AB32DE}">
      <dgm:prSet/>
      <dgm:spPr/>
      <dgm:t>
        <a:bodyPr/>
        <a:lstStyle/>
        <a:p>
          <a:endParaRPr lang="en-US"/>
        </a:p>
      </dgm:t>
    </dgm:pt>
    <dgm:pt modelId="{D525D92D-D209-4846-ACC2-266D837CA35A}">
      <dgm:prSet/>
      <dgm:spPr/>
      <dgm:t>
        <a:bodyPr/>
        <a:lstStyle/>
        <a:p>
          <a:r>
            <a:rPr lang="en-US"/>
            <a:t>Explore all possible k-way partitioning (k &gt; 1) of S0 over its elements.</a:t>
          </a:r>
        </a:p>
      </dgm:t>
    </dgm:pt>
    <dgm:pt modelId="{C032B947-A755-44C1-A886-BD516B3B33C0}" type="parTrans" cxnId="{656BB4F1-0AF8-4CF6-8759-146474AAB437}">
      <dgm:prSet/>
      <dgm:spPr/>
      <dgm:t>
        <a:bodyPr/>
        <a:lstStyle/>
        <a:p>
          <a:endParaRPr lang="en-US"/>
        </a:p>
      </dgm:t>
    </dgm:pt>
    <dgm:pt modelId="{4DAEA733-8E02-4D06-B962-E07BDDF783C2}" type="sibTrans" cxnId="{656BB4F1-0AF8-4CF6-8759-146474AAB437}">
      <dgm:prSet/>
      <dgm:spPr/>
      <dgm:t>
        <a:bodyPr/>
        <a:lstStyle/>
        <a:p>
          <a:endParaRPr lang="en-US"/>
        </a:p>
      </dgm:t>
    </dgm:pt>
    <dgm:pt modelId="{B756596D-C972-4F57-9FDA-DEBFEAF40425}">
      <dgm:prSet/>
      <dgm:spPr/>
      <dgm:t>
        <a:bodyPr/>
        <a:lstStyle/>
        <a:p>
          <a:r>
            <a:rPr lang="en-US"/>
            <a:t>Expand the resulting decomposition tree T0 for each partitioning until no expandable nodes remain.</a:t>
          </a:r>
        </a:p>
      </dgm:t>
    </dgm:pt>
    <dgm:pt modelId="{75D89C50-CB6C-454D-8324-4BFC7D65C660}" type="parTrans" cxnId="{7AB57273-EBC5-4E77-9ACC-FDB41FF64CD8}">
      <dgm:prSet/>
      <dgm:spPr/>
      <dgm:t>
        <a:bodyPr/>
        <a:lstStyle/>
        <a:p>
          <a:endParaRPr lang="en-US"/>
        </a:p>
      </dgm:t>
    </dgm:pt>
    <dgm:pt modelId="{233A99F2-7F98-405F-A24A-476FEDD26DB0}" type="sibTrans" cxnId="{7AB57273-EBC5-4E77-9ACC-FDB41FF64CD8}">
      <dgm:prSet/>
      <dgm:spPr/>
      <dgm:t>
        <a:bodyPr/>
        <a:lstStyle/>
        <a:p>
          <a:endParaRPr lang="en-US"/>
        </a:p>
      </dgm:t>
    </dgm:pt>
    <dgm:pt modelId="{1821AB09-C1B9-4845-BCA5-30E8AE35D0D7}">
      <dgm:prSet/>
      <dgm:spPr/>
      <dgm:t>
        <a:bodyPr/>
        <a:lstStyle/>
        <a:p>
          <a:r>
            <a:rPr lang="en-US"/>
            <a:t>The leaf nodes represent complete solutions, and the approach performs a recursive search over nodes that represent recursive decompositions of the network elements.</a:t>
          </a:r>
        </a:p>
      </dgm:t>
    </dgm:pt>
    <dgm:pt modelId="{D6D14750-FEC8-4D67-A6D7-EFE66E625E72}" type="parTrans" cxnId="{1CCD09C4-D44F-4CE4-BB3D-625D02FC908B}">
      <dgm:prSet/>
      <dgm:spPr/>
      <dgm:t>
        <a:bodyPr/>
        <a:lstStyle/>
        <a:p>
          <a:endParaRPr lang="en-US"/>
        </a:p>
      </dgm:t>
    </dgm:pt>
    <dgm:pt modelId="{BFC38704-46CF-40C9-8182-4779A61A5249}" type="sibTrans" cxnId="{1CCD09C4-D44F-4CE4-BB3D-625D02FC908B}">
      <dgm:prSet/>
      <dgm:spPr/>
      <dgm:t>
        <a:bodyPr/>
        <a:lstStyle/>
        <a:p>
          <a:endParaRPr lang="en-US"/>
        </a:p>
      </dgm:t>
    </dgm:pt>
    <dgm:pt modelId="{3A52150A-83C8-4437-8581-B7C358956DD2}" type="pres">
      <dgm:prSet presAssocID="{77E88285-DFD1-4583-977D-8B27FBEEF891}" presName="outerComposite" presStyleCnt="0">
        <dgm:presLayoutVars>
          <dgm:chMax val="5"/>
          <dgm:dir/>
          <dgm:resizeHandles val="exact"/>
        </dgm:presLayoutVars>
      </dgm:prSet>
      <dgm:spPr/>
    </dgm:pt>
    <dgm:pt modelId="{FEC9AC88-D6B5-45B9-8CDB-DB7307D98992}" type="pres">
      <dgm:prSet presAssocID="{77E88285-DFD1-4583-977D-8B27FBEEF891}" presName="dummyMaxCanvas" presStyleCnt="0">
        <dgm:presLayoutVars/>
      </dgm:prSet>
      <dgm:spPr/>
    </dgm:pt>
    <dgm:pt modelId="{375E07B0-0953-4DA5-B354-584448729199}" type="pres">
      <dgm:prSet presAssocID="{77E88285-DFD1-4583-977D-8B27FBEEF891}" presName="FourNodes_1" presStyleLbl="node1" presStyleIdx="0" presStyleCnt="4">
        <dgm:presLayoutVars>
          <dgm:bulletEnabled val="1"/>
        </dgm:presLayoutVars>
      </dgm:prSet>
      <dgm:spPr/>
    </dgm:pt>
    <dgm:pt modelId="{042389BA-A720-4986-9F4D-1393B1DCCD7A}" type="pres">
      <dgm:prSet presAssocID="{77E88285-DFD1-4583-977D-8B27FBEEF891}" presName="FourNodes_2" presStyleLbl="node1" presStyleIdx="1" presStyleCnt="4">
        <dgm:presLayoutVars>
          <dgm:bulletEnabled val="1"/>
        </dgm:presLayoutVars>
      </dgm:prSet>
      <dgm:spPr/>
    </dgm:pt>
    <dgm:pt modelId="{71AF2752-210B-4DFB-B362-CB1889839D8B}" type="pres">
      <dgm:prSet presAssocID="{77E88285-DFD1-4583-977D-8B27FBEEF891}" presName="FourNodes_3" presStyleLbl="node1" presStyleIdx="2" presStyleCnt="4">
        <dgm:presLayoutVars>
          <dgm:bulletEnabled val="1"/>
        </dgm:presLayoutVars>
      </dgm:prSet>
      <dgm:spPr/>
    </dgm:pt>
    <dgm:pt modelId="{D1E26EBF-755A-4139-A4C1-025DDB6B2714}" type="pres">
      <dgm:prSet presAssocID="{77E88285-DFD1-4583-977D-8B27FBEEF891}" presName="FourNodes_4" presStyleLbl="node1" presStyleIdx="3" presStyleCnt="4">
        <dgm:presLayoutVars>
          <dgm:bulletEnabled val="1"/>
        </dgm:presLayoutVars>
      </dgm:prSet>
      <dgm:spPr/>
    </dgm:pt>
    <dgm:pt modelId="{0696E3CE-D4B3-4DDA-BDD7-D62388C87B00}" type="pres">
      <dgm:prSet presAssocID="{77E88285-DFD1-4583-977D-8B27FBEEF891}" presName="FourConn_1-2" presStyleLbl="fgAccFollowNode1" presStyleIdx="0" presStyleCnt="3">
        <dgm:presLayoutVars>
          <dgm:bulletEnabled val="1"/>
        </dgm:presLayoutVars>
      </dgm:prSet>
      <dgm:spPr/>
    </dgm:pt>
    <dgm:pt modelId="{6189D67C-3085-4A6A-9349-77AC25EF3CA2}" type="pres">
      <dgm:prSet presAssocID="{77E88285-DFD1-4583-977D-8B27FBEEF891}" presName="FourConn_2-3" presStyleLbl="fgAccFollowNode1" presStyleIdx="1" presStyleCnt="3">
        <dgm:presLayoutVars>
          <dgm:bulletEnabled val="1"/>
        </dgm:presLayoutVars>
      </dgm:prSet>
      <dgm:spPr/>
    </dgm:pt>
    <dgm:pt modelId="{87AFBAC5-A9F4-406A-89C5-FC5106B2CB5E}" type="pres">
      <dgm:prSet presAssocID="{77E88285-DFD1-4583-977D-8B27FBEEF891}" presName="FourConn_3-4" presStyleLbl="fgAccFollowNode1" presStyleIdx="2" presStyleCnt="3">
        <dgm:presLayoutVars>
          <dgm:bulletEnabled val="1"/>
        </dgm:presLayoutVars>
      </dgm:prSet>
      <dgm:spPr/>
    </dgm:pt>
    <dgm:pt modelId="{27AEA411-8DC6-4BF9-B493-B7948D766F61}" type="pres">
      <dgm:prSet presAssocID="{77E88285-DFD1-4583-977D-8B27FBEEF891}" presName="FourNodes_1_text" presStyleLbl="node1" presStyleIdx="3" presStyleCnt="4">
        <dgm:presLayoutVars>
          <dgm:bulletEnabled val="1"/>
        </dgm:presLayoutVars>
      </dgm:prSet>
      <dgm:spPr/>
    </dgm:pt>
    <dgm:pt modelId="{3A54F940-CFC2-408A-8C6A-DB50675191BB}" type="pres">
      <dgm:prSet presAssocID="{77E88285-DFD1-4583-977D-8B27FBEEF891}" presName="FourNodes_2_text" presStyleLbl="node1" presStyleIdx="3" presStyleCnt="4">
        <dgm:presLayoutVars>
          <dgm:bulletEnabled val="1"/>
        </dgm:presLayoutVars>
      </dgm:prSet>
      <dgm:spPr/>
    </dgm:pt>
    <dgm:pt modelId="{B6778831-F47F-4F23-AE21-982F0A5B5164}" type="pres">
      <dgm:prSet presAssocID="{77E88285-DFD1-4583-977D-8B27FBEEF891}" presName="FourNodes_3_text" presStyleLbl="node1" presStyleIdx="3" presStyleCnt="4">
        <dgm:presLayoutVars>
          <dgm:bulletEnabled val="1"/>
        </dgm:presLayoutVars>
      </dgm:prSet>
      <dgm:spPr/>
    </dgm:pt>
    <dgm:pt modelId="{B65BD53C-5205-41B3-916D-209DE3010996}" type="pres">
      <dgm:prSet presAssocID="{77E88285-DFD1-4583-977D-8B27FBEEF891}" presName="FourNodes_4_text" presStyleLbl="node1" presStyleIdx="3" presStyleCnt="4">
        <dgm:presLayoutVars>
          <dgm:bulletEnabled val="1"/>
        </dgm:presLayoutVars>
      </dgm:prSet>
      <dgm:spPr/>
    </dgm:pt>
  </dgm:ptLst>
  <dgm:cxnLst>
    <dgm:cxn modelId="{7540C304-715C-42FF-A48F-C0B9154BCEFA}" type="presOf" srcId="{EE31763D-6EEF-4508-AF84-3DAA0AAB5A97}" destId="{0696E3CE-D4B3-4DDA-BDD7-D62388C87B00}" srcOrd="0" destOrd="0" presId="urn:microsoft.com/office/officeart/2005/8/layout/vProcess5"/>
    <dgm:cxn modelId="{A088FB3A-2481-4684-97AA-CF5A20DFC8AB}" type="presOf" srcId="{4DAEA733-8E02-4D06-B962-E07BDDF783C2}" destId="{6189D67C-3085-4A6A-9349-77AC25EF3CA2}" srcOrd="0" destOrd="0" presId="urn:microsoft.com/office/officeart/2005/8/layout/vProcess5"/>
    <dgm:cxn modelId="{7AB57273-EBC5-4E77-9ACC-FDB41FF64CD8}" srcId="{77E88285-DFD1-4583-977D-8B27FBEEF891}" destId="{B756596D-C972-4F57-9FDA-DEBFEAF40425}" srcOrd="2" destOrd="0" parTransId="{75D89C50-CB6C-454D-8324-4BFC7D65C660}" sibTransId="{233A99F2-7F98-405F-A24A-476FEDD26DB0}"/>
    <dgm:cxn modelId="{773AF75A-6414-43A9-A6D4-BA074213D1FA}" type="presOf" srcId="{77E88285-DFD1-4583-977D-8B27FBEEF891}" destId="{3A52150A-83C8-4437-8581-B7C358956DD2}" srcOrd="0" destOrd="0" presId="urn:microsoft.com/office/officeart/2005/8/layout/vProcess5"/>
    <dgm:cxn modelId="{BECEF37E-B22C-44EC-9F22-6FC062CB60EE}" type="presOf" srcId="{D525D92D-D209-4846-ACC2-266D837CA35A}" destId="{042389BA-A720-4986-9F4D-1393B1DCCD7A}" srcOrd="0" destOrd="0" presId="urn:microsoft.com/office/officeart/2005/8/layout/vProcess5"/>
    <dgm:cxn modelId="{EBC44290-66DC-473F-A0B1-8B0277803706}" type="presOf" srcId="{1995EAE2-86F3-40C0-B26F-967F219B34D3}" destId="{375E07B0-0953-4DA5-B354-584448729199}" srcOrd="0" destOrd="0" presId="urn:microsoft.com/office/officeart/2005/8/layout/vProcess5"/>
    <dgm:cxn modelId="{480047A8-8BD9-4EF2-9670-62B9128D7A50}" type="presOf" srcId="{1821AB09-C1B9-4845-BCA5-30E8AE35D0D7}" destId="{D1E26EBF-755A-4139-A4C1-025DDB6B2714}" srcOrd="0" destOrd="0" presId="urn:microsoft.com/office/officeart/2005/8/layout/vProcess5"/>
    <dgm:cxn modelId="{1CCD09C4-D44F-4CE4-BB3D-625D02FC908B}" srcId="{77E88285-DFD1-4583-977D-8B27FBEEF891}" destId="{1821AB09-C1B9-4845-BCA5-30E8AE35D0D7}" srcOrd="3" destOrd="0" parTransId="{D6D14750-FEC8-4D67-A6D7-EFE66E625E72}" sibTransId="{BFC38704-46CF-40C9-8182-4779A61A5249}"/>
    <dgm:cxn modelId="{2E82E5CD-4AA9-49EB-B2B5-989645AB32DE}" srcId="{77E88285-DFD1-4583-977D-8B27FBEEF891}" destId="{1995EAE2-86F3-40C0-B26F-967F219B34D3}" srcOrd="0" destOrd="0" parTransId="{422DDA03-1C42-4507-97B3-F6680ABF6697}" sibTransId="{EE31763D-6EEF-4508-AF84-3DAA0AAB5A97}"/>
    <dgm:cxn modelId="{5824BBD3-E8BD-4E0A-B792-3602E191B4D8}" type="presOf" srcId="{1995EAE2-86F3-40C0-B26F-967F219B34D3}" destId="{27AEA411-8DC6-4BF9-B493-B7948D766F61}" srcOrd="1" destOrd="0" presId="urn:microsoft.com/office/officeart/2005/8/layout/vProcess5"/>
    <dgm:cxn modelId="{BB43E3D4-28E9-4846-8F0C-9B1CD500674F}" type="presOf" srcId="{233A99F2-7F98-405F-A24A-476FEDD26DB0}" destId="{87AFBAC5-A9F4-406A-89C5-FC5106B2CB5E}" srcOrd="0" destOrd="0" presId="urn:microsoft.com/office/officeart/2005/8/layout/vProcess5"/>
    <dgm:cxn modelId="{563BC3DD-98B6-4D44-9E7A-E99EBE90D41D}" type="presOf" srcId="{B756596D-C972-4F57-9FDA-DEBFEAF40425}" destId="{71AF2752-210B-4DFB-B362-CB1889839D8B}" srcOrd="0" destOrd="0" presId="urn:microsoft.com/office/officeart/2005/8/layout/vProcess5"/>
    <dgm:cxn modelId="{9D114CE8-949E-4A8E-A1F4-F99F75ABE2FF}" type="presOf" srcId="{D525D92D-D209-4846-ACC2-266D837CA35A}" destId="{3A54F940-CFC2-408A-8C6A-DB50675191BB}" srcOrd="1" destOrd="0" presId="urn:microsoft.com/office/officeart/2005/8/layout/vProcess5"/>
    <dgm:cxn modelId="{656BB4F1-0AF8-4CF6-8759-146474AAB437}" srcId="{77E88285-DFD1-4583-977D-8B27FBEEF891}" destId="{D525D92D-D209-4846-ACC2-266D837CA35A}" srcOrd="1" destOrd="0" parTransId="{C032B947-A755-44C1-A886-BD516B3B33C0}" sibTransId="{4DAEA733-8E02-4D06-B962-E07BDDF783C2}"/>
    <dgm:cxn modelId="{80A613FB-978B-40C9-9CB1-705B68FC40B8}" type="presOf" srcId="{1821AB09-C1B9-4845-BCA5-30E8AE35D0D7}" destId="{B65BD53C-5205-41B3-916D-209DE3010996}" srcOrd="1" destOrd="0" presId="urn:microsoft.com/office/officeart/2005/8/layout/vProcess5"/>
    <dgm:cxn modelId="{124A74FD-F667-4052-B77F-8C86B048DE13}" type="presOf" srcId="{B756596D-C972-4F57-9FDA-DEBFEAF40425}" destId="{B6778831-F47F-4F23-AE21-982F0A5B5164}" srcOrd="1" destOrd="0" presId="urn:microsoft.com/office/officeart/2005/8/layout/vProcess5"/>
    <dgm:cxn modelId="{7010AC78-47B3-4107-817E-3700303A7A9B}" type="presParOf" srcId="{3A52150A-83C8-4437-8581-B7C358956DD2}" destId="{FEC9AC88-D6B5-45B9-8CDB-DB7307D98992}" srcOrd="0" destOrd="0" presId="urn:microsoft.com/office/officeart/2005/8/layout/vProcess5"/>
    <dgm:cxn modelId="{782D833D-59AD-45B5-8078-7E9914DDA83C}" type="presParOf" srcId="{3A52150A-83C8-4437-8581-B7C358956DD2}" destId="{375E07B0-0953-4DA5-B354-584448729199}" srcOrd="1" destOrd="0" presId="urn:microsoft.com/office/officeart/2005/8/layout/vProcess5"/>
    <dgm:cxn modelId="{C171E358-5B81-4CAC-861E-D858BB3C8054}" type="presParOf" srcId="{3A52150A-83C8-4437-8581-B7C358956DD2}" destId="{042389BA-A720-4986-9F4D-1393B1DCCD7A}" srcOrd="2" destOrd="0" presId="urn:microsoft.com/office/officeart/2005/8/layout/vProcess5"/>
    <dgm:cxn modelId="{EC72017F-D587-458B-A80E-543D50A6F4E7}" type="presParOf" srcId="{3A52150A-83C8-4437-8581-B7C358956DD2}" destId="{71AF2752-210B-4DFB-B362-CB1889839D8B}" srcOrd="3" destOrd="0" presId="urn:microsoft.com/office/officeart/2005/8/layout/vProcess5"/>
    <dgm:cxn modelId="{58DC42D9-8E61-47BC-B757-60D3A8211AAF}" type="presParOf" srcId="{3A52150A-83C8-4437-8581-B7C358956DD2}" destId="{D1E26EBF-755A-4139-A4C1-025DDB6B2714}" srcOrd="4" destOrd="0" presId="urn:microsoft.com/office/officeart/2005/8/layout/vProcess5"/>
    <dgm:cxn modelId="{D2F6F76D-054B-455B-801C-EDA87BD363EB}" type="presParOf" srcId="{3A52150A-83C8-4437-8581-B7C358956DD2}" destId="{0696E3CE-D4B3-4DDA-BDD7-D62388C87B00}" srcOrd="5" destOrd="0" presId="urn:microsoft.com/office/officeart/2005/8/layout/vProcess5"/>
    <dgm:cxn modelId="{93651C09-DEFF-45C5-A4A5-B6FCC369CC40}" type="presParOf" srcId="{3A52150A-83C8-4437-8581-B7C358956DD2}" destId="{6189D67C-3085-4A6A-9349-77AC25EF3CA2}" srcOrd="6" destOrd="0" presId="urn:microsoft.com/office/officeart/2005/8/layout/vProcess5"/>
    <dgm:cxn modelId="{1A15BC60-56D6-4BD2-9C45-BF0B0D579B33}" type="presParOf" srcId="{3A52150A-83C8-4437-8581-B7C358956DD2}" destId="{87AFBAC5-A9F4-406A-89C5-FC5106B2CB5E}" srcOrd="7" destOrd="0" presId="urn:microsoft.com/office/officeart/2005/8/layout/vProcess5"/>
    <dgm:cxn modelId="{24213EF1-A74A-4266-81E4-545D83D39D91}" type="presParOf" srcId="{3A52150A-83C8-4437-8581-B7C358956DD2}" destId="{27AEA411-8DC6-4BF9-B493-B7948D766F61}" srcOrd="8" destOrd="0" presId="urn:microsoft.com/office/officeart/2005/8/layout/vProcess5"/>
    <dgm:cxn modelId="{905D6DD9-0EBE-4AAF-BFD3-2CE173FA7ED0}" type="presParOf" srcId="{3A52150A-83C8-4437-8581-B7C358956DD2}" destId="{3A54F940-CFC2-408A-8C6A-DB50675191BB}" srcOrd="9" destOrd="0" presId="urn:microsoft.com/office/officeart/2005/8/layout/vProcess5"/>
    <dgm:cxn modelId="{F53ECEA0-9322-41CB-B6DE-035CC6CA8BCC}" type="presParOf" srcId="{3A52150A-83C8-4437-8581-B7C358956DD2}" destId="{B6778831-F47F-4F23-AE21-982F0A5B5164}" srcOrd="10" destOrd="0" presId="urn:microsoft.com/office/officeart/2005/8/layout/vProcess5"/>
    <dgm:cxn modelId="{0366E9DD-A3CA-40CE-B8F6-0BC2D0062E23}" type="presParOf" srcId="{3A52150A-83C8-4437-8581-B7C358956DD2}" destId="{B65BD53C-5205-41B3-916D-209DE301099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CD1E2-7C86-49E2-8B94-E571331784C7}">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DD4DF-0E16-462C-BAA1-CBE1091B7688}">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focus of this work lies at the intersection of </a:t>
          </a:r>
          <a:r>
            <a:rPr lang="en-US" sz="2400" kern="1200" dirty="0">
              <a:latin typeface="Avenir Next LT Pro Light" panose="020F0302020204030204"/>
            </a:rPr>
            <a:t>multiple</a:t>
          </a:r>
          <a:r>
            <a:rPr lang="en-US" sz="2400" kern="1200" dirty="0"/>
            <a:t> specialties, including graph theory, electronic design </a:t>
          </a:r>
          <a:r>
            <a:rPr lang="en-US" sz="2400" kern="1200" dirty="0">
              <a:latin typeface="Avenir Next LT Pro Light" panose="020F0302020204030204"/>
            </a:rPr>
            <a:t>automation</a:t>
          </a:r>
          <a:r>
            <a:rPr lang="en-US" sz="2400" kern="1200" dirty="0"/>
            <a:t>, network optimization, and combinatorial search</a:t>
          </a:r>
        </a:p>
      </dsp:txBody>
      <dsp:txXfrm>
        <a:off x="560236" y="832323"/>
        <a:ext cx="4149382" cy="2576345"/>
      </dsp:txXfrm>
    </dsp:sp>
    <dsp:sp modelId="{2D544FAC-F9C5-41A6-B114-28CF979CE677}">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E5E45-F3A6-4A61-B7C6-49CEA9AB1A0D}">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Indeed, our approach builds upon a wealth of previous </a:t>
          </a:r>
          <a:r>
            <a:rPr lang="en-US" sz="2400" kern="1200" dirty="0">
              <a:latin typeface="Avenir Next LT Pro Light" panose="020F0302020204030204"/>
            </a:rPr>
            <a:t>contributions</a:t>
          </a:r>
          <a:r>
            <a:rPr lang="en-US" sz="2400" kern="1200" dirty="0"/>
            <a:t> to these areas, which we briefly cover in the </a:t>
          </a:r>
          <a:r>
            <a:rPr lang="en-US" sz="2400" kern="1200" dirty="0">
              <a:latin typeface="Avenir Next LT Pro Light" panose="020F0302020204030204"/>
            </a:rPr>
            <a:t>following</a:t>
          </a:r>
          <a:r>
            <a:rPr lang="en-US" sz="2400" kern="1200" dirty="0"/>
            <a:t> sections</a:t>
          </a:r>
        </a:p>
      </dsp:txBody>
      <dsp:txXfrm>
        <a:off x="5827635" y="832323"/>
        <a:ext cx="4149382" cy="25763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E44F0-0C78-4C17-AB09-BECEB67B51AD}">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4F93D0-3B0E-4D07-978A-CA1E3254AF9F}">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During the exploration of decomposition trees, it is in- evitable that many subsets of network elements will be en- countered at multiple expandable nodes</a:t>
          </a:r>
        </a:p>
      </dsp:txBody>
      <dsp:txXfrm>
        <a:off x="560236" y="832323"/>
        <a:ext cx="4149382" cy="2576345"/>
      </dsp:txXfrm>
    </dsp:sp>
    <dsp:sp modelId="{574F710D-4FDE-4559-B0BF-82B5521EFB1B}">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6906E-4B8F-4E0C-8FF4-C59ED71CF4B0}">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 this section, we reveal two techniques that can significantly help to avoid re- dundant recomputation of such subproblems</a:t>
          </a:r>
        </a:p>
      </dsp:txBody>
      <dsp:txXfrm>
        <a:off x="5827635" y="832323"/>
        <a:ext cx="4149382" cy="25763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9D37C-4D37-4505-BB63-A2B5B109AB0A}">
      <dsp:nvSpPr>
        <dsp:cNvPr id="0" name=""/>
        <dsp:cNvSpPr/>
      </dsp:nvSpPr>
      <dsp:spPr>
        <a:xfrm>
          <a:off x="0" y="0"/>
          <a:ext cx="8549640" cy="170373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Consider the two partial solutions in </a:t>
          </a:r>
          <a:r>
            <a:rPr lang="en-US" sz="2500" kern="1200" dirty="0">
              <a:latin typeface="Avenir Next LT Pro Light" panose="020F0302020204030204"/>
            </a:rPr>
            <a:t>Tree</a:t>
          </a:r>
          <a:r>
            <a:rPr lang="en-US" sz="2500" kern="1200" dirty="0"/>
            <a:t>, both of which contain a solitary expandable node</a:t>
          </a:r>
        </a:p>
      </dsp:txBody>
      <dsp:txXfrm>
        <a:off x="49901" y="49901"/>
        <a:ext cx="6788695" cy="1603934"/>
      </dsp:txXfrm>
    </dsp:sp>
    <dsp:sp modelId="{D0B0B6B3-A25C-4845-B3CF-59BEEA7D9F78}">
      <dsp:nvSpPr>
        <dsp:cNvPr id="0" name=""/>
        <dsp:cNvSpPr/>
      </dsp:nvSpPr>
      <dsp:spPr>
        <a:xfrm>
          <a:off x="1508759" y="2082344"/>
          <a:ext cx="8549640" cy="17037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In each tree, the subset </a:t>
          </a:r>
          <a:r>
            <a:rPr lang="en-US" sz="2500" kern="1200" dirty="0">
              <a:latin typeface="Avenir Next LT Pro Light" panose="020F0302020204030204"/>
            </a:rPr>
            <a:t>tree</a:t>
          </a:r>
          <a:r>
            <a:rPr lang="en-US" sz="2500" kern="1200" dirty="0"/>
            <a:t>: Exploiting convexity via binary search for </a:t>
          </a:r>
          <a:r>
            <a:rPr lang="en-US" sz="2500" kern="1200" dirty="0">
              <a:latin typeface="Avenir Next LT Pro Light" panose="020F0302020204030204"/>
            </a:rPr>
            <a:t>singleton  </a:t>
          </a:r>
          <a:r>
            <a:rPr lang="en-US" sz="2500" kern="1200" dirty="0" err="1"/>
            <a:t>expandables</a:t>
          </a:r>
          <a:r>
            <a:rPr lang="en-US" sz="2500" kern="1200" dirty="0"/>
            <a:t>, or dual linear sweep for expandable pairs</a:t>
          </a:r>
        </a:p>
      </dsp:txBody>
      <dsp:txXfrm>
        <a:off x="1558660" y="2132245"/>
        <a:ext cx="5833649" cy="1603934"/>
      </dsp:txXfrm>
    </dsp:sp>
    <dsp:sp modelId="{33320262-4702-4121-82F6-449FF10D9831}">
      <dsp:nvSpPr>
        <dsp:cNvPr id="0" name=""/>
        <dsp:cNvSpPr/>
      </dsp:nvSpPr>
      <dsp:spPr>
        <a:xfrm>
          <a:off x="7442211" y="1339325"/>
          <a:ext cx="1107428" cy="1107428"/>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91382" y="1339325"/>
        <a:ext cx="609086" cy="8333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29361-FA46-4D2B-AFA7-1745EA5D70A9}">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EB462-7344-4B2C-88DE-5F10AABF923F}">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To evaluate the efficiency of our algorithm, we introduce a benchmark suite containing parameterized electrical circuits of increasing difficulty</a:t>
          </a:r>
        </a:p>
      </dsp:txBody>
      <dsp:txXfrm>
        <a:off x="560236" y="832323"/>
        <a:ext cx="4149382" cy="2576345"/>
      </dsp:txXfrm>
    </dsp:sp>
    <dsp:sp modelId="{12F68914-C9CA-4E4F-80AF-034D60DB25B3}">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69491-A86E-4D11-9534-638EBF464F4A}">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For progressively larger values of n, we assign S and fT as follows: 10:  else if 2 = ∅ and max then</a:t>
          </a:r>
        </a:p>
      </dsp:txBody>
      <dsp:txXfrm>
        <a:off x="5827635" y="832323"/>
        <a:ext cx="4149382" cy="25763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062D3-43C0-4410-9268-BC389BF4D401}">
      <dsp:nvSpPr>
        <dsp:cNvPr id="0" name=""/>
        <dsp:cNvSpPr/>
      </dsp:nvSpPr>
      <dsp:spPr>
        <a:xfrm>
          <a:off x="0" y="61005"/>
          <a:ext cx="5983606"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If no expandable node remains, the solution is complete, and is stored along with its associated cost</a:t>
          </a:r>
        </a:p>
      </dsp:txBody>
      <dsp:txXfrm>
        <a:off x="42722" y="103727"/>
        <a:ext cx="5898162" cy="789716"/>
      </dsp:txXfrm>
    </dsp:sp>
    <dsp:sp modelId="{EE06BD79-2AF1-4DB8-9CE3-0CAA1943830D}">
      <dsp:nvSpPr>
        <dsp:cNvPr id="0" name=""/>
        <dsp:cNvSpPr/>
      </dsp:nvSpPr>
      <dsp:spPr>
        <a:xfrm>
          <a:off x="0" y="982245"/>
          <a:ext cx="5983606"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If exactly one expandable node remains , we perform a binary search over </a:t>
          </a:r>
          <a:r>
            <a:rPr lang="en-US" sz="1600" kern="1200" dirty="0">
              <a:latin typeface="Avenir Next LT Pro Light" panose="020F0302020204030204"/>
            </a:rPr>
            <a:t>precomputed</a:t>
          </a:r>
          <a:r>
            <a:rPr lang="en-US" sz="1600" kern="1200" dirty="0"/>
            <a:t> subcircuits to retrieve its replacement</a:t>
          </a:r>
        </a:p>
      </dsp:txBody>
      <dsp:txXfrm>
        <a:off x="42722" y="1024967"/>
        <a:ext cx="5898162" cy="789716"/>
      </dsp:txXfrm>
    </dsp:sp>
    <dsp:sp modelId="{BAF07C32-5CA0-453C-A22E-A9659828F98A}">
      <dsp:nvSpPr>
        <dsp:cNvPr id="0" name=""/>
        <dsp:cNvSpPr/>
      </dsp:nvSpPr>
      <dsp:spPr>
        <a:xfrm>
          <a:off x="0" y="1903485"/>
          <a:ext cx="5983606"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If exactly two expandable nodes remain , we perform a dual linear sweep over precomputed subcircuits to retrieve their replacements</a:t>
          </a:r>
        </a:p>
      </dsp:txBody>
      <dsp:txXfrm>
        <a:off x="42722" y="1946207"/>
        <a:ext cx="5898162" cy="789716"/>
      </dsp:txXfrm>
    </dsp:sp>
    <dsp:sp modelId="{DB04A944-C808-421E-9A67-24A780235AA5}">
      <dsp:nvSpPr>
        <dsp:cNvPr id="0" name=""/>
        <dsp:cNvSpPr/>
      </dsp:nvSpPr>
      <dsp:spPr>
        <a:xfrm>
          <a:off x="0" y="2824725"/>
          <a:ext cx="5983606"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For any other partial solution, we select a node to expand and iterate over its viable </a:t>
          </a:r>
          <a:r>
            <a:rPr lang="en-US" sz="1600" kern="1200" dirty="0">
              <a:latin typeface="Avenir Next LT Pro Light" panose="020F0302020204030204"/>
            </a:rPr>
            <a:t>partitioning</a:t>
          </a:r>
          <a:endParaRPr lang="en-US" sz="1600" kern="1200" dirty="0"/>
        </a:p>
      </dsp:txBody>
      <dsp:txXfrm>
        <a:off x="42722" y="2867447"/>
        <a:ext cx="5898162" cy="7897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B5E45-460C-4FD4-8529-3AF87AECC362}">
      <dsp:nvSpPr>
        <dsp:cNvPr id="0" name=""/>
        <dsp:cNvSpPr/>
      </dsp:nvSpPr>
      <dsp:spPr>
        <a:xfrm>
          <a:off x="0" y="0"/>
          <a:ext cx="5528309" cy="111131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 exhaustively enumerative baseline</a:t>
          </a:r>
        </a:p>
      </dsp:txBody>
      <dsp:txXfrm>
        <a:off x="32549" y="32549"/>
        <a:ext cx="4235210" cy="1046215"/>
      </dsp:txXfrm>
    </dsp:sp>
    <dsp:sp modelId="{91C715B8-9E89-44F3-B74B-E2E42281B652}">
      <dsp:nvSpPr>
        <dsp:cNvPr id="0" name=""/>
        <dsp:cNvSpPr/>
      </dsp:nvSpPr>
      <dsp:spPr>
        <a:xfrm>
          <a:off x="462995" y="1313370"/>
          <a:ext cx="5528309" cy="1111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branch-and-bound  version  that  uses  fL and</a:t>
          </a:r>
        </a:p>
      </dsp:txBody>
      <dsp:txXfrm>
        <a:off x="495544" y="1345919"/>
        <a:ext cx="4277861" cy="1046215"/>
      </dsp:txXfrm>
    </dsp:sp>
    <dsp:sp modelId="{D7D0923A-3AFA-4A59-9EAE-512591AC5FC9}">
      <dsp:nvSpPr>
        <dsp:cNvPr id="0" name=""/>
        <dsp:cNvSpPr/>
      </dsp:nvSpPr>
      <dsp:spPr>
        <a:xfrm>
          <a:off x="919081" y="2626741"/>
          <a:ext cx="5528309" cy="111131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version that exploits convexity with tabulation</a:t>
          </a:r>
        </a:p>
      </dsp:txBody>
      <dsp:txXfrm>
        <a:off x="951630" y="2659290"/>
        <a:ext cx="4284772" cy="1046215"/>
      </dsp:txXfrm>
    </dsp:sp>
    <dsp:sp modelId="{5A190A88-4A92-4B13-B811-EAEE477032F5}">
      <dsp:nvSpPr>
        <dsp:cNvPr id="0" name=""/>
        <dsp:cNvSpPr/>
      </dsp:nvSpPr>
      <dsp:spPr>
        <a:xfrm>
          <a:off x="1382077" y="3940111"/>
          <a:ext cx="5528309" cy="111131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Finally, a version that combines all techniques described in this paper</a:t>
          </a:r>
        </a:p>
      </dsp:txBody>
      <dsp:txXfrm>
        <a:off x="1414626" y="3972660"/>
        <a:ext cx="4277861" cy="1046215"/>
      </dsp:txXfrm>
    </dsp:sp>
    <dsp:sp modelId="{021DA120-19FC-4C61-BE47-3921A32044A8}">
      <dsp:nvSpPr>
        <dsp:cNvPr id="0" name=""/>
        <dsp:cNvSpPr/>
      </dsp:nvSpPr>
      <dsp:spPr>
        <a:xfrm>
          <a:off x="4805955" y="851165"/>
          <a:ext cx="722353" cy="72235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968484" y="851165"/>
        <a:ext cx="397295" cy="543571"/>
      </dsp:txXfrm>
    </dsp:sp>
    <dsp:sp modelId="{5331A6D2-5B6D-4AED-93CD-95A5DC644B8B}">
      <dsp:nvSpPr>
        <dsp:cNvPr id="0" name=""/>
        <dsp:cNvSpPr/>
      </dsp:nvSpPr>
      <dsp:spPr>
        <a:xfrm>
          <a:off x="5268951" y="2164535"/>
          <a:ext cx="722353" cy="72235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431480" y="2164535"/>
        <a:ext cx="397295" cy="543571"/>
      </dsp:txXfrm>
    </dsp:sp>
    <dsp:sp modelId="{88B5469D-08F4-4AD7-AD53-E08AEA3BBB2C}">
      <dsp:nvSpPr>
        <dsp:cNvPr id="0" name=""/>
        <dsp:cNvSpPr/>
      </dsp:nvSpPr>
      <dsp:spPr>
        <a:xfrm>
          <a:off x="5725037" y="3477906"/>
          <a:ext cx="722353" cy="722353"/>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887566" y="3477906"/>
        <a:ext cx="397295" cy="5435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76422-77A6-49A0-AFA1-854B160BA1DE}">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600CA-DACA-4296-8705-FB6F2864BB66}">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While our problem statement is crafted to be broadly </a:t>
          </a:r>
          <a:r>
            <a:rPr lang="en-US" sz="2500" kern="1200" dirty="0">
              <a:latin typeface="Avenir Next LT Pro Light" panose="020F0302020204030204"/>
            </a:rPr>
            <a:t>applicable</a:t>
          </a:r>
          <a:r>
            <a:rPr lang="en-US" sz="2500" kern="1200" dirty="0"/>
            <a:t>, certain special cases are more likely to be encountered in practice than others</a:t>
          </a:r>
        </a:p>
      </dsp:txBody>
      <dsp:txXfrm>
        <a:off x="560236" y="832323"/>
        <a:ext cx="4149382" cy="2576345"/>
      </dsp:txXfrm>
    </dsp:sp>
    <dsp:sp modelId="{7FBE3152-F56E-4841-84C8-EB1A06BDE43B}">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C95FF-7A02-4DDA-B94A-F8A9CF202A1B}">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Here, we cover two such variations, and discuss strategies to ensure efficient performance</a:t>
          </a:r>
        </a:p>
      </dsp:txBody>
      <dsp:txXfrm>
        <a:off x="5827635" y="832323"/>
        <a:ext cx="4149382" cy="257634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10FC-A4B1-479A-A720-1FED0C573F82}">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DDE2A7-6286-4B79-97E7-796359B3460D}">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Any 0-Ω resistor should be placed at most one level deep</a:t>
          </a:r>
        </a:p>
      </dsp:txBody>
      <dsp:txXfrm>
        <a:off x="560236" y="832323"/>
        <a:ext cx="4149382" cy="2576345"/>
      </dsp:txXfrm>
    </dsp:sp>
    <dsp:sp modelId="{43ED5E58-00AF-4AE9-B1C3-10B7126E8A49}">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33C41-EA63-4BB6-A592-FC0498EAE44D}">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Any 0-Ω subcircuit should be at most one element wide</a:t>
          </a:r>
        </a:p>
      </dsp:txBody>
      <dsp:txXfrm>
        <a:off x="5827635" y="832323"/>
        <a:ext cx="4149382" cy="257634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24E71-F5CF-44DE-94E0-CE4BEED0EF88}">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F15A6-7599-44C5-A30E-CFA60950351A}">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We believe that the study of topological network </a:t>
          </a:r>
          <a:r>
            <a:rPr lang="en-US" sz="2800" kern="1200" dirty="0">
              <a:latin typeface="Avenir Next LT Pro Light" panose="020F0302020204030204"/>
            </a:rPr>
            <a:t>optimization</a:t>
          </a:r>
          <a:r>
            <a:rPr lang="en-US" sz="2800" kern="1200" dirty="0"/>
            <a:t> will continue to be an attractive area for future work</a:t>
          </a:r>
        </a:p>
      </dsp:txBody>
      <dsp:txXfrm>
        <a:off x="560236" y="832323"/>
        <a:ext cx="4149382" cy="2576345"/>
      </dsp:txXfrm>
    </dsp:sp>
    <dsp:sp modelId="{380B8397-9379-4FD0-89C3-5F6F5FE2787E}">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8C5C-0966-4065-8E56-B0C803275755}">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One possible avenue of research is to broaden the </a:t>
          </a:r>
          <a:r>
            <a:rPr lang="en-US" sz="2800" kern="1200" dirty="0">
              <a:latin typeface="Avenir Next LT Pro Light" panose="020F0302020204030204"/>
            </a:rPr>
            <a:t>application</a:t>
          </a:r>
          <a:r>
            <a:rPr lang="en-US" sz="2800" kern="1200" dirty="0"/>
            <a:t> of tabulation to the case of three or more expandable nodes</a:t>
          </a: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B10E9-73EA-42DD-A1E3-8B5BDE990BEC}">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2B0BD-B8A7-4913-BD6F-1AEFD882D587}">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 network is said to be series-parallel if it can be reduced to a single edge through repeated contraction, whereby any degree-2 node is replaced by an edge, and any parallel edges sharing common endpoints are collapsed into one</a:t>
          </a:r>
        </a:p>
      </dsp:txBody>
      <dsp:txXfrm>
        <a:off x="0" y="2758"/>
        <a:ext cx="6797675" cy="1881464"/>
      </dsp:txXfrm>
    </dsp:sp>
    <dsp:sp modelId="{27F9FB82-FE24-4BE1-8749-35883072363A}">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B1034-A6A4-4924-A719-C16CD6A09403}">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To the best of our knowledge, the study of series-parallel networks as a serious topic for discrete mathematics was first proposed in the late 19th century, motivated by the immense variety of configu- rations observed in electrical circuits</a:t>
          </a:r>
        </a:p>
      </dsp:txBody>
      <dsp:txXfrm>
        <a:off x="0" y="1884223"/>
        <a:ext cx="6797675" cy="1881464"/>
      </dsp:txXfrm>
    </dsp:sp>
    <dsp:sp modelId="{770E5A32-5617-498C-A4FA-3026AC41686A}">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280784-6939-4267-A22E-6C9CDC1F4B7D}">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relationships between series-parallel topologies and conflu- ent networks &amp; combinatorial pregeometries were explored in two other seminal works</a:t>
          </a:r>
        </a:p>
      </dsp:txBody>
      <dsp:txXfrm>
        <a:off x="0" y="3765688"/>
        <a:ext cx="6797675" cy="188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2495-C7A2-4C3C-BD8E-23E9DF9A7DE7}">
      <dsp:nvSpPr>
        <dsp:cNvPr id="0" name=""/>
        <dsp:cNvSpPr/>
      </dsp:nvSpPr>
      <dsp:spPr>
        <a:xfrm>
          <a:off x="0" y="185739"/>
          <a:ext cx="10058399" cy="1099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In other words, the network optimization problem is defined as a set of numeric labels</a:t>
          </a:r>
          <a:r>
            <a:rPr lang="en-US" sz="2000" kern="1200" dirty="0">
              <a:latin typeface="Avenir Next LT Pro Light" panose="020F0302020204030204"/>
            </a:rPr>
            <a:t>,</a:t>
          </a:r>
          <a:r>
            <a:rPr lang="en-US" sz="2000" kern="1200" dirty="0"/>
            <a:t> where the goal is to find the optimal series-parallel </a:t>
          </a:r>
          <a:r>
            <a:rPr lang="en-US" sz="2000" kern="1200" dirty="0">
              <a:latin typeface="Avenir Next LT Pro Light" panose="020F0302020204030204"/>
            </a:rPr>
            <a:t>network made</a:t>
          </a:r>
          <a:r>
            <a:rPr lang="en-US" sz="2000" kern="1200" dirty="0"/>
            <a:t> from the elements in the set, using monotone operators for series and parallel connections</a:t>
          </a:r>
          <a:r>
            <a:rPr lang="en-US" sz="2000" kern="1200" dirty="0">
              <a:latin typeface="Avenir Next LT Pro Light" panose="020F0302020204030204"/>
            </a:rPr>
            <a:t>. </a:t>
          </a:r>
        </a:p>
      </dsp:txBody>
      <dsp:txXfrm>
        <a:off x="53688" y="239427"/>
        <a:ext cx="9951023" cy="992424"/>
      </dsp:txXfrm>
    </dsp:sp>
    <dsp:sp modelId="{44320677-81A5-4992-8D27-79A74D660F0A}">
      <dsp:nvSpPr>
        <dsp:cNvPr id="0" name=""/>
        <dsp:cNvSpPr/>
      </dsp:nvSpPr>
      <dsp:spPr>
        <a:xfrm>
          <a:off x="0" y="1343139"/>
          <a:ext cx="10058399" cy="1099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The cost of the network is defined as the difference between the value of the network and the target network value</a:t>
          </a:r>
          <a:r>
            <a:rPr lang="en-US" sz="2000" kern="1200" dirty="0">
              <a:latin typeface="Avenir Next LT Pro Light" panose="020F0302020204030204"/>
            </a:rPr>
            <a:t>. </a:t>
          </a:r>
        </a:p>
      </dsp:txBody>
      <dsp:txXfrm>
        <a:off x="53688" y="1396827"/>
        <a:ext cx="9951023" cy="992424"/>
      </dsp:txXfrm>
    </dsp:sp>
    <dsp:sp modelId="{2BADE765-6C36-43C7-B012-01982D37FD71}">
      <dsp:nvSpPr>
        <dsp:cNvPr id="0" name=""/>
        <dsp:cNvSpPr/>
      </dsp:nvSpPr>
      <dsp:spPr>
        <a:xfrm>
          <a:off x="0" y="2500540"/>
          <a:ext cx="10058399" cy="10998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objective is to minimize this cost by finding the series-parallel network that is closest to the target value</a:t>
          </a:r>
        </a:p>
      </dsp:txBody>
      <dsp:txXfrm>
        <a:off x="53688" y="2554228"/>
        <a:ext cx="9951023" cy="992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55E72-1C5E-499F-A8E1-E4878B833561}">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7F07C-1CAF-4136-A972-A75B63CF8E8A}">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first challenge relates to the sensitivity of the objective function to small changes in solution structure</a:t>
          </a:r>
        </a:p>
      </dsp:txBody>
      <dsp:txXfrm>
        <a:off x="366939" y="1196774"/>
        <a:ext cx="2723696" cy="1691139"/>
      </dsp:txXfrm>
    </dsp:sp>
    <dsp:sp modelId="{A8AE25EF-BCD1-4578-B87A-E6091F885495}">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0B833-BF0B-45BF-BF8E-6CEAF9DDEFB9}">
      <dsp:nvSpPr>
        <dsp:cNvPr id="0" name=""/>
        <dsp:cNvSpPr/>
      </dsp:nvSpPr>
      <dsp:spPr>
        <a:xfrm>
          <a:off x="3771899"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Number par- titioning has been shown to exhibit weakest-link optimality , a property that allows the construction of globally optimal complete solutions from locally suboptimal partial solutions</a:t>
          </a:r>
        </a:p>
      </dsp:txBody>
      <dsp:txXfrm>
        <a:off x="3824513" y="1196774"/>
        <a:ext cx="2723696" cy="1691139"/>
      </dsp:txXfrm>
    </dsp:sp>
    <dsp:sp modelId="{1F1AFB8D-927E-45E2-99DD-08FBEB83AC2C}">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3A841-8A99-4CCD-8271-E83F2FC2CCFB}">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Modern implementations exploit this by re- laxing upper and lower bounds on solution quality during re- cursive decomposition</a:t>
          </a:r>
        </a:p>
      </dsp:txBody>
      <dsp:txXfrm>
        <a:off x="7282089" y="1196774"/>
        <a:ext cx="2723696" cy="169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C1694-1A54-47B8-B9CC-BB81DB9388B3}">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5EE60-C21E-4459-B006-807DC47E5F33}">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Any partitioning of resistors can be translated into a valid series-parallel circuit, and so our formulation bears some re- semblance to the number partitioning problem , which seeks to divide a set of n elements across k partitions S1, S2, ..., Sk so as to minimize the maximum subset sum</a:t>
          </a:r>
        </a:p>
      </dsp:txBody>
      <dsp:txXfrm>
        <a:off x="366939" y="1196774"/>
        <a:ext cx="2723696" cy="1691139"/>
      </dsp:txXfrm>
    </dsp:sp>
    <dsp:sp modelId="{1E595D5B-83D6-4470-9F19-6D45CAA99A25}">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989C77-8B81-44F7-9DFF-ED5910C92FE8}">
      <dsp:nvSpPr>
        <dsp:cNvPr id="0" name=""/>
        <dsp:cNvSpPr/>
      </dsp:nvSpPr>
      <dsp:spPr>
        <a:xfrm>
          <a:off x="3771899"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Our partitioning turns out to be an optimal so- lution for the case where k = 3, since the maximum subset sum of 10 cannot be reduced</a:t>
          </a:r>
        </a:p>
      </dsp:txBody>
      <dsp:txXfrm>
        <a:off x="3824513" y="1196774"/>
        <a:ext cx="2723696" cy="1691139"/>
      </dsp:txXfrm>
    </dsp:sp>
    <dsp:sp modelId="{FFE13DE3-8955-41B4-AD90-54CF4D14C7B0}">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AF951-BE0B-474A-B676-55129106358C}">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tential to require more computational effort when exploring the space of solutions</a:t>
          </a:r>
        </a:p>
      </dsp:txBody>
      <dsp:txXfrm>
        <a:off x="7282089" y="1196774"/>
        <a:ext cx="2723696" cy="169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D1899-6554-44EA-80C8-6FF8CB234C03}">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BA550-A3E1-4B99-AA17-98E38900BDE7}">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difficulty described in the previous section is com- pounded by a second major challenge: the solution space of viable network topologies is overwhelmingly large</a:t>
          </a:r>
        </a:p>
      </dsp:txBody>
      <dsp:txXfrm>
        <a:off x="366939" y="1196774"/>
        <a:ext cx="2723696" cy="1691139"/>
      </dsp:txXfrm>
    </dsp:sp>
    <dsp:sp modelId="{422BE7BE-BE6D-492B-9FC6-4D26D3DDDEE8}">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BE7BD4-220A-4053-921F-A6334769B7E9}">
      <dsp:nvSpPr>
        <dsp:cNvPr id="0" name=""/>
        <dsp:cNvSpPr/>
      </dsp:nvSpPr>
      <dsp:spPr>
        <a:xfrm>
          <a:off x="3771900"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Since the presence of branch- ing subcircuits provides an increase in topological flexibility, high-quality solutions tend to make liberal use of them</a:t>
          </a:r>
        </a:p>
      </dsp:txBody>
      <dsp:txXfrm>
        <a:off x="3824514" y="1196774"/>
        <a:ext cx="2723696" cy="1691139"/>
      </dsp:txXfrm>
    </dsp:sp>
    <dsp:sp modelId="{B0B9D805-CAB1-4527-8774-67F31A75157C}">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1700B6-A315-4105-A1E3-0A95894681A8}">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deed, our circuit in Figure 3 is optimal; we leave it as an exercise to the reader to verify that its total resistance is 127/48 Ω, a value that lies remarkably close to our target: In Table 1, we compare the number of partitionings over n labels to the number of series-parallel networks containing n elements.1</a:t>
          </a:r>
        </a:p>
      </dsp:txBody>
      <dsp:txXfrm>
        <a:off x="7282089" y="1196774"/>
        <a:ext cx="2723696" cy="169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77158-5CF1-4388-A632-6F864DFE3D97}">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06612-45EB-48EA-9780-443FBCDB5424}">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In this section, we outline our basic approach to the topo- logical optimization of series-parallel networks</a:t>
          </a:r>
        </a:p>
      </dsp:txBody>
      <dsp:txXfrm>
        <a:off x="560236" y="832323"/>
        <a:ext cx="4149382" cy="2576345"/>
      </dsp:txXfrm>
    </dsp:sp>
    <dsp:sp modelId="{B77DB6E6-0B76-42A3-A822-74B8311C9902}">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21EC3-ADEC-4F24-B3B8-416C5C705296}">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It can be characterized as exact , anytime , and fast</a:t>
          </a:r>
        </a:p>
      </dsp:txBody>
      <dsp:txXfrm>
        <a:off x="5827635" y="832323"/>
        <a:ext cx="4149382" cy="25763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BC9B7-567C-4D6E-8989-EEDC2AB567D4}">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760DB-400C-4C9E-9835-96AE5AC825FE}">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encode solutions, we make use of decomposition trees , a recur- sive structure that represents series and parallel connections as alternating layers of intermediate nodes</a:t>
          </a:r>
        </a:p>
      </dsp:txBody>
      <dsp:txXfrm>
        <a:off x="366939" y="1196774"/>
        <a:ext cx="2723696" cy="1691139"/>
      </dsp:txXfrm>
    </dsp:sp>
    <dsp:sp modelId="{60BE76FF-F39F-4139-9751-35DEDD60453D}">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6595E-4B6D-4E95-A327-19FF2BA18E7D}">
      <dsp:nvSpPr>
        <dsp:cNvPr id="0" name=""/>
        <dsp:cNvSpPr/>
      </dsp:nvSpPr>
      <dsp:spPr>
        <a:xfrm>
          <a:off x="3771899"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They are also cosmetically comparable to the AND/OR trees prevalent in optimization for graphical mod- els , with the obvious exception that we use them to cap- ture network topologies rather than search spaces</a:t>
          </a:r>
        </a:p>
      </dsp:txBody>
      <dsp:txXfrm>
        <a:off x="3824513" y="1196774"/>
        <a:ext cx="2723696" cy="1691139"/>
      </dsp:txXfrm>
    </dsp:sp>
    <dsp:sp modelId="{5493E847-A53B-467B-8F68-E1C3796E7E7A}">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99A49-1FD4-485F-93C1-D22CE9AE0F32}">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decomposition tree for our optimal solution presented earlier is shown in Figure 4, using squares and circles to indi- cate series and parallel connections, respectively</a:t>
          </a:r>
        </a:p>
      </dsp:txBody>
      <dsp:txXfrm>
        <a:off x="7282089" y="1196774"/>
        <a:ext cx="2723696" cy="16911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07B0-0953-4DA5-B354-584448729199}">
      <dsp:nvSpPr>
        <dsp:cNvPr id="0" name=""/>
        <dsp:cNvSpPr/>
      </dsp:nvSpPr>
      <dsp:spPr>
        <a:xfrm>
          <a:off x="0" y="0"/>
          <a:ext cx="8046720" cy="8329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Select an expandable node S0 from a decomposition tree T.</a:t>
          </a:r>
        </a:p>
      </dsp:txBody>
      <dsp:txXfrm>
        <a:off x="24396" y="24396"/>
        <a:ext cx="7077531" cy="784145"/>
      </dsp:txXfrm>
    </dsp:sp>
    <dsp:sp modelId="{042389BA-A720-4986-9F4D-1393B1DCCD7A}">
      <dsp:nvSpPr>
        <dsp:cNvPr id="0" name=""/>
        <dsp:cNvSpPr/>
      </dsp:nvSpPr>
      <dsp:spPr>
        <a:xfrm>
          <a:off x="673912" y="984380"/>
          <a:ext cx="8046720" cy="8329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Explore all possible k-way partitioning (k &gt; 1) of S0 over its elements.</a:t>
          </a:r>
        </a:p>
      </dsp:txBody>
      <dsp:txXfrm>
        <a:off x="698308" y="1008776"/>
        <a:ext cx="6782605" cy="784145"/>
      </dsp:txXfrm>
    </dsp:sp>
    <dsp:sp modelId="{71AF2752-210B-4DFB-B362-CB1889839D8B}">
      <dsp:nvSpPr>
        <dsp:cNvPr id="0" name=""/>
        <dsp:cNvSpPr/>
      </dsp:nvSpPr>
      <dsp:spPr>
        <a:xfrm>
          <a:off x="1337767" y="1968761"/>
          <a:ext cx="8046720" cy="8329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Expand the resulting decomposition tree T0 for each partitioning until no expandable nodes remain.</a:t>
          </a:r>
        </a:p>
      </dsp:txBody>
      <dsp:txXfrm>
        <a:off x="1362163" y="1993157"/>
        <a:ext cx="6792664" cy="784145"/>
      </dsp:txXfrm>
    </dsp:sp>
    <dsp:sp modelId="{D1E26EBF-755A-4139-A4C1-025DDB6B2714}">
      <dsp:nvSpPr>
        <dsp:cNvPr id="0" name=""/>
        <dsp:cNvSpPr/>
      </dsp:nvSpPr>
      <dsp:spPr>
        <a:xfrm>
          <a:off x="2011680" y="2953142"/>
          <a:ext cx="8046720" cy="8329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leaf nodes represent complete solutions, and the approach performs a recursive search over nodes that represent recursive decompositions of the network elements.</a:t>
          </a:r>
        </a:p>
      </dsp:txBody>
      <dsp:txXfrm>
        <a:off x="2036076" y="2977538"/>
        <a:ext cx="6782605" cy="784145"/>
      </dsp:txXfrm>
    </dsp:sp>
    <dsp:sp modelId="{0696E3CE-D4B3-4DDA-BDD7-D62388C87B00}">
      <dsp:nvSpPr>
        <dsp:cNvPr id="0" name=""/>
        <dsp:cNvSpPr/>
      </dsp:nvSpPr>
      <dsp:spPr>
        <a:xfrm>
          <a:off x="7505310" y="637954"/>
          <a:ext cx="541409" cy="54140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6189D67C-3085-4A6A-9349-77AC25EF3CA2}">
      <dsp:nvSpPr>
        <dsp:cNvPr id="0" name=""/>
        <dsp:cNvSpPr/>
      </dsp:nvSpPr>
      <dsp:spPr>
        <a:xfrm>
          <a:off x="8179223" y="1622335"/>
          <a:ext cx="541409" cy="54140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87AFBAC5-A9F4-406A-89C5-FC5106B2CB5E}">
      <dsp:nvSpPr>
        <dsp:cNvPr id="0" name=""/>
        <dsp:cNvSpPr/>
      </dsp:nvSpPr>
      <dsp:spPr>
        <a:xfrm>
          <a:off x="8843077" y="2606716"/>
          <a:ext cx="541409" cy="54140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32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31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520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65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93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75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550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976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35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229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71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20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F3B645-8822-FB15-6897-8BACECD2DD30}"/>
              </a:ext>
            </a:extLst>
          </p:cNvPr>
          <p:cNvPicPr>
            <a:picLocks noChangeAspect="1"/>
          </p:cNvPicPr>
          <p:nvPr/>
        </p:nvPicPr>
        <p:blipFill rotWithShape="1">
          <a:blip r:embed="rId2"/>
          <a:srcRect t="6266" r="-2" b="-2"/>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35791" y="3331444"/>
            <a:ext cx="6470692" cy="1229306"/>
          </a:xfrm>
        </p:spPr>
        <p:txBody>
          <a:bodyPr>
            <a:normAutofit/>
          </a:bodyPr>
          <a:lstStyle/>
          <a:p>
            <a:r>
              <a:rPr lang="en-US" sz="3400">
                <a:solidFill>
                  <a:schemeClr val="tx1"/>
                </a:solidFill>
              </a:rPr>
              <a:t>Search Strategies for Topological Network Optimization</a:t>
            </a:r>
          </a:p>
        </p:txBody>
      </p:sp>
      <p:cxnSp>
        <p:nvCxnSpPr>
          <p:cNvPr id="11"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CACED05-E013-5597-C67A-2401583688CB}"/>
              </a:ext>
            </a:extLst>
          </p:cNvPr>
          <p:cNvSpPr txBox="1"/>
          <p:nvPr/>
        </p:nvSpPr>
        <p:spPr>
          <a:xfrm>
            <a:off x="1788242" y="4848532"/>
            <a:ext cx="40558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Abin Joseph: CB.EN.P2AIE22012</a:t>
            </a:r>
          </a:p>
        </p:txBody>
      </p:sp>
    </p:spTree>
    <p:extLst>
      <p:ext uri="{BB962C8B-B14F-4D97-AF65-F5344CB8AC3E}">
        <p14:creationId xmlns:p14="http://schemas.microsoft.com/office/powerpoint/2010/main" val="270795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Application to Electrical Circuits</a:t>
            </a:r>
          </a:p>
        </p:txBody>
      </p:sp>
      <p:pic>
        <p:nvPicPr>
          <p:cNvPr id="6" name="Picture 5" descr="Electronics protoboard">
            <a:extLst>
              <a:ext uri="{FF2B5EF4-FFF2-40B4-BE49-F238E27FC236}">
                <a16:creationId xmlns:a16="http://schemas.microsoft.com/office/drawing/2014/main" id="{E95F947B-0E61-1544-27EA-E3CCBE060A62}"/>
              </a:ext>
            </a:extLst>
          </p:cNvPr>
          <p:cNvPicPr>
            <a:picLocks noChangeAspect="1"/>
          </p:cNvPicPr>
          <p:nvPr/>
        </p:nvPicPr>
        <p:blipFill rotWithShape="1">
          <a:blip r:embed="rId2"/>
          <a:srcRect l="5747" r="46559"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fontScale="85000" lnSpcReduction="10000"/>
          </a:bodyPr>
          <a:lstStyle/>
          <a:p>
            <a:r>
              <a:rPr lang="en-US" dirty="0">
                <a:ea typeface="+mn-lt"/>
                <a:cs typeface="+mn-lt"/>
              </a:rPr>
              <a:t>The problem of combining raw components to achieve a desired total resistance is relevant in electrical circuits.</a:t>
            </a:r>
            <a:endParaRPr lang="en-US" dirty="0"/>
          </a:p>
          <a:p>
            <a:r>
              <a:rPr lang="en-US" dirty="0">
                <a:ea typeface="+mn-lt"/>
                <a:cs typeface="+mn-lt"/>
              </a:rPr>
              <a:t>The total resistance of resistors in series is additive, and for resistors in parallel, it is reciprocal.</a:t>
            </a:r>
            <a:endParaRPr lang="en-US" dirty="0"/>
          </a:p>
          <a:p>
            <a:r>
              <a:rPr lang="en-US" dirty="0">
                <a:ea typeface="+mn-lt"/>
                <a:cs typeface="+mn-lt"/>
              </a:rPr>
              <a:t>The values of the raw components are predetermined and standardized for inventory simplification.</a:t>
            </a:r>
            <a:endParaRPr lang="en-US" dirty="0"/>
          </a:p>
          <a:p>
            <a:r>
              <a:rPr lang="en-US" dirty="0">
                <a:ea typeface="+mn-lt"/>
                <a:cs typeface="+mn-lt"/>
              </a:rPr>
              <a:t>A 7-resistor example is given with a target resistance of √7.</a:t>
            </a:r>
            <a:endParaRPr lang="en-US" dirty="0"/>
          </a:p>
          <a:p>
            <a:r>
              <a:rPr lang="en-US" dirty="0">
                <a:ea typeface="+mn-lt"/>
                <a:cs typeface="+mn-lt"/>
              </a:rPr>
              <a:t>One solution to this problem involves three series connections whose combined resistance equals 90/29 Ω with a difference of 0.4577 from the target resistance.</a:t>
            </a:r>
            <a:endParaRPr lang="en-US" dirty="0"/>
          </a:p>
          <a:p>
            <a:pPr lvl="0"/>
            <a:endParaRPr lang="en-US" dirty="0"/>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494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Sensitivity to Solution Structure</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0BD7D47D-42B4-9ED1-1137-8C024D9D4324}"/>
              </a:ext>
            </a:extLst>
          </p:cNvPr>
          <p:cNvGraphicFramePr>
            <a:graphicFrameLocks noGrp="1"/>
          </p:cNvGraphicFramePr>
          <p:nvPr>
            <p:ph idx="1"/>
            <p:extLst>
              <p:ext uri="{D42A27DB-BD31-4B8C-83A1-F6EECF244321}">
                <p14:modId xmlns:p14="http://schemas.microsoft.com/office/powerpoint/2010/main" val="15758044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0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Similarities to Number Partitioning</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A338B6BB-9193-2AC4-AF42-4FAE412AF903}"/>
              </a:ext>
            </a:extLst>
          </p:cNvPr>
          <p:cNvGraphicFramePr>
            <a:graphicFrameLocks noGrp="1"/>
          </p:cNvGraphicFramePr>
          <p:nvPr>
            <p:ph idx="1"/>
            <p:extLst>
              <p:ext uri="{D42A27DB-BD31-4B8C-83A1-F6EECF244321}">
                <p14:modId xmlns:p14="http://schemas.microsoft.com/office/powerpoint/2010/main" val="14672068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Size of Solution Space</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435185BE-7A43-C7C0-EB49-2CDA209F371D}"/>
              </a:ext>
            </a:extLst>
          </p:cNvPr>
          <p:cNvGraphicFramePr>
            <a:graphicFrameLocks noGrp="1"/>
          </p:cNvGraphicFramePr>
          <p:nvPr>
            <p:ph idx="1"/>
            <p:extLst>
              <p:ext uri="{D42A27DB-BD31-4B8C-83A1-F6EECF244321}">
                <p14:modId xmlns:p14="http://schemas.microsoft.com/office/powerpoint/2010/main" val="321240275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34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Our Approach</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6E1746F7-CD2B-66C6-7C1E-5D3E4BB03AF4}"/>
              </a:ext>
            </a:extLst>
          </p:cNvPr>
          <p:cNvGraphicFramePr>
            <a:graphicFrameLocks noGrp="1"/>
          </p:cNvGraphicFramePr>
          <p:nvPr>
            <p:ph idx="1"/>
            <p:extLst>
              <p:ext uri="{D42A27DB-BD31-4B8C-83A1-F6EECF244321}">
                <p14:modId xmlns:p14="http://schemas.microsoft.com/office/powerpoint/2010/main" val="117088110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07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Solution Representation</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07B0BB7D-E52F-0B1D-BE17-4A209EA02879}"/>
              </a:ext>
            </a:extLst>
          </p:cNvPr>
          <p:cNvGraphicFramePr>
            <a:graphicFrameLocks noGrp="1"/>
          </p:cNvGraphicFramePr>
          <p:nvPr>
            <p:ph idx="1"/>
            <p:extLst>
              <p:ext uri="{D42A27DB-BD31-4B8C-83A1-F6EECF244321}">
                <p14:modId xmlns:p14="http://schemas.microsoft.com/office/powerpoint/2010/main" val="41734391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70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ea typeface="+mj-lt"/>
                <a:cs typeface="+mj-lt"/>
              </a:rPr>
              <a:t>Recursive Decomposition</a:t>
            </a:r>
            <a:endParaRPr lang="en-US" dirty="0"/>
          </a:p>
        </p:txBody>
      </p:sp>
      <p:cxnSp>
        <p:nvCxnSpPr>
          <p:cNvPr id="29"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272A9D57-1CB8-B9DB-A4FF-A107A6FD2EBA}"/>
              </a:ext>
            </a:extLst>
          </p:cNvPr>
          <p:cNvGraphicFramePr>
            <a:graphicFrameLocks noGrp="1"/>
          </p:cNvGraphicFramePr>
          <p:nvPr>
            <p:ph idx="1"/>
            <p:extLst>
              <p:ext uri="{D42A27DB-BD31-4B8C-83A1-F6EECF244321}">
                <p14:modId xmlns:p14="http://schemas.microsoft.com/office/powerpoint/2010/main" val="18822589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94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Bounding Conditions</a:t>
            </a:r>
          </a:p>
        </p:txBody>
      </p:sp>
      <p:pic>
        <p:nvPicPr>
          <p:cNvPr id="6" name="Picture 5" descr="Many question marks on black background">
            <a:extLst>
              <a:ext uri="{FF2B5EF4-FFF2-40B4-BE49-F238E27FC236}">
                <a16:creationId xmlns:a16="http://schemas.microsoft.com/office/drawing/2014/main" id="{1381E1CD-34B3-4A94-AC01-9C0BDB462872}"/>
              </a:ext>
            </a:extLst>
          </p:cNvPr>
          <p:cNvPicPr>
            <a:picLocks noChangeAspect="1"/>
          </p:cNvPicPr>
          <p:nvPr/>
        </p:nvPicPr>
        <p:blipFill rotWithShape="1">
          <a:blip r:embed="rId2"/>
          <a:srcRect l="56431" r="1" b="1"/>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fontScale="85000" lnSpcReduction="10000"/>
          </a:bodyPr>
          <a:lstStyle/>
          <a:p>
            <a:r>
              <a:rPr lang="en-US" dirty="0">
                <a:ea typeface="+mn-lt"/>
                <a:cs typeface="+mn-lt"/>
              </a:rPr>
              <a:t>The number of decomposition trees for topological optimization of series-parallel networks is prohibitively large, making an exhaustive search impractical.</a:t>
            </a:r>
          </a:p>
          <a:p>
            <a:r>
              <a:rPr lang="en-US" dirty="0">
                <a:ea typeface="+mn-lt"/>
                <a:cs typeface="+mn-lt"/>
              </a:rPr>
              <a:t>Partial solutions can be pruned by utilizing the monotonicity of network operators through branch-and-bound pruning and the convexity of the objective function through tabulation and accelerated retrieval.</a:t>
            </a:r>
          </a:p>
          <a:p>
            <a:r>
              <a:rPr lang="en-US" dirty="0">
                <a:ea typeface="+mn-lt"/>
                <a:cs typeface="+mn-lt"/>
              </a:rPr>
              <a:t>Lower bounds on the value of a partial solution can be obtained by applying monotone operators to the elements of each expandable node.</a:t>
            </a:r>
          </a:p>
          <a:p>
            <a:r>
              <a:rPr lang="en-US" dirty="0">
                <a:ea typeface="+mn-lt"/>
                <a:cs typeface="+mn-lt"/>
              </a:rPr>
              <a:t>If the lower bound is sufficiently large, the partial solution can be abandoned.</a:t>
            </a:r>
            <a:endParaRPr lang="en-US" dirty="0"/>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247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Exploiting Convexity with Tabulation</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DFC7DD5F-C86D-F5CE-8F06-EB36C30854D7}"/>
              </a:ext>
            </a:extLst>
          </p:cNvPr>
          <p:cNvGraphicFramePr>
            <a:graphicFrameLocks noGrp="1"/>
          </p:cNvGraphicFramePr>
          <p:nvPr>
            <p:ph idx="1"/>
            <p:extLst>
              <p:ext uri="{D42A27DB-BD31-4B8C-83A1-F6EECF244321}">
                <p14:modId xmlns:p14="http://schemas.microsoft.com/office/powerpoint/2010/main" val="13143461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83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Case #1: Singleton Expandables</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EB93FB54-EA08-D24F-5C28-EC761A3944FE}"/>
              </a:ext>
            </a:extLst>
          </p:cNvPr>
          <p:cNvGraphicFramePr>
            <a:graphicFrameLocks noGrp="1"/>
          </p:cNvGraphicFramePr>
          <p:nvPr>
            <p:ph idx="1"/>
            <p:extLst>
              <p:ext uri="{D42A27DB-BD31-4B8C-83A1-F6EECF244321}">
                <p14:modId xmlns:p14="http://schemas.microsoft.com/office/powerpoint/2010/main" val="331098681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5466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ea typeface="+mj-lt"/>
                <a:cs typeface="+mj-lt"/>
              </a:rPr>
              <a:t>Introduction</a:t>
            </a:r>
          </a:p>
        </p:txBody>
      </p:sp>
      <p:pic>
        <p:nvPicPr>
          <p:cNvPr id="6" name="Picture 5" descr="Many question marks on black background">
            <a:extLst>
              <a:ext uri="{FF2B5EF4-FFF2-40B4-BE49-F238E27FC236}">
                <a16:creationId xmlns:a16="http://schemas.microsoft.com/office/drawing/2014/main" id="{86051D49-AA49-E943-83B2-CE69F42F0A06}"/>
              </a:ext>
            </a:extLst>
          </p:cNvPr>
          <p:cNvPicPr>
            <a:picLocks noChangeAspect="1"/>
          </p:cNvPicPr>
          <p:nvPr/>
        </p:nvPicPr>
        <p:blipFill rotWithShape="1">
          <a:blip r:embed="rId2"/>
          <a:srcRect l="56431" r="1" b="1"/>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pPr lvl="0">
              <a:lnSpc>
                <a:spcPct val="100000"/>
              </a:lnSpc>
            </a:pPr>
            <a:r>
              <a:rPr lang="en-US" sz="1900" dirty="0"/>
              <a:t>We consider an application of combinatorial search to the optimization of topologies in series-parallel networks</a:t>
            </a:r>
          </a:p>
          <a:p>
            <a:pPr lvl="0">
              <a:lnSpc>
                <a:spcPct val="100000"/>
              </a:lnSpc>
            </a:pPr>
            <a:r>
              <a:rPr lang="en-US" sz="1900" dirty="0"/>
              <a:t>We propose a recursive search over the space of decomposition trees, in which partial solutions are obtained by exploring k-way partitionings of expandable nodes</a:t>
            </a:r>
          </a:p>
          <a:p>
            <a:pPr lvl="0">
              <a:lnSpc>
                <a:spcPct val="100000"/>
              </a:lnSpc>
            </a:pPr>
            <a:r>
              <a:rPr lang="en-US" sz="1900" dirty="0"/>
              <a:t>Finally, we evaluate our approach on a parameterized benchmark suite of electrical circuits, demon- strating over an order of magnitude improvement in perfor- mance as compared to a baseline implementation</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10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Case #2: Expandable Pairs</a:t>
            </a:r>
          </a:p>
        </p:txBody>
      </p:sp>
      <p:pic>
        <p:nvPicPr>
          <p:cNvPr id="6" name="Picture 5" descr="Electronic circuit board">
            <a:extLst>
              <a:ext uri="{FF2B5EF4-FFF2-40B4-BE49-F238E27FC236}">
                <a16:creationId xmlns:a16="http://schemas.microsoft.com/office/drawing/2014/main" id="{8CBD0A3B-EBC8-0FD8-5DE7-C3BF015EFEEB}"/>
              </a:ext>
            </a:extLst>
          </p:cNvPr>
          <p:cNvPicPr>
            <a:picLocks noChangeAspect="1"/>
          </p:cNvPicPr>
          <p:nvPr/>
        </p:nvPicPr>
        <p:blipFill rotWithShape="1">
          <a:blip r:embed="rId2"/>
          <a:srcRect l="44541" r="7766"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ea typeface="+mn-lt"/>
                <a:cs typeface="+mn-lt"/>
              </a:rPr>
              <a:t>In this case, when there are only two expandable nodes S0 and S1, the solution space becomes more complex. To address this challenge, the authors leverage the concept of convexity. The idea is to begin with the lower and upper bounds, respectively, and then perform a dual linear sweep over the space of pairwise configurations.</a:t>
            </a:r>
            <a:endParaRPr lang="en-US" dirty="0"/>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Case #2: Expandable Pairs</a:t>
            </a:r>
          </a:p>
        </p:txBody>
      </p:sp>
      <p:pic>
        <p:nvPicPr>
          <p:cNvPr id="6" name="Picture 5" descr="Electronic circuit board">
            <a:extLst>
              <a:ext uri="{FF2B5EF4-FFF2-40B4-BE49-F238E27FC236}">
                <a16:creationId xmlns:a16="http://schemas.microsoft.com/office/drawing/2014/main" id="{037A6E19-B024-CBC1-8554-CD2AA9F68B55}"/>
              </a:ext>
            </a:extLst>
          </p:cNvPr>
          <p:cNvPicPr>
            <a:picLocks noChangeAspect="1"/>
          </p:cNvPicPr>
          <p:nvPr/>
        </p:nvPicPr>
        <p:blipFill rotWithShape="1">
          <a:blip r:embed="rId2"/>
          <a:srcRect l="44541" r="7766"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ea typeface="+mn-lt"/>
                <a:cs typeface="+mn-lt"/>
              </a:rPr>
              <a:t>Compare the resulting network with the target value. If the value of network is smaller than target value, the authors consider a subcircuit for S0 with the next higher value in the lookup table. On the other hand, if network is greater than target value, they consider a new subcircuit for S1, taking the next lower value.</a:t>
            </a:r>
            <a:endParaRPr lang="en-US" dirty="0"/>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826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Case #2: Expandable Pairs</a:t>
            </a:r>
          </a:p>
        </p:txBody>
      </p:sp>
      <p:pic>
        <p:nvPicPr>
          <p:cNvPr id="6" name="Picture 5" descr="White puzzle with one red piece">
            <a:extLst>
              <a:ext uri="{FF2B5EF4-FFF2-40B4-BE49-F238E27FC236}">
                <a16:creationId xmlns:a16="http://schemas.microsoft.com/office/drawing/2014/main" id="{907AD634-4D7E-34A2-B56C-5DC108614FDE}"/>
              </a:ext>
            </a:extLst>
          </p:cNvPr>
          <p:cNvPicPr>
            <a:picLocks noChangeAspect="1"/>
          </p:cNvPicPr>
          <p:nvPr/>
        </p:nvPicPr>
        <p:blipFill rotWithShape="1">
          <a:blip r:embed="rId2"/>
          <a:srcRect l="30699" r="29050"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ea typeface="+mn-lt"/>
                <a:cs typeface="+mn-lt"/>
              </a:rPr>
              <a:t>This approach reduces the number of candidate solutions, as it navigates a narrow corridor of potentially cost-minimizing networks. This technique is inspired by a landmark improvement to algorithms for the knapsack problem</a:t>
            </a:r>
            <a:endParaRPr lang="en-US" dirty="0"/>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8595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Empirical Results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E721FA60-D3DA-5BC8-E94D-20BFE3936192}"/>
              </a:ext>
            </a:extLst>
          </p:cNvPr>
          <p:cNvGraphicFramePr>
            <a:graphicFrameLocks noGrp="1"/>
          </p:cNvGraphicFramePr>
          <p:nvPr>
            <p:ph idx="1"/>
            <p:extLst>
              <p:ext uri="{D42A27DB-BD31-4B8C-83A1-F6EECF244321}">
                <p14:modId xmlns:p14="http://schemas.microsoft.com/office/powerpoint/2010/main" val="4748812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89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The Complete Algorithm</a:t>
            </a:r>
          </a:p>
        </p:txBody>
      </p:sp>
      <p:pic>
        <p:nvPicPr>
          <p:cNvPr id="6" name="Picture 5" descr="Hand with red strings">
            <a:extLst>
              <a:ext uri="{FF2B5EF4-FFF2-40B4-BE49-F238E27FC236}">
                <a16:creationId xmlns:a16="http://schemas.microsoft.com/office/drawing/2014/main" id="{51439A77-6E1B-9E6C-EF59-790FDE6071CE}"/>
              </a:ext>
            </a:extLst>
          </p:cNvPr>
          <p:cNvPicPr>
            <a:picLocks noChangeAspect="1"/>
          </p:cNvPicPr>
          <p:nvPr/>
        </p:nvPicPr>
        <p:blipFill rotWithShape="1">
          <a:blip r:embed="rId2"/>
          <a:srcRect l="26936" r="25370"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a:extLst>
              <a:ext uri="{FF2B5EF4-FFF2-40B4-BE49-F238E27FC236}">
                <a16:creationId xmlns:a16="http://schemas.microsoft.com/office/drawing/2014/main" id="{07B0A170-BF9B-F086-6381-F255A8A5E5D0}"/>
              </a:ext>
            </a:extLst>
          </p:cNvPr>
          <p:cNvGraphicFramePr>
            <a:graphicFrameLocks noGrp="1"/>
          </p:cNvGraphicFramePr>
          <p:nvPr>
            <p:ph idx="1"/>
          </p:nvPr>
        </p:nvGraphicFramePr>
        <p:xfrm>
          <a:off x="5172074" y="2108201"/>
          <a:ext cx="5983606"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7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177212" y="634946"/>
            <a:ext cx="3372529" cy="5055904"/>
          </a:xfrm>
        </p:spPr>
        <p:txBody>
          <a:bodyPr anchor="ctr">
            <a:normAutofit/>
          </a:bodyPr>
          <a:lstStyle/>
          <a:p>
            <a:r>
              <a:rPr lang="en-US" dirty="0"/>
              <a:t>The Complete Algorithm</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272A9D57-1CB8-B9DB-A4FF-A107A6FD2EBA}"/>
              </a:ext>
            </a:extLst>
          </p:cNvPr>
          <p:cNvGraphicFramePr>
            <a:graphicFrameLocks noGrp="1"/>
          </p:cNvGraphicFramePr>
          <p:nvPr>
            <p:ph idx="1"/>
            <p:extLst>
              <p:ext uri="{D42A27DB-BD31-4B8C-83A1-F6EECF244321}">
                <p14:modId xmlns:p14="http://schemas.microsoft.com/office/powerpoint/2010/main" val="165587910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120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Special Cases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25B18D06-36D4-3D75-DB1E-AD53A3D17DDB}"/>
              </a:ext>
            </a:extLst>
          </p:cNvPr>
          <p:cNvGraphicFramePr>
            <a:graphicFrameLocks noGrp="1"/>
          </p:cNvGraphicFramePr>
          <p:nvPr>
            <p:ph idx="1"/>
            <p:extLst>
              <p:ext uri="{D42A27DB-BD31-4B8C-83A1-F6EECF244321}">
                <p14:modId xmlns:p14="http://schemas.microsoft.com/office/powerpoint/2010/main" val="418617104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753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Optional Exclusion of Network Elements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888E9D63-7C3C-A0B9-0FF3-1C3A0E2F09F5}"/>
              </a:ext>
            </a:extLst>
          </p:cNvPr>
          <p:cNvGraphicFramePr>
            <a:graphicFrameLocks noGrp="1"/>
          </p:cNvGraphicFramePr>
          <p:nvPr>
            <p:ph idx="1"/>
            <p:extLst>
              <p:ext uri="{D42A27DB-BD31-4B8C-83A1-F6EECF244321}">
                <p14:modId xmlns:p14="http://schemas.microsoft.com/office/powerpoint/2010/main" val="10578097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82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Duplication of Network Elements</a:t>
            </a:r>
          </a:p>
        </p:txBody>
      </p:sp>
      <p:pic>
        <p:nvPicPr>
          <p:cNvPr id="6" name="Picture 5" descr="White puzzle with one red piece">
            <a:extLst>
              <a:ext uri="{FF2B5EF4-FFF2-40B4-BE49-F238E27FC236}">
                <a16:creationId xmlns:a16="http://schemas.microsoft.com/office/drawing/2014/main" id="{E0F97BBD-8D22-66AC-BB99-419E2E7F88F1}"/>
              </a:ext>
            </a:extLst>
          </p:cNvPr>
          <p:cNvPicPr>
            <a:picLocks noChangeAspect="1"/>
          </p:cNvPicPr>
          <p:nvPr/>
        </p:nvPicPr>
        <p:blipFill rotWithShape="1">
          <a:blip r:embed="rId2"/>
          <a:srcRect l="30699" r="29050"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lnSpc>
                <a:spcPct val="100000"/>
              </a:lnSpc>
            </a:pPr>
            <a:r>
              <a:rPr lang="en-US" dirty="0"/>
              <a:t>Our choice of multiset foris delib- erate; given sufficient inventory, there may be many copies of the same network element available for use</a:t>
            </a:r>
          </a:p>
          <a:p>
            <a:pPr lvl="0">
              <a:lnSpc>
                <a:spcPct val="100000"/>
              </a:lnSpc>
            </a:pPr>
            <a:r>
              <a:rPr lang="en-US" dirty="0"/>
              <a:t>Since dupli- cates are interchangeable, their presence affords additional opportunities for runtime reduction via symmetry breaking</a:t>
            </a:r>
          </a:p>
          <a:p>
            <a:pPr lvl="0">
              <a:lnSpc>
                <a:spcPct val="100000"/>
              </a:lnSpc>
            </a:pPr>
            <a:r>
              <a:rPr lang="en-US" dirty="0"/>
              <a:t>By incorporating this adaptation, we were able to produce the 15-element circuit in Figure 9 com- prised entirely of 1-Ω resistors that approximates π to six digits: Figure 8: The optimal solution for n =</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1901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Future Work</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751B7DBB-C57B-584A-5984-6D447B37482C}"/>
              </a:ext>
            </a:extLst>
          </p:cNvPr>
          <p:cNvGraphicFramePr>
            <a:graphicFrameLocks noGrp="1"/>
          </p:cNvGraphicFramePr>
          <p:nvPr>
            <p:ph idx="1"/>
            <p:extLst>
              <p:ext uri="{D42A27DB-BD31-4B8C-83A1-F6EECF244321}">
                <p14:modId xmlns:p14="http://schemas.microsoft.com/office/powerpoint/2010/main" val="299348633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37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Introduction</a:t>
            </a:r>
            <a:endParaRPr lang="en-US"/>
          </a:p>
        </p:txBody>
      </p:sp>
      <p:pic>
        <p:nvPicPr>
          <p:cNvPr id="6" name="Picture 5" descr="Molecular DNA structure">
            <a:extLst>
              <a:ext uri="{FF2B5EF4-FFF2-40B4-BE49-F238E27FC236}">
                <a16:creationId xmlns:a16="http://schemas.microsoft.com/office/drawing/2014/main" id="{18609ACB-F0A9-1AD8-DBEA-34BA2C8BF2F7}"/>
              </a:ext>
            </a:extLst>
          </p:cNvPr>
          <p:cNvPicPr>
            <a:picLocks noChangeAspect="1"/>
          </p:cNvPicPr>
          <p:nvPr/>
        </p:nvPicPr>
        <p:blipFill rotWithShape="1">
          <a:blip r:embed="rId2"/>
          <a:srcRect l="18356" r="33950"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pPr lvl="0">
              <a:lnSpc>
                <a:spcPct val="100000"/>
              </a:lnSpc>
            </a:pPr>
            <a:r>
              <a:rPr lang="en-US" sz="1400" dirty="0"/>
              <a:t>There exists a deep and widely-understood relationship be- tween the subjects of combinatorial optimization and net- work theory</a:t>
            </a:r>
          </a:p>
          <a:p>
            <a:pPr lvl="0">
              <a:lnSpc>
                <a:spcPct val="100000"/>
              </a:lnSpc>
            </a:pPr>
            <a:r>
              <a:rPr lang="en-US" sz="1400" dirty="0"/>
              <a:t>Their affinity is perhaps best exemplified by constraint networks , in which the values of a finite set of variables interact by way of connections that restrict their mutual assign- ments</a:t>
            </a:r>
          </a:p>
          <a:p>
            <a:pPr lvl="0">
              <a:lnSpc>
                <a:spcPct val="100000"/>
              </a:lnSpc>
            </a:pPr>
            <a:r>
              <a:rPr lang="en-US" sz="1400" dirty="0"/>
              <a:t>De- spite subtle differences in how constraints and domains are modeled, all these formulations share a common trait: the network serves as a static specification, its contents used by search as a roadmap when exploring the space of solutions</a:t>
            </a:r>
          </a:p>
          <a:p>
            <a:pPr lvl="0">
              <a:lnSpc>
                <a:spcPct val="100000"/>
              </a:lnSpc>
            </a:pPr>
            <a:r>
              <a:rPr lang="en-US" sz="1400" dirty="0"/>
              <a:t>Our approach embraces the principles of advanced combinato- rial search, where optimal solutions can be obtained without resorting to brute-force enumeration</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6770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1097280" y="286603"/>
            <a:ext cx="10058400" cy="1450757"/>
          </a:xfrm>
        </p:spPr>
        <p:txBody>
          <a:bodyPr anchor="ctr">
            <a:normAutofit/>
          </a:bodyPr>
          <a:lstStyle/>
          <a:p>
            <a:r>
              <a:rPr lang="en-US">
                <a:solidFill>
                  <a:srgbClr val="FFFFFF"/>
                </a:solidFill>
              </a:rPr>
              <a:t>Future Work</a:t>
            </a:r>
          </a:p>
        </p:txBody>
      </p:sp>
      <p:sp>
        <p:nvSpPr>
          <p:cNvPr id="3" name="Content Placeholder"/>
          <p:cNvSpPr>
            <a:spLocks noGrp="1"/>
          </p:cNvSpPr>
          <p:nvPr>
            <p:ph idx="1"/>
          </p:nvPr>
        </p:nvSpPr>
        <p:spPr>
          <a:xfrm>
            <a:off x="765125" y="2147211"/>
            <a:ext cx="10390238" cy="3721777"/>
          </a:xfrm>
        </p:spPr>
        <p:txBody>
          <a:bodyPr vert="horz" lIns="0" tIns="45720" rIns="0" bIns="45720" rtlCol="0" anchor="t">
            <a:normAutofit/>
          </a:bodyPr>
          <a:lstStyle/>
          <a:p>
            <a:r>
              <a:rPr lang="en-US" dirty="0">
                <a:ea typeface="+mn-lt"/>
                <a:cs typeface="+mn-lt"/>
              </a:rPr>
              <a:t>The optimization of series-parallel networks presents a challenging problem that requires the development of efficient and effective algorithms. Our work provides a promising foundation for future research in this area, by introducing novel techniques for reducing the search space and improving the efficiency of network optimization algorithms. There are many interesting directions for future work, such as exploring alternative search strategies, broadening the application of tabulation, and investigating the optimization of other types of networks. The ultimate  goal is to design fast and efficient algorithms that can produce high-quality solutions to the topological optimization of series-parallel networks.</a:t>
            </a:r>
            <a:endParaRPr lang="en-US" dirty="0"/>
          </a:p>
        </p:txBody>
      </p:sp>
      <p:sp>
        <p:nvSpPr>
          <p:cNvPr id="13" name="Rectangle 12">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4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1097280" y="286603"/>
            <a:ext cx="10058400" cy="1450757"/>
          </a:xfrm>
        </p:spPr>
        <p:txBody>
          <a:bodyPr anchor="ctr">
            <a:normAutofit/>
          </a:bodyPr>
          <a:lstStyle/>
          <a:p>
            <a:r>
              <a:rPr lang="en-US">
                <a:solidFill>
                  <a:srgbClr val="FFFFFF"/>
                </a:solidFill>
              </a:rPr>
              <a:t>Conclusion</a:t>
            </a:r>
          </a:p>
        </p:txBody>
      </p:sp>
      <p:sp>
        <p:nvSpPr>
          <p:cNvPr id="3" name="Content Placeholder"/>
          <p:cNvSpPr>
            <a:spLocks noGrp="1"/>
          </p:cNvSpPr>
          <p:nvPr>
            <p:ph idx="1"/>
          </p:nvPr>
        </p:nvSpPr>
        <p:spPr>
          <a:xfrm>
            <a:off x="1096963" y="2675694"/>
            <a:ext cx="10058400" cy="3193294"/>
          </a:xfrm>
        </p:spPr>
        <p:txBody>
          <a:bodyPr vert="horz" lIns="0" tIns="45720" rIns="0" bIns="45720" rtlCol="0" anchor="t">
            <a:normAutofit/>
          </a:bodyPr>
          <a:lstStyle/>
          <a:p>
            <a:r>
              <a:rPr lang="en-US" dirty="0">
                <a:ea typeface="+mn-lt"/>
                <a:cs typeface="+mn-lt"/>
              </a:rPr>
              <a:t>In conclusion, this work presents a novel approach to optimizing series-parallel networks that leverages a combination of search strategies, including branch-and-bound pruning, tabulation, and accelerated retrieval. The performance of our algorithm has been demonstrated through a new suite of parameterized benchmarks, and has shown to significantly reduce the computational burden of constructing optimal solutions. The domain agnostic nature of our approach allows for its application to the design of any network that meets the criteria of our formulation.</a:t>
            </a:r>
            <a:endParaRPr lang="en-US" dirty="0"/>
          </a:p>
        </p:txBody>
      </p:sp>
      <p:sp>
        <p:nvSpPr>
          <p:cNvPr id="13" name="Rectangle 12">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724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Background</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9D8146D5-DDCC-8E77-079F-307BF0CAF711}"/>
              </a:ext>
            </a:extLst>
          </p:cNvPr>
          <p:cNvGraphicFramePr>
            <a:graphicFrameLocks noGrp="1"/>
          </p:cNvGraphicFramePr>
          <p:nvPr>
            <p:ph idx="1"/>
            <p:extLst>
              <p:ext uri="{D42A27DB-BD31-4B8C-83A1-F6EECF244321}">
                <p14:modId xmlns:p14="http://schemas.microsoft.com/office/powerpoint/2010/main" val="42055451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3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492370" y="516835"/>
            <a:ext cx="3084844" cy="5772840"/>
          </a:xfrm>
        </p:spPr>
        <p:txBody>
          <a:bodyPr anchor="ctr">
            <a:normAutofit/>
          </a:bodyPr>
          <a:lstStyle/>
          <a:p>
            <a:r>
              <a:rPr lang="en-US" sz="3600">
                <a:solidFill>
                  <a:schemeClr val="bg1"/>
                </a:solidFill>
              </a:rPr>
              <a:t>Graph Theory</a:t>
            </a:r>
          </a:p>
        </p:txBody>
      </p:sp>
      <p:graphicFrame>
        <p:nvGraphicFramePr>
          <p:cNvPr id="6" name="Content Placeholder">
            <a:extLst>
              <a:ext uri="{FF2B5EF4-FFF2-40B4-BE49-F238E27FC236}">
                <a16:creationId xmlns:a16="http://schemas.microsoft.com/office/drawing/2014/main" id="{8852EFB8-B1AE-1B49-1A33-A48BC696522F}"/>
              </a:ext>
            </a:extLst>
          </p:cNvPr>
          <p:cNvGraphicFramePr>
            <a:graphicFrameLocks noGrp="1"/>
          </p:cNvGraphicFramePr>
          <p:nvPr>
            <p:ph idx="1"/>
            <p:extLst>
              <p:ext uri="{D42A27DB-BD31-4B8C-83A1-F6EECF244321}">
                <p14:modId xmlns:p14="http://schemas.microsoft.com/office/powerpoint/2010/main" val="32121888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3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Electronic Design Automation</a:t>
            </a:r>
          </a:p>
        </p:txBody>
      </p:sp>
      <p:pic>
        <p:nvPicPr>
          <p:cNvPr id="6" name="Picture 5" descr="CPU with binary numbers and blueprint">
            <a:extLst>
              <a:ext uri="{FF2B5EF4-FFF2-40B4-BE49-F238E27FC236}">
                <a16:creationId xmlns:a16="http://schemas.microsoft.com/office/drawing/2014/main" id="{920C24B4-57E4-ADA8-C1EC-3646583612B4}"/>
              </a:ext>
            </a:extLst>
          </p:cNvPr>
          <p:cNvPicPr>
            <a:picLocks noChangeAspect="1"/>
          </p:cNvPicPr>
          <p:nvPr/>
        </p:nvPicPr>
        <p:blipFill rotWithShape="1">
          <a:blip r:embed="rId2"/>
          <a:srcRect l="32838" r="26910"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pPr lvl="0">
              <a:lnSpc>
                <a:spcPct val="100000"/>
              </a:lnSpc>
            </a:pPr>
            <a:r>
              <a:rPr lang="en-US" dirty="0"/>
              <a:t>The topic of optimization is front-and-center in modern electronics</a:t>
            </a:r>
          </a:p>
          <a:p>
            <a:pPr lvl="0">
              <a:lnSpc>
                <a:spcPct val="100000"/>
              </a:lnSpc>
            </a:pPr>
            <a:r>
              <a:rPr lang="en-US" dirty="0"/>
              <a:t>The computer- aided design of integrated circuits is traditionally broken down into two categories: the former deals with logical synthesis , such as technology mapping and equivalence verification</a:t>
            </a:r>
          </a:p>
          <a:p>
            <a:pPr lvl="0">
              <a:lnSpc>
                <a:spcPct val="100000"/>
              </a:lnSpc>
            </a:pPr>
            <a:r>
              <a:rPr lang="en-US" dirty="0"/>
              <a:t>With modern designs containing billions of transistors, the optimization strategies for these “mega-networks” are limited to the realm of suboptimal search</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37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Network Optimization</a:t>
            </a:r>
          </a:p>
        </p:txBody>
      </p:sp>
      <p:pic>
        <p:nvPicPr>
          <p:cNvPr id="6" name="Picture 5" descr="A 3D pattern of ring shapes connected by lines">
            <a:extLst>
              <a:ext uri="{FF2B5EF4-FFF2-40B4-BE49-F238E27FC236}">
                <a16:creationId xmlns:a16="http://schemas.microsoft.com/office/drawing/2014/main" id="{E421D8BC-5F7F-A501-E631-1F8F8D0CF44C}"/>
              </a:ext>
            </a:extLst>
          </p:cNvPr>
          <p:cNvPicPr>
            <a:picLocks noChangeAspect="1"/>
          </p:cNvPicPr>
          <p:nvPr/>
        </p:nvPicPr>
        <p:blipFill rotWithShape="1">
          <a:blip r:embed="rId2"/>
          <a:srcRect l="12460" r="47289"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lnSpc>
                <a:spcPct val="100000"/>
              </a:lnSpc>
            </a:pPr>
            <a:r>
              <a:rPr lang="en-US" sz="1700" dirty="0"/>
              <a:t>Outside the context of circuits, network optimization is a widely-celebrated topic that spans many areas</a:t>
            </a:r>
          </a:p>
          <a:p>
            <a:pPr lvl="0">
              <a:lnSpc>
                <a:spcPct val="100000"/>
              </a:lnSpc>
            </a:pPr>
            <a:r>
              <a:rPr lang="en-US" sz="1700" dirty="0"/>
              <a:t>Real-world applications of network design are numerous, extending to the optimization of transportation costs , communication networks , reliable sys- tems , supply chains , wireless networks , transmission pipelines , water distribution networks , and photo- voltaic systems</a:t>
            </a:r>
          </a:p>
          <a:p>
            <a:pPr lvl="0">
              <a:lnSpc>
                <a:spcPct val="100000"/>
              </a:lnSpc>
            </a:pPr>
            <a:r>
              <a:rPr lang="en-US" sz="1700" dirty="0"/>
              <a:t>Several of these employ the same class of series-parallel networks that inter- est us, yet their methodologies are limited to local search due to computational intractability</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715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836504" y="758951"/>
            <a:ext cx="7319175" cy="3374931"/>
          </a:xfrm>
        </p:spPr>
        <p:txBody>
          <a:bodyPr>
            <a:normAutofit/>
          </a:bodyPr>
          <a:lstStyle/>
          <a:p>
            <a:r>
              <a:rPr lang="en-US" dirty="0"/>
              <a:t>Combinatorial Search</a:t>
            </a:r>
          </a:p>
        </p:txBody>
      </p:sp>
      <p:pic>
        <p:nvPicPr>
          <p:cNvPr id="7" name="Graphic 6" descr="Comb">
            <a:extLst>
              <a:ext uri="{FF2B5EF4-FFF2-40B4-BE49-F238E27FC236}">
                <a16:creationId xmlns:a16="http://schemas.microsoft.com/office/drawing/2014/main" id="{0B80E3FF-635D-4939-C696-1421BC692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30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Problem Definition</a:t>
            </a:r>
          </a:p>
        </p:txBody>
      </p:sp>
      <p:cxnSp>
        <p:nvCxnSpPr>
          <p:cNvPr id="27"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9433FFDF-FD17-C5B4-4BF3-09CFDAC5FC44}"/>
              </a:ext>
            </a:extLst>
          </p:cNvPr>
          <p:cNvGraphicFramePr>
            <a:graphicFrameLocks noGrp="1"/>
          </p:cNvGraphicFramePr>
          <p:nvPr>
            <p:ph idx="1"/>
            <p:extLst>
              <p:ext uri="{D42A27DB-BD31-4B8C-83A1-F6EECF244321}">
                <p14:modId xmlns:p14="http://schemas.microsoft.com/office/powerpoint/2010/main" val="378681519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262790"/>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130"/>
      </a:dk2>
      <a:lt2>
        <a:srgbClr val="F1F3F0"/>
      </a:lt2>
      <a:accent1>
        <a:srgbClr val="B129E7"/>
      </a:accent1>
      <a:accent2>
        <a:srgbClr val="5821D7"/>
      </a:accent2>
      <a:accent3>
        <a:srgbClr val="293FE7"/>
      </a:accent3>
      <a:accent4>
        <a:srgbClr val="177CD5"/>
      </a:accent4>
      <a:accent5>
        <a:srgbClr val="23BEC6"/>
      </a:accent5>
      <a:accent6>
        <a:srgbClr val="15C585"/>
      </a:accent6>
      <a:hlink>
        <a:srgbClr val="3A96AF"/>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24</Words>
  <Application>Microsoft Office PowerPoint</Application>
  <PresentationFormat>Widescreen</PresentationFormat>
  <Paragraphs>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RetrospectVTI</vt:lpstr>
      <vt:lpstr>Search Strategies for Topological Network Optimization</vt:lpstr>
      <vt:lpstr>Introduction</vt:lpstr>
      <vt:lpstr>Introduction</vt:lpstr>
      <vt:lpstr>Background</vt:lpstr>
      <vt:lpstr>Graph Theory</vt:lpstr>
      <vt:lpstr>Electronic Design Automation</vt:lpstr>
      <vt:lpstr>Network Optimization</vt:lpstr>
      <vt:lpstr>Combinatorial Search</vt:lpstr>
      <vt:lpstr>Problem Definition</vt:lpstr>
      <vt:lpstr>Application to Electrical Circuits</vt:lpstr>
      <vt:lpstr>Sensitivity to Solution Structure</vt:lpstr>
      <vt:lpstr>Similarities to Number Partitioning</vt:lpstr>
      <vt:lpstr>Size of Solution Space</vt:lpstr>
      <vt:lpstr>Our Approach</vt:lpstr>
      <vt:lpstr>Solution Representation</vt:lpstr>
      <vt:lpstr>Recursive Decomposition</vt:lpstr>
      <vt:lpstr>Bounding Conditions</vt:lpstr>
      <vt:lpstr>Exploiting Convexity with Tabulation</vt:lpstr>
      <vt:lpstr>Case #1: Singleton Expandables</vt:lpstr>
      <vt:lpstr>Case #2: Expandable Pairs</vt:lpstr>
      <vt:lpstr>Case #2: Expandable Pairs</vt:lpstr>
      <vt:lpstr>Case #2: Expandable Pairs</vt:lpstr>
      <vt:lpstr>Empirical Results</vt:lpstr>
      <vt:lpstr>The Complete Algorithm</vt:lpstr>
      <vt:lpstr>The Complete Algorithm</vt:lpstr>
      <vt:lpstr>Special Cases</vt:lpstr>
      <vt:lpstr>Optional Exclusion of Network Elements</vt:lpstr>
      <vt:lpstr>Duplication of Network Elements</vt:lpstr>
      <vt:lpstr>Future Work</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118</cp:revision>
  <dcterms:created xsi:type="dcterms:W3CDTF">2023-02-09T17:12:41Z</dcterms:created>
  <dcterms:modified xsi:type="dcterms:W3CDTF">2023-02-10T06:15:55Z</dcterms:modified>
</cp:coreProperties>
</file>