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3" name="Shape 15"/>
        <p:cNvGrpSpPr/>
        <p:nvPr/>
      </p:nvGrpSpPr>
      <p:grpSpPr>
        <a:xfrm>
          <a:off x="0" y="0"/>
          <a:ext cx="0" cy="0"/>
          <a:chOff x="0" y="0"/>
          <a:chExt cx="0" cy="0"/>
        </a:xfrm>
      </p:grpSpPr>
      <p:sp>
        <p:nvSpPr>
          <p:cNvPr id="1048694" name="Google Shape;16;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5" name="Google Shape;17;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18;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7" name="Google Shape;19;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8" name="Google Shape;20;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9" name="Google Shape;21;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05"/>
        <p:cNvGrpSpPr/>
        <p:nvPr/>
      </p:nvGrpSpPr>
      <p:grpSpPr>
        <a:xfrm>
          <a:off x="0" y="0"/>
          <a:ext cx="0" cy="0"/>
          <a:chOff x="0" y="0"/>
          <a:chExt cx="0" cy="0"/>
        </a:xfrm>
      </p:grpSpPr>
      <p:sp>
        <p:nvSpPr>
          <p:cNvPr id="1048592" name="Google Shape;106;p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107;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60"/>
        <p:cNvGrpSpPr/>
        <p:nvPr/>
      </p:nvGrpSpPr>
      <p:grpSpPr>
        <a:xfrm>
          <a:off x="0" y="0"/>
          <a:ext cx="0" cy="0"/>
          <a:chOff x="0" y="0"/>
          <a:chExt cx="0" cy="0"/>
        </a:xfrm>
      </p:grpSpPr>
      <p:sp>
        <p:nvSpPr>
          <p:cNvPr id="1048631" name="Google Shape;161;p1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2" name="Google Shape;162;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66"/>
        <p:cNvGrpSpPr/>
        <p:nvPr/>
      </p:nvGrpSpPr>
      <p:grpSpPr>
        <a:xfrm>
          <a:off x="0" y="0"/>
          <a:ext cx="0" cy="0"/>
          <a:chOff x="0" y="0"/>
          <a:chExt cx="0" cy="0"/>
        </a:xfrm>
      </p:grpSpPr>
      <p:sp>
        <p:nvSpPr>
          <p:cNvPr id="1048635" name="Google Shape;167;p1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168;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2"/>
        <p:cNvGrpSpPr/>
        <p:nvPr/>
      </p:nvGrpSpPr>
      <p:grpSpPr>
        <a:xfrm>
          <a:off x="0" y="0"/>
          <a:ext cx="0" cy="0"/>
          <a:chOff x="0" y="0"/>
          <a:chExt cx="0" cy="0"/>
        </a:xfrm>
      </p:grpSpPr>
      <p:sp>
        <p:nvSpPr>
          <p:cNvPr id="1048642" name="Google Shape;173;p1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3" name="Google Shape;174;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112"/>
        <p:cNvGrpSpPr/>
        <p:nvPr/>
      </p:nvGrpSpPr>
      <p:grpSpPr>
        <a:xfrm>
          <a:off x="0" y="0"/>
          <a:ext cx="0" cy="0"/>
          <a:chOff x="0" y="0"/>
          <a:chExt cx="0" cy="0"/>
        </a:xfrm>
      </p:grpSpPr>
      <p:sp>
        <p:nvSpPr>
          <p:cNvPr id="1048599" name="Google Shape;113;p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0" name="Google Shape;114;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18"/>
        <p:cNvGrpSpPr/>
        <p:nvPr/>
      </p:nvGrpSpPr>
      <p:grpSpPr>
        <a:xfrm>
          <a:off x="0" y="0"/>
          <a:ext cx="0" cy="0"/>
          <a:chOff x="0" y="0"/>
          <a:chExt cx="0" cy="0"/>
        </a:xfrm>
      </p:grpSpPr>
      <p:sp>
        <p:nvSpPr>
          <p:cNvPr id="1048603" name="Google Shape;119;p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2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24"/>
        <p:cNvGrpSpPr/>
        <p:nvPr/>
      </p:nvGrpSpPr>
      <p:grpSpPr>
        <a:xfrm>
          <a:off x="0" y="0"/>
          <a:ext cx="0" cy="0"/>
          <a:chOff x="0" y="0"/>
          <a:chExt cx="0" cy="0"/>
        </a:xfrm>
      </p:grpSpPr>
      <p:sp>
        <p:nvSpPr>
          <p:cNvPr id="1048607" name="Google Shape;125;p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126;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30"/>
        <p:cNvGrpSpPr/>
        <p:nvPr/>
      </p:nvGrpSpPr>
      <p:grpSpPr>
        <a:xfrm>
          <a:off x="0" y="0"/>
          <a:ext cx="0" cy="0"/>
          <a:chOff x="0" y="0"/>
          <a:chExt cx="0" cy="0"/>
        </a:xfrm>
      </p:grpSpPr>
      <p:sp>
        <p:nvSpPr>
          <p:cNvPr id="1048611" name="Google Shape;131;p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2" name="Google Shape;132;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36"/>
        <p:cNvGrpSpPr/>
        <p:nvPr/>
      </p:nvGrpSpPr>
      <p:grpSpPr>
        <a:xfrm>
          <a:off x="0" y="0"/>
          <a:ext cx="0" cy="0"/>
          <a:chOff x="0" y="0"/>
          <a:chExt cx="0" cy="0"/>
        </a:xfrm>
      </p:grpSpPr>
      <p:sp>
        <p:nvSpPr>
          <p:cNvPr id="1048615" name="Google Shape;137;p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6" name="Google Shape;138;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2"/>
        <p:cNvGrpSpPr/>
        <p:nvPr/>
      </p:nvGrpSpPr>
      <p:grpSpPr>
        <a:xfrm>
          <a:off x="0" y="0"/>
          <a:ext cx="0" cy="0"/>
          <a:chOff x="0" y="0"/>
          <a:chExt cx="0" cy="0"/>
        </a:xfrm>
      </p:grpSpPr>
      <p:sp>
        <p:nvSpPr>
          <p:cNvPr id="1048619" name="Google Shape;143;p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0" name="Google Shape;144;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48"/>
        <p:cNvGrpSpPr/>
        <p:nvPr/>
      </p:nvGrpSpPr>
      <p:grpSpPr>
        <a:xfrm>
          <a:off x="0" y="0"/>
          <a:ext cx="0" cy="0"/>
          <a:chOff x="0" y="0"/>
          <a:chExt cx="0" cy="0"/>
        </a:xfrm>
      </p:grpSpPr>
      <p:sp>
        <p:nvSpPr>
          <p:cNvPr id="1048623" name="Google Shape;149;p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4" name="Google Shape;150;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54"/>
        <p:cNvGrpSpPr/>
        <p:nvPr/>
      </p:nvGrpSpPr>
      <p:grpSpPr>
        <a:xfrm>
          <a:off x="0" y="0"/>
          <a:ext cx="0" cy="0"/>
          <a:chOff x="0" y="0"/>
          <a:chExt cx="0" cy="0"/>
        </a:xfrm>
      </p:grpSpPr>
      <p:sp>
        <p:nvSpPr>
          <p:cNvPr id="1048627" name="Google Shape;155;p9: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56;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31"/>
        <p:cNvGrpSpPr/>
        <p:nvPr/>
      </p:nvGrpSpPr>
      <p:grpSpPr>
        <a:xfrm>
          <a:off x="0" y="0"/>
          <a:ext cx="0" cy="0"/>
          <a:chOff x="0" y="0"/>
          <a:chExt cx="0" cy="0"/>
        </a:xfrm>
      </p:grpSpPr>
      <p:sp>
        <p:nvSpPr>
          <p:cNvPr id="1048583" name="Google Shape;32;p2"/>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33;p2"/>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34;p2"/>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rtl="0">
              <a:lnSpc>
                <a:spcPct val="110000"/>
              </a:lnSpc>
              <a:spcBef>
                <a:spcPts val="320"/>
              </a:spcBef>
              <a:spcAft>
                <a:spcPts val="0"/>
              </a:spcAft>
              <a:buSzPts val="1472"/>
              <a:buNone/>
              <a:defRPr cap="none" sz="1600">
                <a:solidFill>
                  <a:schemeClr val="accent1"/>
                </a:solidFill>
              </a:defRPr>
            </a:lvl1pPr>
            <a:lvl2pPr algn="ctr" lvl="1" rtl="0">
              <a:spcBef>
                <a:spcPts val="600"/>
              </a:spcBef>
              <a:spcAft>
                <a:spcPts val="0"/>
              </a:spcAft>
              <a:buSzPts val="1288"/>
              <a:buNone/>
              <a:defRPr>
                <a:solidFill>
                  <a:srgbClr val="888888"/>
                </a:solidFill>
              </a:defRPr>
            </a:lvl2pPr>
            <a:lvl3pPr algn="ctr" lvl="2" rtl="0">
              <a:spcBef>
                <a:spcPts val="600"/>
              </a:spcBef>
              <a:spcAft>
                <a:spcPts val="0"/>
              </a:spcAft>
              <a:buSzPts val="1196"/>
              <a:buNone/>
              <a:defRPr>
                <a:solidFill>
                  <a:srgbClr val="888888"/>
                </a:solidFill>
              </a:defRPr>
            </a:lvl3pPr>
            <a:lvl4pPr algn="ctr" lvl="3" rtl="0">
              <a:spcBef>
                <a:spcPts val="600"/>
              </a:spcBef>
              <a:spcAft>
                <a:spcPts val="0"/>
              </a:spcAft>
              <a:buSzPts val="1012"/>
              <a:buNone/>
              <a:defRPr>
                <a:solidFill>
                  <a:srgbClr val="888888"/>
                </a:solidFill>
              </a:defRPr>
            </a:lvl4pPr>
            <a:lvl5pPr algn="ctr" lvl="4" rtl="0">
              <a:spcBef>
                <a:spcPts val="600"/>
              </a:spcBef>
              <a:spcAft>
                <a:spcPts val="0"/>
              </a:spcAft>
              <a:buSzPts val="1012"/>
              <a:buNone/>
              <a:defRPr>
                <a:solidFill>
                  <a:srgbClr val="888888"/>
                </a:solidFill>
              </a:defRPr>
            </a:lvl5pPr>
            <a:lvl6pPr algn="ctr" lvl="5" rtl="0">
              <a:spcBef>
                <a:spcPts val="600"/>
              </a:spcBef>
              <a:spcAft>
                <a:spcPts val="0"/>
              </a:spcAft>
              <a:buSzPts val="1104"/>
              <a:buNone/>
              <a:defRPr>
                <a:solidFill>
                  <a:srgbClr val="888888"/>
                </a:solidFill>
              </a:defRPr>
            </a:lvl6pPr>
            <a:lvl7pPr algn="ctr" lvl="6" rtl="0">
              <a:spcBef>
                <a:spcPts val="600"/>
              </a:spcBef>
              <a:spcAft>
                <a:spcPts val="0"/>
              </a:spcAft>
              <a:buSzPts val="1104"/>
              <a:buNone/>
              <a:defRPr>
                <a:solidFill>
                  <a:srgbClr val="888888"/>
                </a:solidFill>
              </a:defRPr>
            </a:lvl7pPr>
            <a:lvl8pPr algn="ctr" lvl="7" rtl="0">
              <a:spcBef>
                <a:spcPts val="600"/>
              </a:spcBef>
              <a:spcAft>
                <a:spcPts val="0"/>
              </a:spcAft>
              <a:buSzPts val="1104"/>
              <a:buNone/>
              <a:defRPr>
                <a:solidFill>
                  <a:srgbClr val="888888"/>
                </a:solidFill>
              </a:defRPr>
            </a:lvl8pPr>
            <a:lvl9pPr algn="ctr" lvl="8" rtl="0">
              <a:spcBef>
                <a:spcPts val="600"/>
              </a:spcBef>
              <a:spcAft>
                <a:spcPts val="600"/>
              </a:spcAft>
              <a:buSzPts val="1104"/>
              <a:buNone/>
              <a:defRPr>
                <a:solidFill>
                  <a:srgbClr val="888888"/>
                </a:solidFill>
              </a:defRPr>
            </a:lvl9pPr>
          </a:lstStyle>
          <a:p/>
        </p:txBody>
      </p:sp>
      <p:sp>
        <p:nvSpPr>
          <p:cNvPr id="1048586" name="Google Shape;35;p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7" name="Google Shape;36;p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37;p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8" name="Shape 89"/>
        <p:cNvGrpSpPr/>
        <p:nvPr/>
      </p:nvGrpSpPr>
      <p:grpSpPr>
        <a:xfrm>
          <a:off x="0" y="0"/>
          <a:ext cx="0" cy="0"/>
          <a:chOff x="0" y="0"/>
          <a:chExt cx="0" cy="0"/>
        </a:xfrm>
      </p:grpSpPr>
      <p:sp>
        <p:nvSpPr>
          <p:cNvPr id="1048667" name="Google Shape;90;p11"/>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8" name="Google Shape;91;p11"/>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rtl="0">
              <a:lnSpc>
                <a:spcPct val="110000"/>
              </a:lnSpc>
              <a:spcBef>
                <a:spcPts val="340"/>
              </a:spcBef>
              <a:spcAft>
                <a:spcPts val="0"/>
              </a:spcAft>
              <a:buSzPts val="1564"/>
              <a:buChar char="◼"/>
            </a:lvl1pPr>
            <a:lvl2pPr algn="l" indent="-310387" lvl="1" marL="914400" rtl="0">
              <a:spcBef>
                <a:spcPts val="600"/>
              </a:spcBef>
              <a:spcAft>
                <a:spcPts val="0"/>
              </a:spcAft>
              <a:buSzPts val="1288"/>
              <a:buChar char="◼"/>
            </a:lvl2pPr>
            <a:lvl3pPr algn="l" indent="-304546" lvl="2" marL="1371600" rtl="0">
              <a:spcBef>
                <a:spcPts val="600"/>
              </a:spcBef>
              <a:spcAft>
                <a:spcPts val="0"/>
              </a:spcAft>
              <a:buSzPts val="1196"/>
              <a:buChar char="◼"/>
            </a:lvl3pPr>
            <a:lvl4pPr algn="l" indent="-292861" lvl="3" marL="1828800" rtl="0">
              <a:spcBef>
                <a:spcPts val="600"/>
              </a:spcBef>
              <a:spcAft>
                <a:spcPts val="0"/>
              </a:spcAft>
              <a:buSzPts val="1012"/>
              <a:buChar char="◼"/>
            </a:lvl4pPr>
            <a:lvl5pPr algn="l" indent="-292861" lvl="4" marL="2286000" rtl="0">
              <a:spcBef>
                <a:spcPts val="600"/>
              </a:spcBef>
              <a:spcAft>
                <a:spcPts val="0"/>
              </a:spcAft>
              <a:buSzPts val="1012"/>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69" name="Google Shape;92;p1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0" name="Google Shape;93;p1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1" name="Google Shape;94;p1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6" name="Shape 95"/>
        <p:cNvGrpSpPr/>
        <p:nvPr/>
      </p:nvGrpSpPr>
      <p:grpSpPr>
        <a:xfrm>
          <a:off x="0" y="0"/>
          <a:ext cx="0" cy="0"/>
          <a:chOff x="0" y="0"/>
          <a:chExt cx="0" cy="0"/>
        </a:xfrm>
      </p:grpSpPr>
      <p:sp>
        <p:nvSpPr>
          <p:cNvPr id="1048652" name="Google Shape;96;p12"/>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97;p12"/>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rtl="0">
              <a:lnSpc>
                <a:spcPct val="100000"/>
              </a:lnSpc>
              <a:spcBef>
                <a:spcPts val="0"/>
              </a:spcBef>
              <a:spcAft>
                <a:spcPts val="0"/>
              </a:spcAft>
              <a:buClr>
                <a:srgbClr val="FFFFFF"/>
              </a:buClr>
              <a:buSzPts val="2800"/>
              <a:buFont typeface="Franklin Gothic"/>
              <a:buNone/>
              <a:defRPr>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4" name="Google Shape;98;p12"/>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55" name="Google Shape;99;p12"/>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00;p12"/>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01;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0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9" name="Google Shape;103;p1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0" name="Google Shape;104;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38"/>
        <p:cNvGrpSpPr/>
        <p:nvPr/>
      </p:nvGrpSpPr>
      <p:grpSpPr>
        <a:xfrm>
          <a:off x="0" y="0"/>
          <a:ext cx="0" cy="0"/>
          <a:chOff x="0" y="0"/>
          <a:chExt cx="0" cy="0"/>
        </a:xfrm>
      </p:grpSpPr>
      <p:sp>
        <p:nvSpPr>
          <p:cNvPr id="1048594" name="Google Shape;39;p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40;p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596" name="Google Shape;41;p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1" name="Shape 42"/>
        <p:cNvGrpSpPr/>
        <p:nvPr/>
      </p:nvGrpSpPr>
      <p:grpSpPr>
        <a:xfrm>
          <a:off x="0" y="0"/>
          <a:ext cx="0" cy="0"/>
          <a:chOff x="0" y="0"/>
          <a:chExt cx="0" cy="0"/>
        </a:xfrm>
      </p:grpSpPr>
      <p:sp>
        <p:nvSpPr>
          <p:cNvPr id="1048637" name="Google Shape;43;p4"/>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8" name="Google Shape;44;p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9" name="Google Shape;45;p4"/>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0" name="Google Shape;46;p4"/>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9" name="Shape 47"/>
        <p:cNvGrpSpPr/>
        <p:nvPr/>
      </p:nvGrpSpPr>
      <p:grpSpPr>
        <a:xfrm>
          <a:off x="0" y="0"/>
          <a:ext cx="0" cy="0"/>
          <a:chOff x="0" y="0"/>
          <a:chExt cx="0" cy="0"/>
        </a:xfrm>
      </p:grpSpPr>
      <p:sp>
        <p:nvSpPr>
          <p:cNvPr id="1048672" name="Google Shape;48;p5"/>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49;p5"/>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50;p5"/>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60"/>
              </a:spcBef>
              <a:spcAft>
                <a:spcPts val="0"/>
              </a:spcAft>
              <a:buSzPts val="1656"/>
              <a:buNone/>
              <a:defRPr cap="none" sz="1800">
                <a:solidFill>
                  <a:schemeClr val="accent1"/>
                </a:solidFill>
              </a:defRPr>
            </a:lvl1pPr>
            <a:lvl2pPr algn="l" indent="-228600" lvl="1" marL="914400" rtl="0">
              <a:spcBef>
                <a:spcPts val="600"/>
              </a:spcBef>
              <a:spcAft>
                <a:spcPts val="0"/>
              </a:spcAft>
              <a:buSzPts val="1656"/>
              <a:buNone/>
              <a:defRPr sz="1800">
                <a:solidFill>
                  <a:srgbClr val="888888"/>
                </a:solidFill>
              </a:defRPr>
            </a:lvl2pPr>
            <a:lvl3pPr algn="l" indent="-228600" lvl="2" marL="1371600" rtl="0">
              <a:spcBef>
                <a:spcPts val="600"/>
              </a:spcBef>
              <a:spcAft>
                <a:spcPts val="0"/>
              </a:spcAft>
              <a:buSzPts val="1472"/>
              <a:buNone/>
              <a:defRPr sz="1600">
                <a:solidFill>
                  <a:srgbClr val="888888"/>
                </a:solidFill>
              </a:defRPr>
            </a:lvl3pPr>
            <a:lvl4pPr algn="l" indent="-228600" lvl="3" marL="1828800" rtl="0">
              <a:spcBef>
                <a:spcPts val="600"/>
              </a:spcBef>
              <a:spcAft>
                <a:spcPts val="0"/>
              </a:spcAft>
              <a:buSzPts val="1288"/>
              <a:buNone/>
              <a:defRPr sz="1400">
                <a:solidFill>
                  <a:srgbClr val="888888"/>
                </a:solidFill>
              </a:defRPr>
            </a:lvl4pPr>
            <a:lvl5pPr algn="l" indent="-228600" lvl="4" marL="2286000" rtl="0">
              <a:spcBef>
                <a:spcPts val="600"/>
              </a:spcBef>
              <a:spcAft>
                <a:spcPts val="0"/>
              </a:spcAft>
              <a:buSzPts val="1288"/>
              <a:buNone/>
              <a:defRPr sz="1400">
                <a:solidFill>
                  <a:srgbClr val="888888"/>
                </a:solidFill>
              </a:defRPr>
            </a:lvl5pPr>
            <a:lvl6pPr algn="l" indent="-228600" lvl="5" marL="2743200" rtl="0">
              <a:spcBef>
                <a:spcPts val="600"/>
              </a:spcBef>
              <a:spcAft>
                <a:spcPts val="0"/>
              </a:spcAft>
              <a:buSzPts val="1288"/>
              <a:buNone/>
              <a:defRPr sz="1400">
                <a:solidFill>
                  <a:srgbClr val="888888"/>
                </a:solidFill>
              </a:defRPr>
            </a:lvl6pPr>
            <a:lvl7pPr algn="l" indent="-228600" lvl="6" marL="3200400" rtl="0">
              <a:spcBef>
                <a:spcPts val="600"/>
              </a:spcBef>
              <a:spcAft>
                <a:spcPts val="0"/>
              </a:spcAft>
              <a:buSzPts val="1288"/>
              <a:buNone/>
              <a:defRPr sz="1400">
                <a:solidFill>
                  <a:srgbClr val="888888"/>
                </a:solidFill>
              </a:defRPr>
            </a:lvl7pPr>
            <a:lvl8pPr algn="l" indent="-228600" lvl="7" marL="3657600" rtl="0">
              <a:spcBef>
                <a:spcPts val="600"/>
              </a:spcBef>
              <a:spcAft>
                <a:spcPts val="0"/>
              </a:spcAft>
              <a:buSzPts val="1288"/>
              <a:buNone/>
              <a:defRPr sz="1400">
                <a:solidFill>
                  <a:srgbClr val="888888"/>
                </a:solidFill>
              </a:defRPr>
            </a:lvl8pPr>
            <a:lvl9pPr algn="l" indent="-228600" lvl="8" marL="4114800" rtl="0">
              <a:spcBef>
                <a:spcPts val="600"/>
              </a:spcBef>
              <a:spcAft>
                <a:spcPts val="600"/>
              </a:spcAft>
              <a:buSzPts val="1288"/>
              <a:buNone/>
              <a:defRPr sz="1400">
                <a:solidFill>
                  <a:srgbClr val="888888"/>
                </a:solidFill>
              </a:defRPr>
            </a:lvl9pPr>
          </a:lstStyle>
          <a:p/>
        </p:txBody>
      </p:sp>
      <p:sp>
        <p:nvSpPr>
          <p:cNvPr id="1048675" name="Google Shape;51;p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6" name="Google Shape;52;p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7" name="Google Shape;53;p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0" name="Shape 54"/>
        <p:cNvGrpSpPr/>
        <p:nvPr/>
      </p:nvGrpSpPr>
      <p:grpSpPr>
        <a:xfrm>
          <a:off x="0" y="0"/>
          <a:ext cx="0" cy="0"/>
          <a:chOff x="0" y="0"/>
          <a:chExt cx="0" cy="0"/>
        </a:xfrm>
      </p:grpSpPr>
      <p:sp>
        <p:nvSpPr>
          <p:cNvPr id="1048678" name="Google Shape;55;p6"/>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9" name="Google Shape;56;p6"/>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80" name="Google Shape;57;p6"/>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81" name="Google Shape;58;p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2" name="Google Shape;59;p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3" name="Google Shape;60;p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65" name="Shape 61"/>
        <p:cNvGrpSpPr/>
        <p:nvPr/>
      </p:nvGrpSpPr>
      <p:grpSpPr>
        <a:xfrm>
          <a:off x="0" y="0"/>
          <a:ext cx="0" cy="0"/>
          <a:chOff x="0" y="0"/>
          <a:chExt cx="0" cy="0"/>
        </a:xfrm>
      </p:grpSpPr>
      <p:sp>
        <p:nvSpPr>
          <p:cNvPr id="1048644" name="Google Shape;62;p7"/>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5" name="Google Shape;63;p7"/>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rtl="0">
              <a:lnSpc>
                <a:spcPct val="110000"/>
              </a:lnSpc>
              <a:spcBef>
                <a:spcPts val="400"/>
              </a:spcBef>
              <a:spcAft>
                <a:spcPts val="0"/>
              </a:spcAft>
              <a:buSzPts val="1840"/>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46" name="Google Shape;64;p7"/>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47" name="Google Shape;65;p7"/>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48" name="Google Shape;66;p7"/>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49" name="Google Shape;67;p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0" name="Google Shape;68;p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1" name="Google Shape;69;p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1" name="Shape 70"/>
        <p:cNvGrpSpPr/>
        <p:nvPr/>
      </p:nvGrpSpPr>
      <p:grpSpPr>
        <a:xfrm>
          <a:off x="0" y="0"/>
          <a:ext cx="0" cy="0"/>
          <a:chOff x="0" y="0"/>
          <a:chExt cx="0" cy="0"/>
        </a:xfrm>
      </p:grpSpPr>
      <p:sp>
        <p:nvSpPr>
          <p:cNvPr id="1048684" name="Google Shape;71;p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5" name="Google Shape;72;p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73;p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74"/>
        <p:cNvGrpSpPr/>
        <p:nvPr/>
      </p:nvGrpSpPr>
      <p:grpSpPr>
        <a:xfrm>
          <a:off x="0" y="0"/>
          <a:ext cx="0" cy="0"/>
          <a:chOff x="0" y="0"/>
          <a:chExt cx="0" cy="0"/>
        </a:xfrm>
      </p:grpSpPr>
      <p:sp>
        <p:nvSpPr>
          <p:cNvPr id="1048687" name="Google Shape;75;p9"/>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76;p9"/>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FFFFFF"/>
              </a:buClr>
              <a:buSzPts val="2400"/>
              <a:buFont typeface="Franklin Gothic"/>
              <a:buNone/>
              <a:defRPr b="0" sz="2400">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9" name="Google Shape;77;p9"/>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rtl="0">
              <a:lnSpc>
                <a:spcPct val="110000"/>
              </a:lnSpc>
              <a:spcBef>
                <a:spcPts val="400"/>
              </a:spcBef>
              <a:spcAft>
                <a:spcPts val="0"/>
              </a:spcAft>
              <a:buSzPts val="1840"/>
              <a:buChar char="◼"/>
              <a:defRPr sz="2000">
                <a:solidFill>
                  <a:schemeClr val="dk2"/>
                </a:solidFill>
              </a:defRPr>
            </a:lvl1pPr>
            <a:lvl2pPr algn="l" indent="-333756" lvl="1" marL="914400" rtl="0">
              <a:spcBef>
                <a:spcPts val="600"/>
              </a:spcBef>
              <a:spcAft>
                <a:spcPts val="0"/>
              </a:spcAft>
              <a:buSzPts val="1656"/>
              <a:buChar char="◼"/>
              <a:defRPr sz="1800">
                <a:solidFill>
                  <a:schemeClr val="dk2"/>
                </a:solidFill>
              </a:defRPr>
            </a:lvl2pPr>
            <a:lvl3pPr algn="l" indent="-322072" lvl="2" marL="1371600" rtl="0">
              <a:spcBef>
                <a:spcPts val="600"/>
              </a:spcBef>
              <a:spcAft>
                <a:spcPts val="0"/>
              </a:spcAft>
              <a:buSzPts val="1472"/>
              <a:buChar char="◼"/>
              <a:defRPr sz="1600">
                <a:solidFill>
                  <a:schemeClr val="dk2"/>
                </a:solidFill>
              </a:defRPr>
            </a:lvl3pPr>
            <a:lvl4pPr algn="l" indent="-310388" lvl="3" marL="1828800" rtl="0">
              <a:spcBef>
                <a:spcPts val="600"/>
              </a:spcBef>
              <a:spcAft>
                <a:spcPts val="0"/>
              </a:spcAft>
              <a:buSzPts val="1288"/>
              <a:buChar char="◼"/>
              <a:defRPr sz="1400">
                <a:solidFill>
                  <a:schemeClr val="dk2"/>
                </a:solidFill>
              </a:defRPr>
            </a:lvl4pPr>
            <a:lvl5pPr algn="l" indent="-310388" lvl="4" marL="2286000" rtl="0">
              <a:spcBef>
                <a:spcPts val="600"/>
              </a:spcBef>
              <a:spcAft>
                <a:spcPts val="0"/>
              </a:spcAft>
              <a:buSzPts val="1288"/>
              <a:buChar char="◼"/>
              <a:defRPr sz="1400">
                <a:solidFill>
                  <a:schemeClr val="dk2"/>
                </a:solidFill>
              </a:defRPr>
            </a:lvl5pPr>
            <a:lvl6pPr algn="l" indent="-310388" lvl="5" marL="2743200" rtl="0">
              <a:spcBef>
                <a:spcPts val="600"/>
              </a:spcBef>
              <a:spcAft>
                <a:spcPts val="0"/>
              </a:spcAft>
              <a:buSzPts val="1288"/>
              <a:buChar char="◼"/>
              <a:defRPr sz="1400">
                <a:solidFill>
                  <a:schemeClr val="dk2"/>
                </a:solidFill>
              </a:defRPr>
            </a:lvl6pPr>
            <a:lvl7pPr algn="l" indent="-310388" lvl="6" marL="3200400" rtl="0">
              <a:spcBef>
                <a:spcPts val="600"/>
              </a:spcBef>
              <a:spcAft>
                <a:spcPts val="0"/>
              </a:spcAft>
              <a:buSzPts val="1288"/>
              <a:buChar char="◼"/>
              <a:defRPr sz="1400">
                <a:solidFill>
                  <a:schemeClr val="dk2"/>
                </a:solidFill>
              </a:defRPr>
            </a:lvl7pPr>
            <a:lvl8pPr algn="l" indent="-310388" lvl="7" marL="3657600" rtl="0">
              <a:spcBef>
                <a:spcPts val="600"/>
              </a:spcBef>
              <a:spcAft>
                <a:spcPts val="0"/>
              </a:spcAft>
              <a:buSzPts val="1288"/>
              <a:buChar char="◼"/>
              <a:defRPr sz="1400">
                <a:solidFill>
                  <a:schemeClr val="dk2"/>
                </a:solidFill>
              </a:defRPr>
            </a:lvl8pPr>
            <a:lvl9pPr algn="l" indent="-310388" lvl="8" marL="4114800" rtl="0">
              <a:spcBef>
                <a:spcPts val="600"/>
              </a:spcBef>
              <a:spcAft>
                <a:spcPts val="600"/>
              </a:spcAft>
              <a:buSzPts val="1288"/>
              <a:buChar char="◼"/>
              <a:defRPr sz="1400">
                <a:solidFill>
                  <a:schemeClr val="dk2"/>
                </a:solidFill>
              </a:defRPr>
            </a:lvl9pPr>
          </a:lstStyle>
          <a:p/>
        </p:txBody>
      </p:sp>
      <p:sp>
        <p:nvSpPr>
          <p:cNvPr id="1048690" name="Google Shape;78;p9"/>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solidFill>
                  <a:srgbClr val="FFFFFF"/>
                </a:solidFill>
              </a:defRPr>
            </a:lvl1pPr>
            <a:lvl2pPr algn="l" indent="-228600" lvl="1" marL="914400" rtl="0">
              <a:spcBef>
                <a:spcPts val="600"/>
              </a:spcBef>
              <a:spcAft>
                <a:spcPts val="0"/>
              </a:spcAft>
              <a:buSzPts val="1012"/>
              <a:buNone/>
              <a:defRPr sz="11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691" name="Google Shape;79;p9"/>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2" name="Google Shape;80;p9"/>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3" name="Google Shape;81;p9"/>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7" name="Shape 82"/>
        <p:cNvGrpSpPr/>
        <p:nvPr/>
      </p:nvGrpSpPr>
      <p:grpSpPr>
        <a:xfrm>
          <a:off x="0" y="0"/>
          <a:ext cx="0" cy="0"/>
          <a:chOff x="0" y="0"/>
          <a:chExt cx="0" cy="0"/>
        </a:xfrm>
      </p:grpSpPr>
      <p:sp>
        <p:nvSpPr>
          <p:cNvPr id="1048661" name="Google Shape;83;p10"/>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2400"/>
              <a:buFont typeface="Franklin Gothic"/>
              <a:buNone/>
              <a:defRPr b="0" sz="24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2" name="Google Shape;84;p10"/>
          <p:cNvSpPr/>
          <p:nvPr>
            <p:ph type="pic" idx="2"/>
          </p:nvPr>
        </p:nvSpPr>
        <p:spPr>
          <a:xfrm>
            <a:off x="447817" y="641350"/>
            <a:ext cx="11290800" cy="3651300"/>
          </a:xfrm>
          <a:prstGeom prst="rect"/>
          <a:noFill/>
          <a:ln>
            <a:noFill/>
          </a:ln>
        </p:spPr>
      </p:sp>
      <p:sp>
        <p:nvSpPr>
          <p:cNvPr id="1048663" name="Google Shape;85;p10"/>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lvl1pPr>
            <a:lvl2pPr algn="l" indent="-228600" lvl="1" marL="914400" rtl="0">
              <a:spcBef>
                <a:spcPts val="600"/>
              </a:spcBef>
              <a:spcAft>
                <a:spcPts val="0"/>
              </a:spcAft>
              <a:buSzPts val="1104"/>
              <a:buNone/>
              <a:defRPr sz="12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664" name="Google Shape;86;p10"/>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5" name="Google Shape;87;p10"/>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88;p10"/>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22"/>
        <p:cNvGrpSpPr/>
        <p:nvPr/>
      </p:nvGrpSpPr>
      <p:grpSpPr>
        <a:xfrm>
          <a:off x="0" y="0"/>
          <a:ext cx="0" cy="0"/>
          <a:chOff x="0" y="0"/>
          <a:chExt cx="0" cy="0"/>
        </a:xfrm>
      </p:grpSpPr>
      <p:sp>
        <p:nvSpPr>
          <p:cNvPr id="1048576" name="Google Shape;23;p1"/>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24;p1"/>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25;p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26;p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27;p1"/>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28;p1"/>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29;p1"/>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30;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178"/>
        <p:cNvGrpSpPr/>
        <p:nvPr/>
      </p:nvGrpSpPr>
      <p:grpSpPr>
        <a:xfrm>
          <a:off x="0" y="0"/>
          <a:ext cx="0" cy="0"/>
          <a:chOff x="0" y="0"/>
          <a:chExt cx="0" cy="0"/>
        </a:xfrm>
      </p:grpSpPr>
      <p:sp>
        <p:nvSpPr>
          <p:cNvPr id="1048589" name="Google Shape;179;p1"/>
          <p:cNvSpPr txBox="1"/>
          <p:nvPr>
            <p:ph type="ctrTitle"/>
          </p:nvPr>
        </p:nvSpPr>
        <p:spPr>
          <a:xfrm>
            <a:off x="1359108" y="1821635"/>
            <a:ext cx="9144000" cy="977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p>
        </p:txBody>
      </p:sp>
      <p:sp>
        <p:nvSpPr>
          <p:cNvPr id="1048590" name="Google Shape;180;p1"/>
          <p:cNvSpPr txBox="1"/>
          <p:nvPr/>
        </p:nvSpPr>
        <p:spPr>
          <a:xfrm>
            <a:off x="-329782" y="1034321"/>
            <a:ext cx="12726600" cy="5847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rPr b="1" cap="none" sz="3200" i="0" lang="en-US" strike="noStrike" u="none">
                <a:solidFill>
                  <a:srgbClr val="1482AB"/>
                </a:solidFill>
                <a:latin typeface="Arial"/>
                <a:ea typeface="Arial"/>
                <a:cs typeface="Arial"/>
                <a:sym typeface="Arial"/>
              </a:rPr>
              <a:t>CAPSTONE PROJECT</a:t>
            </a:r>
            <a:endParaRPr b="0" cap="none" sz="1400" i="0" strike="noStrike" u="none">
              <a:solidFill>
                <a:srgbClr val="000000"/>
              </a:solidFill>
              <a:latin typeface="Arial"/>
              <a:ea typeface="Arial"/>
              <a:cs typeface="Arial"/>
              <a:sym typeface="Arial"/>
            </a:endParaRPr>
          </a:p>
        </p:txBody>
      </p:sp>
      <p:sp>
        <p:nvSpPr>
          <p:cNvPr id="1048591" name="Google Shape;181;p1"/>
          <p:cNvSpPr txBox="1"/>
          <p:nvPr/>
        </p:nvSpPr>
        <p:spPr>
          <a:xfrm>
            <a:off x="3117529" y="4586365"/>
            <a:ext cx="7980300" cy="1323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Presented By:</a:t>
            </a:r>
            <a:endParaRPr b="1" cap="none" sz="1400" i="0" strike="noStrike" u="none">
              <a:solidFill>
                <a:srgbClr val="000000"/>
              </a:solidFill>
            </a:endParaRPr>
          </a:p>
          <a:p>
            <a:pPr algn="l" indent="0" lvl="0" marL="0" marR="0" rtl="0">
              <a:lnSpc>
                <a:spcPct val="100000"/>
              </a:lnSpc>
              <a:spcBef>
                <a:spcPts val="0"/>
              </a:spcBef>
              <a:spcAft>
                <a:spcPts val="0"/>
              </a:spcAft>
              <a:buClr>
                <a:srgbClr val="000000"/>
              </a:buClr>
              <a:buSzPts val="2000"/>
              <a:buFont typeface="Arial"/>
              <a:buNone/>
            </a:pPr>
            <a:r>
              <a:rPr b="1" sz="2000" lang="en-US">
                <a:solidFill>
                  <a:srgbClr val="1482AB"/>
                </a:solidFill>
              </a:rPr>
              <a:t>A</a:t>
            </a:r>
            <a:r>
              <a:rPr b="1" sz="2000" lang="en-US">
                <a:solidFill>
                  <a:srgbClr val="1482AB"/>
                </a:solidFill>
              </a:rPr>
              <a:t>b</a:t>
            </a:r>
            <a:r>
              <a:rPr b="1" sz="2000" lang="en-US">
                <a:solidFill>
                  <a:srgbClr val="1482AB"/>
                </a:solidFill>
              </a:rPr>
              <a:t>i</a:t>
            </a:r>
            <a:r>
              <a:rPr b="1" sz="2000" lang="en-US">
                <a:solidFill>
                  <a:srgbClr val="1482AB"/>
                </a:solidFill>
              </a:rPr>
              <a:t>n</a:t>
            </a:r>
            <a:r>
              <a:rPr b="1" sz="2000" lang="en-US">
                <a:solidFill>
                  <a:srgbClr val="1482AB"/>
                </a:solidFill>
              </a:rPr>
              <a:t> </a:t>
            </a:r>
            <a:r>
              <a:rPr b="1" sz="2000" lang="en-US">
                <a:solidFill>
                  <a:srgbClr val="1482AB"/>
                </a:solidFill>
              </a:rPr>
              <a:t>b</a:t>
            </a:r>
            <a:r>
              <a:rPr b="1" sz="2000" lang="en-US">
                <a:solidFill>
                  <a:srgbClr val="1482AB"/>
                </a:solidFill>
              </a:rPr>
              <a:t>i</a:t>
            </a:r>
            <a:r>
              <a:rPr b="1" sz="2000" lang="en-US">
                <a:solidFill>
                  <a:srgbClr val="1482AB"/>
                </a:solidFill>
              </a:rPr>
              <a:t>n</a:t>
            </a:r>
            <a:r>
              <a:rPr b="1" sz="2000" lang="en-US">
                <a:solidFill>
                  <a:srgbClr val="1482AB"/>
                </a:solidFill>
              </a:rPr>
              <a:t>u</a:t>
            </a:r>
            <a:r>
              <a:rPr b="1" sz="2000" lang="en-US">
                <a:solidFill>
                  <a:srgbClr val="1482AB"/>
                </a:solidFill>
              </a:rPr>
              <a:t> </a:t>
            </a:r>
            <a:r>
              <a:rPr b="1" sz="2000" lang="en-US">
                <a:solidFill>
                  <a:srgbClr val="1482AB"/>
                </a:solidFill>
              </a:rPr>
              <a:t>j</a:t>
            </a:r>
            <a:r>
              <a:rPr b="1" sz="2000" lang="en-US">
                <a:solidFill>
                  <a:srgbClr val="1482AB"/>
                </a:solidFill>
              </a:rPr>
              <a:t>a</a:t>
            </a:r>
            <a:r>
              <a:rPr b="1" sz="2000" lang="en-US">
                <a:solidFill>
                  <a:srgbClr val="1482AB"/>
                </a:solidFill>
              </a:rPr>
              <a:t>c</a:t>
            </a:r>
            <a:r>
              <a:rPr b="1" sz="2000" lang="en-US">
                <a:solidFill>
                  <a:srgbClr val="1482AB"/>
                </a:solidFill>
              </a:rPr>
              <a:t>o</a:t>
            </a:r>
            <a:r>
              <a:rPr b="1" sz="2000" lang="en-US">
                <a:solidFill>
                  <a:srgbClr val="1482AB"/>
                </a:solidFill>
              </a:rPr>
              <a:t>b</a:t>
            </a:r>
            <a:r>
              <a:rPr b="1" sz="2000" lang="en-US">
                <a:solidFill>
                  <a:srgbClr val="1482AB"/>
                </a:solidFill>
              </a:rPr>
              <a:t>,</a:t>
            </a:r>
            <a:r>
              <a:rPr b="1" sz="2000" lang="en-US">
                <a:solidFill>
                  <a:srgbClr val="1482AB"/>
                </a:solidFill>
              </a:rPr>
              <a:t>9</a:t>
            </a:r>
            <a:r>
              <a:rPr b="1" sz="2000" lang="en-US">
                <a:solidFill>
                  <a:srgbClr val="1482AB"/>
                </a:solidFill>
              </a:rPr>
              <a:t>6</a:t>
            </a:r>
            <a:r>
              <a:rPr b="1" sz="2000" lang="en-US">
                <a:solidFill>
                  <a:srgbClr val="1482AB"/>
                </a:solidFill>
              </a:rPr>
              <a:t>1</a:t>
            </a:r>
            <a:r>
              <a:rPr b="1" sz="2000" lang="en-US">
                <a:solidFill>
                  <a:srgbClr val="1482AB"/>
                </a:solidFill>
              </a:rPr>
              <a:t>7</a:t>
            </a:r>
            <a:r>
              <a:rPr b="1" sz="2000" lang="en-US">
                <a:solidFill>
                  <a:srgbClr val="1482AB"/>
                </a:solidFill>
              </a:rPr>
              <a:t>2</a:t>
            </a:r>
            <a:r>
              <a:rPr b="1" sz="2000" lang="en-US">
                <a:solidFill>
                  <a:srgbClr val="1482AB"/>
                </a:solidFill>
              </a:rPr>
              <a:t>1</a:t>
            </a:r>
            <a:r>
              <a:rPr b="1" sz="2000" lang="en-US">
                <a:solidFill>
                  <a:srgbClr val="1482AB"/>
                </a:solidFill>
              </a:rPr>
              <a:t>1</a:t>
            </a:r>
            <a:r>
              <a:rPr b="1" sz="2000" lang="en-US">
                <a:solidFill>
                  <a:srgbClr val="1482AB"/>
                </a:solidFill>
              </a:rPr>
              <a:t>0</a:t>
            </a:r>
            <a:r>
              <a:rPr b="1" sz="2000" lang="en-US">
                <a:solidFill>
                  <a:srgbClr val="1482AB"/>
                </a:solidFill>
              </a:rPr>
              <a:t>4</a:t>
            </a:r>
            <a:r>
              <a:rPr b="1" sz="2000" lang="en-US">
                <a:solidFill>
                  <a:srgbClr val="1482AB"/>
                </a:solidFill>
              </a:rPr>
              <a:t>0</a:t>
            </a:r>
            <a:r>
              <a:rPr b="1" sz="2000" lang="en-US">
                <a:solidFill>
                  <a:srgbClr val="1482AB"/>
                </a:solidFill>
              </a:rPr>
              <a:t>0</a:t>
            </a:r>
            <a:r>
              <a:rPr b="1" sz="2000" lang="en-US">
                <a:solidFill>
                  <a:srgbClr val="1482AB"/>
                </a:solidFill>
              </a:rPr>
              <a:t>2</a:t>
            </a:r>
            <a:endParaRPr b="1" cap="none" sz="1400" i="0" strike="noStrike" u="none">
              <a:solidFill>
                <a:srgbClr val="000000"/>
              </a:solidFil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Narayanaguru College Of Engineering , </a:t>
            </a:r>
            <a:endParaRPr b="1" cap="none" sz="1400" i="0" strike="noStrike" u="none">
              <a:solidFill>
                <a:srgbClr val="000000"/>
              </a:solidFil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CSE Department.</a:t>
            </a:r>
            <a:endParaRPr b="1" cap="none" sz="1400" i="0" strike="noStrike" u="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Shape 163"/>
        <p:cNvGrpSpPr/>
        <p:nvPr/>
      </p:nvGrpSpPr>
      <p:grpSpPr>
        <a:xfrm>
          <a:off x="0" y="0"/>
          <a:ext cx="0" cy="0"/>
          <a:chOff x="0" y="0"/>
          <a:chExt cx="0" cy="0"/>
        </a:xfrm>
      </p:grpSpPr>
      <p:sp>
        <p:nvSpPr>
          <p:cNvPr id="1048629" name="Google Shape;164;p22"/>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ct val="91999"/>
              <a:buNone/>
            </a:pPr>
            <a:r>
              <a:t/>
            </a:r>
            <a:endParaRPr b="1" sz="2000"/>
          </a:p>
          <a:p>
            <a:pPr algn="l" indent="-305435" lvl="0" marL="305435"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p>
          <a:p>
            <a:pPr algn="l" indent="-221018" lvl="0" marL="305435" rtl="0">
              <a:lnSpc>
                <a:spcPct val="110000"/>
              </a:lnSpc>
              <a:spcBef>
                <a:spcPts val="889"/>
              </a:spcBef>
              <a:spcAft>
                <a:spcPts val="0"/>
              </a:spcAft>
              <a:buSzPct val="92000"/>
              <a:buNone/>
            </a:pPr>
            <a:r>
              <a:t/>
            </a:r>
          </a:p>
          <a:p>
            <a:pPr algn="l" indent="-305435" lvl="0" marL="305435"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p>
          <a:p>
            <a:pPr algn="l" indent="-221018" lvl="0" marL="305435" rtl="0">
              <a:lnSpc>
                <a:spcPct val="110000"/>
              </a:lnSpc>
              <a:spcBef>
                <a:spcPts val="889"/>
              </a:spcBef>
              <a:spcAft>
                <a:spcPts val="0"/>
              </a:spcAft>
              <a:buSzPct val="92000"/>
              <a:buNone/>
            </a:pPr>
            <a:r>
              <a:t/>
            </a:r>
          </a:p>
          <a:p>
            <a:pPr algn="l" indent="-305435" lvl="0" marL="305435"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p>
          <a:p>
            <a:pPr algn="l" indent="-221018" lvl="0" marL="305435" rtl="0">
              <a:lnSpc>
                <a:spcPct val="110000"/>
              </a:lnSpc>
              <a:spcBef>
                <a:spcPts val="889"/>
              </a:spcBef>
              <a:spcAft>
                <a:spcPts val="0"/>
              </a:spcAft>
              <a:buSzPct val="92000"/>
              <a:buNone/>
            </a:pPr>
            <a:r>
              <a:t/>
            </a:r>
          </a:p>
          <a:p>
            <a:pPr algn="l" indent="-305435" lvl="0" marL="305435"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p>
        </p:txBody>
      </p:sp>
      <p:sp>
        <p:nvSpPr>
          <p:cNvPr id="1048630" name="Google Shape;165;p22"/>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US">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169"/>
        <p:cNvGrpSpPr/>
        <p:nvPr/>
      </p:nvGrpSpPr>
      <p:grpSpPr>
        <a:xfrm>
          <a:off x="0" y="0"/>
          <a:ext cx="0" cy="0"/>
          <a:chOff x="0" y="0"/>
          <a:chExt cx="0" cy="0"/>
        </a:xfrm>
      </p:grpSpPr>
      <p:sp>
        <p:nvSpPr>
          <p:cNvPr id="1048633" name="Google Shape;170;p2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34" name="Google Shape;171;p2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ct val="92000"/>
              <a:buChar char="◼"/>
            </a:pPr>
            <a:r>
              <a:rPr b="1" sz="2400" lang="en-US"/>
              <a:t>"Understanding Keyloggers: An Overview" by Symantec Corporation</a:t>
            </a:r>
          </a:p>
          <a:p>
            <a:pPr algn="l" indent="0" lvl="0" marL="0" rtl="0">
              <a:lnSpc>
                <a:spcPct val="110000"/>
              </a:lnSpc>
              <a:spcBef>
                <a:spcPts val="1008"/>
              </a:spcBef>
              <a:spcAft>
                <a:spcPts val="0"/>
              </a:spcAft>
              <a:buSzPct val="92000"/>
              <a:buNone/>
            </a:pPr>
            <a:r>
              <a:rPr sz="2400" lang="en-US"/>
              <a:t>		This resource provides an overview of keyloggers, including their functionalities, types, and 		how they work. It also discusses detection and prevention strategies.</a:t>
            </a:r>
          </a:p>
          <a:p>
            <a:pPr algn="l" indent="-305435" lvl="0" marL="305435" rtl="0">
              <a:lnSpc>
                <a:spcPct val="110000"/>
              </a:lnSpc>
              <a:spcBef>
                <a:spcPts val="1008"/>
              </a:spcBef>
              <a:spcAft>
                <a:spcPts val="0"/>
              </a:spcAft>
              <a:buSzPct val="92000"/>
              <a:buChar char="◼"/>
            </a:pPr>
            <a:r>
              <a:rPr b="1" sz="2400" lang="en-US"/>
              <a:t>"The Evolution of Keyloggers: From Clandestine Spying to Transparent Surveillance" by Zhiqiang Lin, Guofei Gu, and Dongyan Xu.</a:t>
            </a:r>
          </a:p>
          <a:p>
            <a:pPr algn="l" indent="0" lvl="0" marL="0" rtl="0">
              <a:lnSpc>
                <a:spcPct val="110000"/>
              </a:lnSpc>
              <a:spcBef>
                <a:spcPts val="1008"/>
              </a:spcBef>
              <a:spcAft>
                <a:spcPts val="0"/>
              </a:spcAft>
              <a:buSzPct val="92000"/>
              <a:buNone/>
            </a:pPr>
            <a:r>
              <a:rPr sz="2400" lang="en-US"/>
              <a:t>		This academic paper explores the evolution of keyloggers over the years, their detection 			challenges, and potential countermeasures.</a:t>
            </a:r>
          </a:p>
          <a:p>
            <a:pPr algn="l" indent="-305435" lvl="0" marL="305435" rtl="0">
              <a:lnSpc>
                <a:spcPct val="110000"/>
              </a:lnSpc>
              <a:spcBef>
                <a:spcPts val="1008"/>
              </a:spcBef>
              <a:spcAft>
                <a:spcPts val="0"/>
              </a:spcAft>
              <a:buSzPct val="92000"/>
              <a:buChar char="◼"/>
            </a:pPr>
            <a:r>
              <a:rPr b="1" sz="2400" lang="en-US"/>
              <a:t>"Keystroke logging in writing process research: Using Inputlog to analyze and visualize writing processes" by Mike Schiefele, Jos Schoonenboom, and Ernst-Joachim Mestmäcker.</a:t>
            </a:r>
          </a:p>
          <a:p>
            <a:pPr algn="l" indent="0" lvl="0" marL="0" rtl="0">
              <a:lnSpc>
                <a:spcPct val="110000"/>
              </a:lnSpc>
              <a:spcBef>
                <a:spcPts val="1008"/>
              </a:spcBef>
              <a:spcAft>
                <a:spcPts val="0"/>
              </a:spcAft>
              <a:buSzPct val="92000"/>
              <a:buNone/>
            </a:pPr>
            <a:r>
              <a:rPr sz="2400" lang="en-US"/>
              <a:t>		This paper discusses the use of keyloggers in research contexts, specifically in 					analyzing writing processes, and presents a case study utilizing the Inputlog software.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75"/>
        <p:cNvGrpSpPr/>
        <p:nvPr/>
      </p:nvGrpSpPr>
      <p:grpSpPr>
        <a:xfrm>
          <a:off x="0" y="0"/>
          <a:ext cx="0" cy="0"/>
          <a:chOff x="0" y="0"/>
          <a:chExt cx="0" cy="0"/>
        </a:xfrm>
      </p:grpSpPr>
      <p:sp>
        <p:nvSpPr>
          <p:cNvPr id="1048641" name="Google Shape;176;p24"/>
          <p:cNvSpPr txBox="1"/>
          <p:nvPr>
            <p:ph type="title"/>
          </p:nvPr>
        </p:nvSpPr>
        <p:spPr>
          <a:xfrm>
            <a:off x="1463041" y="2766218"/>
            <a:ext cx="9298800" cy="1325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15"/>
        <p:cNvGrpSpPr/>
        <p:nvPr/>
      </p:nvGrpSpPr>
      <p:grpSpPr>
        <a:xfrm>
          <a:off x="0" y="0"/>
          <a:ext cx="0" cy="0"/>
          <a:chOff x="0" y="0"/>
          <a:chExt cx="0" cy="0"/>
        </a:xfrm>
      </p:grpSpPr>
      <p:sp>
        <p:nvSpPr>
          <p:cNvPr id="1048597" name="Google Shape;116;p14"/>
          <p:cNvSpPr txBox="1"/>
          <p:nvPr>
            <p:ph type="title"/>
          </p:nvPr>
        </p:nvSpPr>
        <p:spPr>
          <a:xfrm>
            <a:off x="849573" y="558468"/>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p>
        </p:txBody>
      </p:sp>
      <p:sp>
        <p:nvSpPr>
          <p:cNvPr id="1048598" name="Google Shape;117;p14"/>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(Output Image)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21"/>
        <p:cNvGrpSpPr/>
        <p:nvPr/>
      </p:nvGrpSpPr>
      <p:grpSpPr>
        <a:xfrm>
          <a:off x="0" y="0"/>
          <a:ext cx="0" cy="0"/>
          <a:chOff x="0" y="0"/>
          <a:chExt cx="0" cy="0"/>
        </a:xfrm>
      </p:grpSpPr>
      <p:sp>
        <p:nvSpPr>
          <p:cNvPr id="1048601" name="Google Shape;122;p15"/>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PROBLEM STATEMENT</a:t>
            </a:r>
            <a:endParaRPr sz="4400"/>
          </a:p>
        </p:txBody>
      </p:sp>
      <p:sp>
        <p:nvSpPr>
          <p:cNvPr id="1048602" name="Google Shape;123;p15"/>
          <p:cNvSpPr txBox="1"/>
          <p:nvPr>
            <p:ph type="body" idx="1"/>
          </p:nvPr>
        </p:nvSpPr>
        <p:spPr>
          <a:xfrm>
            <a:off x="452403" y="1237632"/>
            <a:ext cx="11029500" cy="4673400"/>
          </a:xfrm>
          <a:prstGeom prst="rect"/>
          <a:noFill/>
          <a:ln>
            <a:noFill/>
          </a:ln>
        </p:spPr>
        <p:txBody>
          <a:bodyPr anchor="ctr" anchorCtr="0" bIns="45700" lIns="91425" rIns="91425" spcFirstLastPara="1" tIns="45700" wrap="square">
            <a:normAutofit fontScale="94118"/>
          </a:bodyPr>
          <a:p>
            <a:pPr algn="l" indent="0" lvl="0" marL="306000" rtl="0">
              <a:lnSpc>
                <a:spcPct val="110000"/>
              </a:lnSpc>
              <a:spcBef>
                <a:spcPts val="0"/>
              </a:spcBef>
              <a:spcAft>
                <a:spcPts val="0"/>
              </a:spcAft>
              <a:buNone/>
            </a:pPr>
            <a:r>
              <a:rPr b="0" sz="2400" i="0" lang="en-US">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p>
          <a:p>
            <a:pPr algn="l" indent="-295484" lvl="0" marL="306000" rtl="0">
              <a:lnSpc>
                <a:spcPct val="110000"/>
              </a:lnSpc>
              <a:spcBef>
                <a:spcPts val="1080"/>
              </a:spcBef>
              <a:spcAft>
                <a:spcPts val="0"/>
              </a:spcAft>
              <a:buSzPct val="92000"/>
              <a:buChar char="◼"/>
            </a:pPr>
            <a:r>
              <a:rPr b="0" sz="2400" i="0" lang="en-US">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p>
          <a:p>
            <a:pPr algn="l" indent="-206121" lvl="0" marL="305435" rtl="0">
              <a:lnSpc>
                <a:spcPct val="110000"/>
              </a:lnSpc>
              <a:spcBef>
                <a:spcPts val="940"/>
              </a:spcBef>
              <a:spcAft>
                <a:spcPts val="0"/>
              </a:spcAft>
              <a:buSzPct val="92000"/>
              <a:buNone/>
            </a:pPr>
            <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7"/>
        <p:cNvGrpSpPr/>
        <p:nvPr/>
      </p:nvGrpSpPr>
      <p:grpSpPr>
        <a:xfrm>
          <a:off x="0" y="0"/>
          <a:ext cx="0" cy="0"/>
          <a:chOff x="0" y="0"/>
          <a:chExt cx="0" cy="0"/>
        </a:xfrm>
      </p:grpSpPr>
      <p:sp>
        <p:nvSpPr>
          <p:cNvPr id="1048605" name="Google Shape;128;p1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PROPOSED SOLUTION</a:t>
            </a:r>
            <a:endParaRPr sz="4400"/>
          </a:p>
        </p:txBody>
      </p:sp>
      <p:sp>
        <p:nvSpPr>
          <p:cNvPr id="1048606" name="Google Shape;129;p16"/>
          <p:cNvSpPr txBox="1"/>
          <p:nvPr>
            <p:ph type="body" idx="1"/>
          </p:nvPr>
        </p:nvSpPr>
        <p:spPr>
          <a:xfrm>
            <a:off x="503316" y="861347"/>
            <a:ext cx="11613600" cy="55641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US">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US">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p>
          <a:p>
            <a:pPr algn="l" indent="-305435" lvl="1" marL="629920" rtl="0">
              <a:spcBef>
                <a:spcPts val="840"/>
              </a:spcBef>
              <a:spcAft>
                <a:spcPts val="0"/>
              </a:spcAft>
              <a:buSzPts val="1104"/>
              <a:buChar char="◼"/>
            </a:pPr>
            <a:r>
              <a:rPr b="1" sz="1200" lang="en-US">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p>
          <a:p>
            <a:pPr algn="l" indent="0" lvl="1" marL="324485" rtl="0">
              <a:spcBef>
                <a:spcPts val="840"/>
              </a:spcBef>
              <a:spcAft>
                <a:spcPts val="0"/>
              </a:spcAft>
              <a:buSzPts val="1104"/>
              <a:buNone/>
            </a:pPr>
            <a:r>
              <a:rPr b="1" sz="1200" lang="en-US">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33"/>
        <p:cNvGrpSpPr/>
        <p:nvPr/>
      </p:nvGrpSpPr>
      <p:grpSpPr>
        <a:xfrm>
          <a:off x="0" y="0"/>
          <a:ext cx="0" cy="0"/>
          <a:chOff x="0" y="0"/>
          <a:chExt cx="0" cy="0"/>
        </a:xfrm>
      </p:grpSpPr>
      <p:sp>
        <p:nvSpPr>
          <p:cNvPr id="1048609" name="Google Shape;134;p17"/>
          <p:cNvSpPr txBox="1"/>
          <p:nvPr>
            <p:ph type="title"/>
          </p:nvPr>
        </p:nvSpPr>
        <p:spPr>
          <a:xfrm>
            <a:off x="581192" y="66257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0" name="Google Shape;135;p17"/>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fontScale="94118"/>
          </a:bodyPr>
          <a:p>
            <a:pPr algn="l" indent="0" lvl="0" marL="0" rtl="0">
              <a:lnSpc>
                <a:spcPct val="110000"/>
              </a:lnSpc>
              <a:spcBef>
                <a:spcPts val="0"/>
              </a:spcBef>
              <a:spcAft>
                <a:spcPts val="0"/>
              </a:spcAft>
              <a:buSzPct val="91999"/>
              <a:buNone/>
            </a:pPr>
            <a:r>
              <a:rPr b="1" sz="1800" lang="en-US">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p>
          <a:p>
            <a:pPr algn="l" indent="-305435" lvl="0" marL="305435" rtl="0">
              <a:lnSpc>
                <a:spcPct val="110000"/>
              </a:lnSpc>
              <a:spcBef>
                <a:spcPts val="933"/>
              </a:spcBef>
              <a:spcAft>
                <a:spcPts val="0"/>
              </a:spcAft>
              <a:buSzPct val="91999"/>
              <a:buChar char="◼"/>
            </a:pPr>
            <a:r>
              <a:rPr b="1" sz="1800" lang="en-US">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p>
          <a:p>
            <a:pPr algn="l" indent="-305435" lvl="0" marL="305435" rtl="0">
              <a:lnSpc>
                <a:spcPct val="110000"/>
              </a:lnSpc>
              <a:spcBef>
                <a:spcPts val="933"/>
              </a:spcBef>
              <a:spcAft>
                <a:spcPts val="0"/>
              </a:spcAft>
              <a:buSzPct val="91999"/>
              <a:buChar char="◼"/>
            </a:pPr>
            <a:r>
              <a:rPr b="1" sz="1800" lang="en-US">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p>
          <a:p>
            <a:pPr algn="l" indent="-305435" lvl="0" marL="305435" rtl="0">
              <a:lnSpc>
                <a:spcPct val="110000"/>
              </a:lnSpc>
              <a:spcBef>
                <a:spcPts val="933"/>
              </a:spcBef>
              <a:spcAft>
                <a:spcPts val="0"/>
              </a:spcAft>
              <a:buSzPct val="91999"/>
              <a:buChar char="◼"/>
            </a:pPr>
            <a:r>
              <a:rPr b="1" sz="1800" lang="en-US">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p>
          <a:p>
            <a:pPr algn="l" indent="-208165" lvl="0" marL="305435" rtl="0">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39"/>
        <p:cNvGrpSpPr/>
        <p:nvPr/>
      </p:nvGrpSpPr>
      <p:grpSpPr>
        <a:xfrm>
          <a:off x="0" y="0"/>
          <a:ext cx="0" cy="0"/>
          <a:chOff x="0" y="0"/>
          <a:chExt cx="0" cy="0"/>
        </a:xfrm>
      </p:grpSpPr>
      <p:sp>
        <p:nvSpPr>
          <p:cNvPr id="1048613" name="Google Shape;140;p1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ALGORITHM</a:t>
            </a:r>
          </a:p>
        </p:txBody>
      </p:sp>
      <p:sp>
        <p:nvSpPr>
          <p:cNvPr id="1048614" name="Google Shape;141;p18"/>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1288"/>
              <a:buChar char="◼"/>
            </a:pPr>
            <a:r>
              <a:rPr b="1" sz="1400" lang="en-US"/>
              <a:t>Hooking Mechanism:</a:t>
            </a:r>
            <a:endParaRPr sz="1400"/>
          </a:p>
          <a:p>
            <a:pPr algn="l" indent="-305435" lvl="1" marL="629920"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p>
          <a:p>
            <a:pPr algn="l" indent="-305435" lvl="0" marL="305435" rtl="0">
              <a:lnSpc>
                <a:spcPct val="110000"/>
              </a:lnSpc>
              <a:spcBef>
                <a:spcPts val="880"/>
              </a:spcBef>
              <a:spcAft>
                <a:spcPts val="0"/>
              </a:spcAft>
              <a:buSzPts val="1288"/>
              <a:buChar char="◼"/>
            </a:pPr>
            <a:r>
              <a:rPr b="1" sz="1400" lang="en-US"/>
              <a:t>Capture Keystrokes:</a:t>
            </a:r>
            <a:endParaRPr sz="1400"/>
          </a:p>
          <a:p>
            <a:pPr algn="l" indent="-305435" lvl="1" marL="629920"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p>
          <a:p>
            <a:pPr algn="l" indent="-305435" lvl="0" marL="305435" rtl="0">
              <a:lnSpc>
                <a:spcPct val="110000"/>
              </a:lnSpc>
              <a:spcBef>
                <a:spcPts val="880"/>
              </a:spcBef>
              <a:spcAft>
                <a:spcPts val="0"/>
              </a:spcAft>
              <a:buSzPts val="1288"/>
              <a:buChar char="◼"/>
            </a:pPr>
            <a:r>
              <a:rPr b="1" sz="1400" lang="en-US"/>
              <a:t>Buffering:</a:t>
            </a:r>
            <a:endParaRPr sz="1400"/>
          </a:p>
          <a:p>
            <a:pPr algn="l" indent="-305435" lvl="1" marL="629920"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p>
          <a:p>
            <a:pPr algn="l" indent="-305435" lvl="0" marL="305435" rtl="0">
              <a:lnSpc>
                <a:spcPct val="110000"/>
              </a:lnSpc>
              <a:spcBef>
                <a:spcPts val="880"/>
              </a:spcBef>
              <a:spcAft>
                <a:spcPts val="0"/>
              </a:spcAft>
              <a:buSzPts val="1288"/>
              <a:buChar char="◼"/>
            </a:pPr>
            <a:r>
              <a:rPr b="1" sz="1400" lang="en-US"/>
              <a:t>Persistence:</a:t>
            </a:r>
            <a:endParaRPr sz="1400"/>
          </a:p>
          <a:p>
            <a:pPr algn="l" indent="-305435" lvl="1" marL="629920"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p>
          <a:p>
            <a:pPr algn="l" indent="-206121" lvl="0" marL="305435" rtl="0">
              <a:lnSpc>
                <a:spcPct val="110000"/>
              </a:lnSpc>
              <a:spcBef>
                <a:spcPts val="940"/>
              </a:spcBef>
              <a:spcAft>
                <a:spcPts val="0"/>
              </a:spcAft>
              <a:buSzPts val="1564"/>
              <a:buNone/>
            </a:pPr>
            <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Shape 145"/>
        <p:cNvGrpSpPr/>
        <p:nvPr/>
      </p:nvGrpSpPr>
      <p:grpSpPr>
        <a:xfrm>
          <a:off x="0" y="0"/>
          <a:ext cx="0" cy="0"/>
          <a:chOff x="0" y="0"/>
          <a:chExt cx="0" cy="0"/>
        </a:xfrm>
      </p:grpSpPr>
      <p:sp>
        <p:nvSpPr>
          <p:cNvPr id="1048617" name="Google Shape;146;p19"/>
          <p:cNvSpPr txBox="1"/>
          <p:nvPr>
            <p:ph type="title"/>
          </p:nvPr>
        </p:nvSpPr>
        <p:spPr>
          <a:xfrm>
            <a:off x="581192" y="702156"/>
            <a:ext cx="11029500" cy="530400"/>
          </a:xfrm>
          <a:prstGeom prst="rect"/>
          <a:noFill/>
          <a:ln>
            <a:noFill/>
          </a:ln>
        </p:spPr>
        <p:txBody>
          <a:bodyPr anchor="b" anchorCtr="0" bIns="45700" lIns="91425" rIns="91425" spcFirstLastPara="1" tIns="45700" wrap="square">
            <a:noAutofit/>
          </a:bodyPr>
          <a:p>
            <a:pPr algn="l" indent="0" lvl="0" marL="0" rtl="0">
              <a:lnSpc>
                <a:spcPct val="100000"/>
              </a:lnSpc>
              <a:spcBef>
                <a:spcPts val="0"/>
              </a:spcBef>
              <a:spcAft>
                <a:spcPts val="0"/>
              </a:spcAft>
              <a:buClr>
                <a:schemeClr val="accent1"/>
              </a:buClr>
              <a:buSzPts val="4400"/>
              <a:buFont typeface="Franklin Gothic"/>
              <a:buNone/>
            </a:pPr>
            <a:r>
              <a:rPr sz="4400" lang="en-US">
                <a:solidFill>
                  <a:schemeClr val="accent1"/>
                </a:solidFill>
              </a:rPr>
              <a:t>DEPLOYMENT </a:t>
            </a:r>
          </a:p>
        </p:txBody>
      </p:sp>
      <p:sp>
        <p:nvSpPr>
          <p:cNvPr id="1048618" name="Google Shape;147;p19"/>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p>
          <a:p>
            <a:pPr algn="l" indent="-306000" lvl="0" marL="306000" rtl="0">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p>
          <a:p>
            <a:pPr algn="l" indent="-306000" lvl="0" marL="306000" rtl="0">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p>
          <a:p>
            <a:pPr algn="l" indent="-306000" lvl="0" marL="306000" rtl="0">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p>
          <a:p>
            <a:pPr algn="l" indent="-206686" lvl="0" marL="306000" rtl="0">
              <a:lnSpc>
                <a:spcPct val="110000"/>
              </a:lnSpc>
              <a:spcBef>
                <a:spcPts val="940"/>
              </a:spcBef>
              <a:spcAft>
                <a:spcPts val="0"/>
              </a:spcAft>
              <a:buSzPts val="1564"/>
              <a:buNone/>
            </a:pPr>
            <a: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Shape 151"/>
        <p:cNvGrpSpPr/>
        <p:nvPr/>
      </p:nvGrpSpPr>
      <p:grpSpPr>
        <a:xfrm>
          <a:off x="0" y="0"/>
          <a:ext cx="0" cy="0"/>
          <a:chOff x="0" y="0"/>
          <a:chExt cx="0" cy="0"/>
        </a:xfrm>
      </p:grpSpPr>
      <p:sp>
        <p:nvSpPr>
          <p:cNvPr id="1048621" name="Google Shape;152;p2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RESULT</a:t>
            </a:r>
          </a:p>
        </p:txBody>
      </p:sp>
      <p:sp>
        <p:nvSpPr>
          <p:cNvPr id="1048622" name="Google Shape;153;p2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ct val="92000"/>
              <a:buNone/>
            </a:pPr>
            <a:r>
              <a:t/>
            </a:r>
            <a:endParaRPr b="0" sz="2400" i="0">
              <a:solidFill>
                <a:srgbClr val="ECECEC"/>
              </a:solidFill>
              <a:latin typeface="Arial"/>
              <a:ea typeface="Arial"/>
              <a:cs typeface="Arial"/>
              <a:sym typeface="Arial"/>
            </a:endParaRP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Employee Monitoring</a:t>
            </a:r>
            <a:r>
              <a:rPr b="0" sz="2400" i="0" lang="en-US">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Parental Control</a:t>
            </a:r>
            <a:r>
              <a:rPr b="0" sz="2400" i="0" lang="en-US">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Research and Analysis</a:t>
            </a:r>
            <a:r>
              <a:rPr b="0" sz="2400" i="0" lang="en-US">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Forensic Investigations</a:t>
            </a:r>
            <a:r>
              <a:rPr b="0" sz="2400" i="0" lang="en-US">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p>
          <a:p>
            <a:pPr algn="l" indent="-306000" lvl="0" marL="306000" rtl="0">
              <a:lnSpc>
                <a:spcPct val="110000"/>
              </a:lnSpc>
              <a:spcBef>
                <a:spcPts val="972"/>
              </a:spcBef>
              <a:spcAft>
                <a:spcPts val="0"/>
              </a:spcAft>
              <a:buSzPct val="92000"/>
              <a:buFont typeface="Franklin Gothic"/>
              <a:buAutoNum type="arabicPeriod"/>
            </a:pPr>
            <a:r>
              <a:rPr b="1" sz="2400" i="0" lang="en-US">
                <a:solidFill>
                  <a:schemeClr val="dk1"/>
                </a:solidFill>
                <a:latin typeface="Arial"/>
                <a:ea typeface="Arial"/>
                <a:cs typeface="Arial"/>
                <a:sym typeface="Arial"/>
              </a:rPr>
              <a:t>Access Control</a:t>
            </a:r>
            <a:r>
              <a:rPr b="0" sz="2400" i="0" lang="en-US">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p>
          <a:p>
            <a:pPr algn="l" indent="0" lvl="0" marL="0" rtl="0">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Shape 157"/>
        <p:cNvGrpSpPr/>
        <p:nvPr/>
      </p:nvGrpSpPr>
      <p:grpSpPr>
        <a:xfrm>
          <a:off x="0" y="0"/>
          <a:ext cx="0" cy="0"/>
          <a:chOff x="0" y="0"/>
          <a:chExt cx="0" cy="0"/>
        </a:xfrm>
      </p:grpSpPr>
      <p:sp>
        <p:nvSpPr>
          <p:cNvPr id="1048625" name="Google Shape;158;p21"/>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CONCLUSION</a:t>
            </a:r>
          </a:p>
        </p:txBody>
      </p:sp>
      <p:sp>
        <p:nvSpPr>
          <p:cNvPr id="1048626" name="Google Shape;159;p21"/>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ct val="91999"/>
              <a:buChar char="◼"/>
            </a:pPr>
            <a:r>
              <a:rPr sz="2000" lang="en-US"/>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p>
          <a:p>
            <a:pPr algn="l" indent="-197357" lvl="0" marL="305435" rtl="0">
              <a:lnSpc>
                <a:spcPct val="110000"/>
              </a:lnSpc>
              <a:spcBef>
                <a:spcPts val="970"/>
              </a:spcBef>
              <a:spcAft>
                <a:spcPts val="0"/>
              </a:spcAft>
              <a:buSzPct val="91999"/>
              <a:buNone/>
            </a:pPr>
            <a:r>
              <a:t/>
            </a:r>
            <a:endParaRPr sz="2000"/>
          </a:p>
          <a:p>
            <a:pPr algn="l" indent="-305435" lvl="0" marL="305435" rtl="0">
              <a:lnSpc>
                <a:spcPct val="110000"/>
              </a:lnSpc>
              <a:spcBef>
                <a:spcPts val="970"/>
              </a:spcBef>
              <a:spcAft>
                <a:spcPts val="0"/>
              </a:spcAft>
              <a:buSzPct val="91999"/>
              <a:buChar char="◼"/>
            </a:pPr>
            <a:r>
              <a:rPr sz="2000" lang="en-US"/>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p>
          <a:p>
            <a:pPr algn="l" indent="-197357" lvl="0" marL="305435" rtl="0">
              <a:lnSpc>
                <a:spcPct val="110000"/>
              </a:lnSpc>
              <a:spcBef>
                <a:spcPts val="970"/>
              </a:spcBef>
              <a:spcAft>
                <a:spcPts val="0"/>
              </a:spcAft>
              <a:buSzPct val="91999"/>
              <a:buNone/>
            </a:pPr>
            <a:r>
              <a:t/>
            </a:r>
            <a:endParaRPr sz="2000"/>
          </a:p>
          <a:p>
            <a:pPr algn="l" indent="-305435" lvl="0" marL="305435" rtl="0">
              <a:lnSpc>
                <a:spcPct val="110000"/>
              </a:lnSpc>
              <a:spcBef>
                <a:spcPts val="970"/>
              </a:spcBef>
              <a:spcAft>
                <a:spcPts val="0"/>
              </a:spcAft>
              <a:buSzPct val="91999"/>
              <a:buChar char="◼"/>
            </a:pPr>
            <a:r>
              <a:rPr sz="2000" lang="en-US"/>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RMX3710</dc:creator>
  <dcterms:created xsi:type="dcterms:W3CDTF">2024-04-04T18:03:08Z</dcterms:created>
  <dcterms:modified xsi:type="dcterms:W3CDTF">2024-04-05T06:07:48Z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27fa180a34a64edb8b152cb301f1b9fc</vt:lpwstr>
  </property>
</Properties>
</file>