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74" r:id="rId15"/>
    <p:sldId id="276" r:id="rId16"/>
    <p:sldId id="277" r:id="rId17"/>
    <p:sldId id="278" r:id="rId18"/>
    <p:sldId id="279" r:id="rId19"/>
    <p:sldId id="283" r:id="rId20"/>
    <p:sldId id="286" r:id="rId21"/>
    <p:sldId id="287" r:id="rId22"/>
    <p:sldId id="288" r:id="rId23"/>
    <p:sldId id="289" r:id="rId24"/>
    <p:sldId id="292" r:id="rId25"/>
    <p:sldId id="293" r:id="rId26"/>
    <p:sldId id="294" r:id="rId27"/>
    <p:sldId id="295" r:id="rId28"/>
    <p:sldId id="296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90" y="69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49" name="Google Shape;249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7840dda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7840ddab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c7840ddab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the task of predicting a discrete class label. Regression is the task of predicting a continuous quantity.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classification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algorithm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Classification, a program learns from the given dataset or observations and then classifies new observation into several classes or groups.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regression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It's used as a method for predictive modeling in machine learning, in which an algorithm is used to predict continuous outcomes.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/>
          </a:p>
        </p:txBody>
      </p:sp>
      <p:sp>
        <p:nvSpPr>
          <p:cNvPr id="370" name="Google Shape;370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Random Forest Regression is good?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Random Forest Regression model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and accurate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usually performs great on many problems, including features with non-linear relationships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XGBoost different from random forest?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most important differences between XG Boost and Random forest is that the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always gives more importance to functional space when reducing the cost of a model while Random Forest tries to give more preferences to hyperparameters to optimize the model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the number of decision trees you will be running in the model</a:t>
            </a:r>
            <a:endParaRPr/>
          </a:p>
        </p:txBody>
      </p:sp>
      <p:sp>
        <p:nvSpPr>
          <p:cNvPr id="416" name="Google Shape;416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9d57008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119d570088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g119d570088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sharat-chandra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-a-ashwini-45a9221b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177798"/>
            <a:ext cx="105918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228600" y="17778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 Information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7303" y="6040102"/>
            <a:ext cx="2592012" cy="8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/>
          <p:nvPr/>
        </p:nvSpPr>
        <p:spPr>
          <a:xfrm>
            <a:off x="857250" y="1409700"/>
            <a:ext cx="10972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5924550" y="2152650"/>
            <a:ext cx="63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53b5ae0_10_104"/>
          <p:cNvSpPr txBox="1">
            <a:spLocks noGrp="1"/>
          </p:cNvSpPr>
          <p:nvPr>
            <p:ph type="title"/>
          </p:nvPr>
        </p:nvSpPr>
        <p:spPr>
          <a:xfrm>
            <a:off x="169420" y="206578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g117b53b5ae0_1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Missing Values Observation </a:t>
            </a:r>
            <a:endParaRPr/>
          </a:p>
        </p:txBody>
      </p:sp>
      <p:sp>
        <p:nvSpPr>
          <p:cNvPr id="292" name="Google Shape;292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914400" y="12954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5257800" y="4152900"/>
            <a:ext cx="6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704850" y="11049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c7840ddab_0_47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700"/>
          </a:xfrm>
          <a:prstGeom prst="rect">
            <a:avLst/>
          </a:prstGeom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316" name="Google Shape;316;g23c7840ddab_0_47"/>
          <p:cNvSpPr txBox="1"/>
          <p:nvPr/>
        </p:nvSpPr>
        <p:spPr>
          <a:xfrm>
            <a:off x="383125" y="40037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/>
          </a:p>
        </p:txBody>
      </p:sp>
      <p:pic>
        <p:nvPicPr>
          <p:cNvPr id="373" name="Google Shape;37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104775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363975" y="43868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804575" y="5727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Leadership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0" y="1329459"/>
            <a:ext cx="1372825" cy="1353769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118" name="Google Shape;118;p4"/>
          <p:cNvSpPr/>
          <p:nvPr/>
        </p:nvSpPr>
        <p:spPr>
          <a:xfrm>
            <a:off x="2035714" y="1463041"/>
            <a:ext cx="4012389" cy="1107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Sharat Manikonda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 at Innodatatics and Sponsor</a:t>
            </a:r>
            <a:endParaRPr sz="19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linkedin.com/in/sharat-chandra</a:t>
            </a:r>
            <a:endParaRPr sz="1400" b="1" i="0" u="none" strike="noStrike" cap="none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Accuracy Comparison</a:t>
            </a:r>
            <a:endParaRPr sz="3200"/>
          </a:p>
        </p:txBody>
      </p:sp>
      <p:pic>
        <p:nvPicPr>
          <p:cNvPr id="411" name="Google Shape;4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228600" y="177784"/>
            <a:ext cx="10515600" cy="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Best Model  – </a:t>
            </a:r>
            <a:endParaRPr/>
          </a:p>
        </p:txBody>
      </p:sp>
      <p:pic>
        <p:nvPicPr>
          <p:cNvPr id="419" name="Google Shape;41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6"/>
          <p:cNvSpPr txBox="1"/>
          <p:nvPr/>
        </p:nvSpPr>
        <p:spPr>
          <a:xfrm>
            <a:off x="593850" y="20114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185871" y="-113826"/>
            <a:ext cx="11850553" cy="106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3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Deployment - </a:t>
            </a: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</a:t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428" name="Google Shape;428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7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7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7"/>
          <p:cNvSpPr txBox="1"/>
          <p:nvPr/>
        </p:nvSpPr>
        <p:spPr>
          <a:xfrm>
            <a:off x="249025" y="116855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228601" y="180727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Screen shot of output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9d570088c_0_0"/>
          <p:cNvSpPr txBox="1">
            <a:spLocks noGrp="1"/>
          </p:cNvSpPr>
          <p:nvPr>
            <p:ph type="title"/>
          </p:nvPr>
        </p:nvSpPr>
        <p:spPr>
          <a:xfrm>
            <a:off x="228600" y="191613"/>
            <a:ext cx="10515600" cy="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Video of output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2" name="Google Shape;462;g119d570088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228600" y="177777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155575" y="1165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76200" y="115403"/>
            <a:ext cx="1074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Queries ? 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998" y="1168646"/>
            <a:ext cx="7218003" cy="452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260685" y="177860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04950" y="2743200"/>
            <a:ext cx="24558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            N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https://www.linkedin.com/profilelink</a:t>
            </a: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2144809" y="2046824"/>
            <a:ext cx="1728019" cy="70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3679372" y="2563850"/>
            <a:ext cx="3096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775269" y="2656114"/>
            <a:ext cx="3204754" cy="91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807235" y="2616925"/>
            <a:ext cx="3178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61407" y="5390605"/>
            <a:ext cx="2455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066905" y="522684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138162" y="5248612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151225" y="5300864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216538" y="519893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1" name="Google Shape;141;gf3a8d4be09_2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4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9" name="Google Shape;149;gf3a8d4be09_2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f3a8d4be09_2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00" y="1015300"/>
            <a:ext cx="10076273" cy="4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A16-4BF2-9E28-F1B6-185E8826E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39788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2"/>
          </p:nvPr>
        </p:nvSpPr>
        <p:spPr>
          <a:xfrm>
            <a:off x="839750" y="3007550"/>
            <a:ext cx="51579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00"/>
              <a:t>Constraints</a:t>
            </a:r>
            <a:endParaRPr sz="3100"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A444F-23E2-29BC-576A-BCF5F774ABEB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94992" y="192071"/>
            <a:ext cx="104601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There are six stages of CRISP-ML(Q) Methodology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1.Business and data understanding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2.Data preparation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3.model building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4.Model evaluation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5.Model deployment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6.Monitoring and maintenance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19c79fd7f2_1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110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Times New Roman</vt:lpstr>
      <vt:lpstr>Georgia</vt:lpstr>
      <vt:lpstr>Proxima Nova</vt:lpstr>
      <vt:lpstr>Arial</vt:lpstr>
      <vt:lpstr>Calibri</vt:lpstr>
      <vt:lpstr>Office Theme</vt:lpstr>
      <vt:lpstr>PowerPoint Presentation</vt:lpstr>
      <vt:lpstr>Project Leadership</vt:lpstr>
      <vt:lpstr>Team Members</vt:lpstr>
      <vt:lpstr>Contents</vt:lpstr>
      <vt:lpstr>Project Overview and Scope</vt:lpstr>
      <vt:lpstr>Business Problem</vt:lpstr>
      <vt:lpstr>Business Objective</vt:lpstr>
      <vt:lpstr>CRISP-ML(Q) Methodology  There are six stages of CRISP-ML(Q) Methodology  1.Business and data understanding  2.Data preparation  3.model building   4.Model evaluation  5.Model deployment  6.Monitoring and maintenance</vt:lpstr>
      <vt:lpstr>Technical Stacks</vt:lpstr>
      <vt:lpstr>Data Collection and Understanding  </vt:lpstr>
      <vt:lpstr>Data  Information </vt:lpstr>
      <vt:lpstr>Data Dictionary </vt:lpstr>
      <vt:lpstr>System Requirements</vt:lpstr>
      <vt:lpstr>Exploratory Data Analysis [EDA]</vt:lpstr>
      <vt:lpstr>Missing Values Observation </vt:lpstr>
      <vt:lpstr>Data Preprocessing</vt:lpstr>
      <vt:lpstr>Data Preprocessing</vt:lpstr>
      <vt:lpstr>Data Visualization </vt:lpstr>
      <vt:lpstr>Model Building </vt:lpstr>
      <vt:lpstr>Model Accuracy Comparison</vt:lpstr>
      <vt:lpstr>Best Model  – </vt:lpstr>
      <vt:lpstr>Model Deployment - Strategy</vt:lpstr>
      <vt:lpstr>Screen shot of output </vt:lpstr>
      <vt:lpstr>Video of output </vt:lpstr>
      <vt:lpstr>Challenges</vt:lpstr>
      <vt:lpstr>Future Scopes </vt:lpstr>
      <vt:lpstr>Queries 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Amarender Reddy</cp:lastModifiedBy>
  <cp:revision>1</cp:revision>
  <dcterms:created xsi:type="dcterms:W3CDTF">2022-02-16T01:47:29Z</dcterms:created>
  <dcterms:modified xsi:type="dcterms:W3CDTF">2023-06-24T07:02:29Z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