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587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606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 </a:t>
            </a:r>
            <a:r>
              <a:rPr dirty="0" sz="2400" lang="en-US"/>
              <a:t>INDUSTRIES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450243" cy="3636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</a:t>
            </a:r>
            <a:r>
              <a:rPr dirty="0" sz="4250" lang="en-US" spc="15"/>
              <a:t> </a:t>
            </a:r>
            <a:r>
              <a:rPr dirty="0" sz="4250" lang="en-US" spc="15"/>
              <a:t>A</a:t>
            </a:r>
            <a:r>
              <a:rPr dirty="0" sz="4250" lang="en-US" spc="15"/>
              <a:t>N</a:t>
            </a:r>
            <a:r>
              <a:rPr dirty="0" sz="4250" lang="en-US" spc="15"/>
              <a:t>D</a:t>
            </a:r>
            <a:r>
              <a:rPr dirty="0" sz="4250" lang="en-US" spc="15"/>
              <a:t> </a:t>
            </a:r>
            <a:r>
              <a:rPr dirty="0" sz="4250" lang="en-US" spc="15"/>
              <a:t>S</a:t>
            </a:r>
            <a:r>
              <a:rPr dirty="0" sz="4250" lang="en-US" spc="15"/>
              <a:t>C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E</a:t>
            </a:r>
            <a:r>
              <a:rPr dirty="0" sz="4250" lang="en-US" spc="15"/>
              <a:t>N</a:t>
            </a:r>
            <a:r>
              <a:rPr dirty="0" sz="4250" lang="en-US" spc="15"/>
              <a:t>S</a:t>
            </a:r>
            <a:r>
              <a:rPr dirty="0" sz="4250" lang="en-US" spc="15"/>
              <a:t>H</a:t>
            </a:r>
            <a:r>
              <a:rPr dirty="0" sz="4250" lang="en-US" spc="15"/>
              <a:t>O</a:t>
            </a:r>
            <a:r>
              <a:rPr dirty="0" sz="4250" lang="en-US" spc="15"/>
              <a:t>T</a:t>
            </a:r>
            <a:r>
              <a:rPr dirty="0" sz="4250" lang="en-US" spc="15"/>
              <a:t>S</a:t>
            </a:r>
            <a:br>
              <a:rPr dirty="0" sz="4250" lang="en-US" spc="15"/>
            </a:br>
            <a:r>
              <a:rPr b="1" dirty="0" sz="4250" lang="en-US" spc="15"/>
              <a:t>1</a:t>
            </a:r>
            <a:r>
              <a:rPr b="1" dirty="0" sz="4250" lang="en-US" spc="15"/>
              <a:t>.</a:t>
            </a:r>
            <a:r>
              <a:rPr b="0" dirty="0" sz="4250" lang="en-US" spc="15"/>
              <a:t>w</a:t>
            </a:r>
            <a:r>
              <a:rPr b="0" dirty="0" sz="4250" lang="en-US" spc="15"/>
              <a:t>o</a:t>
            </a:r>
            <a:r>
              <a:rPr b="0" dirty="0" sz="4250" lang="en-US" spc="15"/>
              <a:t>r</a:t>
            </a:r>
            <a:r>
              <a:rPr b="0" dirty="0" sz="4250" lang="en-US" spc="15"/>
              <a:t>k</a:t>
            </a:r>
            <a:r>
              <a:rPr b="0" dirty="0" sz="4250" lang="en-US" spc="15"/>
              <a:t>i</a:t>
            </a:r>
            <a:r>
              <a:rPr b="0" dirty="0" sz="4250" lang="en-US" spc="15"/>
              <a:t>n</a:t>
            </a:r>
            <a:r>
              <a:rPr b="0" dirty="0" sz="4250" lang="en-US" spc="15"/>
              <a:t>g</a:t>
            </a:r>
            <a:r>
              <a:rPr b="0" dirty="0" sz="4250" lang="en-US" spc="15"/>
              <a:t> </a:t>
            </a:r>
            <a:r>
              <a:rPr b="0" dirty="0" sz="4250" lang="en-US" spc="15"/>
              <a:t>p</a:t>
            </a:r>
            <a:r>
              <a:rPr b="0" dirty="0" sz="4250" lang="en-US" spc="15"/>
              <a:t>o</a:t>
            </a:r>
            <a:r>
              <a:rPr b="0" dirty="0" sz="4250" lang="en-US" spc="15"/>
              <a:t>r</a:t>
            </a:r>
            <a:r>
              <a:rPr b="0" dirty="0" sz="4250" lang="en-US" spc="15"/>
              <a:t>t</a:t>
            </a:r>
            <a:r>
              <a:rPr b="0" dirty="0" sz="4250" lang="en-US" spc="15"/>
              <a:t>f</a:t>
            </a:r>
            <a:r>
              <a:rPr b="0" dirty="0" sz="4250" lang="en-US" spc="15"/>
              <a:t>olio </a:t>
            </a:r>
            <a:r>
              <a:rPr b="0" dirty="0" sz="4250" lang="en-US" spc="15"/>
              <a:t>h</a:t>
            </a:r>
            <a:r>
              <a:rPr b="0" dirty="0" sz="4250" lang="en-US" spc="15"/>
              <a:t>o</a:t>
            </a:r>
            <a:r>
              <a:rPr b="0" dirty="0" sz="4250" lang="en-US" spc="15"/>
              <a:t>s</a:t>
            </a:r>
            <a:r>
              <a:rPr b="0" dirty="0" sz="4250" lang="en-US" spc="15"/>
              <a:t>t</a:t>
            </a:r>
            <a:r>
              <a:rPr b="0" dirty="0" sz="4250" lang="en-US" spc="15"/>
              <a:t>e</a:t>
            </a:r>
            <a:r>
              <a:rPr b="0" dirty="0" sz="4250" lang="en-US" spc="15"/>
              <a:t>d </a:t>
            </a:r>
            <a:r>
              <a:rPr b="0" dirty="0" sz="4250" lang="en-US" spc="15"/>
              <a:t>o</a:t>
            </a:r>
            <a:r>
              <a:rPr b="0" dirty="0" sz="4250" lang="en-US" spc="15"/>
              <a:t>n</a:t>
            </a:r>
            <a:r>
              <a:rPr b="0" dirty="0" sz="4250" lang="en-US" spc="15"/>
              <a:t>l</a:t>
            </a:r>
            <a:r>
              <a:rPr b="0" dirty="0" sz="4250" lang="en-US" spc="15"/>
              <a:t>i</a:t>
            </a:r>
            <a:r>
              <a:rPr b="0" dirty="0" sz="4250" lang="en-US" spc="15"/>
              <a:t>ne </a:t>
            </a:r>
            <a:r>
              <a:rPr b="0" dirty="0" sz="4250" lang="en-US" spc="15"/>
              <a:t>w</a:t>
            </a:r>
            <a:r>
              <a:rPr b="0" dirty="0" sz="4250" lang="en-US" spc="15"/>
              <a:t>i</a:t>
            </a:r>
            <a:r>
              <a:rPr b="0" dirty="0" sz="4250" lang="en-US" spc="15"/>
              <a:t>th </a:t>
            </a:r>
            <a:r>
              <a:rPr b="0" dirty="0" sz="4250" lang="en-US" spc="15"/>
              <a:t>l</a:t>
            </a:r>
            <a:r>
              <a:rPr b="0" dirty="0" sz="4250" lang="en-US" spc="15"/>
              <a:t>i</a:t>
            </a:r>
            <a:r>
              <a:rPr b="0" dirty="0" sz="4250" lang="en-US" spc="15"/>
              <a:t>v</a:t>
            </a:r>
            <a:r>
              <a:rPr b="0" dirty="0" sz="4250" lang="en-US" spc="15"/>
              <a:t>e </a:t>
            </a:r>
            <a:r>
              <a:rPr b="0" dirty="0" sz="4250" lang="en-US" spc="15"/>
              <a:t>g</a:t>
            </a:r>
            <a:r>
              <a:rPr b="0" dirty="0" sz="4250" lang="en-US" spc="15"/>
              <a:t>a</a:t>
            </a:r>
            <a:r>
              <a:rPr b="0" dirty="0" sz="4250" lang="en-US" spc="15"/>
              <a:t>m</a:t>
            </a:r>
            <a:r>
              <a:rPr b="0" dirty="0" sz="4250" lang="en-US" spc="15"/>
              <a:t>e</a:t>
            </a:r>
            <a:r>
              <a:rPr b="0" dirty="0" sz="4250" lang="en-US" spc="15"/>
              <a:t> </a:t>
            </a:r>
            <a:r>
              <a:rPr b="0" dirty="0" sz="4250" lang="en-US" spc="15"/>
              <a:t>previews</a:t>
            </a:r>
            <a:r>
              <a:rPr b="0" dirty="0" sz="4250" lang="en-US" spc="15"/>
              <a:t>.</a:t>
            </a:r>
            <a:br>
              <a:rPr b="0" dirty="0" sz="4250" lang="en-US" spc="15"/>
            </a:br>
            <a:r>
              <a:rPr b="1" dirty="0" sz="4250" lang="en-US" spc="15"/>
              <a:t>2</a:t>
            </a:r>
            <a:r>
              <a:rPr b="1" dirty="0" sz="4250" lang="en-US" spc="15"/>
              <a:t>.</a:t>
            </a:r>
            <a:r>
              <a:rPr b="0" dirty="0" sz="4250" lang="en-US" spc="15"/>
              <a:t>s</a:t>
            </a:r>
            <a:r>
              <a:rPr b="0" dirty="0" sz="4250" lang="en-US" spc="15"/>
              <a:t>c</a:t>
            </a:r>
            <a:r>
              <a:rPr b="0" dirty="0" sz="4250" lang="en-US" spc="15"/>
              <a:t>r</a:t>
            </a:r>
            <a:r>
              <a:rPr b="0" dirty="0" sz="4250" lang="en-US" spc="15"/>
              <a:t>e</a:t>
            </a:r>
            <a:r>
              <a:rPr b="0" dirty="0" sz="4250" lang="en-US" spc="15"/>
              <a:t>e</a:t>
            </a:r>
            <a:r>
              <a:rPr b="0" dirty="0" sz="4250" lang="en-US" spc="15"/>
              <a:t>n</a:t>
            </a:r>
            <a:r>
              <a:rPr b="0" dirty="0" sz="4250" lang="en-US" spc="15"/>
              <a:t>s</a:t>
            </a:r>
            <a:r>
              <a:rPr b="0" dirty="0" sz="4250" lang="en-US" spc="15"/>
              <a:t>h</a:t>
            </a:r>
            <a:r>
              <a:rPr b="0" dirty="0" sz="4250" lang="en-US" spc="15"/>
              <a:t>o</a:t>
            </a:r>
            <a:r>
              <a:rPr b="0" dirty="0" sz="4250" lang="en-US" spc="15"/>
              <a:t>t</a:t>
            </a:r>
            <a:r>
              <a:rPr b="0" dirty="0" sz="4250" lang="en-US" spc="15"/>
              <a:t>s</a:t>
            </a:r>
            <a:r>
              <a:rPr b="0" dirty="0" sz="4250" lang="en-US" spc="15"/>
              <a:t> </a:t>
            </a:r>
            <a:r>
              <a:rPr b="0" dirty="0" sz="4250" lang="en-US" spc="15"/>
              <a:t>o</a:t>
            </a:r>
            <a:r>
              <a:rPr b="0" dirty="0" sz="4250" lang="en-US" spc="15"/>
              <a:t>f</a:t>
            </a:r>
            <a:r>
              <a:rPr b="0" dirty="0" sz="4250" lang="en-US" spc="15"/>
              <a:t> </a:t>
            </a:r>
            <a:r>
              <a:rPr b="0" dirty="0" sz="4250" lang="en-US" spc="15"/>
              <a:t>g</a:t>
            </a:r>
            <a:r>
              <a:rPr b="0" dirty="0" sz="4250" lang="en-US" spc="15"/>
              <a:t>a</a:t>
            </a:r>
            <a:r>
              <a:rPr b="0" dirty="0" sz="4250" lang="en-US" spc="15"/>
              <a:t>m</a:t>
            </a:r>
            <a:r>
              <a:rPr b="0" dirty="0" sz="4250" lang="en-US" spc="15"/>
              <a:t>e</a:t>
            </a:r>
            <a:r>
              <a:rPr b="0" dirty="0" sz="4250" lang="en-US" spc="15"/>
              <a:t> i</a:t>
            </a:r>
            <a:r>
              <a:rPr b="0" dirty="0" sz="4250" lang="en-US" spc="15"/>
              <a:t>n</a:t>
            </a:r>
            <a:r>
              <a:rPr b="0" dirty="0" sz="4250" lang="en-US" spc="15"/>
              <a:t>t</a:t>
            </a:r>
            <a:r>
              <a:rPr b="0" dirty="0" sz="4250" lang="en-US" spc="15"/>
              <a:t>e</a:t>
            </a:r>
            <a:r>
              <a:rPr b="0" dirty="0" sz="4250" lang="en-US" spc="15"/>
              <a:t>r</a:t>
            </a:r>
            <a:r>
              <a:rPr b="0" dirty="0" sz="4250" lang="en-US" spc="15"/>
              <a:t>f</a:t>
            </a:r>
            <a:r>
              <a:rPr b="0" dirty="0" sz="4250" lang="en-US" spc="15"/>
              <a:t>a</a:t>
            </a:r>
            <a:r>
              <a:rPr b="0" dirty="0" sz="4250" lang="en-US" spc="15"/>
              <a:t>c</a:t>
            </a:r>
            <a:r>
              <a:rPr b="0" dirty="0" sz="4250" lang="en-US" spc="15"/>
              <a:t>e</a:t>
            </a:r>
            <a:r>
              <a:rPr b="0" dirty="0" sz="4250" lang="en-US" spc="15"/>
              <a:t>,</a:t>
            </a:r>
            <a:r>
              <a:rPr b="0" dirty="0" sz="4250" lang="en-US" spc="15"/>
              <a:t> gameplay</a:t>
            </a:r>
            <a:r>
              <a:rPr b="0" dirty="0" sz="4250" lang="en-US" spc="15"/>
              <a:t>,</a:t>
            </a:r>
            <a:br>
              <a:rPr b="0" dirty="0" sz="4250" lang="en-US" spc="15"/>
            </a:br>
            <a:r>
              <a:rPr b="0" dirty="0" sz="4250" lang="en-US" spc="15"/>
              <a:t>a</a:t>
            </a:r>
            <a:r>
              <a:rPr b="0" dirty="0" sz="4250" lang="en-US" spc="15"/>
              <a:t>n</a:t>
            </a:r>
            <a:r>
              <a:rPr b="0" dirty="0" sz="4250" lang="en-US" spc="15"/>
              <a:t>d </a:t>
            </a:r>
            <a:r>
              <a:rPr b="0" dirty="0" sz="4250" lang="en-US" spc="15"/>
              <a:t>d</a:t>
            </a:r>
            <a:r>
              <a:rPr b="0" dirty="0" sz="4250" lang="en-US" spc="15"/>
              <a:t>e</a:t>
            </a:r>
            <a:r>
              <a:rPr b="0" dirty="0" sz="4250" lang="en-US" spc="15"/>
              <a:t>s</a:t>
            </a:r>
            <a:r>
              <a:rPr b="0" dirty="0" sz="4250" lang="en-US" spc="15"/>
              <a:t>ign </a:t>
            </a:r>
            <a:r>
              <a:rPr b="0" dirty="0" sz="4250" lang="en-US" spc="15"/>
              <a:t>f</a:t>
            </a:r>
            <a:r>
              <a:rPr b="0" dirty="0" sz="4250" lang="en-US" spc="15"/>
              <a:t>l</a:t>
            </a:r>
            <a:r>
              <a:rPr b="0" dirty="0" sz="4250" lang="en-US" spc="15"/>
              <a:t>o</a:t>
            </a:r>
            <a:r>
              <a:rPr b="0" dirty="0" sz="4250" lang="en-US" spc="15"/>
              <a:t>w </a:t>
            </a:r>
            <a:r>
              <a:rPr b="0" dirty="0" sz="4250" lang="en-US" spc="15"/>
              <a:t>.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 rot="21446632">
            <a:off x="1115291" y="2602352"/>
            <a:ext cx="10161927" cy="586741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786987" cy="41408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b="0" dirty="0" lang="en-US"/>
              <a:t>b</a:t>
            </a:r>
            <a:r>
              <a:rPr b="0" dirty="0" lang="en-US"/>
              <a:t>u</a:t>
            </a:r>
            <a:r>
              <a:rPr b="0" dirty="0" lang="en-US"/>
              <a:t>i</a:t>
            </a:r>
            <a:r>
              <a:rPr b="0" dirty="0" lang="en-US"/>
              <a:t>l</a:t>
            </a:r>
            <a:r>
              <a:rPr b="0" dirty="0" lang="en-US"/>
              <a:t>t</a:t>
            </a:r>
            <a:r>
              <a:rPr b="0" dirty="0" lang="en-US"/>
              <a:t> </a:t>
            </a:r>
            <a:r>
              <a:rPr b="0" dirty="0" lang="en-US"/>
              <a:t>a</a:t>
            </a:r>
            <a:r>
              <a:rPr b="0" dirty="0" lang="en-US"/>
              <a:t> </a:t>
            </a:r>
            <a:r>
              <a:rPr b="0" dirty="0" lang="en-US"/>
              <a:t>s</a:t>
            </a:r>
            <a:r>
              <a:rPr b="0" dirty="0" lang="en-US"/>
              <a:t>t</a:t>
            </a:r>
            <a:r>
              <a:rPr b="0" dirty="0" lang="en-US"/>
              <a:t>rong </a:t>
            </a:r>
            <a:r>
              <a:rPr b="0" dirty="0" lang="en-US"/>
              <a:t>d</a:t>
            </a:r>
            <a:r>
              <a:rPr b="0" dirty="0" lang="en-US"/>
              <a:t>i</a:t>
            </a:r>
            <a:r>
              <a:rPr b="0" dirty="0" lang="en-US"/>
              <a:t>g</a:t>
            </a:r>
            <a:r>
              <a:rPr b="0" dirty="0" lang="en-US"/>
              <a:t>i</a:t>
            </a:r>
            <a:r>
              <a:rPr b="0" dirty="0" lang="en-US"/>
              <a:t>t</a:t>
            </a:r>
            <a:r>
              <a:rPr b="0" dirty="0" lang="en-US"/>
              <a:t>a</a:t>
            </a:r>
            <a:r>
              <a:rPr b="0" dirty="0" lang="en-US"/>
              <a:t>l </a:t>
            </a:r>
            <a:r>
              <a:rPr b="0" dirty="0" lang="en-US"/>
              <a:t>i</a:t>
            </a:r>
            <a:r>
              <a:rPr b="0" dirty="0" lang="en-US"/>
              <a:t>d</a:t>
            </a:r>
            <a:r>
              <a:rPr b="0" dirty="0" lang="en-US"/>
              <a:t>e</a:t>
            </a:r>
            <a:r>
              <a:rPr b="0" dirty="0" lang="en-US"/>
              <a:t>n</a:t>
            </a:r>
            <a:r>
              <a:rPr b="0" dirty="0" lang="en-US"/>
              <a:t>t</a:t>
            </a:r>
            <a:r>
              <a:rPr b="0" dirty="0" lang="en-US"/>
              <a:t>ity </a:t>
            </a:r>
            <a:r>
              <a:rPr b="0" dirty="0" lang="en-US"/>
              <a:t>f</a:t>
            </a:r>
            <a:r>
              <a:rPr b="0" dirty="0" lang="en-US"/>
              <a:t>or </a:t>
            </a:r>
            <a:br>
              <a:rPr b="0" dirty="0" lang="en-US"/>
            </a:br>
            <a:r>
              <a:rPr b="0" dirty="0" lang="en-US"/>
              <a:t>s</a:t>
            </a:r>
            <a:r>
              <a:rPr b="0" dirty="0" lang="en-US"/>
              <a:t>h</a:t>
            </a:r>
            <a:r>
              <a:rPr b="0" dirty="0" lang="en-US"/>
              <a:t>o</a:t>
            </a:r>
            <a:r>
              <a:rPr b="0" dirty="0" lang="en-US"/>
              <a:t>w</a:t>
            </a:r>
            <a:r>
              <a:rPr b="0" dirty="0" lang="en-US"/>
              <a:t>c</a:t>
            </a:r>
            <a:r>
              <a:rPr b="0" dirty="0" lang="en-US"/>
              <a:t>a</a:t>
            </a:r>
            <a:r>
              <a:rPr b="0" dirty="0" lang="en-US"/>
              <a:t>s</a:t>
            </a:r>
            <a:r>
              <a:rPr b="0" dirty="0" lang="en-US"/>
              <a:t>ing </a:t>
            </a:r>
            <a:r>
              <a:rPr b="0" dirty="0" lang="en-US"/>
              <a:t>g</a:t>
            </a:r>
            <a:r>
              <a:rPr b="0" dirty="0" lang="en-US"/>
              <a:t>a</a:t>
            </a:r>
            <a:r>
              <a:rPr b="0" dirty="0" lang="en-US"/>
              <a:t>m</a:t>
            </a:r>
            <a:r>
              <a:rPr b="0" dirty="0" lang="en-US"/>
              <a:t>e</a:t>
            </a:r>
            <a:r>
              <a:rPr b="0" dirty="0" lang="en-US"/>
              <a:t> </a:t>
            </a:r>
            <a:r>
              <a:rPr b="0" dirty="0" lang="en-US"/>
              <a:t>d</a:t>
            </a:r>
            <a:r>
              <a:rPr b="0" dirty="0" lang="en-US"/>
              <a:t>e</a:t>
            </a:r>
            <a:r>
              <a:rPr b="0" dirty="0" lang="en-US"/>
              <a:t>v</a:t>
            </a:r>
            <a:r>
              <a:rPr b="0" dirty="0" lang="en-US"/>
              <a:t> </a:t>
            </a:r>
            <a:r>
              <a:rPr b="0" dirty="0" lang="en-US"/>
              <a:t>s</a:t>
            </a:r>
            <a:r>
              <a:rPr b="0" dirty="0" lang="en-US"/>
              <a:t>k</a:t>
            </a:r>
            <a:r>
              <a:rPr b="0" dirty="0" lang="en-US"/>
              <a:t>i</a:t>
            </a:r>
            <a:r>
              <a:rPr b="0" dirty="0" lang="en-US"/>
              <a:t>l</a:t>
            </a:r>
            <a:r>
              <a:rPr b="0" dirty="0" lang="en-US"/>
              <a:t>l</a:t>
            </a:r>
            <a:r>
              <a:rPr b="0" dirty="0" lang="en-US"/>
              <a:t>s</a:t>
            </a:r>
            <a:r>
              <a:rPr b="0" dirty="0" lang="en-US"/>
              <a:t>.</a:t>
            </a:r>
            <a:br>
              <a:rPr b="0" dirty="0" lang="en-US"/>
            </a:br>
            <a:r>
              <a:rPr b="1" dirty="0" lang="en-US"/>
              <a:t>2</a:t>
            </a:r>
            <a:r>
              <a:rPr b="1" dirty="0" lang="en-US"/>
              <a:t>.</a:t>
            </a:r>
            <a:r>
              <a:rPr b="1" dirty="0" lang="en-US"/>
              <a:t> </a:t>
            </a:r>
            <a:r>
              <a:rPr b="0" dirty="0" lang="en-US"/>
              <a:t>h</a:t>
            </a:r>
            <a:r>
              <a:rPr b="0" dirty="0" lang="en-US"/>
              <a:t>e</a:t>
            </a:r>
            <a:r>
              <a:rPr b="0" dirty="0" lang="en-US"/>
              <a:t>l</a:t>
            </a:r>
            <a:r>
              <a:rPr b="0" dirty="0" lang="en-US"/>
              <a:t>p</a:t>
            </a:r>
            <a:r>
              <a:rPr b="0" dirty="0" lang="en-US"/>
              <a:t>f</a:t>
            </a:r>
            <a:r>
              <a:rPr b="0" dirty="0" lang="en-US"/>
              <a:t>u</a:t>
            </a:r>
            <a:r>
              <a:rPr b="0" dirty="0" lang="en-US"/>
              <a:t>l </a:t>
            </a:r>
            <a:r>
              <a:rPr b="0" dirty="0" lang="en-US"/>
              <a:t>for </a:t>
            </a:r>
            <a:r>
              <a:rPr b="0" dirty="0" lang="en-US"/>
              <a:t>n</a:t>
            </a:r>
            <a:r>
              <a:rPr b="0" dirty="0" lang="en-US"/>
              <a:t>e</a:t>
            </a:r>
            <a:r>
              <a:rPr b="0" dirty="0" lang="en-US"/>
              <a:t>t</a:t>
            </a:r>
            <a:r>
              <a:rPr b="0" dirty="0" lang="en-US"/>
              <a:t>w</a:t>
            </a:r>
            <a:r>
              <a:rPr b="0" dirty="0" lang="en-US"/>
              <a:t>orking </a:t>
            </a:r>
            <a:r>
              <a:rPr b="0" dirty="0" lang="en-US"/>
              <a:t>and </a:t>
            </a:r>
            <a:r>
              <a:rPr b="0" dirty="0" lang="en-US"/>
              <a:t>c</a:t>
            </a:r>
            <a:r>
              <a:rPr b="0" dirty="0" lang="en-US"/>
              <a:t>a</a:t>
            </a:r>
            <a:r>
              <a:rPr b="0" dirty="0" lang="en-US"/>
              <a:t>r</a:t>
            </a:r>
            <a:r>
              <a:rPr b="0" dirty="0" lang="en-US"/>
              <a:t>eer </a:t>
            </a:r>
            <a:r>
              <a:rPr b="0" dirty="0" lang="en-US"/>
              <a:t>o</a:t>
            </a:r>
            <a:r>
              <a:rPr b="0" dirty="0" lang="en-US"/>
              <a:t>p</a:t>
            </a:r>
            <a:r>
              <a:rPr b="0" dirty="0" lang="en-US"/>
              <a:t>p</a:t>
            </a:r>
            <a:r>
              <a:rPr b="0" dirty="0" lang="en-US"/>
              <a:t>ortunities </a:t>
            </a:r>
            <a:r>
              <a:rPr b="0" dirty="0" lang="en-US"/>
              <a:t>in </a:t>
            </a:r>
            <a:r>
              <a:rPr b="0" dirty="0" lang="en-US"/>
              <a:t>g</a:t>
            </a:r>
            <a:r>
              <a:rPr b="0" dirty="0" lang="en-US"/>
              <a:t>a</a:t>
            </a:r>
            <a:r>
              <a:rPr b="0" dirty="0" lang="en-US"/>
              <a:t>m</a:t>
            </a:r>
            <a:r>
              <a:rPr b="0" dirty="0" lang="en-US"/>
              <a:t>i</a:t>
            </a:r>
            <a:r>
              <a:rPr b="0" dirty="0" lang="en-US"/>
              <a:t>ng </a:t>
            </a:r>
            <a:r>
              <a:rPr b="0" dirty="0" lang="en-US"/>
              <a:t>.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3810000" y="3251200"/>
            <a:ext cx="4572000" cy="5867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ld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b="0"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lopment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38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5397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11750214" cy="435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1</a:t>
            </a:r>
            <a:r>
              <a:rPr dirty="0" sz="4250" lang="en-US" spc="10"/>
              <a:t>.</a:t>
            </a:r>
            <a:r>
              <a:rPr b="0" dirty="0" sz="4250" lang="en-US" spc="10"/>
              <a:t>a</a:t>
            </a:r>
            <a:r>
              <a:rPr b="0" dirty="0" sz="4250" lang="en-US" spc="10"/>
              <a:t> </a:t>
            </a:r>
            <a:r>
              <a:rPr b="0" dirty="0" sz="4250" lang="en-US" spc="10"/>
              <a:t>s</a:t>
            </a:r>
            <a:r>
              <a:rPr b="0" dirty="0" sz="4250" lang="en-US" spc="10"/>
              <a:t>p</a:t>
            </a:r>
            <a:r>
              <a:rPr b="0" dirty="0" sz="4250" lang="en-US" spc="10"/>
              <a:t>i</a:t>
            </a:r>
            <a:r>
              <a:rPr b="0" dirty="0" sz="4250" lang="en-US" spc="10"/>
              <a:t>r</a:t>
            </a:r>
            <a:r>
              <a:rPr b="0" dirty="0" sz="4250" lang="en-US" spc="10"/>
              <a:t>i</a:t>
            </a:r>
            <a:r>
              <a:rPr b="0" dirty="0" sz="4250" lang="en-US" spc="10"/>
              <a:t>n</a:t>
            </a:r>
            <a:r>
              <a:rPr b="0" dirty="0" sz="4250" lang="en-US" spc="10"/>
              <a:t>g </a:t>
            </a:r>
            <a:r>
              <a:rPr b="0" dirty="0" sz="4250" lang="en-US" spc="10"/>
              <a:t>g</a:t>
            </a:r>
            <a:r>
              <a:rPr b="0" dirty="0" sz="4250" lang="en-US" spc="10"/>
              <a:t>a</a:t>
            </a:r>
            <a:r>
              <a:rPr b="0" dirty="0" sz="4250" lang="en-US" spc="10"/>
              <a:t>m</a:t>
            </a:r>
            <a:r>
              <a:rPr b="0" dirty="0" sz="4250" lang="en-US" spc="10"/>
              <a:t>e </a:t>
            </a:r>
            <a:r>
              <a:rPr b="0" dirty="0" sz="4250" lang="en-US" spc="10"/>
              <a:t>developers</a:t>
            </a:r>
            <a:r>
              <a:rPr b="0" dirty="0" sz="4250" lang="en-US" spc="10"/>
              <a:t> </a:t>
            </a:r>
            <a:r>
              <a:rPr b="0" dirty="0" sz="4250" lang="en-US" spc="10"/>
              <a:t>l</a:t>
            </a:r>
            <a:r>
              <a:rPr b="0" dirty="0" sz="4250" lang="en-US" spc="10"/>
              <a:t>a</a:t>
            </a:r>
            <a:r>
              <a:rPr b="0" dirty="0" sz="4250" lang="en-US" spc="10"/>
              <a:t>c</a:t>
            </a:r>
            <a:r>
              <a:rPr b="0" dirty="0" sz="4250" lang="en-US" spc="10"/>
              <a:t>k</a:t>
            </a:r>
            <a:r>
              <a:rPr b="0" dirty="0" sz="4250" lang="en-US" spc="10"/>
              <a:t>a </a:t>
            </a:r>
            <a:r>
              <a:rPr b="0" dirty="0" sz="4250" lang="en-US" spc="10"/>
              <a:t>platform </a:t>
            </a:r>
            <a:r>
              <a:rPr b="0" dirty="0" sz="4250" lang="en-US" spc="10"/>
              <a:t>to </a:t>
            </a:r>
            <a:r>
              <a:rPr b="0" dirty="0" sz="4250" lang="en-US" spc="10"/>
              <a:t>showcase </a:t>
            </a:r>
            <a:r>
              <a:rPr b="0" dirty="0" sz="4250" lang="en-US" spc="10"/>
              <a:t>their </a:t>
            </a:r>
            <a:r>
              <a:rPr b="0" dirty="0" sz="4250" lang="en-US" spc="10"/>
              <a:t>game </a:t>
            </a:r>
            <a:r>
              <a:rPr b="0" dirty="0" sz="4250" lang="en-US" spc="10"/>
              <a:t>creations</a:t>
            </a:r>
            <a:r>
              <a:rPr b="0" dirty="0" sz="4250" lang="en-US" spc="10"/>
              <a:t>.</a:t>
            </a:r>
            <a:r>
              <a:rPr b="0" dirty="0" sz="4250" lang="en-US" spc="10"/>
              <a:t> </a:t>
            </a:r>
            <a:br>
              <a:rPr b="0" dirty="0" sz="4250" lang="en-US" spc="10"/>
            </a:br>
            <a:r>
              <a:rPr b="0" dirty="0" sz="4250" lang="en-US" spc="10"/>
              <a:t> </a:t>
            </a:r>
            <a:r>
              <a:rPr dirty="0" sz="4250" lang="en-US" spc="10"/>
              <a:t>2</a:t>
            </a:r>
            <a:r>
              <a:rPr dirty="0" sz="4250" lang="en-US" spc="10"/>
              <a:t>.</a:t>
            </a:r>
            <a:r>
              <a:rPr b="0" dirty="0" sz="4250" lang="en-US" spc="10"/>
              <a:t>r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u</a:t>
            </a:r>
            <a:r>
              <a:rPr b="0" dirty="0" sz="4250" lang="en-US" spc="10"/>
              <a:t>m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a</a:t>
            </a:r>
            <a:r>
              <a:rPr b="0" dirty="0" sz="4250" lang="en-US" spc="10"/>
              <a:t>l</a:t>
            </a:r>
            <a:r>
              <a:rPr b="0" dirty="0" sz="4250" lang="en-US" spc="10"/>
              <a:t>o</a:t>
            </a:r>
            <a:r>
              <a:rPr b="0" dirty="0" sz="4250" lang="en-US" spc="10"/>
              <a:t>n</a:t>
            </a:r>
            <a:r>
              <a:rPr b="0" dirty="0" sz="4250" lang="en-US" spc="10"/>
              <a:t>e </a:t>
            </a:r>
            <a:r>
              <a:rPr b="0" dirty="0" sz="4250" lang="en-US" spc="10"/>
              <a:t>can't </a:t>
            </a:r>
            <a:r>
              <a:rPr b="0" dirty="0" sz="4250" lang="en-US" spc="10"/>
              <a:t>represent </a:t>
            </a:r>
            <a:r>
              <a:rPr b="0" dirty="0" sz="4250" lang="en-US" spc="10"/>
              <a:t>interactive </a:t>
            </a:r>
            <a:r>
              <a:rPr b="0" dirty="0" sz="4250" lang="en-US" spc="10"/>
              <a:t>and </a:t>
            </a:r>
            <a:br>
              <a:rPr b="0" dirty="0" sz="4250" lang="en-US" spc="10"/>
            </a:b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s</a:t>
            </a:r>
            <a:r>
              <a:rPr b="0" dirty="0" sz="4250" lang="en-US" spc="10"/>
              <a:t>i</a:t>
            </a:r>
            <a:r>
              <a:rPr b="0" dirty="0" sz="4250" lang="en-US" spc="10"/>
              <a:t>gn </a:t>
            </a:r>
            <a:r>
              <a:rPr b="0" dirty="0" sz="4250" lang="en-US" spc="10"/>
              <a:t>-</a:t>
            </a:r>
            <a:r>
              <a:rPr b="0" dirty="0" sz="4250" lang="en-US" spc="10"/>
              <a:t> </a:t>
            </a:r>
            <a:r>
              <a:rPr b="0" dirty="0" sz="4250" lang="en-US" spc="10"/>
              <a:t>b</a:t>
            </a:r>
            <a:r>
              <a:rPr b="0" dirty="0" sz="4250" lang="en-US" spc="10"/>
              <a:t>a</a:t>
            </a:r>
            <a:r>
              <a:rPr b="0" dirty="0" sz="4250" lang="en-US" spc="10"/>
              <a:t>s</a:t>
            </a:r>
            <a:r>
              <a:rPr b="0" dirty="0" sz="4250" lang="en-US" spc="10"/>
              <a:t>e</a:t>
            </a:r>
            <a:r>
              <a:rPr b="0" dirty="0" sz="4250" lang="en-US" spc="10"/>
              <a:t>d</a:t>
            </a:r>
            <a:r>
              <a:rPr b="0" dirty="0" sz="4250" lang="en-US" spc="10"/>
              <a:t> </a:t>
            </a:r>
            <a:r>
              <a:rPr b="0" dirty="0" sz="4250" lang="en-US" spc="10"/>
              <a:t>work </a:t>
            </a:r>
            <a:r>
              <a:rPr b="0" dirty="0" sz="4250" lang="en-US" spc="10"/>
              <a:t>effectively </a:t>
            </a:r>
            <a:r>
              <a:rPr b="0"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688309" cy="3636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1</a:t>
            </a:r>
            <a:r>
              <a:rPr dirty="0" sz="4250" lang="en-US" spc="-20"/>
              <a:t>.</a:t>
            </a:r>
            <a:r>
              <a:rPr b="0" dirty="0" sz="4250" lang="en-US" spc="-20"/>
              <a:t>a</a:t>
            </a:r>
            <a:r>
              <a:rPr b="0" dirty="0" sz="4250" lang="en-US" spc="-20"/>
              <a:t> </a:t>
            </a:r>
            <a:r>
              <a:rPr b="0" dirty="0" sz="4250" lang="en-US" spc="-20"/>
              <a:t>d</a:t>
            </a:r>
            <a:r>
              <a:rPr b="0" dirty="0" sz="4250" lang="en-US" spc="-20"/>
              <a:t>i</a:t>
            </a:r>
            <a:r>
              <a:rPr b="0" dirty="0" sz="4250" lang="en-US" spc="-20"/>
              <a:t>g</a:t>
            </a:r>
            <a:r>
              <a:rPr b="0" dirty="0" sz="4250" lang="en-US" spc="-20"/>
              <a:t>i</a:t>
            </a:r>
            <a:r>
              <a:rPr b="0" dirty="0" sz="4250" lang="en-US" spc="-20"/>
              <a:t>tal </a:t>
            </a:r>
            <a:r>
              <a:rPr b="0" dirty="0" sz="4250" lang="en-US" spc="-20"/>
              <a:t>portfolio </a:t>
            </a:r>
            <a:r>
              <a:rPr b="0" dirty="0" sz="4250" lang="en-US" spc="-20"/>
              <a:t>h</a:t>
            </a:r>
            <a:r>
              <a:rPr b="0" dirty="0" sz="4250" lang="en-US" spc="-20"/>
              <a:t>i</a:t>
            </a:r>
            <a:r>
              <a:rPr b="0" dirty="0" sz="4250" lang="en-US" spc="-20"/>
              <a:t>g</a:t>
            </a:r>
            <a:r>
              <a:rPr b="0" dirty="0" sz="4250" lang="en-US" spc="-20"/>
              <a:t>h</a:t>
            </a:r>
            <a:r>
              <a:rPr b="0" dirty="0" sz="4250" lang="en-US" spc="-20"/>
              <a:t>lighting </a:t>
            </a:r>
            <a:r>
              <a:rPr b="0" dirty="0" sz="4250" lang="en-US" spc="-20"/>
              <a:t>self-developed </a:t>
            </a:r>
            <a:br>
              <a:rPr b="0" dirty="0" sz="4250" lang="en-US" spc="-20"/>
            </a:br>
            <a:r>
              <a:rPr b="0" dirty="0" sz="4250" lang="en-US" spc="-20"/>
              <a:t>g</a:t>
            </a:r>
            <a:r>
              <a:rPr b="0" dirty="0" sz="4250" lang="en-US" spc="-20"/>
              <a:t>a</a:t>
            </a:r>
            <a:r>
              <a:rPr b="0" dirty="0" sz="4250" lang="en-US" spc="-20"/>
              <a:t>mes </a:t>
            </a:r>
            <a:r>
              <a:rPr b="0" dirty="0" sz="4250" lang="en-US" spc="-20"/>
              <a:t>with </a:t>
            </a:r>
            <a:r>
              <a:rPr b="0" dirty="0" sz="4250" lang="en-US" spc="-20"/>
              <a:t>v</a:t>
            </a:r>
            <a:r>
              <a:rPr b="0" dirty="0" sz="4250" lang="en-US" spc="-20"/>
              <a:t>i</a:t>
            </a:r>
            <a:r>
              <a:rPr b="0" dirty="0" sz="4250" lang="en-US" spc="-20"/>
              <a:t>s</a:t>
            </a:r>
            <a:r>
              <a:rPr b="0" dirty="0" sz="4250" lang="en-US" spc="-20"/>
              <a:t>u</a:t>
            </a:r>
            <a:r>
              <a:rPr b="0" dirty="0" sz="4250" lang="en-US" spc="-20"/>
              <a:t>al </a:t>
            </a:r>
            <a:r>
              <a:rPr b="0" dirty="0" sz="4250" lang="en-US" spc="-20"/>
              <a:t>a</a:t>
            </a:r>
            <a:r>
              <a:rPr b="0" dirty="0" sz="4250" lang="en-US" spc="-20"/>
              <a:t>nd </a:t>
            </a:r>
            <a:r>
              <a:rPr b="0" dirty="0" sz="4250" lang="en-US" spc="-20"/>
              <a:t>i</a:t>
            </a:r>
            <a:r>
              <a:rPr b="0" dirty="0" sz="4250" lang="en-US" spc="-20"/>
              <a:t>n</a:t>
            </a:r>
            <a:r>
              <a:rPr b="0" dirty="0" sz="4250" lang="en-US" spc="-20"/>
              <a:t>t</a:t>
            </a:r>
            <a:r>
              <a:rPr b="0" dirty="0" sz="4250" lang="en-US" spc="-20"/>
              <a:t>e</a:t>
            </a:r>
            <a:r>
              <a:rPr b="0" dirty="0" sz="4250" lang="en-US" spc="-20"/>
              <a:t>r</a:t>
            </a:r>
            <a:r>
              <a:rPr b="0" dirty="0" sz="4250" lang="en-US" spc="-20"/>
              <a:t>a</a:t>
            </a:r>
            <a:r>
              <a:rPr b="0" dirty="0" sz="4250" lang="en-US" spc="-20"/>
              <a:t>c</a:t>
            </a:r>
            <a:r>
              <a:rPr b="0" dirty="0" sz="4250" lang="en-US" spc="-20"/>
              <a:t>t</a:t>
            </a:r>
            <a:r>
              <a:rPr b="0" dirty="0" sz="4250" lang="en-US" spc="-20"/>
              <a:t>i</a:t>
            </a:r>
            <a:r>
              <a:rPr b="0" dirty="0" sz="4250" lang="en-US" spc="-20"/>
              <a:t>v</a:t>
            </a:r>
            <a:r>
              <a:rPr b="0" dirty="0" sz="4250" lang="en-US" spc="-20"/>
              <a:t>e</a:t>
            </a:r>
            <a:r>
              <a:rPr b="0" dirty="0" sz="4250" lang="en-US" spc="-20"/>
              <a:t>l</a:t>
            </a:r>
            <a:r>
              <a:rPr b="0" dirty="0" sz="4250" lang="en-US" spc="-20"/>
              <a:t>y</a:t>
            </a:r>
            <a:r>
              <a:rPr b="0" dirty="0" sz="4250" lang="en-US" spc="-20"/>
              <a:t>.</a:t>
            </a:r>
            <a:r>
              <a:rPr b="0" dirty="0" sz="4250" lang="en-US" spc="-20"/>
              <a:t> </a:t>
            </a:r>
            <a:br>
              <a:rPr b="0" dirty="0" sz="4250" lang="en-US" spc="-20"/>
            </a:br>
            <a:r>
              <a:rPr b="1" dirty="0" sz="4250" lang="en-US" spc="-20"/>
              <a:t>2</a:t>
            </a:r>
            <a:r>
              <a:rPr b="1" dirty="0" sz="4250" lang="en-US" spc="-20"/>
              <a:t>.</a:t>
            </a:r>
            <a:r>
              <a:rPr b="0" dirty="0" sz="4250" lang="en-US" spc="-20"/>
              <a:t> include</a:t>
            </a:r>
            <a:r>
              <a:rPr b="0" dirty="0" sz="4250" lang="en-US" spc="-20"/>
              <a:t>s</a:t>
            </a:r>
            <a:r>
              <a:rPr b="0" dirty="0" sz="4250" lang="en-US" spc="-20"/>
              <a:t> </a:t>
            </a:r>
            <a:r>
              <a:rPr b="0" dirty="0" sz="4250" lang="en-US" spc="-20"/>
              <a:t>d</a:t>
            </a:r>
            <a:r>
              <a:rPr b="0" dirty="0" sz="4250" lang="en-US" spc="-20"/>
              <a:t>e</a:t>
            </a:r>
            <a:r>
              <a:rPr b="0" dirty="0" sz="4250" lang="en-US" spc="-20"/>
              <a:t>s</a:t>
            </a:r>
            <a:r>
              <a:rPr b="0" dirty="0" sz="4250" lang="en-US" spc="-20"/>
              <a:t>i</a:t>
            </a:r>
            <a:r>
              <a:rPr b="0" dirty="0" sz="4250" lang="en-US" spc="-20"/>
              <a:t>gn </a:t>
            </a:r>
            <a:r>
              <a:rPr b="0" dirty="0" sz="4250" lang="en-US" spc="-20"/>
              <a:t>p</a:t>
            </a:r>
            <a:r>
              <a:rPr b="0" dirty="0" sz="4250" lang="en-US" spc="-20"/>
              <a:t>r</a:t>
            </a:r>
            <a:r>
              <a:rPr b="0" dirty="0" sz="4250" lang="en-US" spc="-20"/>
              <a:t>ocess</a:t>
            </a:r>
            <a:r>
              <a:rPr b="0" dirty="0" sz="4250" lang="en-US" spc="-20"/>
              <a:t> game </a:t>
            </a:r>
            <a:r>
              <a:rPr b="0" dirty="0" sz="4250" lang="en-US" spc="-20"/>
              <a:t>l</a:t>
            </a:r>
            <a:r>
              <a:rPr b="0" dirty="0" sz="4250" lang="en-US" spc="-20"/>
              <a:t>o</a:t>
            </a:r>
            <a:r>
              <a:rPr b="0" dirty="0" sz="4250" lang="en-US" spc="-20"/>
              <a:t>g</a:t>
            </a:r>
            <a:r>
              <a:rPr b="0" dirty="0" sz="4250" lang="en-US" spc="-20"/>
              <a:t>i</a:t>
            </a:r>
            <a:r>
              <a:rPr b="0" dirty="0" sz="4250" lang="en-US" spc="-20"/>
              <a:t>c</a:t>
            </a:r>
            <a:r>
              <a:rPr b="0" dirty="0" sz="4250" lang="en-US" spc="-20"/>
              <a:t>,</a:t>
            </a:r>
            <a:r>
              <a:rPr b="0" dirty="0" sz="4250" lang="en-US" spc="-20"/>
              <a:t> and </a:t>
            </a:r>
            <a:br>
              <a:rPr b="0" dirty="0" sz="4250" lang="en-US" spc="-20"/>
            </a:br>
            <a:r>
              <a:rPr b="0" dirty="0" sz="4250" lang="en-US" spc="-20"/>
              <a:t>u</a:t>
            </a:r>
            <a:r>
              <a:rPr b="0" dirty="0" sz="4250" lang="en-US" spc="-20"/>
              <a:t>s</a:t>
            </a:r>
            <a:r>
              <a:rPr b="0" dirty="0" sz="4250" lang="en-US" spc="-20"/>
              <a:t>e</a:t>
            </a:r>
            <a:r>
              <a:rPr b="0" dirty="0" sz="4250" lang="en-US" spc="-20"/>
              <a:t>r</a:t>
            </a:r>
            <a:r>
              <a:rPr b="0" dirty="0" sz="4250" lang="en-US" spc="-20"/>
              <a:t> </a:t>
            </a:r>
            <a:r>
              <a:rPr b="0" dirty="0" sz="4250" lang="en-US" spc="-20"/>
              <a:t>e</a:t>
            </a:r>
            <a:r>
              <a:rPr b="0" dirty="0" sz="4250" lang="en-US" spc="-20"/>
              <a:t>perience </a:t>
            </a:r>
            <a:r>
              <a:rPr b="0" dirty="0" sz="4250" lang="en-US" spc="-20"/>
              <a:t>b</a:t>
            </a:r>
            <a:r>
              <a:rPr b="0" dirty="0" sz="4250" lang="en-US" spc="-20"/>
              <a:t>r</a:t>
            </a:r>
            <a:r>
              <a:rPr b="0" dirty="0" sz="4250" lang="en-US" spc="-20"/>
              <a:t>e</a:t>
            </a:r>
            <a:r>
              <a:rPr b="0" dirty="0" sz="4250" lang="en-US" spc="-20"/>
              <a:t>a</a:t>
            </a:r>
            <a:r>
              <a:rPr b="0" dirty="0" sz="4250" lang="en-US" spc="-20"/>
              <a:t>k</a:t>
            </a:r>
            <a:r>
              <a:rPr b="0" dirty="0" sz="4250" lang="en-US" spc="-20"/>
              <a:t>down</a:t>
            </a:r>
            <a:r>
              <a:rPr b="0" dirty="0" sz="4250" lang="en-US" spc="-20"/>
              <a:t>.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534640" cy="362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lang="en-US" spc="-10"/>
              <a:t>A</a:t>
            </a:r>
            <a:r>
              <a:rPr dirty="0" sz="3200" spc="-10"/>
              <a:t>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4400" lang="en-US" spc="5"/>
              <a:t>1</a:t>
            </a:r>
            <a:r>
              <a:rPr dirty="0" sz="4400" lang="en-US" spc="5"/>
              <a:t>.</a:t>
            </a:r>
            <a:r>
              <a:rPr b="0" dirty="0" sz="4400" lang="en-US" spc="5"/>
              <a:t>g</a:t>
            </a:r>
            <a:r>
              <a:rPr b="0" dirty="0" sz="4400" lang="en-US" spc="5"/>
              <a:t>a</a:t>
            </a:r>
            <a:r>
              <a:rPr b="0" dirty="0" sz="4400" lang="en-US" spc="5"/>
              <a:t>m</a:t>
            </a:r>
            <a:r>
              <a:rPr b="0" dirty="0" sz="4400" lang="en-US" spc="5"/>
              <a:t>e</a:t>
            </a:r>
            <a:r>
              <a:rPr b="0" dirty="0" sz="4400" lang="en-US" spc="5"/>
              <a:t> </a:t>
            </a:r>
            <a:r>
              <a:rPr b="0" dirty="0" sz="4400" lang="en-US" spc="5"/>
              <a:t>d</a:t>
            </a:r>
            <a:r>
              <a:rPr b="0" dirty="0" sz="4400" lang="en-US" spc="5"/>
              <a:t>e</a:t>
            </a:r>
            <a:r>
              <a:rPr b="0" dirty="0" sz="4400" lang="en-US" spc="5"/>
              <a:t>v</a:t>
            </a:r>
            <a:r>
              <a:rPr b="0" dirty="0" sz="4400" lang="en-US" spc="5"/>
              <a:t>e</a:t>
            </a:r>
            <a:r>
              <a:rPr b="0" dirty="0" sz="4400" lang="en-US" spc="5"/>
              <a:t>lopment </a:t>
            </a:r>
            <a:r>
              <a:rPr b="0" dirty="0" sz="4400" lang="en-US" spc="5"/>
              <a:t>s</a:t>
            </a:r>
            <a:r>
              <a:rPr b="0" dirty="0" sz="4400" lang="en-US" spc="5"/>
              <a:t>t</a:t>
            </a:r>
            <a:r>
              <a:rPr b="0" dirty="0" sz="4400" lang="en-US" spc="5"/>
              <a:t>u</a:t>
            </a:r>
            <a:r>
              <a:rPr b="0" dirty="0" sz="4400" lang="en-US" spc="5"/>
              <a:t>d</a:t>
            </a:r>
            <a:r>
              <a:rPr b="0" dirty="0" sz="4400" lang="en-US" spc="5"/>
              <a:t>e</a:t>
            </a:r>
            <a:r>
              <a:rPr b="0" dirty="0" sz="4400" lang="en-US" spc="5"/>
              <a:t>nts </a:t>
            </a:r>
            <a:r>
              <a:rPr b="0" dirty="0" sz="4400" lang="en-US" spc="5"/>
              <a:t>and </a:t>
            </a:r>
            <a:r>
              <a:rPr b="0" dirty="0" sz="4400" lang="en-US" spc="5"/>
              <a:t>i</a:t>
            </a:r>
            <a:r>
              <a:rPr b="0" dirty="0" sz="4400" lang="en-US" spc="5"/>
              <a:t>n</a:t>
            </a:r>
            <a:r>
              <a:rPr b="0" dirty="0" sz="4400" lang="en-US" spc="5"/>
              <a:t>d</a:t>
            </a:r>
            <a:r>
              <a:rPr b="0" dirty="0" sz="4400" lang="en-US" spc="5"/>
              <a:t>i</a:t>
            </a:r>
            <a:r>
              <a:rPr b="0" dirty="0" sz="4400" lang="en-US" spc="5"/>
              <a:t>e</a:t>
            </a:r>
            <a:br>
              <a:rPr b="0" dirty="0" sz="4400" lang="en-US" spc="5"/>
            </a:br>
            <a:r>
              <a:rPr b="0" dirty="0" sz="4400" lang="en-US" spc="5"/>
              <a:t>d</a:t>
            </a:r>
            <a:r>
              <a:rPr b="0" dirty="0" sz="4400" lang="en-US" spc="5"/>
              <a:t>e</a:t>
            </a:r>
            <a:r>
              <a:rPr b="0" dirty="0" sz="4400" lang="en-US" spc="5"/>
              <a:t>v</a:t>
            </a:r>
            <a:r>
              <a:rPr b="0" dirty="0" sz="4400" lang="en-US" spc="5"/>
              <a:t>e</a:t>
            </a:r>
            <a:r>
              <a:rPr b="0" dirty="0" sz="4400" lang="en-US" spc="5"/>
              <a:t>lopers</a:t>
            </a:r>
            <a:r>
              <a:rPr b="0" dirty="0" sz="4400" lang="en-US" spc="5"/>
              <a:t>.</a:t>
            </a:r>
            <a:br>
              <a:rPr b="0" dirty="0" sz="4400" lang="en-US" spc="5"/>
            </a:br>
            <a:r>
              <a:rPr b="1" dirty="0" sz="4400" lang="en-US" spc="5"/>
              <a:t>2</a:t>
            </a:r>
            <a:r>
              <a:rPr b="1" dirty="0" sz="4400" lang="en-US" spc="5"/>
              <a:t>.</a:t>
            </a:r>
            <a:r>
              <a:rPr b="0" dirty="0" sz="4400" lang="en-US" spc="5"/>
              <a:t>g</a:t>
            </a:r>
            <a:r>
              <a:rPr b="0" dirty="0" sz="4400" lang="en-US" spc="5"/>
              <a:t>a</a:t>
            </a:r>
            <a:r>
              <a:rPr b="0" dirty="0" sz="4400" lang="en-US" spc="5"/>
              <a:t>m</a:t>
            </a:r>
            <a:r>
              <a:rPr b="0" dirty="0" sz="4400" lang="en-US" spc="5"/>
              <a:t>e</a:t>
            </a:r>
            <a:r>
              <a:rPr b="0" dirty="0" sz="4400" lang="en-US" spc="5"/>
              <a:t> </a:t>
            </a:r>
            <a:r>
              <a:rPr b="0" dirty="0" sz="4400" lang="en-US" spc="5"/>
              <a:t>s</a:t>
            </a:r>
            <a:r>
              <a:rPr b="0" dirty="0" sz="4400" lang="en-US" spc="5"/>
              <a:t>t</a:t>
            </a:r>
            <a:r>
              <a:rPr b="0" dirty="0" sz="4400" lang="en-US" spc="5"/>
              <a:t>u</a:t>
            </a:r>
            <a:r>
              <a:rPr b="0" dirty="0" sz="4400" lang="en-US" spc="5"/>
              <a:t>d</a:t>
            </a:r>
            <a:r>
              <a:rPr b="0" dirty="0" sz="4400" lang="en-US" spc="5"/>
              <a:t>i</a:t>
            </a:r>
            <a:r>
              <a:rPr b="0" dirty="0" sz="4400" lang="en-US" spc="5"/>
              <a:t>o</a:t>
            </a:r>
            <a:r>
              <a:rPr b="0" dirty="0" sz="4400" lang="en-US" spc="5"/>
              <a:t>s </a:t>
            </a:r>
            <a:r>
              <a:rPr b="0" dirty="0" sz="4400" lang="en-US" spc="5"/>
              <a:t>and </a:t>
            </a:r>
            <a:r>
              <a:rPr b="0" dirty="0" sz="4400" lang="en-US" spc="5"/>
              <a:t>r</a:t>
            </a:r>
            <a:r>
              <a:rPr b="0" dirty="0" sz="4400" lang="en-US" spc="5"/>
              <a:t>e</a:t>
            </a:r>
            <a:r>
              <a:rPr b="0" dirty="0" sz="4400" lang="en-US" spc="5"/>
              <a:t>c</a:t>
            </a:r>
            <a:r>
              <a:rPr b="0" dirty="0" sz="4400" lang="en-US" spc="5"/>
              <a:t>r</a:t>
            </a:r>
            <a:r>
              <a:rPr b="0" dirty="0" sz="4400" lang="en-US" spc="5"/>
              <a:t>u</a:t>
            </a:r>
            <a:r>
              <a:rPr b="0" dirty="0" sz="4400" lang="en-US" spc="5"/>
              <a:t>i</a:t>
            </a:r>
            <a:r>
              <a:rPr b="0" dirty="0" sz="4400" lang="en-US" spc="5"/>
              <a:t>t</a:t>
            </a:r>
            <a:r>
              <a:rPr b="0" dirty="0" sz="4400" lang="en-US" spc="5"/>
              <a:t>e</a:t>
            </a:r>
            <a:r>
              <a:rPr b="0" dirty="0" sz="4400" lang="en-US" spc="5"/>
              <a:t>r</a:t>
            </a:r>
            <a:r>
              <a:rPr b="0" dirty="0" sz="4400" lang="en-US" spc="5"/>
              <a:t>s</a:t>
            </a:r>
            <a:r>
              <a:rPr b="0" dirty="0" sz="4400" lang="en-US" spc="5"/>
              <a:t> l</a:t>
            </a:r>
            <a:r>
              <a:rPr b="0" dirty="0" sz="4400" lang="en-US" spc="5"/>
              <a:t>o</a:t>
            </a:r>
            <a:r>
              <a:rPr b="0" dirty="0" sz="4400" lang="en-US" spc="5"/>
              <a:t>o</a:t>
            </a:r>
            <a:r>
              <a:rPr b="0" dirty="0" sz="4400" lang="en-US" spc="5"/>
              <a:t>k</a:t>
            </a:r>
            <a:r>
              <a:rPr b="0" dirty="0" sz="4400" lang="en-US" spc="5"/>
              <a:t>ing</a:t>
            </a:r>
            <a:r>
              <a:rPr b="0" dirty="0" sz="4400" lang="en-US" spc="5"/>
              <a:t> </a:t>
            </a:r>
            <a:r>
              <a:rPr b="0" dirty="0" sz="4400" lang="en-US" spc="5"/>
              <a:t>for </a:t>
            </a:r>
            <a:br>
              <a:rPr b="0" dirty="0" sz="4400" lang="en-US" spc="5"/>
            </a:br>
            <a:r>
              <a:rPr b="0" dirty="0" sz="4400" lang="en-US" spc="5"/>
              <a:t>F</a:t>
            </a:r>
            <a:r>
              <a:rPr b="0" dirty="0" sz="4400" lang="en-US" spc="5"/>
              <a:t>r</a:t>
            </a:r>
            <a:r>
              <a:rPr b="0" dirty="0" sz="4400" lang="en-US" spc="5"/>
              <a:t>e</a:t>
            </a:r>
            <a:r>
              <a:rPr b="0" dirty="0" sz="4400" lang="en-US" spc="5"/>
              <a:t>s</a:t>
            </a:r>
            <a:r>
              <a:rPr b="0" dirty="0" sz="4400" lang="en-US" spc="5"/>
              <a:t>h </a:t>
            </a:r>
            <a:r>
              <a:rPr b="0" dirty="0" sz="4400" lang="en-US" spc="5"/>
              <a:t>t</a:t>
            </a:r>
            <a:r>
              <a:rPr b="0" dirty="0" sz="4400" lang="en-US" spc="5"/>
              <a:t>a</a:t>
            </a:r>
            <a:r>
              <a:rPr b="0" dirty="0" sz="4400" lang="en-US" spc="5"/>
              <a:t>l</a:t>
            </a:r>
            <a:r>
              <a:rPr b="0" dirty="0" sz="4400" lang="en-US" spc="5"/>
              <a:t>ent </a:t>
            </a:r>
            <a:r>
              <a:rPr b="0" dirty="0" sz="4400" lang="en-US" spc="5"/>
              <a:t>.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921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4400" lang="en-US" spc="10"/>
              <a:t>1</a:t>
            </a:r>
            <a:r>
              <a:rPr dirty="0" sz="4400" lang="en-US" spc="10"/>
              <a:t>.</a:t>
            </a:r>
            <a:r>
              <a:rPr b="0" dirty="0" sz="4400" lang="en-US" spc="10"/>
              <a:t>g</a:t>
            </a:r>
            <a:r>
              <a:rPr b="0" dirty="0" sz="4400" lang="en-US" spc="10"/>
              <a:t>a</a:t>
            </a:r>
            <a:r>
              <a:rPr b="0" dirty="0" sz="4400" lang="en-US" spc="10"/>
              <a:t>m</a:t>
            </a:r>
            <a:r>
              <a:rPr b="0" dirty="0" sz="4400" lang="en-US" spc="10"/>
              <a:t>e</a:t>
            </a:r>
            <a:r>
              <a:rPr b="0" dirty="0" sz="4400" lang="en-US" spc="10"/>
              <a:t> </a:t>
            </a:r>
            <a:r>
              <a:rPr b="0" dirty="0" sz="4400" lang="en-US" spc="10"/>
              <a:t>e</a:t>
            </a:r>
            <a:r>
              <a:rPr b="0" dirty="0" sz="4400" lang="en-US" spc="10"/>
              <a:t>n</a:t>
            </a:r>
            <a:r>
              <a:rPr b="0" dirty="0" sz="4400" lang="en-US" spc="10"/>
              <a:t>g</a:t>
            </a:r>
            <a:r>
              <a:rPr b="0" dirty="0" sz="4400" lang="en-US" spc="10"/>
              <a:t>i</a:t>
            </a:r>
            <a:r>
              <a:rPr b="0" dirty="0" sz="4400" lang="en-US" spc="10"/>
              <a:t>n</a:t>
            </a:r>
            <a:r>
              <a:rPr b="0" dirty="0" sz="4400" lang="en-US" spc="10"/>
              <a:t>e</a:t>
            </a:r>
            <a:r>
              <a:rPr b="0" dirty="0" sz="4400" lang="en-US" spc="10"/>
              <a:t>s</a:t>
            </a:r>
            <a:r>
              <a:rPr b="0" dirty="0" sz="4400" lang="en-US" spc="10"/>
              <a:t>:</a:t>
            </a:r>
            <a:r>
              <a:rPr b="0" dirty="0" sz="4400" lang="en-US" spc="10"/>
              <a:t>u</a:t>
            </a:r>
            <a:r>
              <a:rPr b="0" dirty="0" sz="4400" lang="en-US" spc="10"/>
              <a:t>n</a:t>
            </a:r>
            <a:r>
              <a:rPr b="0" dirty="0" sz="4400" lang="en-US" spc="10"/>
              <a:t>i</a:t>
            </a:r>
            <a:r>
              <a:rPr b="0" dirty="0" sz="4400" lang="en-US" spc="10"/>
              <a:t>t</a:t>
            </a:r>
            <a:r>
              <a:rPr b="0" dirty="0" sz="4400" lang="en-US" spc="10"/>
              <a:t>y</a:t>
            </a:r>
            <a:r>
              <a:rPr b="0" dirty="0" sz="4400" lang="en-US" spc="10"/>
              <a:t>/</a:t>
            </a:r>
            <a:r>
              <a:rPr b="0" dirty="0" sz="4400" lang="en-US" spc="10"/>
              <a:t>g</a:t>
            </a:r>
            <a:r>
              <a:rPr b="0" dirty="0" sz="4400" lang="en-US" spc="10"/>
              <a:t>o</a:t>
            </a:r>
            <a:r>
              <a:rPr b="0" dirty="0" sz="4400" lang="en-US" spc="10"/>
              <a:t>d</a:t>
            </a:r>
            <a:r>
              <a:rPr b="0" dirty="0" sz="4400" lang="en-US" spc="10"/>
              <a:t>o</a:t>
            </a:r>
            <a:r>
              <a:rPr b="0" dirty="0" sz="4400" lang="en-US" spc="10"/>
              <a:t>t</a:t>
            </a:r>
            <a:r>
              <a:rPr b="0" dirty="0" sz="4400" lang="en-US" spc="10"/>
              <a:t>/</a:t>
            </a:r>
            <a:r>
              <a:rPr b="0" dirty="0" sz="4400" lang="en-US" spc="10"/>
              <a:t>c</a:t>
            </a:r>
            <a:r>
              <a:rPr b="0" dirty="0" sz="4400" lang="en-US" spc="10"/>
              <a:t>o</a:t>
            </a:r>
            <a:r>
              <a:rPr b="0" dirty="0" sz="4400" lang="en-US" spc="10"/>
              <a:t>n</a:t>
            </a:r>
            <a:r>
              <a:rPr b="0" dirty="0" sz="4400" lang="en-US" spc="10"/>
              <a:t>s</a:t>
            </a:r>
            <a:r>
              <a:rPr b="0" dirty="0" sz="4400" lang="en-US" spc="10"/>
              <a:t>t</a:t>
            </a:r>
            <a:r>
              <a:rPr b="0" dirty="0" sz="4400" lang="en-US" spc="10"/>
              <a:t>r</a:t>
            </a:r>
            <a:r>
              <a:rPr b="0" dirty="0" sz="4400" lang="en-US" spc="10"/>
              <a:t>u</a:t>
            </a:r>
            <a:r>
              <a:rPr b="0" dirty="0" sz="4400" lang="en-US" spc="10"/>
              <a:t>c</a:t>
            </a:r>
            <a:r>
              <a:rPr b="0" dirty="0" sz="4400" lang="en-US" spc="10"/>
              <a:t>t</a:t>
            </a:r>
            <a:r>
              <a:rPr b="0" dirty="0" sz="4400" lang="en-US" spc="10"/>
              <a:t>.</a:t>
            </a:r>
            <a:br>
              <a:rPr b="0" dirty="0" sz="4400" lang="en-US" spc="10"/>
            </a:br>
            <a:r>
              <a:rPr b="1" dirty="0" sz="4400" lang="en-US" spc="10"/>
              <a:t>2</a:t>
            </a:r>
            <a:r>
              <a:rPr b="1" dirty="0" sz="4400" lang="en-US" spc="10"/>
              <a:t>.</a:t>
            </a:r>
            <a:r>
              <a:rPr b="0" dirty="0" sz="4400" lang="en-US" spc="10"/>
              <a:t>w</a:t>
            </a:r>
            <a:r>
              <a:rPr b="0" dirty="0" sz="4400" lang="en-US" spc="10"/>
              <a:t>e</a:t>
            </a:r>
            <a:r>
              <a:rPr b="0" dirty="0" sz="4400" lang="en-US" spc="10"/>
              <a:t>b</a:t>
            </a:r>
            <a:r>
              <a:rPr b="0" dirty="0" sz="4400" lang="en-US" spc="10"/>
              <a:t> </a:t>
            </a:r>
            <a:r>
              <a:rPr b="0" dirty="0" sz="4400" lang="en-US" spc="10"/>
              <a:t>s</a:t>
            </a:r>
            <a:r>
              <a:rPr b="0" dirty="0" sz="4400" lang="en-US" spc="10"/>
              <a:t>t</a:t>
            </a:r>
            <a:r>
              <a:rPr b="0" dirty="0" sz="4400" lang="en-US" spc="10"/>
              <a:t>a</a:t>
            </a:r>
            <a:r>
              <a:rPr b="0" dirty="0" sz="4400" lang="en-US" spc="10"/>
              <a:t>c</a:t>
            </a:r>
            <a:r>
              <a:rPr b="0" dirty="0" sz="4400" lang="en-US" spc="10"/>
              <a:t>k</a:t>
            </a:r>
            <a:r>
              <a:rPr b="0" dirty="0" sz="4400" lang="en-US" spc="10"/>
              <a:t>:</a:t>
            </a:r>
            <a:r>
              <a:rPr b="0" dirty="0" sz="4400" lang="en-US" spc="10"/>
              <a:t> html</a:t>
            </a:r>
            <a:r>
              <a:rPr b="0" dirty="0" sz="4400" lang="en-US" spc="10"/>
              <a:t>,</a:t>
            </a:r>
            <a:r>
              <a:rPr b="0" dirty="0" sz="4400" lang="en-US" spc="10"/>
              <a:t>c</a:t>
            </a:r>
            <a:r>
              <a:rPr b="0" dirty="0" sz="4400" lang="en-US" spc="10"/>
              <a:t>s</a:t>
            </a:r>
            <a:r>
              <a:rPr b="0" dirty="0" sz="4400" lang="en-US" spc="10"/>
              <a:t>s</a:t>
            </a:r>
            <a:r>
              <a:rPr b="0" dirty="0" sz="4400" lang="en-US" spc="10"/>
              <a:t>,</a:t>
            </a:r>
            <a:r>
              <a:rPr b="0" dirty="0" sz="4400" lang="en-US" spc="10"/>
              <a:t> javascript </a:t>
            </a:r>
            <a:r>
              <a:rPr b="0" dirty="0" sz="4400" lang="en-US" spc="10"/>
              <a:t>f</a:t>
            </a:r>
            <a:r>
              <a:rPr b="0" dirty="0" sz="4400" lang="en-US" spc="10"/>
              <a:t>or </a:t>
            </a:r>
            <a:r>
              <a:rPr b="0" dirty="0" sz="4400" lang="en-US" spc="10"/>
              <a:t>the </a:t>
            </a:r>
            <a:r>
              <a:rPr b="0" dirty="0" sz="4400" lang="en-US" spc="10"/>
              <a:t>p</a:t>
            </a:r>
            <a:r>
              <a:rPr b="0" dirty="0" sz="4400" lang="en-US" spc="10"/>
              <a:t>o</a:t>
            </a:r>
            <a:r>
              <a:rPr b="0" dirty="0" sz="4400" lang="en-US" spc="10"/>
              <a:t>r</a:t>
            </a:r>
            <a:r>
              <a:rPr b="0" dirty="0" sz="4400" lang="en-US" spc="10"/>
              <a:t>t</a:t>
            </a:r>
            <a:r>
              <a:rPr b="0" dirty="0" sz="4400" lang="en-US" spc="10"/>
              <a:t>f</a:t>
            </a:r>
            <a:r>
              <a:rPr b="0" dirty="0" sz="4400" lang="en-US" spc="10"/>
              <a:t>olio </a:t>
            </a:r>
            <a:r>
              <a:rPr b="0" dirty="0" sz="4400" lang="en-US" spc="10"/>
              <a:t>s</a:t>
            </a:r>
            <a:r>
              <a:rPr b="0" dirty="0" sz="4400" lang="en-US" spc="10"/>
              <a:t>i</a:t>
            </a:r>
            <a:r>
              <a:rPr b="0" dirty="0" sz="4400" lang="en-US" spc="10"/>
              <a:t>t</a:t>
            </a:r>
            <a:r>
              <a:rPr b="0" dirty="0" sz="4400" lang="en-US" spc="10"/>
              <a:t>e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10213714" cy="29743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400" lang="en-US" spc="15">
                <a:latin typeface="Trebuchet MS"/>
                <a:cs typeface="Trebuchet MS"/>
              </a:rPr>
              <a:t>S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c</a:t>
            </a:r>
            <a:r>
              <a:rPr b="0" dirty="0" sz="4400" lang="en-US" spc="15">
                <a:latin typeface="Trebuchet MS"/>
                <a:cs typeface="Trebuchet MS"/>
              </a:rPr>
              <a:t>t</a:t>
            </a:r>
            <a:r>
              <a:rPr b="0" dirty="0" sz="4400" lang="en-US" spc="15">
                <a:latin typeface="Trebuchet MS"/>
                <a:cs typeface="Trebuchet MS"/>
              </a:rPr>
              <a:t>i</a:t>
            </a:r>
            <a:r>
              <a:rPr b="0" dirty="0" sz="4400" lang="en-US" spc="15">
                <a:latin typeface="Trebuchet MS"/>
                <a:cs typeface="Trebuchet MS"/>
              </a:rPr>
              <a:t>o</a:t>
            </a:r>
            <a:r>
              <a:rPr b="0" dirty="0" sz="4400" lang="en-US" spc="15">
                <a:latin typeface="Trebuchet MS"/>
                <a:cs typeface="Trebuchet MS"/>
              </a:rPr>
              <a:t>n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d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d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s</a:t>
            </a:r>
            <a:r>
              <a:rPr b="0" dirty="0" sz="4400" lang="en-US" spc="15">
                <a:latin typeface="Trebuchet MS"/>
                <a:cs typeface="Trebuchet MS"/>
              </a:rPr>
              <a:t>i</a:t>
            </a:r>
            <a:r>
              <a:rPr b="0" dirty="0" sz="4400" lang="en-US" spc="15">
                <a:latin typeface="Trebuchet MS"/>
                <a:cs typeface="Trebuchet MS"/>
              </a:rPr>
              <a:t>g</a:t>
            </a:r>
            <a:r>
              <a:rPr b="0" dirty="0" sz="4400" lang="en-US" spc="15">
                <a:latin typeface="Trebuchet MS"/>
                <a:cs typeface="Trebuchet MS"/>
              </a:rPr>
              <a:t>n </a:t>
            </a:r>
            <a:r>
              <a:rPr b="0" dirty="0" sz="4400" lang="en-US" spc="15">
                <a:latin typeface="Trebuchet MS"/>
                <a:cs typeface="Trebuchet MS"/>
              </a:rPr>
              <a:t>: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a</a:t>
            </a:r>
            <a:r>
              <a:rPr b="0" dirty="0" sz="4400" lang="en-US" spc="15">
                <a:latin typeface="Trebuchet MS"/>
                <a:cs typeface="Trebuchet MS"/>
              </a:rPr>
              <a:t>b</a:t>
            </a:r>
            <a:r>
              <a:rPr b="0" dirty="0" sz="4400" lang="en-US" spc="15">
                <a:latin typeface="Trebuchet MS"/>
                <a:cs typeface="Trebuchet MS"/>
              </a:rPr>
              <a:t>o</a:t>
            </a:r>
            <a:r>
              <a:rPr b="0" dirty="0" sz="4400" lang="en-US" spc="15">
                <a:latin typeface="Trebuchet MS"/>
                <a:cs typeface="Trebuchet MS"/>
              </a:rPr>
              <a:t>u</a:t>
            </a:r>
            <a:r>
              <a:rPr b="0" dirty="0" sz="4400" lang="en-US" spc="15">
                <a:latin typeface="Trebuchet MS"/>
                <a:cs typeface="Trebuchet MS"/>
              </a:rPr>
              <a:t>t </a:t>
            </a:r>
            <a:r>
              <a:rPr b="0" dirty="0" sz="4400" lang="en-US" spc="15">
                <a:latin typeface="Trebuchet MS"/>
                <a:cs typeface="Trebuchet MS"/>
              </a:rPr>
              <a:t>m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,</a:t>
            </a:r>
            <a:r>
              <a:rPr b="0" dirty="0" sz="4400" lang="en-US" spc="15">
                <a:latin typeface="Trebuchet MS"/>
                <a:cs typeface="Trebuchet MS"/>
              </a:rPr>
              <a:t> game </a:t>
            </a:r>
            <a:r>
              <a:rPr b="0" dirty="0" sz="4400" lang="en-US" spc="15">
                <a:latin typeface="Trebuchet MS"/>
                <a:cs typeface="Trebuchet MS"/>
              </a:rPr>
              <a:t>p</a:t>
            </a:r>
            <a:r>
              <a:rPr b="0" dirty="0" sz="4400" lang="en-US" spc="15">
                <a:latin typeface="Trebuchet MS"/>
                <a:cs typeface="Trebuchet MS"/>
              </a:rPr>
              <a:t>r</a:t>
            </a:r>
            <a:r>
              <a:rPr b="0" dirty="0" sz="4400" lang="en-US" spc="15">
                <a:latin typeface="Trebuchet MS"/>
                <a:cs typeface="Trebuchet MS"/>
              </a:rPr>
              <a:t>o</a:t>
            </a:r>
            <a:r>
              <a:rPr b="0" dirty="0" sz="4400" lang="en-US" spc="15">
                <a:latin typeface="Trebuchet MS"/>
                <a:cs typeface="Trebuchet MS"/>
              </a:rPr>
              <a:t>j</a:t>
            </a:r>
            <a:r>
              <a:rPr b="0" dirty="0" sz="4400" lang="en-US" spc="15">
                <a:latin typeface="Trebuchet MS"/>
                <a:cs typeface="Trebuchet MS"/>
              </a:rPr>
              <a:t>ect</a:t>
            </a:r>
            <a:r>
              <a:rPr b="0" dirty="0" sz="4400" lang="en-US" spc="15">
                <a:latin typeface="Trebuchet MS"/>
                <a:cs typeface="Trebuchet MS"/>
              </a:rPr>
              <a:t>s</a:t>
            </a:r>
            <a:r>
              <a:rPr b="0" dirty="0" sz="4400" lang="en-US" spc="15">
                <a:latin typeface="Trebuchet MS"/>
                <a:cs typeface="Trebuchet MS"/>
              </a:rPr>
              <a:t>,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 </a:t>
            </a:r>
            <a:r>
              <a:rPr b="0" dirty="0" sz="4400" lang="en-US" spc="15">
                <a:latin typeface="Trebuchet MS"/>
                <a:cs typeface="Trebuchet MS"/>
              </a:rPr>
              <a:t>d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v</a:t>
            </a:r>
            <a:r>
              <a:rPr b="0" dirty="0" sz="4400" lang="en-US" spc="15">
                <a:latin typeface="Trebuchet MS"/>
                <a:cs typeface="Trebuchet MS"/>
              </a:rPr>
              <a:t>e</a:t>
            </a:r>
            <a:r>
              <a:rPr b="0" dirty="0" sz="4400" lang="en-US" spc="15">
                <a:latin typeface="Trebuchet MS"/>
                <a:cs typeface="Trebuchet MS"/>
              </a:rPr>
              <a:t>lopment </a:t>
            </a:r>
            <a:r>
              <a:rPr b="0" dirty="0" sz="4400" lang="en-US" spc="15">
                <a:latin typeface="Trebuchet MS"/>
                <a:cs typeface="Trebuchet MS"/>
              </a:rPr>
              <a:t>p</a:t>
            </a:r>
            <a:r>
              <a:rPr b="0" dirty="0" sz="4400" lang="en-US" spc="15">
                <a:latin typeface="Trebuchet MS"/>
                <a:cs typeface="Trebuchet MS"/>
              </a:rPr>
              <a:t>r</a:t>
            </a:r>
            <a:r>
              <a:rPr b="0" dirty="0" sz="4400" lang="en-US" spc="15">
                <a:latin typeface="Trebuchet MS"/>
                <a:cs typeface="Trebuchet MS"/>
              </a:rPr>
              <a:t>ocess</a:t>
            </a:r>
            <a:r>
              <a:rPr b="0" dirty="0" sz="4400" lang="en-US" spc="15">
                <a:latin typeface="Trebuchet MS"/>
                <a:cs typeface="Trebuchet MS"/>
              </a:rPr>
              <a:t>.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lang="en-US">
                <a:latin typeface="Trebuchet MS"/>
                <a:cs typeface="Trebuchet MS"/>
              </a:rPr>
              <a:t> </a:t>
            </a:r>
            <a:r>
              <a:rPr dirty="0" sz="4000" lang="en-US">
                <a:latin typeface="Trebuchet MS"/>
                <a:cs typeface="Trebuchet MS"/>
              </a:rPr>
              <a:t> </a:t>
            </a:r>
            <a:r>
              <a:rPr dirty="0" sz="4000" lang="en-US">
                <a:latin typeface="Trebuchet MS"/>
                <a:cs typeface="Trebuchet MS"/>
              </a:rPr>
              <a:t>I</a:t>
            </a:r>
            <a:r>
              <a:rPr dirty="0" sz="4000" lang="en-US">
                <a:latin typeface="Trebuchet MS"/>
                <a:cs typeface="Trebuchet MS"/>
              </a:rPr>
              <a:t>n</a:t>
            </a:r>
            <a:r>
              <a:rPr dirty="0" sz="4000" lang="en-US">
                <a:latin typeface="Trebuchet MS"/>
                <a:cs typeface="Trebuchet MS"/>
              </a:rPr>
              <a:t>t</a:t>
            </a:r>
            <a:r>
              <a:rPr dirty="0" sz="4000" lang="en-US">
                <a:latin typeface="Trebuchet MS"/>
                <a:cs typeface="Trebuchet MS"/>
              </a:rPr>
              <a:t>e</a:t>
            </a:r>
            <a:r>
              <a:rPr dirty="0" sz="4000" lang="en-US">
                <a:latin typeface="Trebuchet MS"/>
                <a:cs typeface="Trebuchet MS"/>
              </a:rPr>
              <a:t>r</a:t>
            </a:r>
            <a:r>
              <a:rPr dirty="0" sz="4000" lang="en-US">
                <a:latin typeface="Trebuchet MS"/>
                <a:cs typeface="Trebuchet MS"/>
              </a:rPr>
              <a:t>a</a:t>
            </a:r>
            <a:r>
              <a:rPr dirty="0" sz="4000" lang="en-US">
                <a:latin typeface="Trebuchet MS"/>
                <a:cs typeface="Trebuchet MS"/>
              </a:rPr>
              <a:t>ctive </a:t>
            </a:r>
            <a:r>
              <a:rPr dirty="0" sz="4000" lang="en-US">
                <a:latin typeface="Trebuchet MS"/>
                <a:cs typeface="Trebuchet MS"/>
              </a:rPr>
              <a:t>g</a:t>
            </a:r>
            <a:r>
              <a:rPr dirty="0" sz="4000" lang="en-US">
                <a:latin typeface="Trebuchet MS"/>
                <a:cs typeface="Trebuchet MS"/>
              </a:rPr>
              <a:t>a</a:t>
            </a:r>
            <a:r>
              <a:rPr dirty="0" sz="4000" lang="en-US">
                <a:latin typeface="Trebuchet MS"/>
                <a:cs typeface="Trebuchet MS"/>
              </a:rPr>
              <a:t>m</a:t>
            </a:r>
            <a:r>
              <a:rPr dirty="0" sz="4000" lang="en-US">
                <a:latin typeface="Trebuchet MS"/>
                <a:cs typeface="Trebuchet MS"/>
              </a:rPr>
              <a:t>e</a:t>
            </a:r>
            <a:r>
              <a:rPr dirty="0" sz="4000" lang="en-US">
                <a:latin typeface="Trebuchet MS"/>
                <a:cs typeface="Trebuchet MS"/>
              </a:rPr>
              <a:t>s </a:t>
            </a:r>
            <a:r>
              <a:rPr dirty="0" sz="4000" lang="en-US">
                <a:latin typeface="Trebuchet MS"/>
                <a:cs typeface="Trebuchet MS"/>
              </a:rPr>
              <a:t>t</a:t>
            </a:r>
            <a:r>
              <a:rPr dirty="0" sz="4000" lang="en-US">
                <a:latin typeface="Trebuchet MS"/>
                <a:cs typeface="Trebuchet MS"/>
              </a:rPr>
              <a:t>h</a:t>
            </a:r>
            <a:r>
              <a:rPr dirty="0" sz="4000" lang="en-US">
                <a:latin typeface="Trebuchet MS"/>
                <a:cs typeface="Trebuchet MS"/>
              </a:rPr>
              <a:t>u</a:t>
            </a:r>
            <a:r>
              <a:rPr dirty="0" sz="4000" lang="en-US">
                <a:latin typeface="Trebuchet MS"/>
                <a:cs typeface="Trebuchet MS"/>
              </a:rPr>
              <a:t>m</a:t>
            </a:r>
            <a:r>
              <a:rPr dirty="0" sz="4000" lang="en-US">
                <a:latin typeface="Trebuchet MS"/>
                <a:cs typeface="Trebuchet MS"/>
              </a:rPr>
              <a:t>b</a:t>
            </a:r>
            <a:r>
              <a:rPr dirty="0" sz="4000" lang="en-US">
                <a:latin typeface="Trebuchet MS"/>
                <a:cs typeface="Trebuchet MS"/>
              </a:rPr>
              <a:t>nail</a:t>
            </a:r>
            <a:r>
              <a:rPr dirty="0" sz="4000" lang="en-US">
                <a:latin typeface="Trebuchet MS"/>
                <a:cs typeface="Trebuchet MS"/>
              </a:rPr>
              <a:t>s</a:t>
            </a:r>
            <a:r>
              <a:rPr dirty="0" sz="4000" lang="en-US">
                <a:latin typeface="Trebuchet MS"/>
                <a:cs typeface="Trebuchet MS"/>
              </a:rPr>
              <a:t> </a:t>
            </a:r>
            <a:r>
              <a:rPr dirty="0" sz="4000" lang="en-US">
                <a:latin typeface="Trebuchet MS"/>
                <a:cs typeface="Trebuchet MS"/>
              </a:rPr>
              <a:t>w</a:t>
            </a:r>
            <a:r>
              <a:rPr dirty="0" sz="4000" lang="en-US">
                <a:latin typeface="Trebuchet MS"/>
                <a:cs typeface="Trebuchet MS"/>
              </a:rPr>
              <a:t>th </a:t>
            </a:r>
            <a:r>
              <a:rPr dirty="0" sz="4000" lang="en-US">
                <a:latin typeface="Trebuchet MS"/>
                <a:cs typeface="Trebuchet MS"/>
              </a:rPr>
              <a:t>h</a:t>
            </a:r>
            <a:r>
              <a:rPr dirty="0" sz="4000" lang="en-US">
                <a:latin typeface="Trebuchet MS"/>
                <a:cs typeface="Trebuchet MS"/>
              </a:rPr>
              <a:t>o</a:t>
            </a:r>
            <a:r>
              <a:rPr dirty="0" sz="4000" lang="en-US">
                <a:latin typeface="Trebuchet MS"/>
                <a:cs typeface="Trebuchet MS"/>
              </a:rPr>
              <a:t>v</a:t>
            </a:r>
            <a:r>
              <a:rPr dirty="0" sz="4000" lang="en-US">
                <a:latin typeface="Trebuchet MS"/>
                <a:cs typeface="Trebuchet MS"/>
              </a:rPr>
              <a:t>e</a:t>
            </a:r>
            <a:r>
              <a:rPr dirty="0" sz="4000" lang="en-US">
                <a:latin typeface="Trebuchet MS"/>
                <a:cs typeface="Trebuchet MS"/>
              </a:rPr>
              <a:t>r</a:t>
            </a:r>
            <a:r>
              <a:rPr dirty="0" sz="4000" lang="en-US">
                <a:latin typeface="Trebuchet MS"/>
                <a:cs typeface="Trebuchet MS"/>
              </a:rPr>
              <a:t> </a:t>
            </a:r>
            <a:r>
              <a:rPr dirty="0" sz="4000" lang="en-US">
                <a:latin typeface="Trebuchet MS"/>
                <a:cs typeface="Trebuchet MS"/>
              </a:rPr>
              <a:t>e</a:t>
            </a:r>
            <a:r>
              <a:rPr dirty="0" sz="4000" lang="en-US">
                <a:latin typeface="Trebuchet MS"/>
                <a:cs typeface="Trebuchet MS"/>
              </a:rPr>
              <a:t>f</a:t>
            </a:r>
            <a:r>
              <a:rPr dirty="0" sz="4000" lang="en-US">
                <a:latin typeface="Trebuchet MS"/>
                <a:cs typeface="Trebuchet MS"/>
              </a:rPr>
              <a:t>f</a:t>
            </a:r>
            <a:r>
              <a:rPr dirty="0" sz="4000" lang="en-US">
                <a:latin typeface="Trebuchet MS"/>
                <a:cs typeface="Trebuchet MS"/>
              </a:rPr>
              <a:t>e</a:t>
            </a:r>
            <a:r>
              <a:rPr dirty="0" sz="4000" lang="en-US">
                <a:latin typeface="Trebuchet MS"/>
                <a:cs typeface="Trebuchet MS"/>
              </a:rPr>
              <a:t>c</a:t>
            </a:r>
            <a:r>
              <a:rPr dirty="0" sz="4000" lang="en-US">
                <a:latin typeface="Trebuchet MS"/>
                <a:cs typeface="Trebuchet MS"/>
              </a:rPr>
              <a:t>t</a:t>
            </a:r>
            <a:r>
              <a:rPr dirty="0" sz="4000" lang="en-US">
                <a:latin typeface="Trebuchet MS"/>
                <a:cs typeface="Trebuchet MS"/>
              </a:rPr>
              <a:t>s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020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altLang="en-US" b="0" dirty="0" lang="en-US"/>
              <a:t> </a:t>
            </a:r>
            <a:r>
              <a:rPr altLang="en-US" b="0" dirty="0" lang="en-US"/>
              <a:t>e</a:t>
            </a:r>
            <a:r>
              <a:rPr altLang="en-US" b="0" dirty="0" lang="en-US"/>
              <a:t>m</a:t>
            </a:r>
            <a:r>
              <a:rPr altLang="en-US" b="0" dirty="0" lang="en-US"/>
              <a:t>b</a:t>
            </a:r>
            <a:r>
              <a:rPr altLang="en-US" b="0" dirty="0" lang="en-US"/>
              <a:t>e</a:t>
            </a:r>
            <a:r>
              <a:rPr altLang="en-US" b="0" dirty="0" lang="en-US"/>
              <a:t>dded </a:t>
            </a:r>
            <a:r>
              <a:rPr altLang="en-US" b="0" dirty="0" lang="en-US"/>
              <a:t>g</a:t>
            </a:r>
            <a:r>
              <a:rPr altLang="en-US" b="0" dirty="0" lang="en-US"/>
              <a:t>a</a:t>
            </a:r>
            <a:r>
              <a:rPr altLang="en-US" b="0" dirty="0" lang="en-US"/>
              <a:t>m</a:t>
            </a:r>
            <a:r>
              <a:rPr altLang="en-US" b="0" dirty="0" lang="en-US"/>
              <a:t>e</a:t>
            </a:r>
            <a:r>
              <a:rPr altLang="en-US" b="0" dirty="0" lang="en-US"/>
              <a:t>p</a:t>
            </a:r>
            <a:r>
              <a:rPr altLang="en-US" b="0" dirty="0" lang="en-US"/>
              <a:t>l</a:t>
            </a:r>
            <a:r>
              <a:rPr altLang="en-US" b="0" dirty="0" lang="en-US"/>
              <a:t>ay </a:t>
            </a:r>
            <a:r>
              <a:rPr altLang="en-US" b="0" dirty="0" lang="en-US"/>
              <a:t>v</a:t>
            </a:r>
            <a:r>
              <a:rPr altLang="en-US" b="0" dirty="0" lang="en-US"/>
              <a:t>i</a:t>
            </a:r>
            <a:r>
              <a:rPr altLang="en-US" b="0" dirty="0" lang="en-US"/>
              <a:t>d</a:t>
            </a:r>
            <a:r>
              <a:rPr altLang="en-US" b="0" dirty="0" lang="en-US"/>
              <a:t>e</a:t>
            </a:r>
            <a:r>
              <a:rPr altLang="en-US" b="0" dirty="0" lang="en-US"/>
              <a:t>o</a:t>
            </a:r>
            <a:r>
              <a:rPr altLang="en-US" b="0" dirty="0" lang="en-US"/>
              <a:t>s</a:t>
            </a:r>
            <a:r>
              <a:rPr altLang="en-US" b="0" dirty="0" lang="en-US"/>
              <a:t>,</a:t>
            </a:r>
            <a:br>
              <a:rPr altLang="en-US" b="0" dirty="0" lang="en-US"/>
            </a:br>
            <a:r>
              <a:rPr altLang="en-US" b="0" dirty="0" lang="en-US"/>
              <a:t>d</a:t>
            </a:r>
            <a:r>
              <a:rPr altLang="en-US" b="0" dirty="0" lang="en-US"/>
              <a:t>o</a:t>
            </a:r>
            <a:r>
              <a:rPr altLang="en-US" b="0" dirty="0" lang="en-US"/>
              <a:t>w</a:t>
            </a:r>
            <a:r>
              <a:rPr altLang="en-US" b="0" dirty="0" lang="en-US"/>
              <a:t>n</a:t>
            </a:r>
            <a:r>
              <a:rPr altLang="en-US" b="0" dirty="0" lang="en-US"/>
              <a:t>l</a:t>
            </a:r>
            <a:r>
              <a:rPr altLang="en-US" b="0" dirty="0" lang="en-US"/>
              <a:t>o</a:t>
            </a:r>
            <a:r>
              <a:rPr altLang="en-US" b="0" dirty="0" lang="en-US"/>
              <a:t>a</a:t>
            </a:r>
            <a:r>
              <a:rPr altLang="en-US" b="0" dirty="0" lang="en-US"/>
              <a:t>d</a:t>
            </a:r>
            <a:r>
              <a:rPr altLang="en-US" b="0" dirty="0" lang="en-US"/>
              <a:t>ble </a:t>
            </a:r>
            <a:r>
              <a:rPr altLang="en-US" b="0" dirty="0" lang="en-US"/>
              <a:t>d</a:t>
            </a:r>
            <a:r>
              <a:rPr altLang="en-US" b="0" dirty="0" lang="en-US"/>
              <a:t>e</a:t>
            </a:r>
            <a:r>
              <a:rPr altLang="en-US" b="0" dirty="0" lang="en-US"/>
              <a:t>m</a:t>
            </a:r>
            <a:r>
              <a:rPr altLang="en-US" b="0" dirty="0" lang="en-US"/>
              <a:t>o</a:t>
            </a:r>
            <a:r>
              <a:rPr altLang="en-US" b="0" dirty="0" lang="en-US"/>
              <a:t>s</a:t>
            </a:r>
            <a:br>
              <a:rPr altLang="en-US" b="0" dirty="0" lang="en-US"/>
            </a:br>
            <a:r>
              <a:rPr altLang="en-US" b="1" dirty="0" lang="en-US"/>
              <a:t>2</a:t>
            </a:r>
            <a:r>
              <a:rPr altLang="en-US" b="1" dirty="0" lang="en-US"/>
              <a:t>.</a:t>
            </a:r>
            <a:r>
              <a:rPr altLang="en-US" b="0" dirty="0" lang="en-US"/>
              <a:t>c</a:t>
            </a:r>
            <a:r>
              <a:rPr altLang="en-US" b="0" dirty="0" lang="en-US"/>
              <a:t>o</a:t>
            </a:r>
            <a:r>
              <a:rPr altLang="en-US" b="0" dirty="0" lang="en-US"/>
              <a:t>n</a:t>
            </a:r>
            <a:r>
              <a:rPr altLang="en-US" b="0" dirty="0" lang="en-US"/>
              <a:t>t</a:t>
            </a:r>
            <a:r>
              <a:rPr altLang="en-US" b="0" dirty="0" lang="en-US"/>
              <a:t>a</a:t>
            </a:r>
            <a:r>
              <a:rPr altLang="en-US" b="0" dirty="0" lang="en-US"/>
              <a:t>c</a:t>
            </a:r>
            <a:r>
              <a:rPr altLang="en-US" b="0" dirty="0" lang="en-US"/>
              <a:t>t</a:t>
            </a:r>
            <a:r>
              <a:rPr altLang="en-US" b="0" dirty="0" lang="en-US"/>
              <a:t> </a:t>
            </a:r>
            <a:r>
              <a:rPr altLang="en-US" b="0" dirty="0" lang="en-US"/>
              <a:t>f</a:t>
            </a:r>
            <a:r>
              <a:rPr altLang="en-US" b="0" dirty="0" lang="en-US"/>
              <a:t>o</a:t>
            </a:r>
            <a:r>
              <a:rPr altLang="en-US" b="0" dirty="0" lang="en-US"/>
              <a:t>r</a:t>
            </a:r>
            <a:r>
              <a:rPr altLang="en-US" b="0" dirty="0" lang="en-US"/>
              <a:t>m</a:t>
            </a:r>
            <a:r>
              <a:rPr altLang="en-US" b="0" dirty="0" lang="en-US"/>
              <a:t> </a:t>
            </a:r>
            <a:r>
              <a:rPr altLang="en-US" b="0" dirty="0" lang="en-US"/>
              <a:t>a</a:t>
            </a:r>
            <a:r>
              <a:rPr altLang="en-US" b="0" dirty="0" lang="en-US"/>
              <a:t>nd </a:t>
            </a:r>
            <a:r>
              <a:rPr altLang="en-US" b="0" dirty="0" lang="en-US"/>
              <a:t>r</a:t>
            </a:r>
            <a:r>
              <a:rPr altLang="en-US" b="0" dirty="0" lang="en-US"/>
              <a:t>e</a:t>
            </a:r>
            <a:r>
              <a:rPr altLang="en-US" b="0" dirty="0" lang="en-US"/>
              <a:t>s</a:t>
            </a:r>
            <a:r>
              <a:rPr altLang="en-US" b="0" dirty="0" lang="en-US"/>
              <a:t>u</a:t>
            </a:r>
            <a:r>
              <a:rPr altLang="en-US" b="0" dirty="0" lang="en-US"/>
              <a:t>e </a:t>
            </a:r>
            <a:r>
              <a:rPr altLang="en-US" b="0" dirty="0" lang="en-US"/>
              <a:t>d</a:t>
            </a:r>
            <a:r>
              <a:rPr altLang="en-US" b="0" dirty="0" lang="en-US"/>
              <a:t>o</a:t>
            </a:r>
            <a:r>
              <a:rPr altLang="en-US" b="0" dirty="0" lang="en-US"/>
              <a:t>nload </a:t>
            </a:r>
            <a:r>
              <a:rPr altLang="en-US" b="0" dirty="0" lang="en-US"/>
              <a:t>o</a:t>
            </a:r>
            <a:r>
              <a:rPr altLang="en-US" b="0" dirty="0" lang="en-US"/>
              <a:t>p</a:t>
            </a:r>
            <a:r>
              <a:rPr altLang="en-US" b="0" dirty="0" lang="en-US"/>
              <a:t>t</a:t>
            </a:r>
            <a:r>
              <a:rPr altLang="en-US" b="0" dirty="0" lang="en-US"/>
              <a:t>ion</a:t>
            </a:r>
            <a:r>
              <a:rPr altLang="en-US" b="0" dirty="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2025-09-03T12:11:03Z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4af3e41566324094b148be326d5ad7ff</vt:lpwstr>
  </property>
</Properties>
</file>