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Raju\Desktop\Departmental%20Salary%20Expenditure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[Departmental Salary Expenditure Analysis.xlsx]copy 1!PivotTable6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Employee’s Salary</a:t>
            </a:r>
          </a:p>
        </c:rich>
      </c:tx>
      <c:layout>
        <c:manualLayout>
          <c:xMode val="edge"/>
          <c:yMode val="edge"/>
          <c:x val="0.344889042198459"/>
          <c:y val="0.130637766747506"/>
        </c:manualLayout>
      </c:layout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'[Departmental Salary Expenditure Analysis.xlsx]copy 1'!$B$3</c:f>
              <c:strCache>
                <c:ptCount val="1"/>
                <c:pt idx="0">
                  <c:v>Total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hueOff val="-167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hueOff val="-167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hueOff val="-167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hueOff val="-1670000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hueOff val="-1670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hueOff val="-1670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hueOff val="-167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hueOff val="-167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'[Departmental Salary Expenditure Analysis.xlsx]copy 1'!$A$4:$A$12</c:f>
              <c:strCache>
                <c:ptCount val="8"/>
                <c:pt idx="0">
                  <c:v>Business Development</c:v>
                </c:pt>
                <c:pt idx="1">
                  <c:v>Engineering</c:v>
                </c:pt>
                <c:pt idx="2">
                  <c:v>Marketing</c:v>
                </c:pt>
                <c:pt idx="3">
                  <c:v>NULL</c:v>
                </c:pt>
                <c:pt idx="4">
                  <c:v>Research and Development</c:v>
                </c:pt>
                <c:pt idx="5">
                  <c:v>Services</c:v>
                </c:pt>
                <c:pt idx="6">
                  <c:v>Support</c:v>
                </c:pt>
                <c:pt idx="7">
                  <c:v>Training</c:v>
                </c:pt>
              </c:strCache>
            </c:strRef>
          </c:cat>
          <c:val>
            <c:numRef>
              <c:f>'[Departmental Salary Expenditure Analysis.xlsx]copy 1'!$B$4:$B$12</c:f>
              <c:numCache>
                <c:formatCode>General</c:formatCode>
                <c:ptCount val="8"/>
                <c:pt idx="0">
                  <c:v>226534.16</c:v>
                </c:pt>
                <c:pt idx="1">
                  <c:v>273371.07</c:v>
                </c:pt>
                <c:pt idx="2">
                  <c:v>66017.18</c:v>
                </c:pt>
                <c:pt idx="3">
                  <c:v>105468.7</c:v>
                </c:pt>
                <c:pt idx="4">
                  <c:v>127027.64</c:v>
                </c:pt>
                <c:pt idx="5">
                  <c:v>198107.01</c:v>
                </c:pt>
                <c:pt idx="6">
                  <c:v>203351.54</c:v>
                </c:pt>
                <c:pt idx="7">
                  <c:v>188032.71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>
        <a:lumMod val="96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99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lt1">
          <a:lumMod val="96000"/>
        </a:schemeClr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>
              <a:hueOff val="-1670000"/>
            </a:schemeClr>
          </a:gs>
          <a:gs pos="100000">
            <a:schemeClr val="phClr"/>
          </a:gs>
        </a:gsLst>
        <a:lin ang="5400000" scaled="0"/>
      </a:gradFill>
      <a:ln>
        <a:gradFill>
          <a:gsLst>
            <a:gs pos="0">
              <a:schemeClr val="phClr">
                <a:lumMod val="75000"/>
                <a:hueOff val="-1670000"/>
              </a:schemeClr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 Abinash S</a:t>
            </a:r>
            <a:endParaRPr lang="en-US" sz="2400" dirty="0"/>
          </a:p>
          <a:p>
            <a:r>
              <a:rPr lang="en-US" sz="2400" dirty="0"/>
              <a:t>REGISTER NO: 312201081</a:t>
            </a:r>
            <a:endParaRPr lang="en-US" sz="2400" dirty="0"/>
          </a:p>
          <a:p>
            <a:r>
              <a:rPr lang="en-US" sz="2400" dirty="0"/>
              <a:t>Naan Mudhalvan Id- DB5A7E5D6D884A58FE1421B1B4F420B3</a:t>
            </a:r>
            <a:endParaRPr lang="en-US" sz="2400" dirty="0"/>
          </a:p>
          <a:p>
            <a:r>
              <a:rPr lang="en-US" sz="2400" dirty="0"/>
              <a:t>DEPARTMENT: Bachelor Of Commerce (Accounting and Finance)</a:t>
            </a:r>
            <a:endParaRPr lang="en-US" sz="2400" dirty="0"/>
          </a:p>
          <a:p>
            <a:r>
              <a:rPr lang="en-US" sz="2400" dirty="0"/>
              <a:t>COLLEGE: D.R.B.C.C.C Hindu College, Pattabiram, Chennai.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1043305" y="1837690"/>
            <a:ext cx="6576695" cy="1257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Data Collection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Data Sorting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Data Filtering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Inserting Pivot Table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Pie Chart Representation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Results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4648200" y="1219200"/>
          <a:ext cx="5522595" cy="3432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412750" y="1473835"/>
            <a:ext cx="4006850" cy="4551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 i="1">
                <a:latin typeface="Calibri Light" panose="020F0302020204030204" charset="0"/>
                <a:cs typeface="Calibri Light" panose="020F0302020204030204" charset="0"/>
              </a:rPr>
              <a:t>The End Results show that the Engineering Department Spent the most on Salaries to Employees.</a:t>
            </a:r>
            <a:endParaRPr lang="en-US" sz="2800" b="1" i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50240" y="1548765"/>
            <a:ext cx="7731760" cy="2086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 b="1">
                <a:latin typeface="Calibri Light" panose="020F0302020204030204" charset="0"/>
                <a:cs typeface="Calibri Light" panose="020F0302020204030204" charset="0"/>
              </a:rPr>
              <a:t>The pie chart visualization provided a clear representation of departmental spending distribution.</a:t>
            </a:r>
            <a:endParaRPr lang="en-US" sz="32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" y="508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Departmental Salary Expenditure Analysis</a:t>
            </a:r>
            <a:endParaRPr lang="en-US" sz="4400" b="1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611505" y="2164715"/>
            <a:ext cx="7160895" cy="1476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Identified which department spends the most on salaries to aid in budget planning.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91540" y="2152650"/>
            <a:ext cx="6728460" cy="20732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Analyzed departmental salary expenses in Excel using sorting, filtering, and pie charts.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723900" y="1852295"/>
            <a:ext cx="4064000" cy="1054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The Organisation are the End Users.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2994660" y="2059305"/>
            <a:ext cx="7139940" cy="2667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Sorting Names According to Alphabetic Order.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Filtering Only Permanent Staff.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Used Artihmetic Functions To find monthly and annual CTC.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Inserted Pivot Table.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Inserted Pie Chart for Graphical Representation.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926465" y="1696085"/>
            <a:ext cx="8369935" cy="3197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Employee Data Set (Source) - Kaggle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FEATURES - 5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Name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Department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Sum of Salary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Monthly CTC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Pie Chart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620000" y="169481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39775" y="1828800"/>
            <a:ext cx="6711315" cy="1377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Inserted a 3D Pie Chart with Numerical Value.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1507</Words>
  <Application>WPS Presentation</Application>
  <PresentationFormat>Widescreen</PresentationFormat>
  <Paragraphs>110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Times New Roman</vt:lpstr>
      <vt:lpstr>Roboto</vt:lpstr>
      <vt:lpstr>Calibri Light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Raju</cp:lastModifiedBy>
  <cp:revision>19</cp:revision>
  <dcterms:created xsi:type="dcterms:W3CDTF">2024-03-29T15:07:00Z</dcterms:created>
  <dcterms:modified xsi:type="dcterms:W3CDTF">2024-09-04T14:47:30Z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2024-03-22T09:00:00Z</vt:filetime>
  </property>
  <property fmtid="{D5CDD505-2E9C-101B-9397-08002B2CF9AE}" pid="3" name="LastSaved">
    <vt:filetime>2024-03-30T09:00:00Z</vt:filetime>
  </property>
  <property fmtid="{D5CDD505-2E9C-101B-9397-08002B2CF9AE}" pid="4" name="ICV">
    <vt:lpwstr>43F97181489F44D79A158A9F9BD007A9_13</vt:lpwstr>
  </property>
  <property fmtid="{D5CDD505-2E9C-101B-9397-08002B2CF9AE}" pid="5" name="KSOProductBuildVer">
    <vt:lpwstr>1033-12.2.0.17562</vt:lpwstr>
  </property>
</Properties>
</file>