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3748B-DDFE-4A76-B2C3-2BD20B370A14}" v="47" dt="2024-11-10T13:40:1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68" d="100"/>
          <a:sy n="68" d="100"/>
        </p:scale>
        <p:origin x="-76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binash2k4/agricultural_raw_material"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ABINASH V - au810021114003</a:t>
            </a:r>
            <a:endParaRPr lang="zh-CN" altLang="en-US" dirty="0">
              <a:solidFill>
                <a:schemeClr val="accent1">
                  <a:lumMod val="75000"/>
                </a:schemeClr>
              </a:solidFill>
              <a:ea typeface="等线"/>
              <a:cs typeface="Calibri"/>
            </a:endParaRPr>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a:t>Handbook of Agricultural Analysis"</a:t>
            </a:r>
            <a:r>
              <a:rPr lang="en-US" sz="2800" dirty="0"/>
              <a:t> by Leo M.L. </a:t>
            </a:r>
            <a:r>
              <a:rPr lang="en-US" sz="2800" dirty="0" err="1"/>
              <a:t>Nollet</a:t>
            </a:r>
            <a:endParaRPr lang="en-US" sz="2800" dirty="0"/>
          </a:p>
          <a:p>
            <a:pPr algn="l">
              <a:buFont typeface="Arial" pitchFamily="34" charset="0"/>
              <a:buChar char="•"/>
            </a:pPr>
            <a:r>
              <a:rPr lang="en-US" sz="2800" b="1" dirty="0"/>
              <a:t>"Postharvest Technology of Agricultural Crops"</a:t>
            </a:r>
            <a:r>
              <a:rPr lang="en-US" sz="2800" dirty="0"/>
              <a:t> by A.A. Kader </a:t>
            </a:r>
          </a:p>
          <a:p>
            <a:pPr algn="l">
              <a:buFont typeface="Arial" pitchFamily="34" charset="0"/>
              <a:buChar char="•"/>
            </a:pPr>
            <a:r>
              <a:rPr lang="en-US" sz="2800" b="1"/>
              <a:t>"</a:t>
            </a:r>
            <a:r>
              <a:rPr lang="en-US" sz="2800" b="1" dirty="0" err="1"/>
              <a:t>Agricultural</a:t>
            </a:r>
            <a:r>
              <a:rPr lang="en-US" sz="2800" b="1" dirty="0"/>
              <a:t> Biomass Based Potential Materials"</a:t>
            </a:r>
            <a:r>
              <a:rPr lang="en-US" sz="2800" dirty="0"/>
              <a:t> by Khalid </a:t>
            </a:r>
            <a:r>
              <a:rPr lang="en-US" sz="2800" dirty="0" err="1"/>
              <a:t>Rehman</a:t>
            </a:r>
            <a:r>
              <a:rPr lang="en-US" sz="2800" dirty="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a:latin typeface="Arial" panose="020B0604020202020204" pitchFamily="34" charset="0"/>
                <a:cs typeface="Arial" panose="020B0604020202020204" pitchFamily="34" charset="0"/>
              </a:rPr>
              <a:t>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a:t>To address the issues identified, we propose a data-driven system that leverages </a:t>
            </a:r>
            <a:r>
              <a:rPr lang="en-US" sz="2800" dirty="0" err="1"/>
              <a:t>IoT</a:t>
            </a:r>
            <a:r>
              <a:rPr lang="en-US" sz="2800" dirty="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lIns="91440" tIns="45720" rIns="91440" bIns="45720" anchor="t">
            <a:normAutofit/>
          </a:bodyPr>
          <a:lstStyle/>
          <a:p>
            <a:endParaRPr lang="en-IN" sz="3200" dirty="0">
              <a:latin typeface="Arial" panose="020B0604020202020204" pitchFamily="34" charset="0"/>
              <a:cs typeface="Arial" panose="020B0604020202020204" pitchFamily="34" charset="0"/>
            </a:endParaRPr>
          </a:p>
          <a:p>
            <a:r>
              <a:rPr lang="en-US" sz="3200" dirty="0">
                <a:ea typeface="+mn-lt"/>
                <a:cs typeface="+mn-lt"/>
                <a:hlinkClick r:id="rId2"/>
              </a:rPr>
              <a:t>https://github.com/abinash2k4/agricultural_raw_material</a:t>
            </a:r>
            <a:endParaRPr lang="en-US"/>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61182" y="2194559"/>
            <a:ext cx="11142075" cy="423437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a:t>In conclusion, this project demonstrates that leveraging modern technology like </a:t>
            </a:r>
            <a:r>
              <a:rPr lang="en-US" sz="2800" dirty="0" err="1"/>
              <a:t>IoT</a:t>
            </a:r>
            <a:r>
              <a:rPr lang="en-US" sz="2800" dirty="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a:t>blockchain</a:t>
            </a:r>
            <a:r>
              <a:rPr lang="en-US" sz="2800" dirty="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611</Words>
  <Application>Microsoft Office PowerPoint</Application>
  <PresentationFormat>Widescreen</PresentationFormat>
  <Paragraphs>51</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Praveen</cp:lastModifiedBy>
  <cp:revision>33</cp:revision>
  <dcterms:created xsi:type="dcterms:W3CDTF">2024-04-15T00:09:03Z</dcterms:created>
  <dcterms:modified xsi:type="dcterms:W3CDTF">2024-11-10T13:41:26Z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