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72" r:id="rId14"/>
    <p:sldId id="273" r:id="rId15"/>
    <p:sldId id="274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inashashwin222@gmail.com" initials="a" lastIdx="1" clrIdx="0">
    <p:extLst>
      <p:ext uri="{19B8F6BF-5375-455C-9EA6-DF929625EA0E}">
        <p15:presenceInfo xmlns:p15="http://schemas.microsoft.com/office/powerpoint/2012/main" userId="bca73d6e1b3978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commentAuthors" Target="commentAuthors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V. J. ASHWIN 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24134031802522010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BSC. COMPUTER SCIENCE -2</a:t>
            </a:r>
            <a:r>
              <a:rPr lang="en-IN" sz="2400" baseline="30000" dirty="0"/>
              <a:t>ND</a:t>
            </a:r>
            <a:r>
              <a:rPr lang="en-IN" sz="2400" dirty="0"/>
              <a:t> YEARS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PSPT ARYS AND SCIENCE COLLEGE, PUTTHUR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8DB4B-9FE1-CEA2-7899-426324E4E53A}"/>
              </a:ext>
            </a:extLst>
          </p:cNvPr>
          <p:cNvSpPr txBox="1"/>
          <p:nvPr/>
        </p:nvSpPr>
        <p:spPr>
          <a:xfrm>
            <a:off x="5187541" y="251979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4935E1-E716-20C6-65A0-9FA0C09FA30D}"/>
              </a:ext>
            </a:extLst>
          </p:cNvPr>
          <p:cNvSpPr txBox="1"/>
          <p:nvPr/>
        </p:nvSpPr>
        <p:spPr>
          <a:xfrm>
            <a:off x="5187541" y="251979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70B879-91DC-E65A-F5EA-360E9347FC24}"/>
              </a:ext>
            </a:extLst>
          </p:cNvPr>
          <p:cNvSpPr txBox="1"/>
          <p:nvPr/>
        </p:nvSpPr>
        <p:spPr>
          <a:xfrm>
            <a:off x="3694852" y="2389116"/>
            <a:ext cx="41660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Example Accuracy: 95% on MNIST Digit Classifier
Visualizations of loss and accuracy curves during training
Sample predictions on new data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D201-68AC-A1A5-7859-636AF7E1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4BEF4B-15FC-42F4-75E9-C6E89F0B8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34" y="1143634"/>
            <a:ext cx="279073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4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ACCFBB-13BA-8354-1284-AA144C172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900" y="719666"/>
            <a:ext cx="2978199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7F085B-A39F-A4E8-FF4A-765DF6ECC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1" y="719666"/>
            <a:ext cx="290285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48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9748-82BA-D1A7-DB92-8DA0AF26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00A10-9D9A-AD4B-A323-8AAC1D9D1E8E}"/>
              </a:ext>
            </a:extLst>
          </p:cNvPr>
          <p:cNvSpPr txBox="1"/>
          <p:nvPr/>
        </p:nvSpPr>
        <p:spPr>
          <a:xfrm>
            <a:off x="5187541" y="251979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2D94D-69D1-5CA2-4A2B-AF9E3E6FC7D5}"/>
              </a:ext>
            </a:extLst>
          </p:cNvPr>
          <p:cNvSpPr txBox="1"/>
          <p:nvPr/>
        </p:nvSpPr>
        <p:spPr>
          <a:xfrm>
            <a:off x="5187541" y="251979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37DAD-4946-1863-DCA4-1457E2D73B42}"/>
              </a:ext>
            </a:extLst>
          </p:cNvPr>
          <p:cNvSpPr txBox="1"/>
          <p:nvPr/>
        </p:nvSpPr>
        <p:spPr>
          <a:xfrm>
            <a:off x="5187541" y="251979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DB0E0-6B9A-7D62-AA64-314BF7F1F333}"/>
              </a:ext>
            </a:extLst>
          </p:cNvPr>
          <p:cNvSpPr txBox="1"/>
          <p:nvPr/>
        </p:nvSpPr>
        <p:spPr>
          <a:xfrm>
            <a:off x="2561388" y="2103892"/>
            <a:ext cx="6624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r>
              <a:rPr lang="en-IN" dirty="0"/>
              <a:t>Strong understanding of supervised &amp; unsupervised algorithms
✔️ Ability to work with large datasets
✔️ Experience in data visualization and model evaluation
Future Goal: Develop more advanced deep learning models &amp; deploy ML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1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C8C6-3ED6-E95E-4087-0FE8DC1A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EB213-4653-CE5F-EC7C-4F97EB416238}"/>
              </a:ext>
            </a:extLst>
          </p:cNvPr>
          <p:cNvSpPr txBox="1"/>
          <p:nvPr/>
        </p:nvSpPr>
        <p:spPr>
          <a:xfrm>
            <a:off x="3036710" y="2418800"/>
            <a:ext cx="655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https://github.com/YourUsername/ML-Projects-Showcase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88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C44D8C3A-75F6-616B-DBD1-9553008CB95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908333" y="4047351"/>
            <a:ext cx="8534400" cy="276999"/>
          </a:xfrm>
        </p:spPr>
        <p:txBody>
          <a:bodyPr/>
          <a:lstStyle/>
          <a:p>
            <a:r>
              <a:rPr lang="en-IN" b="1" dirty="0"/>
              <a:t>MACHINE LEARNING PROJECT </a:t>
            </a:r>
            <a:endParaRPr lang="en-US" b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E7EB5-CE01-BE28-FCDA-FA9AF9CF8358}"/>
              </a:ext>
            </a:extLst>
          </p:cNvPr>
          <p:cNvSpPr txBox="1"/>
          <p:nvPr/>
        </p:nvSpPr>
        <p:spPr>
          <a:xfrm>
            <a:off x="1188304" y="2614269"/>
            <a:ext cx="7783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b="1" dirty="0"/>
              <a:t>Clearly define the problem your project aims to solve.</a:t>
            </a:r>
          </a:p>
          <a:p>
            <a:pPr marL="342900" indent="-342900" algn="l">
              <a:buFont typeface="+mj-lt"/>
              <a:buAutoNum type="arabicPeriod"/>
            </a:pPr>
            <a:endParaRPr lang="en-IN" b="1" dirty="0"/>
          </a:p>
          <a:p>
            <a:pPr marL="342900" indent="-342900" algn="l">
              <a:buFont typeface="+mj-lt"/>
              <a:buAutoNum type="arabicPeriod"/>
            </a:pPr>
            <a:r>
              <a:rPr lang="en-IN" b="1" dirty="0"/>
              <a:t>Why is this problem important in the real world?</a:t>
            </a:r>
          </a:p>
          <a:p>
            <a:pPr marL="342900" indent="-342900" algn="l">
              <a:buFont typeface="+mj-lt"/>
              <a:buAutoNum type="arabicPeriod"/>
            </a:pPr>
            <a:endParaRPr lang="en-IN" b="1" dirty="0"/>
          </a:p>
          <a:p>
            <a:pPr marL="342900" indent="-342900" algn="l">
              <a:buFont typeface="+mj-lt"/>
              <a:buAutoNum type="arabicPeriod"/>
            </a:pPr>
            <a:r>
              <a:rPr lang="en-IN" b="1" dirty="0"/>
              <a:t>What are the key challenges.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D46B1-FFB8-2C75-A027-8D86037BD8C1}"/>
              </a:ext>
            </a:extLst>
          </p:cNvPr>
          <p:cNvSpPr txBox="1"/>
          <p:nvPr/>
        </p:nvSpPr>
        <p:spPr>
          <a:xfrm>
            <a:off x="5187541" y="251979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5F3DA-2DDB-6B56-71BA-274D0E861280}"/>
              </a:ext>
            </a:extLst>
          </p:cNvPr>
          <p:cNvSpPr txBox="1"/>
          <p:nvPr/>
        </p:nvSpPr>
        <p:spPr>
          <a:xfrm>
            <a:off x="1998815" y="2141714"/>
            <a:ext cx="63774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A brief description of the projects I worked on:
Developed predictive models using supervised learning
Applied unsupervised learning for clustering
Used deep learning for image recognition tasks
Built end-to-end ML pipelines for data </a:t>
            </a:r>
            <a:r>
              <a:rPr lang="en-IN" dirty="0" err="1"/>
              <a:t>preprocessing</a:t>
            </a:r>
            <a:r>
              <a:rPr lang="en-IN" dirty="0"/>
              <a:t>, training, and evaluation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56349-080E-A8EA-F907-17F4720E213F}"/>
              </a:ext>
            </a:extLst>
          </p:cNvPr>
          <p:cNvSpPr txBox="1"/>
          <p:nvPr/>
        </p:nvSpPr>
        <p:spPr>
          <a:xfrm>
            <a:off x="2905125" y="2253378"/>
            <a:ext cx="41406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Data Scientists
Business Analysts
Product Managers
Healthcare Professionals
Students &amp; Learners interested in AI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B3650-B32E-C5BA-7075-473828E55D12}"/>
              </a:ext>
            </a:extLst>
          </p:cNvPr>
          <p:cNvSpPr txBox="1"/>
          <p:nvPr/>
        </p:nvSpPr>
        <p:spPr>
          <a:xfrm>
            <a:off x="3844460" y="2253378"/>
            <a:ext cx="45030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Languages: Python
Libraries: </a:t>
            </a:r>
            <a:r>
              <a:rPr lang="en-IN" dirty="0" err="1"/>
              <a:t>scikit</a:t>
            </a:r>
            <a:r>
              <a:rPr lang="en-IN" dirty="0"/>
              <a:t>-learn, </a:t>
            </a:r>
            <a:r>
              <a:rPr lang="en-IN" dirty="0" err="1"/>
              <a:t>TensorFlow</a:t>
            </a:r>
            <a:r>
              <a:rPr lang="en-IN" dirty="0"/>
              <a:t>, </a:t>
            </a:r>
            <a:r>
              <a:rPr lang="en-IN" dirty="0" err="1"/>
              <a:t>Keras</a:t>
            </a:r>
            <a:r>
              <a:rPr lang="en-IN" dirty="0"/>
              <a:t>, Pandas, </a:t>
            </a:r>
            <a:r>
              <a:rPr lang="en-IN" dirty="0" err="1"/>
              <a:t>NumPy</a:t>
            </a:r>
            <a:r>
              <a:rPr lang="en-IN" dirty="0"/>
              <a:t>, </a:t>
            </a:r>
            <a:r>
              <a:rPr lang="en-IN" dirty="0" err="1"/>
              <a:t>Matplotlib</a:t>
            </a:r>
            <a:r>
              <a:rPr lang="en-IN" dirty="0"/>
              <a:t>
Platforms: </a:t>
            </a:r>
            <a:r>
              <a:rPr lang="en-IN" dirty="0" err="1"/>
              <a:t>Jupyter</a:t>
            </a:r>
            <a:r>
              <a:rPr lang="en-IN" dirty="0"/>
              <a:t> Notebook, Google </a:t>
            </a:r>
            <a:r>
              <a:rPr lang="en-IN" dirty="0" err="1"/>
              <a:t>Colab</a:t>
            </a:r>
            <a:r>
              <a:rPr lang="en-IN" dirty="0"/>
              <a:t>
Data Sources: </a:t>
            </a:r>
            <a:r>
              <a:rPr lang="en-IN" dirty="0" err="1"/>
              <a:t>Kaggle</a:t>
            </a:r>
            <a:r>
              <a:rPr lang="en-IN" dirty="0"/>
              <a:t> datasets, UCI Machine Learning Repository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B11DB-AC65-9963-A651-02905D2A983B}"/>
              </a:ext>
            </a:extLst>
          </p:cNvPr>
          <p:cNvSpPr txBox="1"/>
          <p:nvPr/>
        </p:nvSpPr>
        <p:spPr>
          <a:xfrm>
            <a:off x="5187541" y="251979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2E386-8FB3-77A4-7424-2BE83461EE2A}"/>
              </a:ext>
            </a:extLst>
          </p:cNvPr>
          <p:cNvSpPr txBox="1"/>
          <p:nvPr/>
        </p:nvSpPr>
        <p:spPr>
          <a:xfrm>
            <a:off x="5187541" y="251979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B0D83-69D1-4D35-1BEB-56ABFA8676AF}"/>
              </a:ext>
            </a:extLst>
          </p:cNvPr>
          <p:cNvSpPr txBox="1"/>
          <p:nvPr/>
        </p:nvSpPr>
        <p:spPr>
          <a:xfrm>
            <a:off x="2917879" y="2242800"/>
            <a:ext cx="5019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Describe how you structured the project files, notebooks, and folders.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1FEA2-5A53-06B7-4604-88C60DD585CF}"/>
              </a:ext>
            </a:extLst>
          </p:cNvPr>
          <p:cNvSpPr txBox="1"/>
          <p:nvPr/>
        </p:nvSpPr>
        <p:spPr>
          <a:xfrm>
            <a:off x="3066417" y="1645284"/>
            <a:ext cx="48179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Data Cleaning &amp; </a:t>
            </a:r>
            <a:r>
              <a:rPr lang="en-IN" dirty="0" err="1"/>
              <a:t>Preprocessing</a:t>
            </a:r>
            <a:r>
              <a:rPr lang="en-IN" dirty="0"/>
              <a:t>
Model Training &amp; Evaluation (Accuracy, Precision, Recall)
</a:t>
            </a:r>
            <a:r>
              <a:rPr lang="en-IN" dirty="0" err="1"/>
              <a:t>Hyperparameter</a:t>
            </a:r>
            <a:r>
              <a:rPr lang="en-IN" dirty="0"/>
              <a:t> Tuning
Visualization of Results (Graphs, Confusion Matrix)
Model Saving and Loading for Inference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Screenshot </vt:lpstr>
      <vt:lpstr>PowerPoint Presentation</vt:lpstr>
      <vt:lpstr>PowerPoint Presentation</vt:lpstr>
      <vt:lpstr>Conclusion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abinashashwin222@gmail.com</cp:lastModifiedBy>
  <cp:revision>26</cp:revision>
  <dcterms:created xsi:type="dcterms:W3CDTF">2024-03-29T15:07:22Z</dcterms:created>
  <dcterms:modified xsi:type="dcterms:W3CDTF">2025-09-08T07:30:02Z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