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01CE-64E7-48D6-8AB0-B601CB5F16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4A80-0FCC-494A-89D2-274FBDE33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01CE-64E7-48D6-8AB0-B601CB5F16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4A80-0FCC-494A-89D2-274FBDE33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01CE-64E7-48D6-8AB0-B601CB5F16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4A80-0FCC-494A-89D2-274FBDE33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01CE-64E7-48D6-8AB0-B601CB5F16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4A80-0FCC-494A-89D2-274FBDE33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01CE-64E7-48D6-8AB0-B601CB5F16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4A80-0FCC-494A-89D2-274FBDE33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01CE-64E7-48D6-8AB0-B601CB5F16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4A80-0FCC-494A-89D2-274FBDE33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01CE-64E7-48D6-8AB0-B601CB5F16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4A80-0FCC-494A-89D2-274FBDE33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01CE-64E7-48D6-8AB0-B601CB5F16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4A80-0FCC-494A-89D2-274FBDE33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01CE-64E7-48D6-8AB0-B601CB5F16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4A80-0FCC-494A-89D2-274FBDE33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01CE-64E7-48D6-8AB0-B601CB5F16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4A80-0FCC-494A-89D2-274FBDE33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01CE-64E7-48D6-8AB0-B601CB5F16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4A80-0FCC-494A-89D2-274FBDE33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E01CE-64E7-48D6-8AB0-B601CB5F16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4A80-0FCC-494A-89D2-274FBDE333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 SQL server management studio 2018</a:t>
            </a:r>
            <a:endParaRPr lang="en-US" dirty="0"/>
          </a:p>
        </p:txBody>
      </p:sp>
      <p:pic>
        <p:nvPicPr>
          <p:cNvPr id="8194" name="Picture 2" descr="C:\Users\BAYTONE\Desktop\mssql-log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16832"/>
            <a:ext cx="5400600" cy="4176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Up Arrow 6"/>
          <p:cNvSpPr/>
          <p:nvPr/>
        </p:nvSpPr>
        <p:spPr>
          <a:xfrm>
            <a:off x="0" y="1412776"/>
            <a:ext cx="360040" cy="38884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Up Arrow 6"/>
          <p:cNvSpPr/>
          <p:nvPr/>
        </p:nvSpPr>
        <p:spPr>
          <a:xfrm rot="20237504">
            <a:off x="1348149" y="1403567"/>
            <a:ext cx="360040" cy="38884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8"/>
            <a:ext cx="7769701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Up Arrow 4"/>
          <p:cNvSpPr/>
          <p:nvPr/>
        </p:nvSpPr>
        <p:spPr>
          <a:xfrm>
            <a:off x="3203848" y="3933056"/>
            <a:ext cx="1872208" cy="19442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Office PowerPoint</Application>
  <PresentationFormat>On-screen Show (4:3)</PresentationFormat>
  <Paragraphs>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Microsoft SQL server management studio 2018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BAYTONE</dc:creator>
  <cp:lastModifiedBy>BAYTONE</cp:lastModifiedBy>
  <cp:revision>4</cp:revision>
  <dcterms:created xsi:type="dcterms:W3CDTF">2022-07-27T05:14:42Z</dcterms:created>
  <dcterms:modified xsi:type="dcterms:W3CDTF">2022-07-27T05:45:20Z</dcterms:modified>
</cp:coreProperties>
</file>