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2E77-D7BA-45FD-B266-7F118D27AE95}" type="datetimeFigureOut">
              <a:rPr lang="en-US" smtClean="0"/>
              <a:t>13-Jan-22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039D-B137-4BE1-A2CD-B969D150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7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2E77-D7BA-45FD-B266-7F118D27AE95}" type="datetimeFigureOut">
              <a:rPr lang="en-US" smtClean="0"/>
              <a:t>13-Jan-22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039D-B137-4BE1-A2CD-B969D150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2E77-D7BA-45FD-B266-7F118D27AE95}" type="datetimeFigureOut">
              <a:rPr lang="en-US" smtClean="0"/>
              <a:t>13-Jan-22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039D-B137-4BE1-A2CD-B969D150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2E77-D7BA-45FD-B266-7F118D27AE95}" type="datetimeFigureOut">
              <a:rPr lang="en-US" smtClean="0"/>
              <a:t>13-Jan-22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039D-B137-4BE1-A2CD-B969D150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0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2E77-D7BA-45FD-B266-7F118D27AE95}" type="datetimeFigureOut">
              <a:rPr lang="en-US" smtClean="0"/>
              <a:t>13-Jan-22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039D-B137-4BE1-A2CD-B969D150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5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2E77-D7BA-45FD-B266-7F118D27AE95}" type="datetimeFigureOut">
              <a:rPr lang="en-US" smtClean="0"/>
              <a:t>13-Jan-22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039D-B137-4BE1-A2CD-B969D150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2E77-D7BA-45FD-B266-7F118D27AE95}" type="datetimeFigureOut">
              <a:rPr lang="en-US" smtClean="0"/>
              <a:t>13-Jan-22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039D-B137-4BE1-A2CD-B969D150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9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2E77-D7BA-45FD-B266-7F118D27AE95}" type="datetimeFigureOut">
              <a:rPr lang="en-US" smtClean="0"/>
              <a:t>13-Jan-22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039D-B137-4BE1-A2CD-B969D150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6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2E77-D7BA-45FD-B266-7F118D27AE95}" type="datetimeFigureOut">
              <a:rPr lang="en-US" smtClean="0"/>
              <a:t>13-Jan-22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039D-B137-4BE1-A2CD-B969D150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1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2E77-D7BA-45FD-B266-7F118D27AE95}" type="datetimeFigureOut">
              <a:rPr lang="en-US" smtClean="0"/>
              <a:t>13-Jan-22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039D-B137-4BE1-A2CD-B969D150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6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2E77-D7BA-45FD-B266-7F118D27AE95}" type="datetimeFigureOut">
              <a:rPr lang="en-US" smtClean="0"/>
              <a:t>13-Jan-22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039D-B137-4BE1-A2CD-B969D150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9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2E77-D7BA-45FD-B266-7F118D27AE95}" type="datetimeFigureOut">
              <a:rPr lang="en-US" smtClean="0"/>
              <a:t>13-Jan-22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A039D-B137-4BE1-A2CD-B969D150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1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Ubuntu" panose="020B0504030602030204" pitchFamily="34" charset="0"/>
              </a:rPr>
              <a:t>	KGDB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422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491" y="386082"/>
            <a:ext cx="104720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Step 4: You will observe the named pipe of the form \\.\pipe\&lt;namedpipe&gt;. Keep the settings as it is </a:t>
            </a:r>
            <a:r>
              <a:rPr lang="en-US" sz="2000" dirty="0" err="1" smtClean="0"/>
              <a:t>i</a:t>
            </a:r>
            <a:r>
              <a:rPr lang="en-US" sz="2000" dirty="0" smtClean="0"/>
              <a:t>..e, the named pipe: \\.\pipe\com_1 ( it will be ttyS1 in Linux) and click on Finish</a:t>
            </a:r>
            <a:endParaRPr lang="en-US" sz="2000" dirty="0"/>
          </a:p>
        </p:txBody>
      </p:sp>
      <p:pic>
        <p:nvPicPr>
          <p:cNvPr id="9220" name="Picture 4" descr="https://1.bp.blogspot.com/-msCzTTUJSq0/XAucoqTAz3I/AAAAAAAABkc/-zoLqHJ_Z0EOKV2l6PR00o775R5PCFhIgCEwYBhgL/s1600/Four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193" y="1093968"/>
            <a:ext cx="5905590" cy="531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92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2653" y="448883"/>
            <a:ext cx="4091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Steps on the Second Virtual Machine: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00891" y="1045029"/>
            <a:ext cx="977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 the same steps 1 to 4 </a:t>
            </a:r>
            <a:r>
              <a:rPr lang="en-US" dirty="0" err="1" smtClean="0"/>
              <a:t>i.e</a:t>
            </a:r>
            <a:r>
              <a:rPr lang="en-US" dirty="0" smtClean="0"/>
              <a:t> from slide 7 to 10 and select “This end is client”</a:t>
            </a:r>
            <a:endParaRPr lang="en-US" dirty="0"/>
          </a:p>
        </p:txBody>
      </p:sp>
      <p:pic>
        <p:nvPicPr>
          <p:cNvPr id="10242" name="Picture 2" descr="https://1.bp.blogspot.com/-HJymudhHUPY/XAud4ExOQRI/AAAAAAAABko/hNTi5ZiHoBc2IdsODJ48ib31qHHticYswCLcBGAs/s1600/Fif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310" y="1414361"/>
            <a:ext cx="5712431" cy="522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14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805" y="443525"/>
            <a:ext cx="75198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Testing the serial connection between VMs:</a:t>
            </a:r>
          </a:p>
          <a:p>
            <a:endParaRPr lang="en-US" dirty="0" smtClean="0"/>
          </a:p>
          <a:p>
            <a:r>
              <a:rPr lang="en-US" dirty="0" smtClean="0"/>
              <a:t>1. Power on the two VMs</a:t>
            </a:r>
          </a:p>
          <a:p>
            <a:r>
              <a:rPr lang="en-US" dirty="0" smtClean="0"/>
              <a:t>2. On First VM : cat /dev/ttyS1 and the other VM: echo "hello" &gt; /dev/ttyS1</a:t>
            </a:r>
            <a:endParaRPr lang="en-US" dirty="0"/>
          </a:p>
        </p:txBody>
      </p:sp>
      <p:pic>
        <p:nvPicPr>
          <p:cNvPr id="11266" name="Picture 2" descr="https://2.bp.blogspot.com/-F46cB-JT1I8/XAucpQvzmpI/AAAAAAAABkg/elNePFp-7LsRTFZ5GUmhgaKaqO9lONfNwCEwYBhgL/s1600/Sixth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8" b="13626"/>
          <a:stretch/>
        </p:blipFill>
        <p:spPr bwMode="auto">
          <a:xfrm>
            <a:off x="966651" y="2142308"/>
            <a:ext cx="10515600" cy="37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95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926" y="493098"/>
            <a:ext cx="1030224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4. Append the following command -line to kernel command line in grub</a:t>
            </a:r>
          </a:p>
          <a:p>
            <a:endParaRPr lang="en-US" sz="2400" dirty="0" smtClean="0"/>
          </a:p>
          <a:p>
            <a:r>
              <a:rPr lang="en-US" sz="2800" b="1" dirty="0" err="1" smtClean="0"/>
              <a:t>kgdbwait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kgdboc</a:t>
            </a:r>
            <a:r>
              <a:rPr lang="en-US" sz="2800" b="1" dirty="0" smtClean="0"/>
              <a:t>=ttyS1,115200 </a:t>
            </a:r>
            <a:r>
              <a:rPr lang="en-US" sz="2800" b="1" dirty="0" err="1" smtClean="0"/>
              <a:t>sysrq_always_enabled</a:t>
            </a:r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400" dirty="0" err="1" smtClean="0"/>
              <a:t>kgdbdoc</a:t>
            </a:r>
            <a:r>
              <a:rPr lang="en-US" sz="2400" dirty="0" smtClean="0"/>
              <a:t> tells the kernel to use ttyS1 serial port and 115200 baud rate</a:t>
            </a:r>
          </a:p>
          <a:p>
            <a:r>
              <a:rPr lang="en-US" sz="2400" dirty="0" err="1" smtClean="0"/>
              <a:t>kgdwait</a:t>
            </a:r>
            <a:r>
              <a:rPr lang="en-US" sz="2400" dirty="0" smtClean="0"/>
              <a:t> tells the kernel to wait until the debugger is attached</a:t>
            </a:r>
          </a:p>
          <a:p>
            <a:r>
              <a:rPr lang="en-US" sz="2400" dirty="0" err="1" smtClean="0"/>
              <a:t>sysrq_always_enabled</a:t>
            </a:r>
            <a:r>
              <a:rPr lang="en-US" sz="2400" dirty="0" smtClean="0"/>
              <a:t> enabling the </a:t>
            </a:r>
            <a:r>
              <a:rPr lang="en-US" sz="2400" dirty="0" err="1" smtClean="0"/>
              <a:t>sysrq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2008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736" y="441012"/>
            <a:ext cx="105243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5. Reboot the machine and you will observe that the target VM is </a:t>
            </a:r>
            <a:r>
              <a:rPr lang="en-US" sz="2400" dirty="0" err="1" smtClean="0"/>
              <a:t>freezed</a:t>
            </a:r>
            <a:r>
              <a:rPr lang="en-US" sz="2400" dirty="0" smtClean="0"/>
              <a:t> after grub bootloader stage.</a:t>
            </a:r>
            <a:endParaRPr lang="en-US" sz="2400" dirty="0"/>
          </a:p>
        </p:txBody>
      </p:sp>
      <p:pic>
        <p:nvPicPr>
          <p:cNvPr id="12290" name="Picture 2" descr="https://1.bp.blogspot.com/-KiAtu6pMi_Y/XAyjTgvERfI/AAAAAAAABl8/EbCszJQIdOwZEkrtlaR_d2KaxVMeCWvJwCLcBGAs/s1600/Four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515" y="2292395"/>
            <a:ext cx="7524750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761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7540" y="396631"/>
            <a:ext cx="5404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Ubuntu" panose="020B0504030602030204" pitchFamily="34" charset="0"/>
              </a:rPr>
              <a:t>Setup on Host/Development Machine </a:t>
            </a:r>
            <a:endParaRPr lang="en-US" sz="2400" b="1" dirty="0">
              <a:latin typeface="Ubuntu" panose="020B05040306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540" y="62746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1. Run the following commands: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gdb</a:t>
            </a:r>
            <a:r>
              <a:rPr lang="en-US" sz="2800" dirty="0" smtClean="0"/>
              <a:t> </a:t>
            </a:r>
            <a:r>
              <a:rPr lang="en-US" sz="2800" dirty="0" err="1" smtClean="0"/>
              <a:t>vmlinux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target remote /dev/ttyS1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continue</a:t>
            </a:r>
            <a:endParaRPr lang="en-US" sz="2800" dirty="0"/>
          </a:p>
        </p:txBody>
      </p:sp>
      <p:pic>
        <p:nvPicPr>
          <p:cNvPr id="13314" name="Picture 2" descr="https://3.bp.blogspot.com/-mfw1m1WYcQY/XAyj2NhNQVI/AAAAAAAABmE/SyKJVSahf2wad0Lq7mLyT9vvwucbBUAPgCLcBGAs/s1600/Fifth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7"/>
          <a:stretch/>
        </p:blipFill>
        <p:spPr bwMode="auto">
          <a:xfrm>
            <a:off x="1096100" y="2874232"/>
            <a:ext cx="9484813" cy="38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00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1074" y="600891"/>
            <a:ext cx="59044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KGDB Stands for Kernel GDB.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	User space programs can be debugged remotely using the combination of </a:t>
            </a:r>
            <a:r>
              <a:rPr lang="en-US" sz="2400" dirty="0" err="1" smtClean="0"/>
              <a:t>gdbserver</a:t>
            </a:r>
            <a:r>
              <a:rPr lang="en-US" sz="2400" dirty="0" smtClean="0"/>
              <a:t> on the target machine and </a:t>
            </a:r>
            <a:r>
              <a:rPr lang="en-US" sz="2400" dirty="0" err="1" smtClean="0"/>
              <a:t>gdb</a:t>
            </a:r>
            <a:r>
              <a:rPr lang="en-US" sz="2400" dirty="0" smtClean="0"/>
              <a:t> on the host machine/development machine. But you cannot use the same setup for debugging kernel, as </a:t>
            </a:r>
            <a:r>
              <a:rPr lang="en-US" sz="2400" dirty="0" err="1" smtClean="0"/>
              <a:t>gdbserver</a:t>
            </a:r>
            <a:r>
              <a:rPr lang="en-US" sz="2400" dirty="0" smtClean="0"/>
              <a:t> is still running as a user space application on the kernel which we want to debug. To solve this program, KGDB comes into picture. KGDB acts as a </a:t>
            </a:r>
            <a:r>
              <a:rPr lang="en-US" sz="2400" dirty="0" err="1" smtClean="0"/>
              <a:t>gdbserver</a:t>
            </a:r>
            <a:r>
              <a:rPr lang="en-US" sz="2400" dirty="0" smtClean="0"/>
              <a:t> inside the server.</a:t>
            </a:r>
            <a:endParaRPr lang="en-US" sz="2400" dirty="0"/>
          </a:p>
        </p:txBody>
      </p:sp>
      <p:pic>
        <p:nvPicPr>
          <p:cNvPr id="1034" name="Picture 10" descr="Practical Android Debugging Via KG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414" y="1084217"/>
            <a:ext cx="5459750" cy="441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43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074" y="509452"/>
            <a:ext cx="1478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Ubuntu" panose="020B0504030602030204" pitchFamily="34" charset="0"/>
              </a:rPr>
              <a:t>Setup</a:t>
            </a:r>
            <a:r>
              <a:rPr lang="en-US" sz="3200" dirty="0" smtClean="0"/>
              <a:t> :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431073" y="1579994"/>
            <a:ext cx="1058091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 typical KGDB setup requires two machines connected by serial cable.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Host/Development Machine: Runs </a:t>
            </a:r>
            <a:r>
              <a:rPr lang="en-US" sz="2800" dirty="0" err="1" smtClean="0"/>
              <a:t>gdb</a:t>
            </a:r>
            <a:r>
              <a:rPr lang="en-US" sz="2800" dirty="0" smtClean="0"/>
              <a:t> and performs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Target Machine: Runs </a:t>
            </a:r>
            <a:r>
              <a:rPr lang="en-US" sz="2800" dirty="0" err="1" smtClean="0"/>
              <a:t>kgdb</a:t>
            </a:r>
            <a:r>
              <a:rPr lang="en-US" sz="2800" dirty="0" smtClean="0"/>
              <a:t> and is the machine to be debugged</a:t>
            </a:r>
            <a:endParaRPr lang="en-US" sz="2800" dirty="0"/>
          </a:p>
        </p:txBody>
      </p:sp>
      <p:pic>
        <p:nvPicPr>
          <p:cNvPr id="2050" name="Picture 2" descr="https://4.bp.blogspot.com/-54X7cmHIMio/XAymAmvxNSI/AAAAAAAABmw/UdN1UWTYtKcZooXyHZcTwXV4CVY83ETAACLcBGAs/s1600/Set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642" y="3701628"/>
            <a:ext cx="658177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1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885" y="444137"/>
            <a:ext cx="4349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Ubuntu" panose="020B0504030602030204" pitchFamily="34" charset="0"/>
              </a:rPr>
              <a:t>Setup on Target VM  :</a:t>
            </a:r>
            <a:endParaRPr lang="en-US" sz="2400" b="1" dirty="0">
              <a:latin typeface="Ubuntu" panose="020B05040306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1885" y="1269164"/>
            <a:ext cx="101759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1.  Build and install the latest Linux kernel on the target VM machine, make sure you add the following kernel configurations.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078" name="Picture 6" descr="https://4.bp.blogspot.com/-aT2u_X8Qyhs/XAyh4YPu2OI/AAAAAAAABlg/YzB40CK84oUPbz_oigNYtrDuUgVOO1y_QCLcBGAs/s1600/Fir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84" y="2068129"/>
            <a:ext cx="10211313" cy="461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48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1.bp.blogspot.com/-MA9MNVKXlrk/XAyh4hmzRkI/AAAAAAAABlk/S1Drf5C8JOcQArpr8JJevZ1vvviMI-dpQCLcBGAs/s1600/Seco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67" y="849085"/>
            <a:ext cx="11311569" cy="514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97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4.bp.blogspot.com/-T_ZWYbP-TQ8/XAyh4ureMhI/AAAAAAAABlo/vQLUmg3ECOEXjAsZvcewTsbvFtvUUyBdACLcBGAs/s1600/Thi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83" y="404949"/>
            <a:ext cx="11646368" cy="530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2513" y="6074229"/>
            <a:ext cx="646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Configure CONFIG_KGDB and CONFIG_KGDB_SERIAL_CONSOLE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3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4617" y="349572"/>
            <a:ext cx="97144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2. Copy the </a:t>
            </a:r>
            <a:r>
              <a:rPr lang="en-US" sz="2400" dirty="0" err="1" smtClean="0"/>
              <a:t>vmlinux</a:t>
            </a:r>
            <a:r>
              <a:rPr lang="en-US" sz="2400" dirty="0" smtClean="0"/>
              <a:t> image from this target VM to the development VM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3. Establish serial communication between two virtual machines</a:t>
            </a:r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40079" y="1549901"/>
            <a:ext cx="457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establish the serial communication :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40079" y="2068677"/>
            <a:ext cx="528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Step1: Open Virtual Machine Settings and click on Add</a:t>
            </a:r>
            <a:endParaRPr lang="en-US" dirty="0"/>
          </a:p>
        </p:txBody>
      </p:sp>
      <p:pic>
        <p:nvPicPr>
          <p:cNvPr id="6148" name="Picture 4" descr="https://2.bp.blogspot.com/-0d9GMRceJyg/XAucogd2SAI/AAAAAAAABkI/FDlRRew11IAwsuY-HXULIBFFluIYj9jQACLcBGAs/s1600/Fir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34" y="2556675"/>
            <a:ext cx="4290891" cy="398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19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572" y="566448"/>
            <a:ext cx="4944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 Step 2 : Select "Serial Port" and Click On Next</a:t>
            </a:r>
            <a:endParaRPr lang="en-US" sz="2000" dirty="0"/>
          </a:p>
        </p:txBody>
      </p:sp>
      <p:pic>
        <p:nvPicPr>
          <p:cNvPr id="7172" name="Picture 4" descr="https://2.bp.blogspot.com/-TT3VCU9SG9E/XAuconQIrjI/AAAAAAAABkM/Rx9loWdzpyI6fYhWWo_Hmr5-Gh_7MIbdgCEwYBhgL/s1600/Seco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203" y="1058586"/>
            <a:ext cx="5722711" cy="522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67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292" y="396631"/>
            <a:ext cx="3186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Step3: Select "Use Named Pipe"</a:t>
            </a:r>
            <a:endParaRPr lang="en-US" dirty="0"/>
          </a:p>
        </p:txBody>
      </p:sp>
      <p:pic>
        <p:nvPicPr>
          <p:cNvPr id="8194" name="Picture 2" descr="https://4.bp.blogspot.com/-oH74Pb2PsWs/XAucp80CYgI/AAAAAAAABkk/8khjg-Il-MwfxsgzSa4F85z4TkYpcmfZwCEwYBhgL/s1600/Thi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206" y="1010585"/>
            <a:ext cx="6075408" cy="548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58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327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Ubuntu</vt:lpstr>
      <vt:lpstr>Office Theme</vt:lpstr>
      <vt:lpstr> KGDB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KGDB</dc:title>
  <dc:creator>Abinash</dc:creator>
  <cp:lastModifiedBy>Abinash</cp:lastModifiedBy>
  <cp:revision>6</cp:revision>
  <dcterms:created xsi:type="dcterms:W3CDTF">2022-01-13T08:24:36Z</dcterms:created>
  <dcterms:modified xsi:type="dcterms:W3CDTF">2022-01-13T08:56:09Z</dcterms:modified>
</cp:coreProperties>
</file>