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38604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558" y="1122363"/>
            <a:ext cx="1039534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558" y="3602038"/>
            <a:ext cx="1039534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B9D8-F5F4-4B7E-A9D5-242EBAD8FC8A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3AED-09EB-46EA-8139-8E1963D9B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7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B9D8-F5F4-4B7E-A9D5-242EBAD8FC8A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3AED-09EB-46EA-8139-8E1963D9B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7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18894" y="365125"/>
            <a:ext cx="298866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907" y="365125"/>
            <a:ext cx="879273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B9D8-F5F4-4B7E-A9D5-242EBAD8FC8A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3AED-09EB-46EA-8139-8E1963D9B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21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B9D8-F5F4-4B7E-A9D5-242EBAD8FC8A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3AED-09EB-46EA-8139-8E1963D9B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688" y="1709739"/>
            <a:ext cx="1195464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688" y="4589464"/>
            <a:ext cx="1195464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B9D8-F5F4-4B7E-A9D5-242EBAD8FC8A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3AED-09EB-46EA-8139-8E1963D9B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4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907" y="1825625"/>
            <a:ext cx="589069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6859" y="1825625"/>
            <a:ext cx="589069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B9D8-F5F4-4B7E-A9D5-242EBAD8FC8A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3AED-09EB-46EA-8139-8E1963D9B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08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12" y="365126"/>
            <a:ext cx="1195464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713" y="1681163"/>
            <a:ext cx="58636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4713" y="2505075"/>
            <a:ext cx="586362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6859" y="1681163"/>
            <a:ext cx="58925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6859" y="2505075"/>
            <a:ext cx="58925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B9D8-F5F4-4B7E-A9D5-242EBAD8FC8A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3AED-09EB-46EA-8139-8E1963D9B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80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B9D8-F5F4-4B7E-A9D5-242EBAD8FC8A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3AED-09EB-46EA-8139-8E1963D9B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2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B9D8-F5F4-4B7E-A9D5-242EBAD8FC8A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3AED-09EB-46EA-8139-8E1963D9B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95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13" y="457200"/>
            <a:ext cx="44703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2502" y="987426"/>
            <a:ext cx="701685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713" y="2057400"/>
            <a:ext cx="44703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B9D8-F5F4-4B7E-A9D5-242EBAD8FC8A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3AED-09EB-46EA-8139-8E1963D9B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08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13" y="457200"/>
            <a:ext cx="44703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2502" y="987426"/>
            <a:ext cx="701685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713" y="2057400"/>
            <a:ext cx="44703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B9D8-F5F4-4B7E-A9D5-242EBAD8FC8A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3AED-09EB-46EA-8139-8E1963D9B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11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2907" y="365126"/>
            <a:ext cx="119546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907" y="1825625"/>
            <a:ext cx="119546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907" y="6356351"/>
            <a:ext cx="31186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B9D8-F5F4-4B7E-A9D5-242EBAD8FC8A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91279" y="6356351"/>
            <a:ext cx="4677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88952" y="6356351"/>
            <a:ext cx="31186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3AED-09EB-46EA-8139-8E1963D9B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28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536656-1089-174D-4B30-BC2F7CCEA71B}"/>
              </a:ext>
            </a:extLst>
          </p:cNvPr>
          <p:cNvSpPr/>
          <p:nvPr/>
        </p:nvSpPr>
        <p:spPr>
          <a:xfrm>
            <a:off x="7054070" y="4307491"/>
            <a:ext cx="2554764" cy="24505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608765-D555-6772-CD17-FB35992239AC}"/>
              </a:ext>
            </a:extLst>
          </p:cNvPr>
          <p:cNvSpPr/>
          <p:nvPr/>
        </p:nvSpPr>
        <p:spPr>
          <a:xfrm>
            <a:off x="74959" y="4639035"/>
            <a:ext cx="1995949" cy="20106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1026" name="Picture 2" descr="PostgreSQL Logo / Software / Logonoid.com">
            <a:extLst>
              <a:ext uri="{FF2B5EF4-FFF2-40B4-BE49-F238E27FC236}">
                <a16:creationId xmlns:a16="http://schemas.microsoft.com/office/drawing/2014/main" id="{670F453B-CC89-CC60-B79C-3E0531706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563" y="764205"/>
            <a:ext cx="1225383" cy="11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9493C6-BC28-BFF8-BF1C-6C071E4AD623}"/>
              </a:ext>
            </a:extLst>
          </p:cNvPr>
          <p:cNvSpPr txBox="1"/>
          <p:nvPr/>
        </p:nvSpPr>
        <p:spPr>
          <a:xfrm>
            <a:off x="3418848" y="105491"/>
            <a:ext cx="4572000" cy="593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3200" b="1" kern="1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  <a:endParaRPr lang="en-IN" sz="3200" kern="1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221258-AA81-B232-C971-79E0EDA7E088}"/>
              </a:ext>
            </a:extLst>
          </p:cNvPr>
          <p:cNvSpPr/>
          <p:nvPr/>
        </p:nvSpPr>
        <p:spPr>
          <a:xfrm>
            <a:off x="223683" y="764205"/>
            <a:ext cx="1575620" cy="840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Collection</a:t>
            </a:r>
            <a:endParaRPr lang="en-IN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7E224-55EC-06C3-196F-60500FB27F6B}"/>
              </a:ext>
            </a:extLst>
          </p:cNvPr>
          <p:cNvSpPr/>
          <p:nvPr/>
        </p:nvSpPr>
        <p:spPr>
          <a:xfrm>
            <a:off x="357965" y="2944213"/>
            <a:ext cx="1384024" cy="559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Secondary data</a:t>
            </a:r>
            <a:endParaRPr lang="en-IN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CE785A-067E-F26E-311A-AC7B2761BA46}"/>
              </a:ext>
            </a:extLst>
          </p:cNvPr>
          <p:cNvSpPr/>
          <p:nvPr/>
        </p:nvSpPr>
        <p:spPr>
          <a:xfrm>
            <a:off x="1665366" y="2020144"/>
            <a:ext cx="943897" cy="1397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3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EAF9C717-DB3B-8557-CBC6-BDC1F24D5D6D}"/>
              </a:ext>
            </a:extLst>
          </p:cNvPr>
          <p:cNvSpPr/>
          <p:nvPr/>
        </p:nvSpPr>
        <p:spPr>
          <a:xfrm>
            <a:off x="2765657" y="2016758"/>
            <a:ext cx="1850922" cy="11724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 dirty="0"/>
          </a:p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Load Data in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Here we use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Postgresql</a:t>
            </a:r>
            <a:endParaRPr lang="en-IN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30" name="Picture 6" descr="Data collection - Free commerce and ...">
            <a:extLst>
              <a:ext uri="{FF2B5EF4-FFF2-40B4-BE49-F238E27FC236}">
                <a16:creationId xmlns:a16="http://schemas.microsoft.com/office/drawing/2014/main" id="{257703FA-D7C9-CA8B-27BF-1B1AE8145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65" y="1604772"/>
            <a:ext cx="1151007" cy="126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install Numpy and Pandas for ...">
            <a:extLst>
              <a:ext uri="{FF2B5EF4-FFF2-40B4-BE49-F238E27FC236}">
                <a16:creationId xmlns:a16="http://schemas.microsoft.com/office/drawing/2014/main" id="{1B0F7390-4500-3F34-98C5-5C9674B4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47" y="5392762"/>
            <a:ext cx="1688692" cy="11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E56510-C10F-F025-6834-5BD977A812BE}"/>
              </a:ext>
            </a:extLst>
          </p:cNvPr>
          <p:cNvSpPr/>
          <p:nvPr/>
        </p:nvSpPr>
        <p:spPr>
          <a:xfrm>
            <a:off x="2619068" y="4442507"/>
            <a:ext cx="2335159" cy="7570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preprocessing </a:t>
            </a:r>
            <a:r>
              <a:rPr lang="en-US" dirty="0"/>
              <a:t>using </a:t>
            </a:r>
            <a:r>
              <a:rPr lang="en-US" dirty="0" err="1"/>
              <a:t>numpy</a:t>
            </a:r>
            <a:r>
              <a:rPr lang="en-US" dirty="0"/>
              <a:t> and pandas</a:t>
            </a:r>
            <a:endParaRPr lang="en-IN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0BD29D2-1E9C-B856-D7BF-0644F9808AF4}"/>
              </a:ext>
            </a:extLst>
          </p:cNvPr>
          <p:cNvSpPr/>
          <p:nvPr/>
        </p:nvSpPr>
        <p:spPr>
          <a:xfrm>
            <a:off x="3628420" y="3391470"/>
            <a:ext cx="316456" cy="8578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7730A43-74D7-E965-350A-DCDB674CF55A}"/>
              </a:ext>
            </a:extLst>
          </p:cNvPr>
          <p:cNvSpPr/>
          <p:nvPr/>
        </p:nvSpPr>
        <p:spPr>
          <a:xfrm>
            <a:off x="5113089" y="1960005"/>
            <a:ext cx="850489" cy="1449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1034" name="Picture 10" descr="Exploratory Data Analysis (EDA)Ultimate Guide - DEV Community">
            <a:extLst>
              <a:ext uri="{FF2B5EF4-FFF2-40B4-BE49-F238E27FC236}">
                <a16:creationId xmlns:a16="http://schemas.microsoft.com/office/drawing/2014/main" id="{E743D7DC-3DCA-7E6C-2B9F-D52F8878C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52" y="1435568"/>
            <a:ext cx="4297965" cy="180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FFA901D-AF44-40EA-A348-9C92A7FA1FE7}"/>
              </a:ext>
            </a:extLst>
          </p:cNvPr>
          <p:cNvSpPr/>
          <p:nvPr/>
        </p:nvSpPr>
        <p:spPr>
          <a:xfrm>
            <a:off x="10843192" y="1540586"/>
            <a:ext cx="1543665" cy="1615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First it take raw data perform EDA and make it clean. Then the clean data send again back to database.</a:t>
            </a:r>
          </a:p>
          <a:p>
            <a:pPr algn="ctr"/>
            <a:r>
              <a:rPr lang="en-US" sz="1400" dirty="0"/>
              <a:t>For python </a:t>
            </a:r>
            <a:r>
              <a:rPr lang="en-US" sz="1400" dirty="0" err="1"/>
              <a:t>operati</a:t>
            </a:r>
            <a:endParaRPr lang="en-IN" sz="1400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80C71C4E-ED62-09E5-F483-2E91E8F85365}"/>
              </a:ext>
            </a:extLst>
          </p:cNvPr>
          <p:cNvSpPr/>
          <p:nvPr/>
        </p:nvSpPr>
        <p:spPr>
          <a:xfrm>
            <a:off x="5113089" y="2472702"/>
            <a:ext cx="943697" cy="13765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B0CBC-9B14-89D9-33AE-EAD8EAFD700B}"/>
              </a:ext>
            </a:extLst>
          </p:cNvPr>
          <p:cNvSpPr txBox="1"/>
          <p:nvPr/>
        </p:nvSpPr>
        <p:spPr>
          <a:xfrm>
            <a:off x="5121967" y="1638142"/>
            <a:ext cx="1165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Raw data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052FC-9C67-7928-3EFD-A65849FA4612}"/>
              </a:ext>
            </a:extLst>
          </p:cNvPr>
          <p:cNvSpPr txBox="1"/>
          <p:nvPr/>
        </p:nvSpPr>
        <p:spPr>
          <a:xfrm>
            <a:off x="5113089" y="2753114"/>
            <a:ext cx="1359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Clean data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8DDFE6BA-FAAA-D4FB-6871-BE43EB3E1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71" y="5634550"/>
            <a:ext cx="828023" cy="82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umpy Vector Logo - Download Free SVG ...">
            <a:extLst>
              <a:ext uri="{FF2B5EF4-FFF2-40B4-BE49-F238E27FC236}">
                <a16:creationId xmlns:a16="http://schemas.microsoft.com/office/drawing/2014/main" id="{FC561CE0-1F57-A416-A666-887DA817D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3" y="4821049"/>
            <a:ext cx="868694" cy="82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Left 21">
            <a:extLst>
              <a:ext uri="{FF2B5EF4-FFF2-40B4-BE49-F238E27FC236}">
                <a16:creationId xmlns:a16="http://schemas.microsoft.com/office/drawing/2014/main" id="{40B5F889-DC4B-1CB0-C692-0F3E8B4B367C}"/>
              </a:ext>
            </a:extLst>
          </p:cNvPr>
          <p:cNvSpPr/>
          <p:nvPr/>
        </p:nvSpPr>
        <p:spPr>
          <a:xfrm>
            <a:off x="2165361" y="5727624"/>
            <a:ext cx="809333" cy="3037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ouble Brace 22">
            <a:extLst>
              <a:ext uri="{FF2B5EF4-FFF2-40B4-BE49-F238E27FC236}">
                <a16:creationId xmlns:a16="http://schemas.microsoft.com/office/drawing/2014/main" id="{138F4844-1067-D65E-99F0-25B653B5323D}"/>
              </a:ext>
            </a:extLst>
          </p:cNvPr>
          <p:cNvSpPr/>
          <p:nvPr/>
        </p:nvSpPr>
        <p:spPr>
          <a:xfrm>
            <a:off x="4852292" y="5495272"/>
            <a:ext cx="1037061" cy="53609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Result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77ECD46-5AE6-D9DE-D2FD-E8269DC402C1}"/>
              </a:ext>
            </a:extLst>
          </p:cNvPr>
          <p:cNvSpPr/>
          <p:nvPr/>
        </p:nvSpPr>
        <p:spPr>
          <a:xfrm>
            <a:off x="5963578" y="5727624"/>
            <a:ext cx="966653" cy="2307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40" name="Picture 16" descr="transparent background PNG clipart ...">
            <a:extLst>
              <a:ext uri="{FF2B5EF4-FFF2-40B4-BE49-F238E27FC236}">
                <a16:creationId xmlns:a16="http://schemas.microsoft.com/office/drawing/2014/main" id="{F4E7F063-4D86-E916-9063-B473A8D99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178" y="4342352"/>
            <a:ext cx="2530963" cy="13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iscussion of seaborn logo · Issue ...">
            <a:extLst>
              <a:ext uri="{FF2B5EF4-FFF2-40B4-BE49-F238E27FC236}">
                <a16:creationId xmlns:a16="http://schemas.microsoft.com/office/drawing/2014/main" id="{C508F652-B7DB-994F-5D58-D14B32792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714" y="5722558"/>
            <a:ext cx="1290946" cy="103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atplotlib Logo PNG Vector (SVG) Free ...">
            <a:extLst>
              <a:ext uri="{FF2B5EF4-FFF2-40B4-BE49-F238E27FC236}">
                <a16:creationId xmlns:a16="http://schemas.microsoft.com/office/drawing/2014/main" id="{C93FEFDF-AFE4-683B-ACDD-E117E27D6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105" y="5722559"/>
            <a:ext cx="1194729" cy="10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E92026B5-D10B-214C-FBD5-6835A4391355}"/>
              </a:ext>
            </a:extLst>
          </p:cNvPr>
          <p:cNvSpPr/>
          <p:nvPr/>
        </p:nvSpPr>
        <p:spPr>
          <a:xfrm>
            <a:off x="6930231" y="3616755"/>
            <a:ext cx="2774208" cy="63258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Visualization Tools</a:t>
            </a:r>
          </a:p>
          <a:p>
            <a:pPr algn="ctr"/>
            <a:r>
              <a:rPr lang="en-US" sz="1600" dirty="0"/>
              <a:t>For accessing good insights</a:t>
            </a:r>
            <a:endParaRPr lang="en-IN" sz="16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1B7DBE1-252C-97E2-AF81-43FE1C3BAE6E}"/>
              </a:ext>
            </a:extLst>
          </p:cNvPr>
          <p:cNvSpPr/>
          <p:nvPr/>
        </p:nvSpPr>
        <p:spPr>
          <a:xfrm>
            <a:off x="9704439" y="5309419"/>
            <a:ext cx="1168076" cy="185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48" name="Picture 24" descr="Decision making black icon sign Royalty Free Vector Image">
            <a:extLst>
              <a:ext uri="{FF2B5EF4-FFF2-40B4-BE49-F238E27FC236}">
                <a16:creationId xmlns:a16="http://schemas.microsoft.com/office/drawing/2014/main" id="{BE192D94-2739-E815-B603-C6B47D2FF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946" y="4648867"/>
            <a:ext cx="1943100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ED340A0-03A7-2B85-5FBB-C104A68D208A}"/>
              </a:ext>
            </a:extLst>
          </p:cNvPr>
          <p:cNvSpPr/>
          <p:nvPr/>
        </p:nvSpPr>
        <p:spPr>
          <a:xfrm>
            <a:off x="10728617" y="3871714"/>
            <a:ext cx="2530963" cy="722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Making Based on the 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67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</TotalTime>
  <Words>61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Sahoo</dc:creator>
  <cp:lastModifiedBy>Abinash Sahoo</cp:lastModifiedBy>
  <cp:revision>1</cp:revision>
  <dcterms:created xsi:type="dcterms:W3CDTF">2024-04-15T10:12:47Z</dcterms:created>
  <dcterms:modified xsi:type="dcterms:W3CDTF">2024-04-15T10:55:21Z</dcterms:modified>
</cp:coreProperties>
</file>