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596E1-BA8B-4D6A-8961-05C40A8813A5}" v="1774" dt="2024-09-10T08:19:56.438"/>
    <p1510:client id="{B8CDC5E5-D12D-4582-A2CB-830F5265FD27}" v="825" dt="2024-09-10T08:27:56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4BC596E1-BA8B-4D6A-8961-05C40A8813A5}"/>
    <pc:docChg chg="addSld delSld modSld">
      <pc:chgData name="Guest User" userId="" providerId="Windows Live" clId="Web-{4BC596E1-BA8B-4D6A-8961-05C40A8813A5}" dt="2024-09-10T08:19:56.438" v="1780" actId="20577"/>
      <pc:docMkLst>
        <pc:docMk/>
      </pc:docMkLst>
      <pc:sldChg chg="addSp delSp modSp delAnim">
        <pc:chgData name="Guest User" userId="" providerId="Windows Live" clId="Web-{4BC596E1-BA8B-4D6A-8961-05C40A8813A5}" dt="2024-09-10T08:19:56.438" v="1780" actId="20577"/>
        <pc:sldMkLst>
          <pc:docMk/>
          <pc:sldMk cId="1577561482" sldId="260"/>
        </pc:sldMkLst>
        <pc:spChg chg="mod">
          <ac:chgData name="Guest User" userId="" providerId="Windows Live" clId="Web-{4BC596E1-BA8B-4D6A-8961-05C40A8813A5}" dt="2024-09-10T08:19:56.438" v="1780" actId="20577"/>
          <ac:spMkLst>
            <pc:docMk/>
            <pc:sldMk cId="1577561482" sldId="260"/>
            <ac:spMk id="2" creationId="{A2C46F05-AEA8-AA16-A466-BDC3E269B0BF}"/>
          </ac:spMkLst>
        </pc:spChg>
        <pc:spChg chg="del">
          <ac:chgData name="Guest User" userId="" providerId="Windows Live" clId="Web-{4BC596E1-BA8B-4D6A-8961-05C40A8813A5}" dt="2024-09-10T08:05:35.409" v="1305"/>
          <ac:spMkLst>
            <pc:docMk/>
            <pc:sldMk cId="1577561482" sldId="260"/>
            <ac:spMk id="3" creationId="{214B64DB-32A3-EB2D-4BCB-C244A6B5559B}"/>
          </ac:spMkLst>
        </pc:spChg>
        <pc:spChg chg="add del mod">
          <ac:chgData name="Guest User" userId="" providerId="Windows Live" clId="Web-{4BC596E1-BA8B-4D6A-8961-05C40A8813A5}" dt="2024-09-10T08:06:03.456" v="1309"/>
          <ac:spMkLst>
            <pc:docMk/>
            <pc:sldMk cId="1577561482" sldId="260"/>
            <ac:spMk id="5" creationId="{24E620BA-EB17-F5DB-B433-6BC829894230}"/>
          </ac:spMkLst>
        </pc:spChg>
        <pc:picChg chg="add del mod">
          <ac:chgData name="Guest User" userId="" providerId="Windows Live" clId="Web-{4BC596E1-BA8B-4D6A-8961-05C40A8813A5}" dt="2024-09-10T08:01:26.432" v="1300"/>
          <ac:picMkLst>
            <pc:docMk/>
            <pc:sldMk cId="1577561482" sldId="260"/>
            <ac:picMk id="5" creationId="{DA69201F-257D-F7A8-F522-E8F7D05179A2}"/>
          </ac:picMkLst>
        </pc:picChg>
        <pc:picChg chg="mod">
          <ac:chgData name="Guest User" userId="" providerId="Windows Live" clId="Web-{4BC596E1-BA8B-4D6A-8961-05C40A8813A5}" dt="2024-09-10T08:03:07.841" v="1304" actId="14100"/>
          <ac:picMkLst>
            <pc:docMk/>
            <pc:sldMk cId="1577561482" sldId="260"/>
            <ac:picMk id="1026" creationId="{446011F5-EFC3-5477-FA61-38C9DE1A387F}"/>
          </ac:picMkLst>
        </pc:picChg>
      </pc:sldChg>
      <pc:sldChg chg="modSp">
        <pc:chgData name="Guest User" userId="" providerId="Windows Live" clId="Web-{4BC596E1-BA8B-4D6A-8961-05C40A8813A5}" dt="2024-09-10T07:15:39.495" v="319" actId="14100"/>
        <pc:sldMkLst>
          <pc:docMk/>
          <pc:sldMk cId="389488836" sldId="261"/>
        </pc:sldMkLst>
        <pc:spChg chg="mod">
          <ac:chgData name="Guest User" userId="" providerId="Windows Live" clId="Web-{4BC596E1-BA8B-4D6A-8961-05C40A8813A5}" dt="2024-09-10T07:15:39.495" v="319" actId="14100"/>
          <ac:spMkLst>
            <pc:docMk/>
            <pc:sldMk cId="389488836" sldId="261"/>
            <ac:spMk id="2" creationId="{A2C46F05-AEA8-AA16-A466-BDC3E269B0BF}"/>
          </ac:spMkLst>
        </pc:spChg>
      </pc:sldChg>
      <pc:sldChg chg="addSp delSp modSp">
        <pc:chgData name="Guest User" userId="" providerId="Windows Live" clId="Web-{4BC596E1-BA8B-4D6A-8961-05C40A8813A5}" dt="2024-09-10T07:50:31.159" v="1297"/>
        <pc:sldMkLst>
          <pc:docMk/>
          <pc:sldMk cId="116928856" sldId="262"/>
        </pc:sldMkLst>
        <pc:spChg chg="mod">
          <ac:chgData name="Guest User" userId="" providerId="Windows Live" clId="Web-{4BC596E1-BA8B-4D6A-8961-05C40A8813A5}" dt="2024-09-10T07:41:39.423" v="1119" actId="1076"/>
          <ac:spMkLst>
            <pc:docMk/>
            <pc:sldMk cId="116928856" sldId="262"/>
            <ac:spMk id="2" creationId="{A2C46F05-AEA8-AA16-A466-BDC3E269B0BF}"/>
          </ac:spMkLst>
        </pc:spChg>
        <pc:spChg chg="mod">
          <ac:chgData name="Guest User" userId="" providerId="Windows Live" clId="Web-{4BC596E1-BA8B-4D6A-8961-05C40A8813A5}" dt="2024-09-10T07:48:22.124" v="1295" actId="20577"/>
          <ac:spMkLst>
            <pc:docMk/>
            <pc:sldMk cId="116928856" sldId="262"/>
            <ac:spMk id="3" creationId="{48963883-A601-CF59-2382-BF50E9CD8642}"/>
          </ac:spMkLst>
        </pc:spChg>
        <pc:picChg chg="add del">
          <ac:chgData name="Guest User" userId="" providerId="Windows Live" clId="Web-{4BC596E1-BA8B-4D6A-8961-05C40A8813A5}" dt="2024-09-10T07:50:31.159" v="1297"/>
          <ac:picMkLst>
            <pc:docMk/>
            <pc:sldMk cId="116928856" sldId="262"/>
            <ac:picMk id="1026" creationId="{446011F5-EFC3-5477-FA61-38C9DE1A387F}"/>
          </ac:picMkLst>
        </pc:picChg>
      </pc:sldChg>
      <pc:sldChg chg="addSp delSp modSp">
        <pc:chgData name="Guest User" userId="" providerId="Windows Live" clId="Web-{4BC596E1-BA8B-4D6A-8961-05C40A8813A5}" dt="2024-09-10T08:01:43.807" v="1302"/>
        <pc:sldMkLst>
          <pc:docMk/>
          <pc:sldMk cId="3639422582" sldId="266"/>
        </pc:sldMkLst>
        <pc:spChg chg="mod">
          <ac:chgData name="Guest User" userId="" providerId="Windows Live" clId="Web-{4BC596E1-BA8B-4D6A-8961-05C40A8813A5}" dt="2024-09-10T07:22:09.086" v="343" actId="1076"/>
          <ac:spMkLst>
            <pc:docMk/>
            <pc:sldMk cId="3639422582" sldId="266"/>
            <ac:spMk id="2" creationId="{A2C46F05-AEA8-AA16-A466-BDC3E269B0BF}"/>
          </ac:spMkLst>
        </pc:spChg>
        <pc:spChg chg="mod">
          <ac:chgData name="Guest User" userId="" providerId="Windows Live" clId="Web-{4BC596E1-BA8B-4D6A-8961-05C40A8813A5}" dt="2024-09-10T07:31:06.386" v="864" actId="20577"/>
          <ac:spMkLst>
            <pc:docMk/>
            <pc:sldMk cId="3639422582" sldId="266"/>
            <ac:spMk id="5" creationId="{094BBE8A-0933-C230-F40E-5E521AB5AF2C}"/>
          </ac:spMkLst>
        </pc:spChg>
        <pc:picChg chg="add del">
          <ac:chgData name="Guest User" userId="" providerId="Windows Live" clId="Web-{4BC596E1-BA8B-4D6A-8961-05C40A8813A5}" dt="2024-09-10T08:01:43.807" v="1302"/>
          <ac:picMkLst>
            <pc:docMk/>
            <pc:sldMk cId="3639422582" sldId="266"/>
            <ac:picMk id="3" creationId="{EF1EC045-23E6-72FF-43BF-6DA31B14C921}"/>
          </ac:picMkLst>
        </pc:picChg>
      </pc:sldChg>
      <pc:sldChg chg="new del">
        <pc:chgData name="Guest User" userId="" providerId="Windows Live" clId="Web-{4BC596E1-BA8B-4D6A-8961-05C40A8813A5}" dt="2024-09-10T07:07:30.698" v="53"/>
        <pc:sldMkLst>
          <pc:docMk/>
          <pc:sldMk cId="927768156" sldId="268"/>
        </pc:sldMkLst>
      </pc:sldChg>
      <pc:sldChg chg="modSp new del">
        <pc:chgData name="Guest User" userId="" providerId="Windows Live" clId="Web-{4BC596E1-BA8B-4D6A-8961-05C40A8813A5}" dt="2024-09-10T07:07:03.962" v="51"/>
        <pc:sldMkLst>
          <pc:docMk/>
          <pc:sldMk cId="3634706103" sldId="268"/>
        </pc:sldMkLst>
        <pc:spChg chg="mod">
          <ac:chgData name="Guest User" userId="" providerId="Windows Live" clId="Web-{4BC596E1-BA8B-4D6A-8961-05C40A8813A5}" dt="2024-09-10T07:06:29.149" v="50" actId="20577"/>
          <ac:spMkLst>
            <pc:docMk/>
            <pc:sldMk cId="3634706103" sldId="268"/>
            <ac:spMk id="2" creationId="{0D182B15-097B-69D2-8AC4-58E0CAF46467}"/>
          </ac:spMkLst>
        </pc:spChg>
      </pc:sldChg>
    </pc:docChg>
  </pc:docChgLst>
  <pc:docChgLst>
    <pc:chgData name="Anvitha ." userId="a275b17cd08972d8" providerId="LiveId" clId="{B8CDC5E5-D12D-4582-A2CB-830F5265FD27}"/>
    <pc:docChg chg="undo redo custSel addSld delSld modSld sldOrd">
      <pc:chgData name="Anvitha ." userId="a275b17cd08972d8" providerId="LiveId" clId="{B8CDC5E5-D12D-4582-A2CB-830F5265FD27}" dt="2024-09-10T08:27:56.723" v="1237" actId="478"/>
      <pc:docMkLst>
        <pc:docMk/>
      </pc:docMkLst>
      <pc:sldChg chg="delSp modSp mod modTransition">
        <pc:chgData name="Anvitha ." userId="a275b17cd08972d8" providerId="LiveId" clId="{B8CDC5E5-D12D-4582-A2CB-830F5265FD27}" dt="2024-09-10T08:18:54.863" v="1229" actId="478"/>
        <pc:sldMkLst>
          <pc:docMk/>
          <pc:sldMk cId="1173853218" sldId="256"/>
        </pc:sldMkLst>
        <pc:spChg chg="del mod">
          <ac:chgData name="Anvitha ." userId="a275b17cd08972d8" providerId="LiveId" clId="{B8CDC5E5-D12D-4582-A2CB-830F5265FD27}" dt="2024-09-10T08:18:54.863" v="1229" actId="478"/>
          <ac:spMkLst>
            <pc:docMk/>
            <pc:sldMk cId="1173853218" sldId="256"/>
            <ac:spMk id="3" creationId="{04DE6A10-C221-9124-E208-C0C98FEE645A}"/>
          </ac:spMkLst>
        </pc:spChg>
      </pc:sldChg>
      <pc:sldChg chg="addSp delSp modSp mod modTransition addAnim delAnim modAnim">
        <pc:chgData name="Anvitha ." userId="a275b17cd08972d8" providerId="LiveId" clId="{B8CDC5E5-D12D-4582-A2CB-830F5265FD27}" dt="2024-09-10T07:58:22.491" v="1126"/>
        <pc:sldMkLst>
          <pc:docMk/>
          <pc:sldMk cId="3988018343" sldId="257"/>
        </pc:sldMkLst>
        <pc:spChg chg="mod">
          <ac:chgData name="Anvitha ." userId="a275b17cd08972d8" providerId="LiveId" clId="{B8CDC5E5-D12D-4582-A2CB-830F5265FD27}" dt="2024-09-10T05:32:07.580" v="70" actId="20577"/>
          <ac:spMkLst>
            <pc:docMk/>
            <pc:sldMk cId="3988018343" sldId="257"/>
            <ac:spMk id="2" creationId="{A2C46F05-AEA8-AA16-A466-BDC3E269B0BF}"/>
          </ac:spMkLst>
        </pc:spChg>
        <pc:spChg chg="add mod">
          <ac:chgData name="Anvitha ." userId="a275b17cd08972d8" providerId="LiveId" clId="{B8CDC5E5-D12D-4582-A2CB-830F5265FD27}" dt="2024-09-10T07:58:20.657" v="1125" actId="1076"/>
          <ac:spMkLst>
            <pc:docMk/>
            <pc:sldMk cId="3988018343" sldId="257"/>
            <ac:spMk id="7" creationId="{328C6793-5706-E0B3-4BF4-002CFC2CA39F}"/>
          </ac:spMkLst>
        </pc:spChg>
        <pc:graphicFrameChg chg="mod modGraphic">
          <ac:chgData name="Anvitha ." userId="a275b17cd08972d8" providerId="LiveId" clId="{B8CDC5E5-D12D-4582-A2CB-830F5265FD27}" dt="2024-09-10T05:40:10.711" v="179" actId="1076"/>
          <ac:graphicFrameMkLst>
            <pc:docMk/>
            <pc:sldMk cId="3988018343" sldId="257"/>
            <ac:graphicFrameMk id="4" creationId="{2FD3AFC1-CC55-70EB-D7F5-AD6B9E3A7873}"/>
          </ac:graphicFrameMkLst>
        </pc:graphicFrameChg>
        <pc:graphicFrameChg chg="add del mod modGraphic">
          <ac:chgData name="Anvitha ." userId="a275b17cd08972d8" providerId="LiveId" clId="{B8CDC5E5-D12D-4582-A2CB-830F5265FD27}" dt="2024-09-10T05:39:43.764" v="171" actId="1076"/>
          <ac:graphicFrameMkLst>
            <pc:docMk/>
            <pc:sldMk cId="3988018343" sldId="257"/>
            <ac:graphicFrameMk id="5" creationId="{6A7BF023-B56C-B166-9F8B-BF1BAE0C5356}"/>
          </ac:graphicFrameMkLst>
        </pc:graphicFrameChg>
        <pc:picChg chg="mod">
          <ac:chgData name="Anvitha ." userId="a275b17cd08972d8" providerId="LiveId" clId="{B8CDC5E5-D12D-4582-A2CB-830F5265FD27}" dt="2024-09-10T06:39:43.809" v="447" actId="1076"/>
          <ac:picMkLst>
            <pc:docMk/>
            <pc:sldMk cId="3988018343" sldId="257"/>
            <ac:picMk id="1026" creationId="{446011F5-EFC3-5477-FA61-38C9DE1A387F}"/>
          </ac:picMkLst>
        </pc:picChg>
      </pc:sldChg>
      <pc:sldChg chg="addSp modSp add mod modTransition setBg modAnim">
        <pc:chgData name="Anvitha ." userId="a275b17cd08972d8" providerId="LiveId" clId="{B8CDC5E5-D12D-4582-A2CB-830F5265FD27}" dt="2024-09-10T08:03:27.780" v="1168"/>
        <pc:sldMkLst>
          <pc:docMk/>
          <pc:sldMk cId="1366471869" sldId="258"/>
        </pc:sldMkLst>
        <pc:spChg chg="mod">
          <ac:chgData name="Anvitha ." userId="a275b17cd08972d8" providerId="LiveId" clId="{B8CDC5E5-D12D-4582-A2CB-830F5265FD27}" dt="2024-09-10T05:46:23.779" v="215" actId="20577"/>
          <ac:spMkLst>
            <pc:docMk/>
            <pc:sldMk cId="1366471869" sldId="258"/>
            <ac:spMk id="2" creationId="{A2C46F05-AEA8-AA16-A466-BDC3E269B0BF}"/>
          </ac:spMkLst>
        </pc:spChg>
        <pc:spChg chg="add mod">
          <ac:chgData name="Anvitha ." userId="a275b17cd08972d8" providerId="LiveId" clId="{B8CDC5E5-D12D-4582-A2CB-830F5265FD27}" dt="2024-09-10T06:44:07.549" v="496" actId="404"/>
          <ac:spMkLst>
            <pc:docMk/>
            <pc:sldMk cId="1366471869" sldId="258"/>
            <ac:spMk id="5" creationId="{CA0BD77D-9CAE-BBCF-421D-74DC9A295275}"/>
          </ac:spMkLst>
        </pc:spChg>
        <pc:spChg chg="add mod">
          <ac:chgData name="Anvitha ." userId="a275b17cd08972d8" providerId="LiveId" clId="{B8CDC5E5-D12D-4582-A2CB-830F5265FD27}" dt="2024-09-10T06:45:09.930" v="513" actId="404"/>
          <ac:spMkLst>
            <pc:docMk/>
            <pc:sldMk cId="1366471869" sldId="258"/>
            <ac:spMk id="7" creationId="{7C3499D6-D6B1-99EC-9B30-03FF1CE2C533}"/>
          </ac:spMkLst>
        </pc:spChg>
        <pc:spChg chg="add mod">
          <ac:chgData name="Anvitha ." userId="a275b17cd08972d8" providerId="LiveId" clId="{B8CDC5E5-D12D-4582-A2CB-830F5265FD27}" dt="2024-09-10T06:46:52.131" v="573" actId="20577"/>
          <ac:spMkLst>
            <pc:docMk/>
            <pc:sldMk cId="1366471869" sldId="258"/>
            <ac:spMk id="8" creationId="{3A2FFE3B-2C75-EFEB-7075-4FCDB1F25D35}"/>
          </ac:spMkLst>
        </pc:spChg>
        <pc:picChg chg="mod">
          <ac:chgData name="Anvitha ." userId="a275b17cd08972d8" providerId="LiveId" clId="{B8CDC5E5-D12D-4582-A2CB-830F5265FD27}" dt="2024-09-10T06:44:23.369" v="499" actId="1076"/>
          <ac:picMkLst>
            <pc:docMk/>
            <pc:sldMk cId="1366471869" sldId="258"/>
            <ac:picMk id="1026" creationId="{446011F5-EFC3-5477-FA61-38C9DE1A387F}"/>
          </ac:picMkLst>
        </pc:picChg>
      </pc:sldChg>
      <pc:sldChg chg="addSp modSp add mod modTransition setBg modAnim">
        <pc:chgData name="Anvitha ." userId="a275b17cd08972d8" providerId="LiveId" clId="{B8CDC5E5-D12D-4582-A2CB-830F5265FD27}" dt="2024-09-10T08:03:41.060" v="1169"/>
        <pc:sldMkLst>
          <pc:docMk/>
          <pc:sldMk cId="3599422615" sldId="259"/>
        </pc:sldMkLst>
        <pc:spChg chg="mod">
          <ac:chgData name="Anvitha ." userId="a275b17cd08972d8" providerId="LiveId" clId="{B8CDC5E5-D12D-4582-A2CB-830F5265FD27}" dt="2024-09-10T05:47:26.444" v="235" actId="20577"/>
          <ac:spMkLst>
            <pc:docMk/>
            <pc:sldMk cId="3599422615" sldId="259"/>
            <ac:spMk id="2" creationId="{A2C46F05-AEA8-AA16-A466-BDC3E269B0BF}"/>
          </ac:spMkLst>
        </pc:spChg>
        <pc:spChg chg="add mod">
          <ac:chgData name="Anvitha ." userId="a275b17cd08972d8" providerId="LiveId" clId="{B8CDC5E5-D12D-4582-A2CB-830F5265FD27}" dt="2024-09-10T07:59:23.101" v="1136" actId="5793"/>
          <ac:spMkLst>
            <pc:docMk/>
            <pc:sldMk cId="3599422615" sldId="259"/>
            <ac:spMk id="5" creationId="{31BBF8AA-4C79-2984-8BF7-79FCE5998BA0}"/>
          </ac:spMkLst>
        </pc:spChg>
        <pc:picChg chg="mod">
          <ac:chgData name="Anvitha ." userId="a275b17cd08972d8" providerId="LiveId" clId="{B8CDC5E5-D12D-4582-A2CB-830F5265FD27}" dt="2024-09-10T06:51:58.172" v="594" actId="1076"/>
          <ac:picMkLst>
            <pc:docMk/>
            <pc:sldMk cId="3599422615" sldId="259"/>
            <ac:picMk id="1026" creationId="{446011F5-EFC3-5477-FA61-38C9DE1A387F}"/>
          </ac:picMkLst>
        </pc:picChg>
      </pc:sldChg>
      <pc:sldChg chg="addSp modSp add mod modTransition setBg modAnim">
        <pc:chgData name="Anvitha ." userId="a275b17cd08972d8" providerId="LiveId" clId="{B8CDC5E5-D12D-4582-A2CB-830F5265FD27}" dt="2024-09-10T08:17:05.870" v="1228" actId="1076"/>
        <pc:sldMkLst>
          <pc:docMk/>
          <pc:sldMk cId="1577561482" sldId="260"/>
        </pc:sldMkLst>
        <pc:spChg chg="mod">
          <ac:chgData name="Anvitha ." userId="a275b17cd08972d8" providerId="LiveId" clId="{B8CDC5E5-D12D-4582-A2CB-830F5265FD27}" dt="2024-09-10T08:17:05.870" v="1228" actId="1076"/>
          <ac:spMkLst>
            <pc:docMk/>
            <pc:sldMk cId="1577561482" sldId="260"/>
            <ac:spMk id="2" creationId="{A2C46F05-AEA8-AA16-A466-BDC3E269B0BF}"/>
          </ac:spMkLst>
        </pc:spChg>
        <pc:spChg chg="add mod">
          <ac:chgData name="Anvitha ." userId="a275b17cd08972d8" providerId="LiveId" clId="{B8CDC5E5-D12D-4582-A2CB-830F5265FD27}" dt="2024-09-10T08:05:21.705" v="1173" actId="20577"/>
          <ac:spMkLst>
            <pc:docMk/>
            <pc:sldMk cId="1577561482" sldId="260"/>
            <ac:spMk id="3" creationId="{214B64DB-32A3-EB2D-4BCB-C244A6B5559B}"/>
          </ac:spMkLst>
        </pc:spChg>
      </pc:sldChg>
      <pc:sldChg chg="modSp add mod modTransition setBg modAnim">
        <pc:chgData name="Anvitha ." userId="a275b17cd08972d8" providerId="LiveId" clId="{B8CDC5E5-D12D-4582-A2CB-830F5265FD27}" dt="2024-09-10T08:03:47.425" v="1170"/>
        <pc:sldMkLst>
          <pc:docMk/>
          <pc:sldMk cId="389488836" sldId="261"/>
        </pc:sldMkLst>
        <pc:spChg chg="mod">
          <ac:chgData name="Anvitha ." userId="a275b17cd08972d8" providerId="LiveId" clId="{B8CDC5E5-D12D-4582-A2CB-830F5265FD27}" dt="2024-09-10T07:56:07.892" v="1112" actId="1076"/>
          <ac:spMkLst>
            <pc:docMk/>
            <pc:sldMk cId="389488836" sldId="261"/>
            <ac:spMk id="2" creationId="{A2C46F05-AEA8-AA16-A466-BDC3E269B0BF}"/>
          </ac:spMkLst>
        </pc:spChg>
      </pc:sldChg>
      <pc:sldChg chg="addSp delSp modSp add mod modTransition setBg modAnim">
        <pc:chgData name="Anvitha ." userId="a275b17cd08972d8" providerId="LiveId" clId="{B8CDC5E5-D12D-4582-A2CB-830F5265FD27}" dt="2024-09-10T08:04:23.613" v="1171"/>
        <pc:sldMkLst>
          <pc:docMk/>
          <pc:sldMk cId="116928856" sldId="262"/>
        </pc:sldMkLst>
        <pc:spChg chg="mod">
          <ac:chgData name="Anvitha ." userId="a275b17cd08972d8" providerId="LiveId" clId="{B8CDC5E5-D12D-4582-A2CB-830F5265FD27}" dt="2024-09-10T05:49:11.734" v="291" actId="20577"/>
          <ac:spMkLst>
            <pc:docMk/>
            <pc:sldMk cId="116928856" sldId="262"/>
            <ac:spMk id="2" creationId="{A2C46F05-AEA8-AA16-A466-BDC3E269B0BF}"/>
          </ac:spMkLst>
        </pc:spChg>
        <pc:spChg chg="add mod">
          <ac:chgData name="Anvitha ." userId="a275b17cd08972d8" providerId="LiveId" clId="{B8CDC5E5-D12D-4582-A2CB-830F5265FD27}" dt="2024-09-10T08:00:18.804" v="1156" actId="20577"/>
          <ac:spMkLst>
            <pc:docMk/>
            <pc:sldMk cId="116928856" sldId="262"/>
            <ac:spMk id="3" creationId="{48963883-A601-CF59-2382-BF50E9CD8642}"/>
          </ac:spMkLst>
        </pc:spChg>
        <pc:spChg chg="add mod">
          <ac:chgData name="Anvitha ." userId="a275b17cd08972d8" providerId="LiveId" clId="{B8CDC5E5-D12D-4582-A2CB-830F5265FD27}" dt="2024-09-10T07:52:23.748" v="1042" actId="1582"/>
          <ac:spMkLst>
            <pc:docMk/>
            <pc:sldMk cId="116928856" sldId="262"/>
            <ac:spMk id="5" creationId="{CD55AADE-E119-7F06-DC01-B59EDBEF8D1A}"/>
          </ac:spMkLst>
        </pc:spChg>
        <pc:spChg chg="add mod">
          <ac:chgData name="Anvitha ." userId="a275b17cd08972d8" providerId="LiveId" clId="{B8CDC5E5-D12D-4582-A2CB-830F5265FD27}" dt="2024-09-10T07:55:45.954" v="1105" actId="14100"/>
          <ac:spMkLst>
            <pc:docMk/>
            <pc:sldMk cId="116928856" sldId="262"/>
            <ac:spMk id="6" creationId="{2A278596-D27A-1F39-41E9-1E192FFA84FB}"/>
          </ac:spMkLst>
        </pc:spChg>
        <pc:spChg chg="add mod">
          <ac:chgData name="Anvitha ." userId="a275b17cd08972d8" providerId="LiveId" clId="{B8CDC5E5-D12D-4582-A2CB-830F5265FD27}" dt="2024-09-10T07:55:52.705" v="1111" actId="1035"/>
          <ac:spMkLst>
            <pc:docMk/>
            <pc:sldMk cId="116928856" sldId="262"/>
            <ac:spMk id="7" creationId="{957728B0-DEE0-49D6-9962-5A7D38889952}"/>
          </ac:spMkLst>
        </pc:spChg>
        <pc:picChg chg="add del">
          <ac:chgData name="Anvitha ." userId="a275b17cd08972d8" providerId="LiveId" clId="{B8CDC5E5-D12D-4582-A2CB-830F5265FD27}" dt="2024-09-10T05:54:18.886" v="295" actId="22"/>
          <ac:picMkLst>
            <pc:docMk/>
            <pc:sldMk cId="116928856" sldId="262"/>
            <ac:picMk id="5" creationId="{EE239A68-571B-2E66-F8AA-42B116705290}"/>
          </ac:picMkLst>
        </pc:picChg>
        <pc:picChg chg="mod">
          <ac:chgData name="Anvitha ." userId="a275b17cd08972d8" providerId="LiveId" clId="{B8CDC5E5-D12D-4582-A2CB-830F5265FD27}" dt="2024-09-10T07:36:19.043" v="785" actId="1076"/>
          <ac:picMkLst>
            <pc:docMk/>
            <pc:sldMk cId="116928856" sldId="262"/>
            <ac:picMk id="1026" creationId="{446011F5-EFC3-5477-FA61-38C9DE1A387F}"/>
          </ac:picMkLst>
        </pc:picChg>
      </pc:sldChg>
      <pc:sldChg chg="new del">
        <pc:chgData name="Anvitha ." userId="a275b17cd08972d8" providerId="LiveId" clId="{B8CDC5E5-D12D-4582-A2CB-830F5265FD27}" dt="2024-09-10T05:54:15.635" v="293" actId="680"/>
        <pc:sldMkLst>
          <pc:docMk/>
          <pc:sldMk cId="2138856512" sldId="263"/>
        </pc:sldMkLst>
      </pc:sldChg>
      <pc:sldChg chg="addSp delSp modSp add mod modTransition delAnim">
        <pc:chgData name="Anvitha ." userId="a275b17cd08972d8" providerId="LiveId" clId="{B8CDC5E5-D12D-4582-A2CB-830F5265FD27}" dt="2024-09-10T06:04:04.369" v="359"/>
        <pc:sldMkLst>
          <pc:docMk/>
          <pc:sldMk cId="2976324123" sldId="263"/>
        </pc:sldMkLst>
        <pc:spChg chg="del">
          <ac:chgData name="Anvitha ." userId="a275b17cd08972d8" providerId="LiveId" clId="{B8CDC5E5-D12D-4582-A2CB-830F5265FD27}" dt="2024-09-10T05:54:28.002" v="298" actId="478"/>
          <ac:spMkLst>
            <pc:docMk/>
            <pc:sldMk cId="2976324123" sldId="263"/>
            <ac:spMk id="2" creationId="{A2C46F05-AEA8-AA16-A466-BDC3E269B0BF}"/>
          </ac:spMkLst>
        </pc:spChg>
        <pc:spChg chg="add del mod">
          <ac:chgData name="Anvitha ." userId="a275b17cd08972d8" providerId="LiveId" clId="{B8CDC5E5-D12D-4582-A2CB-830F5265FD27}" dt="2024-09-10T05:55:03.411" v="299" actId="931"/>
          <ac:spMkLst>
            <pc:docMk/>
            <pc:sldMk cId="2976324123" sldId="263"/>
            <ac:spMk id="5" creationId="{6453287D-8A6F-AE5C-8E0E-9A7466D6244A}"/>
          </ac:spMkLst>
        </pc:spChg>
        <pc:spChg chg="add mod">
          <ac:chgData name="Anvitha ." userId="a275b17cd08972d8" providerId="LiveId" clId="{B8CDC5E5-D12D-4582-A2CB-830F5265FD27}" dt="2024-09-10T05:54:28.002" v="298" actId="478"/>
          <ac:spMkLst>
            <pc:docMk/>
            <pc:sldMk cId="2976324123" sldId="263"/>
            <ac:spMk id="7" creationId="{43CC2F4B-76FB-7241-E8EC-6314E0A5A052}"/>
          </ac:spMkLst>
        </pc:spChg>
        <pc:graphicFrameChg chg="del">
          <ac:chgData name="Anvitha ." userId="a275b17cd08972d8" providerId="LiveId" clId="{B8CDC5E5-D12D-4582-A2CB-830F5265FD27}" dt="2024-09-10T05:54:23.862" v="297" actId="478"/>
          <ac:graphicFrameMkLst>
            <pc:docMk/>
            <pc:sldMk cId="2976324123" sldId="263"/>
            <ac:graphicFrameMk id="4" creationId="{2FD3AFC1-CC55-70EB-D7F5-AD6B9E3A7873}"/>
          </ac:graphicFrameMkLst>
        </pc:graphicFrameChg>
        <pc:picChg chg="add mod">
          <ac:chgData name="Anvitha ." userId="a275b17cd08972d8" providerId="LiveId" clId="{B8CDC5E5-D12D-4582-A2CB-830F5265FD27}" dt="2024-09-10T05:55:43.628" v="314" actId="14100"/>
          <ac:picMkLst>
            <pc:docMk/>
            <pc:sldMk cId="2976324123" sldId="263"/>
            <ac:picMk id="9" creationId="{2066AD6A-A411-2C16-C24A-F5402CC50FE3}"/>
          </ac:picMkLst>
        </pc:picChg>
        <pc:picChg chg="add mod">
          <ac:chgData name="Anvitha ." userId="a275b17cd08972d8" providerId="LiveId" clId="{B8CDC5E5-D12D-4582-A2CB-830F5265FD27}" dt="2024-09-10T05:56:00.333" v="319" actId="14100"/>
          <ac:picMkLst>
            <pc:docMk/>
            <pc:sldMk cId="2976324123" sldId="263"/>
            <ac:picMk id="11" creationId="{1A1171C4-1F4D-180B-C3E5-9B126665B956}"/>
          </ac:picMkLst>
        </pc:picChg>
        <pc:picChg chg="add mod">
          <ac:chgData name="Anvitha ." userId="a275b17cd08972d8" providerId="LiveId" clId="{B8CDC5E5-D12D-4582-A2CB-830F5265FD27}" dt="2024-09-10T05:56:18.068" v="323" actId="14100"/>
          <ac:picMkLst>
            <pc:docMk/>
            <pc:sldMk cId="2976324123" sldId="263"/>
            <ac:picMk id="13" creationId="{DE5897FF-9C55-DEAF-87CC-083B7038B0BE}"/>
          </ac:picMkLst>
        </pc:picChg>
        <pc:picChg chg="add mod">
          <ac:chgData name="Anvitha ." userId="a275b17cd08972d8" providerId="LiveId" clId="{B8CDC5E5-D12D-4582-A2CB-830F5265FD27}" dt="2024-09-10T05:58:49.674" v="355" actId="14100"/>
          <ac:picMkLst>
            <pc:docMk/>
            <pc:sldMk cId="2976324123" sldId="263"/>
            <ac:picMk id="15" creationId="{31707208-D737-6B44-3F56-E5E0BAD3E3FB}"/>
          </ac:picMkLst>
        </pc:picChg>
      </pc:sldChg>
      <pc:sldChg chg="addSp delSp modSp add mod modTransition delAnim modAnim">
        <pc:chgData name="Anvitha ." userId="a275b17cd08972d8" providerId="LiveId" clId="{B8CDC5E5-D12D-4582-A2CB-830F5265FD27}" dt="2024-09-10T08:15:23.063" v="1227" actId="14100"/>
        <pc:sldMkLst>
          <pc:docMk/>
          <pc:sldMk cId="3866918583" sldId="264"/>
        </pc:sldMkLst>
        <pc:spChg chg="mod">
          <ac:chgData name="Anvitha ." userId="a275b17cd08972d8" providerId="LiveId" clId="{B8CDC5E5-D12D-4582-A2CB-830F5265FD27}" dt="2024-09-10T05:56:35.921" v="327" actId="6549"/>
          <ac:spMkLst>
            <pc:docMk/>
            <pc:sldMk cId="3866918583" sldId="264"/>
            <ac:spMk id="2" creationId="{A2C46F05-AEA8-AA16-A466-BDC3E269B0BF}"/>
          </ac:spMkLst>
        </pc:spChg>
        <pc:spChg chg="add del mod">
          <ac:chgData name="Anvitha ." userId="a275b17cd08972d8" providerId="LiveId" clId="{B8CDC5E5-D12D-4582-A2CB-830F5265FD27}" dt="2024-09-10T05:56:46.729" v="328" actId="931"/>
          <ac:spMkLst>
            <pc:docMk/>
            <pc:sldMk cId="3866918583" sldId="264"/>
            <ac:spMk id="5" creationId="{CBD688BE-0312-843B-D322-D44DB16EC584}"/>
          </ac:spMkLst>
        </pc:spChg>
        <pc:graphicFrameChg chg="del">
          <ac:chgData name="Anvitha ." userId="a275b17cd08972d8" providerId="LiveId" clId="{B8CDC5E5-D12D-4582-A2CB-830F5265FD27}" dt="2024-09-10T05:56:31.959" v="325" actId="478"/>
          <ac:graphicFrameMkLst>
            <pc:docMk/>
            <pc:sldMk cId="3866918583" sldId="264"/>
            <ac:graphicFrameMk id="4" creationId="{2FD3AFC1-CC55-70EB-D7F5-AD6B9E3A7873}"/>
          </ac:graphicFrameMkLst>
        </pc:graphicFrameChg>
        <pc:picChg chg="add mod">
          <ac:chgData name="Anvitha ." userId="a275b17cd08972d8" providerId="LiveId" clId="{B8CDC5E5-D12D-4582-A2CB-830F5265FD27}" dt="2024-09-10T05:58:26.673" v="351" actId="14100"/>
          <ac:picMkLst>
            <pc:docMk/>
            <pc:sldMk cId="3866918583" sldId="264"/>
            <ac:picMk id="7" creationId="{0CFA4ECE-B61F-681D-FD92-4A4BE8F61CD2}"/>
          </ac:picMkLst>
        </pc:picChg>
        <pc:picChg chg="add mod">
          <ac:chgData name="Anvitha ." userId="a275b17cd08972d8" providerId="LiveId" clId="{B8CDC5E5-D12D-4582-A2CB-830F5265FD27}" dt="2024-09-10T08:15:23.063" v="1227" actId="14100"/>
          <ac:picMkLst>
            <pc:docMk/>
            <pc:sldMk cId="3866918583" sldId="264"/>
            <ac:picMk id="9" creationId="{756A012C-21D6-11F8-C0DE-1DD523DC9157}"/>
          </ac:picMkLst>
        </pc:picChg>
        <pc:picChg chg="add mod">
          <ac:chgData name="Anvitha ." userId="a275b17cd08972d8" providerId="LiveId" clId="{B8CDC5E5-D12D-4582-A2CB-830F5265FD27}" dt="2024-09-10T05:58:30.827" v="352" actId="14100"/>
          <ac:picMkLst>
            <pc:docMk/>
            <pc:sldMk cId="3866918583" sldId="264"/>
            <ac:picMk id="11" creationId="{E8407793-C391-06D0-E8E3-0E92B0A6021D}"/>
          </ac:picMkLst>
        </pc:picChg>
        <pc:picChg chg="add mod">
          <ac:chgData name="Anvitha ." userId="a275b17cd08972d8" providerId="LiveId" clId="{B8CDC5E5-D12D-4582-A2CB-830F5265FD27}" dt="2024-09-10T05:58:35.129" v="353" actId="14100"/>
          <ac:picMkLst>
            <pc:docMk/>
            <pc:sldMk cId="3866918583" sldId="264"/>
            <ac:picMk id="13" creationId="{88D1AC91-CF5E-C0FF-25B5-17995A8D8D5C}"/>
          </ac:picMkLst>
        </pc:picChg>
      </pc:sldChg>
      <pc:sldChg chg="addSp delSp modSp add mod ord delAnim modAnim">
        <pc:chgData name="Anvitha ." userId="a275b17cd08972d8" providerId="LiveId" clId="{B8CDC5E5-D12D-4582-A2CB-830F5265FD27}" dt="2024-09-10T08:13:49.690" v="1226" actId="404"/>
        <pc:sldMkLst>
          <pc:docMk/>
          <pc:sldMk cId="2336123003" sldId="265"/>
        </pc:sldMkLst>
        <pc:spChg chg="mod">
          <ac:chgData name="Anvitha ." userId="a275b17cd08972d8" providerId="LiveId" clId="{B8CDC5E5-D12D-4582-A2CB-830F5265FD27}" dt="2024-09-10T06:05:11.309" v="381" actId="20577"/>
          <ac:spMkLst>
            <pc:docMk/>
            <pc:sldMk cId="2336123003" sldId="265"/>
            <ac:spMk id="2" creationId="{A2C46F05-AEA8-AA16-A466-BDC3E269B0BF}"/>
          </ac:spMkLst>
        </pc:spChg>
        <pc:spChg chg="add mod">
          <ac:chgData name="Anvitha ." userId="a275b17cd08972d8" providerId="LiveId" clId="{B8CDC5E5-D12D-4582-A2CB-830F5265FD27}" dt="2024-09-10T08:13:49.690" v="1226" actId="404"/>
          <ac:spMkLst>
            <pc:docMk/>
            <pc:sldMk cId="2336123003" sldId="265"/>
            <ac:spMk id="5" creationId="{5B8A91A5-691B-F144-8B6D-243FFCEC9062}"/>
          </ac:spMkLst>
        </pc:spChg>
        <pc:graphicFrameChg chg="del">
          <ac:chgData name="Anvitha ." userId="a275b17cd08972d8" providerId="LiveId" clId="{B8CDC5E5-D12D-4582-A2CB-830F5265FD27}" dt="2024-09-10T06:04:45.463" v="365" actId="478"/>
          <ac:graphicFrameMkLst>
            <pc:docMk/>
            <pc:sldMk cId="2336123003" sldId="265"/>
            <ac:graphicFrameMk id="4" creationId="{2FD3AFC1-CC55-70EB-D7F5-AD6B9E3A7873}"/>
          </ac:graphicFrameMkLst>
        </pc:graphicFrameChg>
        <pc:picChg chg="mod">
          <ac:chgData name="Anvitha ." userId="a275b17cd08972d8" providerId="LiveId" clId="{B8CDC5E5-D12D-4582-A2CB-830F5265FD27}" dt="2024-09-10T06:04:58.950" v="369" actId="1076"/>
          <ac:picMkLst>
            <pc:docMk/>
            <pc:sldMk cId="2336123003" sldId="265"/>
            <ac:picMk id="1026" creationId="{446011F5-EFC3-5477-FA61-38C9DE1A387F}"/>
          </ac:picMkLst>
        </pc:picChg>
      </pc:sldChg>
      <pc:sldChg chg="addSp delSp modSp add mod delAnim modAnim">
        <pc:chgData name="Anvitha ." userId="a275b17cd08972d8" providerId="LiveId" clId="{B8CDC5E5-D12D-4582-A2CB-830F5265FD27}" dt="2024-09-10T08:05:30.987" v="1174"/>
        <pc:sldMkLst>
          <pc:docMk/>
          <pc:sldMk cId="3639422582" sldId="266"/>
        </pc:sldMkLst>
        <pc:spChg chg="mod">
          <ac:chgData name="Anvitha ." userId="a275b17cd08972d8" providerId="LiveId" clId="{B8CDC5E5-D12D-4582-A2CB-830F5265FD27}" dt="2024-09-10T06:05:19.570" v="393" actId="20577"/>
          <ac:spMkLst>
            <pc:docMk/>
            <pc:sldMk cId="3639422582" sldId="266"/>
            <ac:spMk id="2" creationId="{A2C46F05-AEA8-AA16-A466-BDC3E269B0BF}"/>
          </ac:spMkLst>
        </pc:spChg>
        <pc:spChg chg="add mod">
          <ac:chgData name="Anvitha ." userId="a275b17cd08972d8" providerId="LiveId" clId="{B8CDC5E5-D12D-4582-A2CB-830F5265FD27}" dt="2024-09-10T07:31:16.412" v="782" actId="20577"/>
          <ac:spMkLst>
            <pc:docMk/>
            <pc:sldMk cId="3639422582" sldId="266"/>
            <ac:spMk id="5" creationId="{094BBE8A-0933-C230-F40E-5E521AB5AF2C}"/>
          </ac:spMkLst>
        </pc:spChg>
        <pc:graphicFrameChg chg="del">
          <ac:chgData name="Anvitha ." userId="a275b17cd08972d8" providerId="LiveId" clId="{B8CDC5E5-D12D-4582-A2CB-830F5265FD27}" dt="2024-09-10T06:04:52.367" v="367" actId="478"/>
          <ac:graphicFrameMkLst>
            <pc:docMk/>
            <pc:sldMk cId="3639422582" sldId="266"/>
            <ac:graphicFrameMk id="4" creationId="{2FD3AFC1-CC55-70EB-D7F5-AD6B9E3A7873}"/>
          </ac:graphicFrameMkLst>
        </pc:graphicFrameChg>
      </pc:sldChg>
      <pc:sldChg chg="new del">
        <pc:chgData name="Anvitha ." userId="a275b17cd08972d8" providerId="LiveId" clId="{B8CDC5E5-D12D-4582-A2CB-830F5265FD27}" dt="2024-09-10T06:05:42.161" v="395" actId="680"/>
        <pc:sldMkLst>
          <pc:docMk/>
          <pc:sldMk cId="1107434015" sldId="267"/>
        </pc:sldMkLst>
      </pc:sldChg>
      <pc:sldChg chg="addSp delSp modSp add mod modTransition setBg delAnim modAnim">
        <pc:chgData name="Anvitha ." userId="a275b17cd08972d8" providerId="LiveId" clId="{B8CDC5E5-D12D-4582-A2CB-830F5265FD27}" dt="2024-09-10T08:25:21.785" v="1231"/>
        <pc:sldMkLst>
          <pc:docMk/>
          <pc:sldMk cId="1378511884" sldId="267"/>
        </pc:sldMkLst>
        <pc:spChg chg="del mod">
          <ac:chgData name="Anvitha ." userId="a275b17cd08972d8" providerId="LiveId" clId="{B8CDC5E5-D12D-4582-A2CB-830F5265FD27}" dt="2024-09-10T06:09:45.695" v="424" actId="478"/>
          <ac:spMkLst>
            <pc:docMk/>
            <pc:sldMk cId="1378511884" sldId="267"/>
            <ac:spMk id="2" creationId="{A2C46F05-AEA8-AA16-A466-BDC3E269B0BF}"/>
          </ac:spMkLst>
        </pc:spChg>
        <pc:spChg chg="add del mod">
          <ac:chgData name="Anvitha ." userId="a275b17cd08972d8" providerId="LiveId" clId="{B8CDC5E5-D12D-4582-A2CB-830F5265FD27}" dt="2024-09-10T06:37:16.628" v="427" actId="478"/>
          <ac:spMkLst>
            <pc:docMk/>
            <pc:sldMk cId="1378511884" sldId="267"/>
            <ac:spMk id="4" creationId="{6FF9953E-A331-4848-C1B1-4FA397F14C57}"/>
          </ac:spMkLst>
        </pc:spChg>
        <pc:spChg chg="del">
          <ac:chgData name="Anvitha ." userId="a275b17cd08972d8" providerId="LiveId" clId="{B8CDC5E5-D12D-4582-A2CB-830F5265FD27}" dt="2024-09-10T06:37:19.100" v="428" actId="478"/>
          <ac:spMkLst>
            <pc:docMk/>
            <pc:sldMk cId="1378511884" sldId="267"/>
            <ac:spMk id="5" creationId="{094BBE8A-0933-C230-F40E-5E521AB5AF2C}"/>
          </ac:spMkLst>
        </pc:spChg>
        <pc:picChg chg="del">
          <ac:chgData name="Anvitha ." userId="a275b17cd08972d8" providerId="LiveId" clId="{B8CDC5E5-D12D-4582-A2CB-830F5265FD27}" dt="2024-09-10T06:06:03.211" v="399" actId="478"/>
          <ac:picMkLst>
            <pc:docMk/>
            <pc:sldMk cId="1378511884" sldId="267"/>
            <ac:picMk id="1026" creationId="{446011F5-EFC3-5477-FA61-38C9DE1A387F}"/>
          </ac:picMkLst>
        </pc:picChg>
        <pc:picChg chg="add del mod">
          <ac:chgData name="Anvitha ." userId="a275b17cd08972d8" providerId="LiveId" clId="{B8CDC5E5-D12D-4582-A2CB-830F5265FD27}" dt="2024-09-10T06:07:03.098" v="404" actId="478"/>
          <ac:picMkLst>
            <pc:docMk/>
            <pc:sldMk cId="1378511884" sldId="267"/>
            <ac:picMk id="2050" creationId="{508CF2EA-2C51-7259-A33D-E8B6B82CAA38}"/>
          </ac:picMkLst>
        </pc:picChg>
        <pc:picChg chg="add del">
          <ac:chgData name="Anvitha ." userId="a275b17cd08972d8" providerId="LiveId" clId="{B8CDC5E5-D12D-4582-A2CB-830F5265FD27}" dt="2024-09-10T06:07:22.933" v="406" actId="478"/>
          <ac:picMkLst>
            <pc:docMk/>
            <pc:sldMk cId="1378511884" sldId="267"/>
            <ac:picMk id="2052" creationId="{A615BE68-E425-EFF3-E3BC-5E871976ACA3}"/>
          </ac:picMkLst>
        </pc:picChg>
      </pc:sldChg>
      <pc:sldChg chg="delSp new mod setBg">
        <pc:chgData name="Anvitha ." userId="a275b17cd08972d8" providerId="LiveId" clId="{B8CDC5E5-D12D-4582-A2CB-830F5265FD27}" dt="2024-09-10T08:27:56.723" v="1237" actId="478"/>
        <pc:sldMkLst>
          <pc:docMk/>
          <pc:sldMk cId="950288008" sldId="268"/>
        </pc:sldMkLst>
        <pc:spChg chg="del">
          <ac:chgData name="Anvitha ." userId="a275b17cd08972d8" providerId="LiveId" clId="{B8CDC5E5-D12D-4582-A2CB-830F5265FD27}" dt="2024-09-10T08:27:52.229" v="1236" actId="478"/>
          <ac:spMkLst>
            <pc:docMk/>
            <pc:sldMk cId="950288008" sldId="268"/>
            <ac:spMk id="2" creationId="{C861CC7A-D59E-81ED-4706-33514420A3BB}"/>
          </ac:spMkLst>
        </pc:spChg>
        <pc:spChg chg="del">
          <ac:chgData name="Anvitha ." userId="a275b17cd08972d8" providerId="LiveId" clId="{B8CDC5E5-D12D-4582-A2CB-830F5265FD27}" dt="2024-09-10T08:27:56.723" v="1237" actId="478"/>
          <ac:spMkLst>
            <pc:docMk/>
            <pc:sldMk cId="950288008" sldId="268"/>
            <ac:spMk id="3" creationId="{696D72CE-6D9F-E10E-9597-74CA78FC62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B08B-B3DC-A81C-91C9-14CBBEA2A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8302D-C74A-620C-3525-ED44EE9CF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2EAE-C402-D29A-0D6C-ED67A63E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6B83-9105-4395-B61B-92E24B23A2BC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70A6-FDC9-0B24-B11A-0CB236B0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4ACEB-A689-0B64-ADC8-B130DDA3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F10-1A60-4715-9C7D-AD807C58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7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7D94-2506-8123-1A0A-AF44E5F4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B6E00-EF36-FF06-5A82-53F1F8D14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E9A9-60DB-EAA1-BE30-A9DDD7AD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6B83-9105-4395-B61B-92E24B23A2BC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8C81-624D-0EF4-4655-B7BDE350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240D-E7A9-6518-AE6F-2DE6FCE8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F10-1A60-4715-9C7D-AD807C58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9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52CAC-FDC1-44AF-8750-2328C677C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FB149-96AB-29D8-AC37-8D2B96C1A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509D-2668-B9A6-3344-787296FE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6B83-9105-4395-B61B-92E24B23A2BC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9125-D50D-E213-CC50-27748FF7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B723-CABF-0894-8A13-64CBE2C4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F10-1A60-4715-9C7D-AD807C58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966A-8AB1-D969-314E-A8AD2948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DAC5-BDAC-CD70-A7D8-30B1CCF4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AD7D-FB25-E15E-5351-4E91AE17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6B83-9105-4395-B61B-92E24B23A2BC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BB35-9C68-56AD-4306-16223639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1A1C-2D61-B6EB-C475-37058032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F10-1A60-4715-9C7D-AD807C58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9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BFD-3005-B720-23E2-4E76A6A9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E4DE8-FD5D-358C-CCE8-E6F20B588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C3B5-C087-BD0A-0684-0406E954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6B83-9105-4395-B61B-92E24B23A2BC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2D8D-05E7-3396-CD41-C6122445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1189-D2B5-F849-4FDF-9DB36056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F10-1A60-4715-9C7D-AD807C58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0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3F81-E434-26BF-2DB4-8F23F867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1C07-E502-792E-25B8-4DD842231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60C0A-C61D-94A7-4847-E58BA949A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F193C-37D3-51FC-04C3-CC336267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6B83-9105-4395-B61B-92E24B23A2BC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531A7-341B-83F3-3D52-37A37315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6A72-3A2B-00D6-9661-426FD73A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F10-1A60-4715-9C7D-AD807C58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9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0A7C-EA5D-0276-0159-83600AAB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EE0C8-73D9-F27F-9740-94D4CB98F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25C28-E62A-A8BD-A719-C762A09C8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AE997-1A1B-B061-83B8-02D14B37B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AF3D4-D508-4A22-9A24-55AEE59B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A0C2A-DE9A-0DBC-23B4-FA73FDD6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6B83-9105-4395-B61B-92E24B23A2BC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8063-961F-9D4B-F7D1-5278C924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AD070-91D5-DE02-C5FA-AEDEBDF6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F10-1A60-4715-9C7D-AD807C58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B17F-D436-2B41-1F84-FD6846A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59559-B1BB-F8EC-FB13-F8A20D79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6B83-9105-4395-B61B-92E24B23A2BC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705-9666-AB8D-222F-84FBB72E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5CF5B-C4A0-65EE-BFDE-3C1B553D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F10-1A60-4715-9C7D-AD807C58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7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1A60B-5631-2A5A-2329-C5B96906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6B83-9105-4395-B61B-92E24B23A2BC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1163E-3F28-EFDF-2911-0D56028B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EFB76-FF57-38D8-4848-69DE67C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F10-1A60-4715-9C7D-AD807C58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493F-2290-C694-0C10-3EE57B36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566E-6FD6-F3B4-2A33-BDF22294B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31696-BE56-EEAF-355A-1251F638C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045CB-20D9-FACE-9B9F-18F2A0F4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6B83-9105-4395-B61B-92E24B23A2BC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6A1CA-F899-6CF7-4ACC-3F3C2683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F381F-3DF0-AC1C-FE19-80CB9AD3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F10-1A60-4715-9C7D-AD807C58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8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B09E-37A4-7DE9-B175-E5E8CD18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90359-140B-1FB1-2956-F57E8026D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390B8-1396-46EE-60A7-02A3759CE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122A6-64C0-F021-67B1-20B3BDB3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6B83-9105-4395-B61B-92E24B23A2BC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41EC3-0924-A9FF-89D9-18182A31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0F203-4603-7F21-B709-28E246E3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F10-1A60-4715-9C7D-AD807C58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2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4763C-7DB3-E0BB-20F6-D238B206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633D-C2FB-F3AD-8E87-4FACA9B4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D908-1A1C-AA7F-AEB6-C31A81A80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96B83-9105-4395-B61B-92E24B23A2BC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FAB-D854-DFE5-2AEA-67B84A44A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DDA8-1878-7F13-9BD7-A5E950776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1F10-1A60-4715-9C7D-AD807C58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0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079B-F6CE-30BF-347C-CFD319058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257" y="569272"/>
            <a:ext cx="8063639" cy="4414710"/>
          </a:xfrm>
        </p:spPr>
        <p:txBody>
          <a:bodyPr>
            <a:normAutofit fontScale="90000"/>
          </a:bodyPr>
          <a:lstStyle/>
          <a:p>
            <a:br>
              <a:rPr lang="en-US" sz="8000" b="1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US" sz="8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Cars</a:t>
            </a:r>
            <a:br>
              <a:rPr lang="en-US" sz="8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sz="8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WebScrapping</a:t>
            </a:r>
            <a:br>
              <a:rPr lang="en-US" sz="8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</a:br>
            <a:r>
              <a:rPr lang="en-IN" sz="8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IN ACTION</a:t>
            </a:r>
            <a:br>
              <a:rPr lang="en-IN" sz="8000" b="1" dirty="0">
                <a:solidFill>
                  <a:srgbClr val="92D050"/>
                </a:solidFill>
                <a:latin typeface="Century Schoolbook" panose="02040604050505020304" pitchFamily="18" charset="0"/>
              </a:rPr>
            </a:br>
            <a:endParaRPr lang="en-IN" sz="80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303559-43FF-0D10-782F-9C348AF411E6}"/>
              </a:ext>
            </a:extLst>
          </p:cNvPr>
          <p:cNvSpPr txBox="1">
            <a:spLocks/>
          </p:cNvSpPr>
          <p:nvPr/>
        </p:nvSpPr>
        <p:spPr>
          <a:xfrm>
            <a:off x="-3490289" y="18502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2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85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green gradient wallpapers | Peakpx">
            <a:extLst>
              <a:ext uri="{FF2B5EF4-FFF2-40B4-BE49-F238E27FC236}">
                <a16:creationId xmlns:a16="http://schemas.microsoft.com/office/drawing/2014/main" id="{446011F5-EFC3-5477-FA61-38C9DE1A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46F05-AEA8-AA16-A466-BDC3E269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  <a:latin typeface="Century Schoolbook" panose="02040604050505020304" pitchFamily="18" charset="0"/>
              </a:rPr>
              <a:t>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A91A5-691B-F144-8B6D-243FFCEC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There appears to be a negative correlation between price and kilometers driven, indicating that cars with higher mileage tend to have lower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The distribution of car prices is skewed towards lower values, suggesting that a majority of cars are priced lower.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The distribution of kilometers driven also shows a tendency towards lower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There is a general trend of higher prices for cars manufactured in more recent years.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Maruti appears to have the lowest average price compared to Skoda and Toyota.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Skoda has the highest average price.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There isn't a significant difference in average kilometers driven between the three brands.</a:t>
            </a:r>
          </a:p>
        </p:txBody>
      </p:sp>
    </p:spTree>
    <p:extLst>
      <p:ext uri="{BB962C8B-B14F-4D97-AF65-F5344CB8AC3E}">
        <p14:creationId xmlns:p14="http://schemas.microsoft.com/office/powerpoint/2010/main" val="233612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green gradient wallpapers | Peakpx">
            <a:extLst>
              <a:ext uri="{FF2B5EF4-FFF2-40B4-BE49-F238E27FC236}">
                <a16:creationId xmlns:a16="http://schemas.microsoft.com/office/drawing/2014/main" id="{446011F5-EFC3-5477-FA61-38C9DE1A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46F05-AEA8-AA16-A466-BDC3E269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12" y="20855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chemeClr val="bg1"/>
                </a:solidFill>
                <a:latin typeface="Century Schoolbook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4BBE8A-0933-C230-F40E-5E521AB5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2" y="1376776"/>
            <a:ext cx="10974888" cy="5269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Scraped and </a:t>
            </a:r>
            <a:r>
              <a:rPr lang="en-IN" sz="2400" err="1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analyzed</a:t>
            </a:r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 car listing from cars24.com to build comprehensive data.</a:t>
            </a:r>
          </a:p>
          <a:p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Extracted key data points : Car name, Model, </a:t>
            </a:r>
            <a:r>
              <a:rPr lang="en-IN" sz="2400" err="1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Kilometers</a:t>
            </a:r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 driven, Fuel type, Transmission type, Location, etc.</a:t>
            </a:r>
          </a:p>
          <a:p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Gained insights into market trends through data analysis.</a:t>
            </a:r>
            <a:endParaRPr lang="en-IN" sz="2400">
              <a:solidFill>
                <a:schemeClr val="bg1"/>
              </a:solidFill>
              <a:latin typeface="Century Schoolbook" panose="02040604050505020304" pitchFamily="18" charset="0"/>
              <a:ea typeface="Calibri" panose="020F0502020204030204"/>
              <a:cs typeface="Calibri" panose="020F0502020204030204"/>
            </a:endParaRPr>
          </a:p>
          <a:p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Ensured data accuracy with cleaning and preprocessing.</a:t>
            </a:r>
            <a:endParaRPr lang="en-IN" sz="2400">
              <a:solidFill>
                <a:schemeClr val="bg1"/>
              </a:solidFill>
              <a:latin typeface="Century Schoolbook" panose="02040604050505020304" pitchFamily="18" charset="0"/>
              <a:ea typeface="Calibri" panose="020F0502020204030204"/>
              <a:cs typeface="Calibri" panose="020F0502020204030204"/>
            </a:endParaRPr>
          </a:p>
          <a:p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Utilized Power BI for effective data visualization and presented actionable insights.</a:t>
            </a:r>
          </a:p>
          <a:p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Demonstrated the value of data-driven analysis in uncovering trends and informing business strategies in the automotive sector</a:t>
            </a:r>
          </a:p>
          <a:p>
            <a:endParaRPr lang="en-IN" sz="2400">
              <a:solidFill>
                <a:schemeClr val="bg1"/>
              </a:solidFill>
              <a:latin typeface="Century Schoolbook" panose="02040604050505020304" pitchFamily="18" charset="0"/>
              <a:ea typeface="Calibri" panose="020F0502020204030204"/>
              <a:cs typeface="Calibri" panose="020F0502020204030204"/>
            </a:endParaRPr>
          </a:p>
          <a:p>
            <a:endParaRPr lang="en-IN" sz="2400">
              <a:solidFill>
                <a:schemeClr val="bg1"/>
              </a:solidFill>
              <a:latin typeface="Century Schoolbook" panose="02040604050505020304" pitchFamily="18" charset="0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942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28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50"/>
            </a:gs>
            <a:gs pos="0">
              <a:srgbClr val="00B050"/>
            </a:gs>
            <a:gs pos="0">
              <a:schemeClr val="accent6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green gradient wallpapers | Peakpx">
            <a:extLst>
              <a:ext uri="{FF2B5EF4-FFF2-40B4-BE49-F238E27FC236}">
                <a16:creationId xmlns:a16="http://schemas.microsoft.com/office/drawing/2014/main" id="{446011F5-EFC3-5477-FA61-38C9DE1A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46F05-AEA8-AA16-A466-BDC3E269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  <a:latin typeface="Century Schoolbook" panose="02040604050505020304" pitchFamily="18" charset="0"/>
              </a:rPr>
              <a:t>EVOASTRA VENTURES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C7 tuner car green">
                <a:extLst>
                  <a:ext uri="{FF2B5EF4-FFF2-40B4-BE49-F238E27FC236}">
                    <a16:creationId xmlns:a16="http://schemas.microsoft.com/office/drawing/2014/main" id="{2FD3AFC1-CC55-70EB-D7F5-AD6B9E3A7873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81076442"/>
                  </p:ext>
                </p:extLst>
              </p:nvPr>
            </p:nvGraphicFramePr>
            <p:xfrm>
              <a:off x="-1861822" y="5978763"/>
              <a:ext cx="3723642" cy="102822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723642" cy="1028224"/>
                    </a:xfrm>
                    <a:prstGeom prst="rect">
                      <a:avLst/>
                    </a:prstGeom>
                  </am3d:spPr>
                  <am3d:camera>
                    <am3d:pos x="0" y="0" z="5458323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442452" d="1000000"/>
                    <am3d:preTrans dx="0" dy="-1694585" dz="-548501"/>
                    <am3d:scale>
                      <am3d:sx n="1000000" d="1000000"/>
                      <am3d:sy n="1000000" d="1000000"/>
                      <am3d:sz n="1000000" d="1000000"/>
                    </am3d:scale>
                    <am3d:rot ax="47901" ay="5219213" az="478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2379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C7 tuner car green">
                <a:extLst>
                  <a:ext uri="{FF2B5EF4-FFF2-40B4-BE49-F238E27FC236}">
                    <a16:creationId xmlns:a16="http://schemas.microsoft.com/office/drawing/2014/main" id="{2FD3AFC1-CC55-70EB-D7F5-AD6B9E3A78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61822" y="5978763"/>
                <a:ext cx="3723642" cy="1028224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28C6793-5706-E0B3-4BF4-002CFC2CA39F}"/>
              </a:ext>
            </a:extLst>
          </p:cNvPr>
          <p:cNvSpPr txBox="1"/>
          <p:nvPr/>
        </p:nvSpPr>
        <p:spPr>
          <a:xfrm>
            <a:off x="838200" y="1788722"/>
            <a:ext cx="96697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err="1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Evoastra</a:t>
            </a:r>
            <a:r>
              <a:rPr lang="en-US" sz="24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ventures is a company specializing in data science and ai services, offering customized solutions, ai strategy consulting, and machine learning model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Founded by </a:t>
            </a:r>
            <a:r>
              <a:rPr lang="en-US" sz="240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24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niket </a:t>
            </a:r>
            <a:r>
              <a:rPr lang="en-US" sz="2400" b="0" i="0" err="1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Manwatkar</a:t>
            </a:r>
            <a:r>
              <a:rPr lang="en-US" sz="24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and </a:t>
            </a:r>
            <a:r>
              <a:rPr lang="en-US" sz="2400">
                <a:solidFill>
                  <a:schemeClr val="bg1"/>
                </a:solidFill>
                <a:latin typeface="Century Schoolbook" panose="02040604050505020304" pitchFamily="18" charset="0"/>
              </a:rPr>
              <a:t>S</a:t>
            </a:r>
            <a:r>
              <a:rPr lang="en-US" sz="24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yeda </a:t>
            </a:r>
            <a:r>
              <a:rPr lang="en-US" sz="240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24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ariya </a:t>
            </a:r>
            <a:r>
              <a:rPr lang="en-US" sz="2400">
                <a:solidFill>
                  <a:schemeClr val="bg1"/>
                </a:solidFill>
                <a:latin typeface="Century Schoolbook" panose="02040604050505020304" pitchFamily="18" charset="0"/>
              </a:rPr>
              <a:t>Q</a:t>
            </a:r>
            <a:r>
              <a:rPr lang="en-US" sz="24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uadri in 2023.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err="1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Evoastra</a:t>
            </a:r>
            <a:r>
              <a:rPr lang="en-US" sz="24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has completed over 356 projects and serves more than 16 brands and organizations.</a:t>
            </a:r>
            <a:endParaRPr lang="en-IN" sz="240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183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7.40741E-7 L 1.0401 -0.0101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68" y="-50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green gradient wallpapers | Peakpx">
            <a:extLst>
              <a:ext uri="{FF2B5EF4-FFF2-40B4-BE49-F238E27FC236}">
                <a16:creationId xmlns:a16="http://schemas.microsoft.com/office/drawing/2014/main" id="{446011F5-EFC3-5477-FA61-38C9DE1A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46F05-AEA8-AA16-A466-BDC3E269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  <a:latin typeface="Century Schoolbook" panose="02040604050505020304" pitchFamily="18" charset="0"/>
              </a:rPr>
              <a:t>PROJECT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C7 tuner car green">
                <a:extLst>
                  <a:ext uri="{FF2B5EF4-FFF2-40B4-BE49-F238E27FC236}">
                    <a16:creationId xmlns:a16="http://schemas.microsoft.com/office/drawing/2014/main" id="{2FD3AFC1-CC55-70EB-D7F5-AD6B9E3A7873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-1861822" y="5978763"/>
              <a:ext cx="3723642" cy="102822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723642" cy="1028224"/>
                    </a:xfrm>
                    <a:prstGeom prst="rect">
                      <a:avLst/>
                    </a:prstGeom>
                  </am3d:spPr>
                  <am3d:camera>
                    <am3d:pos x="0" y="0" z="5458323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442452" d="1000000"/>
                    <am3d:preTrans dx="0" dy="-1694585" dz="-548501"/>
                    <am3d:scale>
                      <am3d:sx n="1000000" d="1000000"/>
                      <am3d:sy n="1000000" d="1000000"/>
                      <am3d:sz n="1000000" d="1000000"/>
                    </am3d:scale>
                    <am3d:rot ax="47901" ay="5219213" az="478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2379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C7 tuner car green">
                <a:extLst>
                  <a:ext uri="{FF2B5EF4-FFF2-40B4-BE49-F238E27FC236}">
                    <a16:creationId xmlns:a16="http://schemas.microsoft.com/office/drawing/2014/main" id="{2FD3AFC1-CC55-70EB-D7F5-AD6B9E3A78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61822" y="5978763"/>
                <a:ext cx="3723642" cy="10282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A0BD77D-9CAE-BBCF-421D-74DC9A295275}"/>
              </a:ext>
            </a:extLst>
          </p:cNvPr>
          <p:cNvSpPr txBox="1"/>
          <p:nvPr/>
        </p:nvSpPr>
        <p:spPr>
          <a:xfrm>
            <a:off x="838200" y="1526401"/>
            <a:ext cx="95224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CARS24 is a leading </a:t>
            </a:r>
            <a:r>
              <a:rPr lang="en-US" sz="2000" b="0" i="0" err="1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AutoTech</a:t>
            </a:r>
            <a:r>
              <a:rPr lang="en-US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company streamlining and revolutionizing the sale, purchase, and financing of pre-owned cars in India, Australia, Thailand, and UAE founded in 2015. </a:t>
            </a:r>
          </a:p>
          <a:p>
            <a:r>
              <a:rPr lang="en-US" sz="2000">
                <a:solidFill>
                  <a:schemeClr val="bg1"/>
                </a:solidFill>
                <a:latin typeface="Century Schoolbook" panose="02040604050505020304" pitchFamily="18" charset="0"/>
              </a:rPr>
              <a:t>       </a:t>
            </a:r>
            <a:r>
              <a:rPr lang="en-US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Leveraging a Smart Al Pricing Engine, and 140 quality checks, selling and buying pre-owned vehicles is seamless and transparent with CARS24. </a:t>
            </a:r>
            <a:endParaRPr lang="en-IN" sz="200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499D6-D6B1-99EC-9B30-03FF1CE2C533}"/>
              </a:ext>
            </a:extLst>
          </p:cNvPr>
          <p:cNvSpPr txBox="1"/>
          <p:nvPr/>
        </p:nvSpPr>
        <p:spPr>
          <a:xfrm>
            <a:off x="838200" y="3557955"/>
            <a:ext cx="45262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OBJECTIVE</a:t>
            </a:r>
          </a:p>
          <a:p>
            <a:r>
              <a:rPr lang="en-US" sz="120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  <a:p>
            <a:r>
              <a:rPr lang="en-US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To scrape detailed car listings from Cars24.com to build a comprehensive dataset for analysis.</a:t>
            </a:r>
            <a:endParaRPr lang="en-IN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FFE3B-2C75-EFEB-7075-4FCDB1F25D35}"/>
              </a:ext>
            </a:extLst>
          </p:cNvPr>
          <p:cNvSpPr txBox="1"/>
          <p:nvPr/>
        </p:nvSpPr>
        <p:spPr>
          <a:xfrm>
            <a:off x="6515100" y="3474125"/>
            <a:ext cx="452628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entury Schoolbook" panose="02040604050505020304" pitchFamily="18" charset="0"/>
              </a:rPr>
              <a:t>DATA TO COLLECT</a:t>
            </a:r>
            <a:endParaRPr lang="en-US" sz="3200" b="0" i="0">
              <a:solidFill>
                <a:schemeClr val="bg1"/>
              </a:solidFill>
              <a:effectLst/>
              <a:latin typeface="Century Schoolbook" panose="02040604050505020304" pitchFamily="18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Make-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Kilometers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Year of Manufacture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Fuel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Location- Price</a:t>
            </a:r>
            <a:endParaRPr lang="en-IN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7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7.40741E-7 L 1.0401 -0.0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68" y="-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green gradient wallpapers | Peakpx">
            <a:extLst>
              <a:ext uri="{FF2B5EF4-FFF2-40B4-BE49-F238E27FC236}">
                <a16:creationId xmlns:a16="http://schemas.microsoft.com/office/drawing/2014/main" id="{446011F5-EFC3-5477-FA61-38C9DE1A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46F05-AEA8-AA16-A466-BDC3E269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  <a:latin typeface="Century Schoolbook" panose="02040604050505020304" pitchFamily="18" charset="0"/>
              </a:rPr>
              <a:t>WEB SCRAPPING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C7 tuner car green">
                <a:extLst>
                  <a:ext uri="{FF2B5EF4-FFF2-40B4-BE49-F238E27FC236}">
                    <a16:creationId xmlns:a16="http://schemas.microsoft.com/office/drawing/2014/main" id="{2FD3AFC1-CC55-70EB-D7F5-AD6B9E3A7873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-1861822" y="5978763"/>
              <a:ext cx="3723642" cy="102822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723642" cy="1028224"/>
                    </a:xfrm>
                    <a:prstGeom prst="rect">
                      <a:avLst/>
                    </a:prstGeom>
                  </am3d:spPr>
                  <am3d:camera>
                    <am3d:pos x="0" y="0" z="5458323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442452" d="1000000"/>
                    <am3d:preTrans dx="0" dy="-1694585" dz="-548501"/>
                    <am3d:scale>
                      <am3d:sx n="1000000" d="1000000"/>
                      <am3d:sy n="1000000" d="1000000"/>
                      <am3d:sz n="1000000" d="1000000"/>
                    </am3d:scale>
                    <am3d:rot ax="47901" ay="5219213" az="478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2379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C7 tuner car green">
                <a:extLst>
                  <a:ext uri="{FF2B5EF4-FFF2-40B4-BE49-F238E27FC236}">
                    <a16:creationId xmlns:a16="http://schemas.microsoft.com/office/drawing/2014/main" id="{2FD3AFC1-CC55-70EB-D7F5-AD6B9E3A78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61822" y="5978763"/>
                <a:ext cx="3723642" cy="10282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BBF8AA-4C79-2984-8BF7-79FCE5998BA0}"/>
              </a:ext>
            </a:extLst>
          </p:cNvPr>
          <p:cNvSpPr txBox="1"/>
          <p:nvPr/>
        </p:nvSpPr>
        <p:spPr>
          <a:xfrm>
            <a:off x="838200" y="1771918"/>
            <a:ext cx="926846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To scrape detailed car listings from cars24.com, capturing various attributes including car name, year of registration, </a:t>
            </a:r>
            <a:r>
              <a:rPr lang="en-IN" sz="2000" b="0" i="0" err="1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kilometers</a:t>
            </a:r>
            <a:r>
              <a:rPr lang="en-IN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driven, fuel type, transmission type, discount price, actual price, discount offered, model, and test drive location. </a:t>
            </a:r>
          </a:p>
          <a:p>
            <a:endParaRPr lang="en-IN" sz="2000" b="0" i="0">
              <a:solidFill>
                <a:schemeClr val="bg1"/>
              </a:solidFill>
              <a:effectLst/>
              <a:latin typeface="Century Schoolbook" panose="02040604050505020304" pitchFamily="18" charset="0"/>
            </a:endParaRPr>
          </a:p>
          <a:p>
            <a:r>
              <a:rPr lang="en-IN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Tools and Technologies Scrapped Details</a:t>
            </a:r>
          </a:p>
          <a:p>
            <a:r>
              <a:rPr lang="en-IN" sz="1200">
                <a:solidFill>
                  <a:schemeClr val="bg1"/>
                </a:solidFill>
                <a:latin typeface="Century Schoolbook" panose="02040604050505020304" pitchFamily="18" charset="0"/>
              </a:rPr>
              <a:t>  </a:t>
            </a:r>
            <a:endParaRPr lang="en-IN" sz="1200" b="0" i="0">
              <a:solidFill>
                <a:schemeClr val="bg1"/>
              </a:solidFill>
              <a:effectLst/>
              <a:latin typeface="Century Schoolbook" panose="020406040505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Python Car brand (Maruti) Selenium Model (Alto ....) 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b="0" i="0" err="1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BeautifulSoup</a:t>
            </a:r>
            <a:r>
              <a:rPr lang="en-IN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Registered year (2016) Km driven (97,698KM)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Edge WebDriver Fuel type (petrol) 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Pandas Transmission type (Manual) 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b="0" i="0" err="1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Jupyter</a:t>
            </a:r>
            <a:r>
              <a:rPr lang="en-IN" sz="2000" b="0" i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notebook</a:t>
            </a:r>
            <a:endParaRPr lang="en-IN" sz="200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22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97135 -0.0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68" y="-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green gradient wallpapers | Peakpx">
            <a:extLst>
              <a:ext uri="{FF2B5EF4-FFF2-40B4-BE49-F238E27FC236}">
                <a16:creationId xmlns:a16="http://schemas.microsoft.com/office/drawing/2014/main" id="{446011F5-EFC3-5477-FA61-38C9DE1A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85946" cy="70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46F05-AEA8-AA16-A466-BDC3E269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12" y="3517780"/>
            <a:ext cx="11465488" cy="219097"/>
          </a:xfrm>
        </p:spPr>
        <p:txBody>
          <a:bodyPr>
            <a:normAutofit fontScale="90000"/>
          </a:bodyPr>
          <a:lstStyle/>
          <a:p>
            <a:br>
              <a:rPr lang="en-IN" b="1">
                <a:solidFill>
                  <a:schemeClr val="bg1"/>
                </a:solidFill>
                <a:latin typeface="Century Schoolbook"/>
              </a:rPr>
            </a:br>
            <a:r>
              <a:rPr lang="en-IN" b="1">
                <a:solidFill>
                  <a:schemeClr val="bg1"/>
                </a:solidFill>
                <a:latin typeface="Century Schoolbook"/>
              </a:rPr>
              <a:t>Scrapping Challenges and Solutions</a:t>
            </a:r>
            <a:br>
              <a:rPr lang="en-IN" b="1">
                <a:solidFill>
                  <a:schemeClr val="bg1"/>
                </a:solidFill>
                <a:latin typeface="Century Schoolbook"/>
              </a:rPr>
            </a:br>
            <a:br>
              <a:rPr lang="en-IN" b="1">
                <a:latin typeface="Century Schoolbook"/>
              </a:rPr>
            </a:br>
            <a:r>
              <a:rPr lang="en-IN" sz="2400" b="1">
                <a:solidFill>
                  <a:schemeClr val="bg1"/>
                </a:solidFill>
                <a:latin typeface="Century Schoolbook"/>
              </a:rPr>
              <a:t>Intial Scrapping Attempt :</a:t>
            </a: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800" b="1">
                <a:latin typeface="Century Schoolbook"/>
              </a:rPr>
            </a:br>
            <a:r>
              <a:rPr lang="en-IN" sz="2400" b="1">
                <a:solidFill>
                  <a:schemeClr val="bg1"/>
                </a:solidFill>
                <a:latin typeface="Century Schoolbook"/>
              </a:rPr>
              <a:t> Issue: Only 20 entries </a:t>
            </a:r>
            <a:r>
              <a:rPr lang="en-IN" sz="2400" b="1" err="1">
                <a:solidFill>
                  <a:schemeClr val="bg1"/>
                </a:solidFill>
                <a:latin typeface="Century Schoolbook"/>
              </a:rPr>
              <a:t>retrived</a:t>
            </a:r>
            <a:r>
              <a:rPr lang="en-IN" sz="2400" b="1">
                <a:solidFill>
                  <a:schemeClr val="bg1"/>
                </a:solidFill>
                <a:latin typeface="Century Schoolbook"/>
              </a:rPr>
              <a:t> due to dynamic content loading via </a:t>
            </a:r>
            <a:r>
              <a:rPr lang="en-IN" sz="2400" b="1" err="1">
                <a:solidFill>
                  <a:schemeClr val="bg1"/>
                </a:solidFill>
                <a:latin typeface="Century Schoolbook"/>
              </a:rPr>
              <a:t>javascript</a:t>
            </a:r>
            <a:r>
              <a:rPr lang="en-IN" sz="2400" b="1">
                <a:solidFill>
                  <a:schemeClr val="bg1"/>
                </a:solidFill>
                <a:latin typeface="Century Schoolbook"/>
              </a:rPr>
              <a:t>.</a:t>
            </a: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latin typeface="Century Schoolbook"/>
              </a:rPr>
            </a:br>
            <a:r>
              <a:rPr lang="en-IN" sz="2400" b="1">
                <a:solidFill>
                  <a:schemeClr val="bg1"/>
                </a:solidFill>
                <a:latin typeface="Century Schoolbook"/>
              </a:rPr>
              <a:t> Diagnosis: Disabling </a:t>
            </a:r>
            <a:r>
              <a:rPr lang="en-IN" sz="2400" b="1" err="1">
                <a:solidFill>
                  <a:schemeClr val="bg1"/>
                </a:solidFill>
                <a:latin typeface="Century Schoolbook"/>
              </a:rPr>
              <a:t>Javascript</a:t>
            </a:r>
            <a:r>
              <a:rPr lang="en-IN" sz="2400" b="1">
                <a:solidFill>
                  <a:schemeClr val="bg1"/>
                </a:solidFill>
                <a:latin typeface="Century Schoolbook"/>
              </a:rPr>
              <a:t> showed limited data </a:t>
            </a:r>
            <a:r>
              <a:rPr lang="en-IN" sz="2400" b="1" err="1">
                <a:solidFill>
                  <a:schemeClr val="bg1"/>
                </a:solidFill>
                <a:latin typeface="Century Schoolbook"/>
              </a:rPr>
              <a:t>visibility,confirming</a:t>
            </a:r>
            <a:r>
              <a:rPr lang="en-IN" sz="2400" b="1">
                <a:solidFill>
                  <a:schemeClr val="bg1"/>
                </a:solidFill>
                <a:latin typeface="Century Schoolbook"/>
              </a:rPr>
              <a:t>  dynamic loading. </a:t>
            </a: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latin typeface="Century Schoolbook"/>
              </a:rPr>
            </a:br>
            <a:r>
              <a:rPr lang="en-IN" sz="2400" b="1">
                <a:solidFill>
                  <a:schemeClr val="bg1"/>
                </a:solidFill>
                <a:latin typeface="Century Schoolbook"/>
              </a:rPr>
              <a:t>Switch to Selenium :</a:t>
            </a: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latin typeface="Century Schoolbook" panose="02040604050505020304" pitchFamily="18" charset="0"/>
              </a:rPr>
            </a:br>
            <a:r>
              <a:rPr lang="en-IN" sz="2400" b="1" err="1">
                <a:solidFill>
                  <a:schemeClr val="bg1"/>
                </a:solidFill>
                <a:latin typeface="Century Schoolbook"/>
              </a:rPr>
              <a:t>Reason:To</a:t>
            </a:r>
            <a:r>
              <a:rPr lang="en-IN" sz="2400" b="1">
                <a:solidFill>
                  <a:schemeClr val="bg1"/>
                </a:solidFill>
                <a:latin typeface="Century Schoolbook"/>
              </a:rPr>
              <a:t> manage dynamic content and </a:t>
            </a:r>
            <a:r>
              <a:rPr lang="en-IN" sz="2400" b="1" err="1">
                <a:solidFill>
                  <a:schemeClr val="bg1"/>
                </a:solidFill>
                <a:latin typeface="Century Schoolbook"/>
              </a:rPr>
              <a:t>javascript</a:t>
            </a:r>
            <a:r>
              <a:rPr lang="en-IN" sz="2400" b="1">
                <a:solidFill>
                  <a:schemeClr val="bg1"/>
                </a:solidFill>
                <a:latin typeface="Century Schoolbook"/>
              </a:rPr>
              <a:t> updates.</a:t>
            </a:r>
            <a:br>
              <a:rPr lang="en-IN" sz="2400" b="1">
                <a:solidFill>
                  <a:schemeClr val="bg1"/>
                </a:solidFill>
                <a:latin typeface="Century Schoolbook"/>
              </a:rPr>
            </a:br>
            <a:br>
              <a:rPr lang="en-IN" sz="2400" b="1">
                <a:latin typeface="Century Schoolbook"/>
              </a:rPr>
            </a:br>
            <a:r>
              <a:rPr lang="en-IN" sz="2400" b="1">
                <a:solidFill>
                  <a:schemeClr val="bg1"/>
                </a:solidFill>
                <a:latin typeface="Century Schoolbook"/>
              </a:rPr>
              <a:t>Approach: Implemented automated scrolling and page refreshing to load all entries.</a:t>
            </a:r>
            <a:br>
              <a:rPr lang="en-IN" sz="2400" b="1">
                <a:latin typeface="Century Schoolbook"/>
              </a:rPr>
            </a:br>
            <a:br>
              <a:rPr lang="en-IN" sz="2800" b="1">
                <a:latin typeface="Century Schoolbook"/>
              </a:rPr>
            </a:br>
            <a:br>
              <a:rPr lang="en-IN" b="1">
                <a:latin typeface="Century Schoolbook"/>
              </a:rPr>
            </a:br>
            <a:br>
              <a:rPr lang="en-IN" b="1">
                <a:latin typeface="Century Schoolbook"/>
              </a:rPr>
            </a:br>
            <a:r>
              <a:rPr lang="en-IN" sz="2400" b="1">
                <a:solidFill>
                  <a:schemeClr val="bg1"/>
                </a:solidFill>
                <a:latin typeface="Century Schoolbook"/>
              </a:rPr>
              <a:t>.</a:t>
            </a:r>
            <a:endParaRPr lang="en-IN" b="1">
              <a:solidFill>
                <a:schemeClr val="bg1"/>
              </a:solidFill>
              <a:latin typeface="Century Schoolbook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C7 tuner car green">
                <a:extLst>
                  <a:ext uri="{FF2B5EF4-FFF2-40B4-BE49-F238E27FC236}">
                    <a16:creationId xmlns:a16="http://schemas.microsoft.com/office/drawing/2014/main" id="{2FD3AFC1-CC55-70EB-D7F5-AD6B9E3A7873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-1861822" y="5978763"/>
              <a:ext cx="3723642" cy="102822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723642" cy="1028224"/>
                    </a:xfrm>
                    <a:prstGeom prst="rect">
                      <a:avLst/>
                    </a:prstGeom>
                  </am3d:spPr>
                  <am3d:camera>
                    <am3d:pos x="0" y="0" z="5458323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442452" d="1000000"/>
                    <am3d:preTrans dx="0" dy="-1694585" dz="-548501"/>
                    <am3d:scale>
                      <am3d:sx n="1000000" d="1000000"/>
                      <am3d:sy n="1000000" d="1000000"/>
                      <am3d:sz n="1000000" d="1000000"/>
                    </am3d:scale>
                    <am3d:rot ax="47901" ay="5219213" az="478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2379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C7 tuner car green">
                <a:extLst>
                  <a:ext uri="{FF2B5EF4-FFF2-40B4-BE49-F238E27FC236}">
                    <a16:creationId xmlns:a16="http://schemas.microsoft.com/office/drawing/2014/main" id="{2FD3AFC1-CC55-70EB-D7F5-AD6B9E3A78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61822" y="5978763"/>
                <a:ext cx="3723642" cy="10282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561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97135 -0.0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68" y="-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green gradient wallpapers | Peakpx">
            <a:extLst>
              <a:ext uri="{FF2B5EF4-FFF2-40B4-BE49-F238E27FC236}">
                <a16:creationId xmlns:a16="http://schemas.microsoft.com/office/drawing/2014/main" id="{446011F5-EFC3-5477-FA61-38C9DE1A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46F05-AEA8-AA16-A466-BDC3E269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10" y="3994507"/>
            <a:ext cx="10400778" cy="2379837"/>
          </a:xfrm>
        </p:spPr>
        <p:txBody>
          <a:bodyPr>
            <a:normAutofit fontScale="90000"/>
          </a:bodyPr>
          <a:lstStyle/>
          <a:p>
            <a:r>
              <a:rPr lang="en-IN" b="1">
                <a:solidFill>
                  <a:schemeClr val="bg1"/>
                </a:solidFill>
                <a:latin typeface="Century Schoolbook"/>
              </a:rPr>
              <a:t>CHALLENGES</a:t>
            </a:r>
            <a:br>
              <a:rPr lang="en-IN" b="1">
                <a:solidFill>
                  <a:schemeClr val="bg1"/>
                </a:solidFill>
                <a:latin typeface="Century Schoolbook"/>
              </a:rPr>
            </a:br>
            <a:br>
              <a:rPr lang="en-IN" b="1">
                <a:latin typeface="Century Schoolbook"/>
              </a:rPr>
            </a:br>
            <a:r>
              <a:rPr lang="en-IN" sz="2800" b="1">
                <a:solidFill>
                  <a:schemeClr val="bg1"/>
                </a:solidFill>
                <a:latin typeface="Century Schoolbook"/>
              </a:rPr>
              <a:t>Dynamic Content Loading : </a:t>
            </a:r>
            <a:br>
              <a:rPr lang="en-IN" b="1">
                <a:latin typeface="Century Schoolbook"/>
              </a:rPr>
            </a:br>
            <a:r>
              <a:rPr lang="en-IN" sz="2400" b="1">
                <a:solidFill>
                  <a:schemeClr val="bg1"/>
                </a:solidFill>
                <a:latin typeface="Century Schoolbook"/>
              </a:rPr>
              <a:t>Used selenium to automate scrolling and reload pages to </a:t>
            </a:r>
            <a:r>
              <a:rPr lang="en-IN" sz="2400" b="1" err="1">
                <a:solidFill>
                  <a:schemeClr val="bg1"/>
                </a:solidFill>
                <a:latin typeface="Century Schoolbook"/>
              </a:rPr>
              <a:t>capute</a:t>
            </a:r>
            <a:r>
              <a:rPr lang="en-IN" sz="2400" b="1">
                <a:solidFill>
                  <a:schemeClr val="bg1"/>
                </a:solidFill>
                <a:latin typeface="Century Schoolbook"/>
              </a:rPr>
              <a:t> all dynamically loaded data</a:t>
            </a: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solidFill>
                  <a:schemeClr val="bg1"/>
                </a:solidFill>
                <a:latin typeface="Century Schoolbook"/>
              </a:rPr>
            </a:br>
            <a:r>
              <a:rPr lang="en-IN" sz="2800" b="1">
                <a:solidFill>
                  <a:schemeClr val="bg1"/>
                </a:solidFill>
                <a:latin typeface="Century Schoolbook"/>
              </a:rPr>
              <a:t>Extracting Multiple Data Points :</a:t>
            </a:r>
            <a:br>
              <a:rPr lang="en-IN" sz="2800" b="1">
                <a:latin typeface="Century Schoolbook" panose="02040604050505020304" pitchFamily="18" charset="0"/>
              </a:rPr>
            </a:br>
            <a:r>
              <a:rPr lang="en-IN" sz="2800" b="1">
                <a:solidFill>
                  <a:schemeClr val="bg1"/>
                </a:solidFill>
                <a:latin typeface="Century Schoolbook"/>
              </a:rPr>
              <a:t>Created targeted extraction steps for different data scattered throughout the HTML</a:t>
            </a:r>
            <a:br>
              <a:rPr lang="en-IN" sz="2800" b="1">
                <a:latin typeface="Century Schoolbook" panose="02040604050505020304" pitchFamily="18" charset="0"/>
              </a:rPr>
            </a:br>
            <a:br>
              <a:rPr lang="en-IN" sz="2800" b="1">
                <a:latin typeface="Century Schoolbook" panose="02040604050505020304" pitchFamily="18" charset="0"/>
              </a:rPr>
            </a:br>
            <a:r>
              <a:rPr lang="en-IN" sz="2800" b="1">
                <a:solidFill>
                  <a:schemeClr val="bg1"/>
                </a:solidFill>
                <a:latin typeface="Century Schoolbook"/>
              </a:rPr>
              <a:t>Synchronization issues :</a:t>
            </a:r>
            <a:br>
              <a:rPr lang="en-IN" sz="2800" b="1">
                <a:latin typeface="Century Schoolbook" panose="02040604050505020304" pitchFamily="18" charset="0"/>
              </a:rPr>
            </a:br>
            <a:r>
              <a:rPr lang="en-IN" sz="2800" b="1">
                <a:solidFill>
                  <a:schemeClr val="bg1"/>
                </a:solidFill>
                <a:latin typeface="Century Schoolbook"/>
              </a:rPr>
              <a:t>Added delays and page refreshes to ensure content was fully loaded before extraction</a:t>
            </a: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sz="2400" b="1">
                <a:latin typeface="Century Schoolbook" panose="02040604050505020304" pitchFamily="18" charset="0"/>
              </a:rPr>
            </a:br>
            <a:br>
              <a:rPr lang="en-IN" b="1">
                <a:latin typeface="Century Schoolbook" panose="02040604050505020304" pitchFamily="18" charset="0"/>
              </a:rPr>
            </a:br>
            <a:endParaRPr lang="en-IN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C7 tuner car green">
                <a:extLst>
                  <a:ext uri="{FF2B5EF4-FFF2-40B4-BE49-F238E27FC236}">
                    <a16:creationId xmlns:a16="http://schemas.microsoft.com/office/drawing/2014/main" id="{2FD3AFC1-CC55-70EB-D7F5-AD6B9E3A7873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-1861822" y="5978763"/>
              <a:ext cx="3723642" cy="102822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723642" cy="1028224"/>
                    </a:xfrm>
                    <a:prstGeom prst="rect">
                      <a:avLst/>
                    </a:prstGeom>
                  </am3d:spPr>
                  <am3d:camera>
                    <am3d:pos x="0" y="0" z="5458323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442452" d="1000000"/>
                    <am3d:preTrans dx="0" dy="-1694585" dz="-548501"/>
                    <am3d:scale>
                      <am3d:sx n="1000000" d="1000000"/>
                      <am3d:sy n="1000000" d="1000000"/>
                      <am3d:sz n="1000000" d="1000000"/>
                    </am3d:scale>
                    <am3d:rot ax="47901" ay="5219213" az="478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2379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C7 tuner car green">
                <a:extLst>
                  <a:ext uri="{FF2B5EF4-FFF2-40B4-BE49-F238E27FC236}">
                    <a16:creationId xmlns:a16="http://schemas.microsoft.com/office/drawing/2014/main" id="{2FD3AFC1-CC55-70EB-D7F5-AD6B9E3A78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61822" y="5978763"/>
                <a:ext cx="3723642" cy="10282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488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97135 -0.0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68" y="-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green gradient wallpapers | Peakpx">
            <a:extLst>
              <a:ext uri="{FF2B5EF4-FFF2-40B4-BE49-F238E27FC236}">
                <a16:creationId xmlns:a16="http://schemas.microsoft.com/office/drawing/2014/main" id="{446011F5-EFC3-5477-FA61-38C9DE1A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46F05-AEA8-AA16-A466-BDC3E269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44" y="-217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chemeClr val="bg1"/>
                </a:solidFill>
                <a:latin typeface="Century Schoolbook"/>
              </a:rPr>
              <a:t>DATA CLEANING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C7 tuner car green">
                <a:extLst>
                  <a:ext uri="{FF2B5EF4-FFF2-40B4-BE49-F238E27FC236}">
                    <a16:creationId xmlns:a16="http://schemas.microsoft.com/office/drawing/2014/main" id="{2FD3AFC1-CC55-70EB-D7F5-AD6B9E3A7873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-1861822" y="5978763"/>
              <a:ext cx="3723642" cy="102822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723642" cy="1028224"/>
                    </a:xfrm>
                    <a:prstGeom prst="rect">
                      <a:avLst/>
                    </a:prstGeom>
                  </am3d:spPr>
                  <am3d:camera>
                    <am3d:pos x="0" y="0" z="5458323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442452" d="1000000"/>
                    <am3d:preTrans dx="0" dy="-1694585" dz="-548501"/>
                    <am3d:scale>
                      <am3d:sx n="1000000" d="1000000"/>
                      <am3d:sy n="1000000" d="1000000"/>
                      <am3d:sz n="1000000" d="1000000"/>
                    </am3d:scale>
                    <am3d:rot ax="47901" ay="5219213" az="478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2379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C7 tuner car green">
                <a:extLst>
                  <a:ext uri="{FF2B5EF4-FFF2-40B4-BE49-F238E27FC236}">
                    <a16:creationId xmlns:a16="http://schemas.microsoft.com/office/drawing/2014/main" id="{2FD3AFC1-CC55-70EB-D7F5-AD6B9E3A78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61822" y="5978763"/>
                <a:ext cx="3723642" cy="102822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8963883-A601-CF59-2382-BF50E9CD8642}"/>
              </a:ext>
            </a:extLst>
          </p:cNvPr>
          <p:cNvSpPr txBox="1">
            <a:spLocks/>
          </p:cNvSpPr>
          <p:nvPr/>
        </p:nvSpPr>
        <p:spPr>
          <a:xfrm>
            <a:off x="305843" y="1117470"/>
            <a:ext cx="11590751" cy="53742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Clean a car sales dataset with columns like "Km </a:t>
            </a:r>
            <a:r>
              <a:rPr lang="en-IN" sz="2400" err="1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driven","Offer</a:t>
            </a:r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 </a:t>
            </a:r>
            <a:r>
              <a:rPr lang="en-IN" sz="2400" err="1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price","Original</a:t>
            </a:r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 price", focusing on missing values, data type conversions and format standardization.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endParaRPr lang="en-IN" sz="2400">
              <a:solidFill>
                <a:schemeClr val="bg1"/>
              </a:solidFill>
              <a:latin typeface="Century Schoolbook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Tools and Technologies </a:t>
            </a:r>
          </a:p>
          <a:p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 Python</a:t>
            </a:r>
          </a:p>
          <a:p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Pandas</a:t>
            </a:r>
          </a:p>
          <a:p>
            <a:r>
              <a:rPr lang="en-IN" sz="2400" err="1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Numpy</a:t>
            </a:r>
            <a:endParaRPr lang="en-IN" sz="2400">
              <a:solidFill>
                <a:schemeClr val="bg1"/>
              </a:solidFill>
              <a:latin typeface="Century Schoolbook"/>
              <a:ea typeface="Calibri" panose="020F0502020204030204"/>
              <a:cs typeface="Calibri" panose="020F0502020204030204"/>
            </a:endParaRPr>
          </a:p>
          <a:p>
            <a:r>
              <a:rPr lang="en-IN" sz="2400" err="1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Matplot</a:t>
            </a:r>
            <a:endParaRPr lang="en-IN" sz="2400">
              <a:solidFill>
                <a:schemeClr val="bg1"/>
              </a:solidFill>
              <a:latin typeface="Century Schoolbook"/>
              <a:ea typeface="Calibri" panose="020F0502020204030204"/>
              <a:cs typeface="Calibri" panose="020F0502020204030204"/>
            </a:endParaRPr>
          </a:p>
          <a:p>
            <a:endParaRPr lang="en-IN" sz="2400">
              <a:solidFill>
                <a:schemeClr val="bg1"/>
              </a:solidFill>
              <a:latin typeface="Century Schoolbook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sz="2400">
              <a:solidFill>
                <a:schemeClr val="bg1"/>
              </a:solidFill>
              <a:latin typeface="Century Schoolbook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5AADE-E119-7F06-DC01-B59EDBEF8D1A}"/>
              </a:ext>
            </a:extLst>
          </p:cNvPr>
          <p:cNvSpPr/>
          <p:nvPr/>
        </p:nvSpPr>
        <p:spPr>
          <a:xfrm>
            <a:off x="305844" y="2615381"/>
            <a:ext cx="3509072" cy="2458064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78596-D27A-1F39-41E9-1E192FFA84FB}"/>
              </a:ext>
            </a:extLst>
          </p:cNvPr>
          <p:cNvSpPr/>
          <p:nvPr/>
        </p:nvSpPr>
        <p:spPr>
          <a:xfrm>
            <a:off x="5676737" y="2442816"/>
            <a:ext cx="4908430" cy="2630629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728B0-DEE0-49D6-9962-5A7D38889952}"/>
              </a:ext>
            </a:extLst>
          </p:cNvPr>
          <p:cNvSpPr txBox="1"/>
          <p:nvPr/>
        </p:nvSpPr>
        <p:spPr>
          <a:xfrm>
            <a:off x="5760266" y="2556389"/>
            <a:ext cx="4908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Steps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Loaded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Created and Applied cleaning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Handled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bg1"/>
                </a:solidFill>
                <a:latin typeface="Century Schoolbook"/>
                <a:ea typeface="Calibri" panose="020F0502020204030204"/>
                <a:cs typeface="Calibri" panose="020F0502020204030204"/>
              </a:rPr>
              <a:t>Saved the cleaned data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6928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97135 -0.0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68" y="-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green gradient wallpapers | Peakpx">
            <a:extLst>
              <a:ext uri="{FF2B5EF4-FFF2-40B4-BE49-F238E27FC236}">
                <a16:creationId xmlns:a16="http://schemas.microsoft.com/office/drawing/2014/main" id="{446011F5-EFC3-5477-FA61-38C9DE1A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66AD6A-A411-2C16-C24A-F5402CC50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" y="3760337"/>
            <a:ext cx="6074776" cy="292192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3CC2F4B-76FB-7241-E8EC-6314E0A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1171C4-1F4D-180B-C3E5-9B126665B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5" y="175742"/>
            <a:ext cx="6074776" cy="3408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5897FF-9C55-DEAF-87CC-083B7038B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06" y="3760337"/>
            <a:ext cx="5550630" cy="28836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707208-D737-6B44-3F56-E5E0BAD3E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08" y="116164"/>
            <a:ext cx="5550628" cy="34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2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green gradient wallpapers | Peakpx">
            <a:extLst>
              <a:ext uri="{FF2B5EF4-FFF2-40B4-BE49-F238E27FC236}">
                <a16:creationId xmlns:a16="http://schemas.microsoft.com/office/drawing/2014/main" id="{446011F5-EFC3-5477-FA61-38C9DE1A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46F05-AEA8-AA16-A466-BDC3E269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FA4ECE-B61F-681D-FD92-4A4BE8F61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" y="151577"/>
            <a:ext cx="6019800" cy="34460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6A012C-21D6-11F8-C0DE-1DD523DC9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0" y="151577"/>
            <a:ext cx="5852157" cy="3382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407793-C391-06D0-E8E3-0E92B0A60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" y="3749232"/>
            <a:ext cx="5989319" cy="2957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1AC91-CF5E-C0FF-25B5-17995A8D8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1" y="3727780"/>
            <a:ext cx="5852158" cy="29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Schoolbook</vt:lpstr>
      <vt:lpstr>Office Theme</vt:lpstr>
      <vt:lpstr> Cars WebScrapping IN ACTION </vt:lpstr>
      <vt:lpstr>EVOASTRA VENTURES</vt:lpstr>
      <vt:lpstr>PROJECT</vt:lpstr>
      <vt:lpstr>WEB SCRAPPING</vt:lpstr>
      <vt:lpstr> Scrapping Challenges and Solutions  Intial Scrapping Attempt :   Issue: Only 20 entries retrived due to dynamic content loading via javascript.   Diagnosis: Disabling Javascript showed limited data visibility,confirming  dynamic loading.   Switch to Selenium :  Reason:To manage dynamic content and javascript updates.  Approach: Implemented automated scrolling and page refreshing to load all entries.    .</vt:lpstr>
      <vt:lpstr>CHALLENGES  Dynamic Content Loading :  Used selenium to automate scrolling and reload pages to capute all dynamically loaded data  Extracting Multiple Data Points : Created targeted extraction steps for different data scattered throughout the HTML  Synchronization issues : Added delays and page refreshes to ensure content was fully loaded before extraction            </vt:lpstr>
      <vt:lpstr>DATA CLEANING</vt:lpstr>
      <vt:lpstr>PowerPoint Presentation</vt:lpstr>
      <vt:lpstr>PowerPoint Presentation</vt:lpstr>
      <vt:lpstr>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A</dc:title>
  <dc:creator>Anvitha .</dc:creator>
  <cp:lastModifiedBy>Abinash Sahoo</cp:lastModifiedBy>
  <cp:revision>2</cp:revision>
  <dcterms:created xsi:type="dcterms:W3CDTF">2024-09-10T05:28:55Z</dcterms:created>
  <dcterms:modified xsi:type="dcterms:W3CDTF">2024-09-27T14:50:18Z</dcterms:modified>
</cp:coreProperties>
</file>