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8" r:id="rId1"/>
    <p:sldMasterId id="2147483690" r:id="rId2"/>
    <p:sldMasterId id="2147483870" r:id="rId3"/>
  </p:sldMasterIdLst>
  <p:notesMasterIdLst>
    <p:notesMasterId r:id="rId26"/>
  </p:notesMasterIdLst>
  <p:sldIdLst>
    <p:sldId id="256" r:id="rId4"/>
    <p:sldId id="267" r:id="rId5"/>
    <p:sldId id="270" r:id="rId6"/>
    <p:sldId id="271" r:id="rId7"/>
    <p:sldId id="272" r:id="rId8"/>
    <p:sldId id="260" r:id="rId9"/>
    <p:sldId id="274" r:id="rId10"/>
    <p:sldId id="273" r:id="rId11"/>
    <p:sldId id="275" r:id="rId12"/>
    <p:sldId id="263" r:id="rId13"/>
    <p:sldId id="291" r:id="rId14"/>
    <p:sldId id="277" r:id="rId15"/>
    <p:sldId id="290" r:id="rId16"/>
    <p:sldId id="276" r:id="rId17"/>
    <p:sldId id="278" r:id="rId18"/>
    <p:sldId id="279" r:id="rId19"/>
    <p:sldId id="280" r:id="rId20"/>
    <p:sldId id="281" r:id="rId21"/>
    <p:sldId id="284" r:id="rId22"/>
    <p:sldId id="286" r:id="rId23"/>
    <p:sldId id="287" r:id="rId24"/>
    <p:sldId id="289"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5331263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10</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32079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3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3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3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4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4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4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41"/>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43"/>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3000"/>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43"/>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000"/>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265" name="Google Shape;265;p43"/>
          <p:cNvPicPr preferRelativeResize="0"/>
          <p:nvPr/>
        </p:nvPicPr>
        <p:blipFill rotWithShape="1">
          <a:blip r:embed="rId2"/>
          <a:srcRect/>
          <a:stretch>
            <a:fill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4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44"/>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70" name="Google Shape;270;p44"/>
          <p:cNvPicPr preferRelativeResize="0"/>
          <p:nvPr/>
        </p:nvPicPr>
        <p:blipFill rotWithShape="1">
          <a:blip r:embed="rId2"/>
          <a:srcRect/>
          <a:stretch>
            <a:fill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4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45"/>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45"/>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panose="020B0604020202020204"/>
              <a:buNone/>
              <a:defRPr sz="1100"/>
            </a:lvl4pPr>
            <a:lvl5pPr marL="2286000" lvl="4" indent="-228600" algn="l">
              <a:lnSpc>
                <a:spcPct val="100000"/>
              </a:lnSpc>
              <a:spcBef>
                <a:spcPts val="220"/>
              </a:spcBef>
              <a:spcAft>
                <a:spcPts val="0"/>
              </a:spcAft>
              <a:buSzPts val="1100"/>
              <a:buFont typeface="Arial" panose="020B0604020202020204"/>
              <a:buNone/>
              <a:defRPr sz="1100"/>
            </a:lvl5pPr>
            <a:lvl6pPr marL="2743200" lvl="5" indent="-228600" algn="l">
              <a:lnSpc>
                <a:spcPct val="100000"/>
              </a:lnSpc>
              <a:spcBef>
                <a:spcPts val="220"/>
              </a:spcBef>
              <a:spcAft>
                <a:spcPts val="0"/>
              </a:spcAft>
              <a:buSzPts val="1100"/>
              <a:buFont typeface="Arial" panose="020B0604020202020204"/>
              <a:buNone/>
              <a:defRPr sz="1100"/>
            </a:lvl6pPr>
            <a:lvl7pPr marL="3200400" lvl="6" indent="-228600" algn="l">
              <a:lnSpc>
                <a:spcPct val="100000"/>
              </a:lnSpc>
              <a:spcBef>
                <a:spcPts val="220"/>
              </a:spcBef>
              <a:spcAft>
                <a:spcPts val="0"/>
              </a:spcAft>
              <a:buSzPts val="1100"/>
              <a:buFont typeface="Arial" panose="020B0604020202020204"/>
              <a:buNone/>
              <a:defRPr sz="1100"/>
            </a:lvl7pPr>
            <a:lvl8pPr marL="3657600" lvl="7" indent="-228600" algn="l">
              <a:lnSpc>
                <a:spcPct val="100000"/>
              </a:lnSpc>
              <a:spcBef>
                <a:spcPts val="220"/>
              </a:spcBef>
              <a:spcAft>
                <a:spcPts val="0"/>
              </a:spcAft>
              <a:buSzPts val="1100"/>
              <a:buFont typeface="Arial" panose="020B0604020202020204"/>
              <a:buNone/>
              <a:defRPr sz="1100"/>
            </a:lvl8pPr>
            <a:lvl9pPr marL="4114800" lvl="8" indent="-228600" algn="l">
              <a:lnSpc>
                <a:spcPct val="100000"/>
              </a:lnSpc>
              <a:spcBef>
                <a:spcPts val="220"/>
              </a:spcBef>
              <a:spcAft>
                <a:spcPts val="0"/>
              </a:spcAft>
              <a:buSzPts val="1100"/>
              <a:buFont typeface="Arial" panose="020B0604020202020204"/>
              <a:buNone/>
              <a:defRPr sz="1100"/>
            </a:lvl9pPr>
          </a:lstStyle>
          <a:p>
            <a:endParaRPr/>
          </a:p>
        </p:txBody>
      </p:sp>
      <p:pic>
        <p:nvPicPr>
          <p:cNvPr id="275" name="Google Shape;275;p45"/>
          <p:cNvPicPr preferRelativeResize="0"/>
          <p:nvPr/>
        </p:nvPicPr>
        <p:blipFill rotWithShape="1">
          <a:blip r:embed="rId2"/>
          <a:srcRect/>
          <a:stretch>
            <a:fill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45"/>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4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46"/>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panose="020B0604020202020204"/>
              <a:buChar char="•"/>
              <a:defRPr sz="1400"/>
            </a:lvl4pPr>
            <a:lvl5pPr marL="2286000" lvl="4" indent="-317500" algn="l">
              <a:lnSpc>
                <a:spcPct val="100000"/>
              </a:lnSpc>
              <a:spcBef>
                <a:spcPts val="280"/>
              </a:spcBef>
              <a:spcAft>
                <a:spcPts val="0"/>
              </a:spcAft>
              <a:buSzPts val="1400"/>
              <a:buFont typeface="Arial" panose="020B0604020202020204"/>
              <a:buChar char="–"/>
              <a:defRPr sz="1400"/>
            </a:lvl5pPr>
            <a:lvl6pPr marL="2743200" lvl="5" indent="-317500" algn="l">
              <a:lnSpc>
                <a:spcPct val="100000"/>
              </a:lnSpc>
              <a:spcBef>
                <a:spcPts val="280"/>
              </a:spcBef>
              <a:spcAft>
                <a:spcPts val="0"/>
              </a:spcAft>
              <a:buSzPts val="1400"/>
              <a:buFont typeface="Arial" panose="020B0604020202020204"/>
              <a:buChar char="–"/>
              <a:defRPr sz="1400"/>
            </a:lvl6pPr>
            <a:lvl7pPr marL="3200400" lvl="6" indent="-317500" algn="l">
              <a:lnSpc>
                <a:spcPct val="100000"/>
              </a:lnSpc>
              <a:spcBef>
                <a:spcPts val="280"/>
              </a:spcBef>
              <a:spcAft>
                <a:spcPts val="0"/>
              </a:spcAft>
              <a:buSzPts val="1400"/>
              <a:buFont typeface="Arial" panose="020B0604020202020204"/>
              <a:buChar char="–"/>
              <a:defRPr sz="1400"/>
            </a:lvl7pPr>
            <a:lvl8pPr marL="3657600" lvl="7" indent="-317500" algn="l">
              <a:lnSpc>
                <a:spcPct val="100000"/>
              </a:lnSpc>
              <a:spcBef>
                <a:spcPts val="280"/>
              </a:spcBef>
              <a:spcAft>
                <a:spcPts val="0"/>
              </a:spcAft>
              <a:buSzPts val="1400"/>
              <a:buFont typeface="Arial" panose="020B0604020202020204"/>
              <a:buChar char="–"/>
              <a:defRPr sz="1400"/>
            </a:lvl8pPr>
            <a:lvl9pPr marL="4114800" lvl="8" indent="-317500" algn="l">
              <a:lnSpc>
                <a:spcPct val="100000"/>
              </a:lnSpc>
              <a:spcBef>
                <a:spcPts val="280"/>
              </a:spcBef>
              <a:spcAft>
                <a:spcPts val="0"/>
              </a:spcAft>
              <a:buSzPts val="1400"/>
              <a:buFont typeface="Arial" panose="020B0604020202020204"/>
              <a:buChar char="–"/>
              <a:defRPr sz="1400"/>
            </a:lvl9pPr>
          </a:lstStyle>
          <a:p>
            <a:endParaRPr/>
          </a:p>
        </p:txBody>
      </p:sp>
      <p:sp>
        <p:nvSpPr>
          <p:cNvPr id="280" name="Google Shape;280;p46"/>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panose="020B0604020202020204"/>
              <a:buChar char="•"/>
              <a:defRPr sz="1400"/>
            </a:lvl4pPr>
            <a:lvl5pPr marL="2286000" lvl="4" indent="-317500" algn="l">
              <a:lnSpc>
                <a:spcPct val="100000"/>
              </a:lnSpc>
              <a:spcBef>
                <a:spcPts val="280"/>
              </a:spcBef>
              <a:spcAft>
                <a:spcPts val="0"/>
              </a:spcAft>
              <a:buSzPts val="1400"/>
              <a:buFont typeface="Arial" panose="020B0604020202020204"/>
              <a:buChar char="–"/>
              <a:defRPr sz="1400"/>
            </a:lvl5pPr>
            <a:lvl6pPr marL="2743200" lvl="5" indent="-317500" algn="l">
              <a:lnSpc>
                <a:spcPct val="100000"/>
              </a:lnSpc>
              <a:spcBef>
                <a:spcPts val="280"/>
              </a:spcBef>
              <a:spcAft>
                <a:spcPts val="0"/>
              </a:spcAft>
              <a:buSzPts val="1400"/>
              <a:buFont typeface="Arial" panose="020B0604020202020204"/>
              <a:buChar char="–"/>
              <a:defRPr sz="1400"/>
            </a:lvl6pPr>
            <a:lvl7pPr marL="3200400" lvl="6" indent="-317500" algn="l">
              <a:lnSpc>
                <a:spcPct val="100000"/>
              </a:lnSpc>
              <a:spcBef>
                <a:spcPts val="280"/>
              </a:spcBef>
              <a:spcAft>
                <a:spcPts val="0"/>
              </a:spcAft>
              <a:buSzPts val="1400"/>
              <a:buFont typeface="Arial" panose="020B0604020202020204"/>
              <a:buChar char="–"/>
              <a:defRPr sz="1400"/>
            </a:lvl7pPr>
            <a:lvl8pPr marL="3657600" lvl="7" indent="-317500" algn="l">
              <a:lnSpc>
                <a:spcPct val="100000"/>
              </a:lnSpc>
              <a:spcBef>
                <a:spcPts val="280"/>
              </a:spcBef>
              <a:spcAft>
                <a:spcPts val="0"/>
              </a:spcAft>
              <a:buSzPts val="1400"/>
              <a:buFont typeface="Arial" panose="020B0604020202020204"/>
              <a:buChar char="–"/>
              <a:defRPr sz="1400"/>
            </a:lvl8pPr>
            <a:lvl9pPr marL="4114800" lvl="8" indent="-317500" algn="l">
              <a:lnSpc>
                <a:spcPct val="100000"/>
              </a:lnSpc>
              <a:spcBef>
                <a:spcPts val="280"/>
              </a:spcBef>
              <a:spcAft>
                <a:spcPts val="0"/>
              </a:spcAft>
              <a:buSzPts val="1400"/>
              <a:buFont typeface="Arial" panose="020B0604020202020204"/>
              <a:buChar char="–"/>
              <a:defRPr sz="1400"/>
            </a:lvl9pPr>
          </a:lstStyle>
          <a:p>
            <a:endParaRPr/>
          </a:p>
        </p:txBody>
      </p:sp>
      <p:pic>
        <p:nvPicPr>
          <p:cNvPr id="281" name="Google Shape;281;p46"/>
          <p:cNvPicPr preferRelativeResize="0"/>
          <p:nvPr/>
        </p:nvPicPr>
        <p:blipFill rotWithShape="1">
          <a:blip r:embed="rId2"/>
          <a:srcRect/>
          <a:stretch>
            <a:fill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4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47"/>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panose="020B0604020202020204"/>
              <a:buNone/>
              <a:defRPr sz="1200" b="1"/>
            </a:lvl4pPr>
            <a:lvl5pPr marL="2286000" lvl="4" indent="-228600" algn="l">
              <a:lnSpc>
                <a:spcPct val="100000"/>
              </a:lnSpc>
              <a:spcBef>
                <a:spcPts val="240"/>
              </a:spcBef>
              <a:spcAft>
                <a:spcPts val="0"/>
              </a:spcAft>
              <a:buSzPts val="1200"/>
              <a:buFont typeface="Arial" panose="020B0604020202020204"/>
              <a:buNone/>
              <a:defRPr sz="1200" b="1"/>
            </a:lvl5pPr>
            <a:lvl6pPr marL="2743200" lvl="5" indent="-228600" algn="l">
              <a:lnSpc>
                <a:spcPct val="100000"/>
              </a:lnSpc>
              <a:spcBef>
                <a:spcPts val="240"/>
              </a:spcBef>
              <a:spcAft>
                <a:spcPts val="0"/>
              </a:spcAft>
              <a:buSzPts val="1200"/>
              <a:buFont typeface="Arial" panose="020B0604020202020204"/>
              <a:buNone/>
              <a:defRPr sz="1200" b="1"/>
            </a:lvl6pPr>
            <a:lvl7pPr marL="3200400" lvl="6" indent="-228600" algn="l">
              <a:lnSpc>
                <a:spcPct val="100000"/>
              </a:lnSpc>
              <a:spcBef>
                <a:spcPts val="240"/>
              </a:spcBef>
              <a:spcAft>
                <a:spcPts val="0"/>
              </a:spcAft>
              <a:buSzPts val="1200"/>
              <a:buFont typeface="Arial" panose="020B0604020202020204"/>
              <a:buNone/>
              <a:defRPr sz="1200" b="1"/>
            </a:lvl7pPr>
            <a:lvl8pPr marL="3657600" lvl="7" indent="-228600" algn="l">
              <a:lnSpc>
                <a:spcPct val="100000"/>
              </a:lnSpc>
              <a:spcBef>
                <a:spcPts val="240"/>
              </a:spcBef>
              <a:spcAft>
                <a:spcPts val="0"/>
              </a:spcAft>
              <a:buSzPts val="1200"/>
              <a:buFont typeface="Arial" panose="020B0604020202020204"/>
              <a:buNone/>
              <a:defRPr sz="1200" b="1"/>
            </a:lvl8pPr>
            <a:lvl9pPr marL="4114800" lvl="8" indent="-228600" algn="l">
              <a:lnSpc>
                <a:spcPct val="100000"/>
              </a:lnSpc>
              <a:spcBef>
                <a:spcPts val="240"/>
              </a:spcBef>
              <a:spcAft>
                <a:spcPts val="0"/>
              </a:spcAft>
              <a:buSzPts val="1200"/>
              <a:buFont typeface="Arial" panose="020B0604020202020204"/>
              <a:buNone/>
              <a:defRPr sz="1200" b="1"/>
            </a:lvl9pPr>
          </a:lstStyle>
          <a:p>
            <a:endParaRPr/>
          </a:p>
        </p:txBody>
      </p:sp>
      <p:sp>
        <p:nvSpPr>
          <p:cNvPr id="286" name="Google Shape;286;p47"/>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panose="020B0604020202020204"/>
              <a:buChar char="•"/>
              <a:defRPr sz="1200"/>
            </a:lvl4pPr>
            <a:lvl5pPr marL="2286000" lvl="4" indent="-304800" algn="l">
              <a:lnSpc>
                <a:spcPct val="100000"/>
              </a:lnSpc>
              <a:spcBef>
                <a:spcPts val="240"/>
              </a:spcBef>
              <a:spcAft>
                <a:spcPts val="0"/>
              </a:spcAft>
              <a:buSzPts val="1200"/>
              <a:buFont typeface="Arial" panose="020B0604020202020204"/>
              <a:buChar char="–"/>
              <a:defRPr sz="1200"/>
            </a:lvl5pPr>
            <a:lvl6pPr marL="2743200" lvl="5" indent="-304800" algn="l">
              <a:lnSpc>
                <a:spcPct val="100000"/>
              </a:lnSpc>
              <a:spcBef>
                <a:spcPts val="240"/>
              </a:spcBef>
              <a:spcAft>
                <a:spcPts val="0"/>
              </a:spcAft>
              <a:buSzPts val="1200"/>
              <a:buFont typeface="Arial" panose="020B0604020202020204"/>
              <a:buChar char="–"/>
              <a:defRPr sz="1200"/>
            </a:lvl6pPr>
            <a:lvl7pPr marL="3200400" lvl="6" indent="-304800" algn="l">
              <a:lnSpc>
                <a:spcPct val="100000"/>
              </a:lnSpc>
              <a:spcBef>
                <a:spcPts val="240"/>
              </a:spcBef>
              <a:spcAft>
                <a:spcPts val="0"/>
              </a:spcAft>
              <a:buSzPts val="1200"/>
              <a:buFont typeface="Arial" panose="020B0604020202020204"/>
              <a:buChar char="–"/>
              <a:defRPr sz="1200"/>
            </a:lvl7pPr>
            <a:lvl8pPr marL="3657600" lvl="7" indent="-304800" algn="l">
              <a:lnSpc>
                <a:spcPct val="100000"/>
              </a:lnSpc>
              <a:spcBef>
                <a:spcPts val="240"/>
              </a:spcBef>
              <a:spcAft>
                <a:spcPts val="0"/>
              </a:spcAft>
              <a:buSzPts val="1200"/>
              <a:buFont typeface="Arial" panose="020B0604020202020204"/>
              <a:buChar char="–"/>
              <a:defRPr sz="1200"/>
            </a:lvl8pPr>
            <a:lvl9pPr marL="4114800" lvl="8" indent="-304800" algn="l">
              <a:lnSpc>
                <a:spcPct val="100000"/>
              </a:lnSpc>
              <a:spcBef>
                <a:spcPts val="240"/>
              </a:spcBef>
              <a:spcAft>
                <a:spcPts val="0"/>
              </a:spcAft>
              <a:buSzPts val="1200"/>
              <a:buFont typeface="Arial" panose="020B0604020202020204"/>
              <a:buChar char="–"/>
              <a:defRPr sz="1200"/>
            </a:lvl9pPr>
          </a:lstStyle>
          <a:p>
            <a:endParaRPr/>
          </a:p>
        </p:txBody>
      </p:sp>
      <p:sp>
        <p:nvSpPr>
          <p:cNvPr id="287" name="Google Shape;287;p47"/>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panose="020B0604020202020204"/>
              <a:buNone/>
              <a:defRPr sz="1200" b="1"/>
            </a:lvl4pPr>
            <a:lvl5pPr marL="2286000" lvl="4" indent="-228600" algn="l">
              <a:lnSpc>
                <a:spcPct val="100000"/>
              </a:lnSpc>
              <a:spcBef>
                <a:spcPts val="240"/>
              </a:spcBef>
              <a:spcAft>
                <a:spcPts val="0"/>
              </a:spcAft>
              <a:buSzPts val="1200"/>
              <a:buFont typeface="Arial" panose="020B0604020202020204"/>
              <a:buNone/>
              <a:defRPr sz="1200" b="1"/>
            </a:lvl5pPr>
            <a:lvl6pPr marL="2743200" lvl="5" indent="-228600" algn="l">
              <a:lnSpc>
                <a:spcPct val="100000"/>
              </a:lnSpc>
              <a:spcBef>
                <a:spcPts val="240"/>
              </a:spcBef>
              <a:spcAft>
                <a:spcPts val="0"/>
              </a:spcAft>
              <a:buSzPts val="1200"/>
              <a:buFont typeface="Arial" panose="020B0604020202020204"/>
              <a:buNone/>
              <a:defRPr sz="1200" b="1"/>
            </a:lvl6pPr>
            <a:lvl7pPr marL="3200400" lvl="6" indent="-228600" algn="l">
              <a:lnSpc>
                <a:spcPct val="100000"/>
              </a:lnSpc>
              <a:spcBef>
                <a:spcPts val="240"/>
              </a:spcBef>
              <a:spcAft>
                <a:spcPts val="0"/>
              </a:spcAft>
              <a:buSzPts val="1200"/>
              <a:buFont typeface="Arial" panose="020B0604020202020204"/>
              <a:buNone/>
              <a:defRPr sz="1200" b="1"/>
            </a:lvl7pPr>
            <a:lvl8pPr marL="3657600" lvl="7" indent="-228600" algn="l">
              <a:lnSpc>
                <a:spcPct val="100000"/>
              </a:lnSpc>
              <a:spcBef>
                <a:spcPts val="240"/>
              </a:spcBef>
              <a:spcAft>
                <a:spcPts val="0"/>
              </a:spcAft>
              <a:buSzPts val="1200"/>
              <a:buFont typeface="Arial" panose="020B0604020202020204"/>
              <a:buNone/>
              <a:defRPr sz="1200" b="1"/>
            </a:lvl8pPr>
            <a:lvl9pPr marL="4114800" lvl="8" indent="-228600" algn="l">
              <a:lnSpc>
                <a:spcPct val="100000"/>
              </a:lnSpc>
              <a:spcBef>
                <a:spcPts val="240"/>
              </a:spcBef>
              <a:spcAft>
                <a:spcPts val="0"/>
              </a:spcAft>
              <a:buSzPts val="1200"/>
              <a:buFont typeface="Arial" panose="020B0604020202020204"/>
              <a:buNone/>
              <a:defRPr sz="1200" b="1"/>
            </a:lvl9pPr>
          </a:lstStyle>
          <a:p>
            <a:endParaRPr/>
          </a:p>
        </p:txBody>
      </p:sp>
      <p:sp>
        <p:nvSpPr>
          <p:cNvPr id="288" name="Google Shape;288;p47"/>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panose="020B0604020202020204"/>
              <a:buChar char="•"/>
              <a:defRPr sz="1200"/>
            </a:lvl4pPr>
            <a:lvl5pPr marL="2286000" lvl="4" indent="-304800" algn="l">
              <a:lnSpc>
                <a:spcPct val="100000"/>
              </a:lnSpc>
              <a:spcBef>
                <a:spcPts val="240"/>
              </a:spcBef>
              <a:spcAft>
                <a:spcPts val="0"/>
              </a:spcAft>
              <a:buSzPts val="1200"/>
              <a:buFont typeface="Arial" panose="020B0604020202020204"/>
              <a:buChar char="–"/>
              <a:defRPr sz="1200"/>
            </a:lvl5pPr>
            <a:lvl6pPr marL="2743200" lvl="5" indent="-304800" algn="l">
              <a:lnSpc>
                <a:spcPct val="100000"/>
              </a:lnSpc>
              <a:spcBef>
                <a:spcPts val="240"/>
              </a:spcBef>
              <a:spcAft>
                <a:spcPts val="0"/>
              </a:spcAft>
              <a:buSzPts val="1200"/>
              <a:buFont typeface="Arial" panose="020B0604020202020204"/>
              <a:buChar char="–"/>
              <a:defRPr sz="1200"/>
            </a:lvl6pPr>
            <a:lvl7pPr marL="3200400" lvl="6" indent="-304800" algn="l">
              <a:lnSpc>
                <a:spcPct val="100000"/>
              </a:lnSpc>
              <a:spcBef>
                <a:spcPts val="240"/>
              </a:spcBef>
              <a:spcAft>
                <a:spcPts val="0"/>
              </a:spcAft>
              <a:buSzPts val="1200"/>
              <a:buFont typeface="Arial" panose="020B0604020202020204"/>
              <a:buChar char="–"/>
              <a:defRPr sz="1200"/>
            </a:lvl7pPr>
            <a:lvl8pPr marL="3657600" lvl="7" indent="-304800" algn="l">
              <a:lnSpc>
                <a:spcPct val="100000"/>
              </a:lnSpc>
              <a:spcBef>
                <a:spcPts val="240"/>
              </a:spcBef>
              <a:spcAft>
                <a:spcPts val="0"/>
              </a:spcAft>
              <a:buSzPts val="1200"/>
              <a:buFont typeface="Arial" panose="020B0604020202020204"/>
              <a:buChar char="–"/>
              <a:defRPr sz="1200"/>
            </a:lvl8pPr>
            <a:lvl9pPr marL="4114800" lvl="8" indent="-304800" algn="l">
              <a:lnSpc>
                <a:spcPct val="100000"/>
              </a:lnSpc>
              <a:spcBef>
                <a:spcPts val="240"/>
              </a:spcBef>
              <a:spcAft>
                <a:spcPts val="0"/>
              </a:spcAft>
              <a:buSzPts val="1200"/>
              <a:buFont typeface="Arial" panose="020B0604020202020204"/>
              <a:buChar char="–"/>
              <a:defRPr sz="1200"/>
            </a:lvl9pPr>
          </a:lstStyle>
          <a:p>
            <a:endParaRPr/>
          </a:p>
        </p:txBody>
      </p:sp>
      <p:pic>
        <p:nvPicPr>
          <p:cNvPr id="289" name="Google Shape;289;p47"/>
          <p:cNvPicPr preferRelativeResize="0"/>
          <p:nvPr/>
        </p:nvPicPr>
        <p:blipFill rotWithShape="1">
          <a:blip r:embed="rId2"/>
          <a:srcRect/>
          <a:stretch>
            <a:fill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4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48"/>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48"/>
          <p:cNvPicPr preferRelativeResize="0"/>
          <p:nvPr/>
        </p:nvPicPr>
        <p:blipFill rotWithShape="1">
          <a:blip r:embed="rId2"/>
          <a:srcRect/>
          <a:stretch>
            <a:fill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4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49"/>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4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50"/>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50"/>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panose="020B0604020202020204"/>
              <a:buChar char="•"/>
              <a:defRPr sz="1600"/>
            </a:lvl4pPr>
            <a:lvl5pPr marL="2286000" lvl="4" indent="-330200" algn="l">
              <a:lnSpc>
                <a:spcPct val="100000"/>
              </a:lnSpc>
              <a:spcBef>
                <a:spcPts val="320"/>
              </a:spcBef>
              <a:spcAft>
                <a:spcPts val="0"/>
              </a:spcAft>
              <a:buSzPts val="1600"/>
              <a:buFont typeface="Arial" panose="020B0604020202020204"/>
              <a:buChar char="–"/>
              <a:defRPr sz="1600"/>
            </a:lvl5pPr>
            <a:lvl6pPr marL="2743200" lvl="5" indent="-330200" algn="l">
              <a:lnSpc>
                <a:spcPct val="100000"/>
              </a:lnSpc>
              <a:spcBef>
                <a:spcPts val="320"/>
              </a:spcBef>
              <a:spcAft>
                <a:spcPts val="0"/>
              </a:spcAft>
              <a:buSzPts val="1600"/>
              <a:buFont typeface="Arial" panose="020B0604020202020204"/>
              <a:buChar char="–"/>
              <a:defRPr sz="1600"/>
            </a:lvl6pPr>
            <a:lvl7pPr marL="3200400" lvl="6" indent="-330200" algn="l">
              <a:lnSpc>
                <a:spcPct val="100000"/>
              </a:lnSpc>
              <a:spcBef>
                <a:spcPts val="320"/>
              </a:spcBef>
              <a:spcAft>
                <a:spcPts val="0"/>
              </a:spcAft>
              <a:buSzPts val="1600"/>
              <a:buFont typeface="Arial" panose="020B0604020202020204"/>
              <a:buChar char="–"/>
              <a:defRPr sz="1600"/>
            </a:lvl7pPr>
            <a:lvl8pPr marL="3657600" lvl="7" indent="-330200" algn="l">
              <a:lnSpc>
                <a:spcPct val="100000"/>
              </a:lnSpc>
              <a:spcBef>
                <a:spcPts val="320"/>
              </a:spcBef>
              <a:spcAft>
                <a:spcPts val="0"/>
              </a:spcAft>
              <a:buSzPts val="1600"/>
              <a:buFont typeface="Arial" panose="020B0604020202020204"/>
              <a:buChar char="–"/>
              <a:defRPr sz="1600"/>
            </a:lvl8pPr>
            <a:lvl9pPr marL="4114800" lvl="8" indent="-330200" algn="l">
              <a:lnSpc>
                <a:spcPct val="100000"/>
              </a:lnSpc>
              <a:spcBef>
                <a:spcPts val="320"/>
              </a:spcBef>
              <a:spcAft>
                <a:spcPts val="0"/>
              </a:spcAft>
              <a:buSzPts val="1600"/>
              <a:buFont typeface="Arial" panose="020B0604020202020204"/>
              <a:buChar char="–"/>
              <a:defRPr sz="1600"/>
            </a:lvl9pPr>
          </a:lstStyle>
          <a:p>
            <a:endParaRPr/>
          </a:p>
        </p:txBody>
      </p:sp>
      <p:sp>
        <p:nvSpPr>
          <p:cNvPr id="301" name="Google Shape;301;p50"/>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panose="020B0604020202020204"/>
              <a:buNone/>
              <a:defRPr sz="700"/>
            </a:lvl4pPr>
            <a:lvl5pPr marL="2286000" lvl="4" indent="-228600" algn="l">
              <a:lnSpc>
                <a:spcPct val="100000"/>
              </a:lnSpc>
              <a:spcBef>
                <a:spcPts val="140"/>
              </a:spcBef>
              <a:spcAft>
                <a:spcPts val="0"/>
              </a:spcAft>
              <a:buSzPts val="700"/>
              <a:buFont typeface="Arial" panose="020B0604020202020204"/>
              <a:buNone/>
              <a:defRPr sz="700"/>
            </a:lvl5pPr>
            <a:lvl6pPr marL="2743200" lvl="5" indent="-228600" algn="l">
              <a:lnSpc>
                <a:spcPct val="100000"/>
              </a:lnSpc>
              <a:spcBef>
                <a:spcPts val="140"/>
              </a:spcBef>
              <a:spcAft>
                <a:spcPts val="0"/>
              </a:spcAft>
              <a:buSzPts val="700"/>
              <a:buFont typeface="Arial" panose="020B0604020202020204"/>
              <a:buNone/>
              <a:defRPr sz="700"/>
            </a:lvl6pPr>
            <a:lvl7pPr marL="3200400" lvl="6" indent="-228600" algn="l">
              <a:lnSpc>
                <a:spcPct val="100000"/>
              </a:lnSpc>
              <a:spcBef>
                <a:spcPts val="140"/>
              </a:spcBef>
              <a:spcAft>
                <a:spcPts val="0"/>
              </a:spcAft>
              <a:buSzPts val="700"/>
              <a:buFont typeface="Arial" panose="020B0604020202020204"/>
              <a:buNone/>
              <a:defRPr sz="700"/>
            </a:lvl7pPr>
            <a:lvl8pPr marL="3657600" lvl="7" indent="-228600" algn="l">
              <a:lnSpc>
                <a:spcPct val="100000"/>
              </a:lnSpc>
              <a:spcBef>
                <a:spcPts val="140"/>
              </a:spcBef>
              <a:spcAft>
                <a:spcPts val="0"/>
              </a:spcAft>
              <a:buSzPts val="700"/>
              <a:buFont typeface="Arial" panose="020B0604020202020204"/>
              <a:buNone/>
              <a:defRPr sz="700"/>
            </a:lvl8pPr>
            <a:lvl9pPr marL="4114800" lvl="8" indent="-228600" algn="l">
              <a:lnSpc>
                <a:spcPct val="100000"/>
              </a:lnSpc>
              <a:spcBef>
                <a:spcPts val="140"/>
              </a:spcBef>
              <a:spcAft>
                <a:spcPts val="0"/>
              </a:spcAft>
              <a:buSzPts val="700"/>
              <a:buFont typeface="Arial" panose="020B0604020202020204"/>
              <a:buNone/>
              <a:defRPr sz="700"/>
            </a:lvl9pPr>
          </a:lstStyle>
          <a:p>
            <a:endParaRPr/>
          </a:p>
        </p:txBody>
      </p:sp>
      <p:pic>
        <p:nvPicPr>
          <p:cNvPr id="302" name="Google Shape;302;p50"/>
          <p:cNvPicPr preferRelativeResize="0"/>
          <p:nvPr/>
        </p:nvPicPr>
        <p:blipFill rotWithShape="1">
          <a:blip r:embed="rId2"/>
          <a:srcRect/>
          <a:stretch>
            <a:fill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50"/>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3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3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3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51"/>
          <p:cNvSpPr>
            <a:spLocks noGrp="1"/>
          </p:cNvSpPr>
          <p:nvPr>
            <p:ph type="pic" idx="2"/>
          </p:nvPr>
        </p:nvSpPr>
        <p:spPr>
          <a:xfrm>
            <a:off x="1792288" y="612775"/>
            <a:ext cx="5486400" cy="4114800"/>
          </a:xfrm>
          <a:prstGeom prst="rect">
            <a:avLst/>
          </a:prstGeom>
          <a:noFill/>
          <a:ln>
            <a:noFill/>
          </a:ln>
        </p:spPr>
      </p:sp>
      <p:sp>
        <p:nvSpPr>
          <p:cNvPr id="307" name="Google Shape;307;p51"/>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panose="020B0604020202020204"/>
              <a:buNone/>
              <a:defRPr sz="700"/>
            </a:lvl4pPr>
            <a:lvl5pPr marL="2286000" lvl="4" indent="-228600" algn="l">
              <a:lnSpc>
                <a:spcPct val="100000"/>
              </a:lnSpc>
              <a:spcBef>
                <a:spcPts val="140"/>
              </a:spcBef>
              <a:spcAft>
                <a:spcPts val="0"/>
              </a:spcAft>
              <a:buSzPts val="700"/>
              <a:buFont typeface="Arial" panose="020B0604020202020204"/>
              <a:buNone/>
              <a:defRPr sz="700"/>
            </a:lvl5pPr>
            <a:lvl6pPr marL="2743200" lvl="5" indent="-228600" algn="l">
              <a:lnSpc>
                <a:spcPct val="100000"/>
              </a:lnSpc>
              <a:spcBef>
                <a:spcPts val="140"/>
              </a:spcBef>
              <a:spcAft>
                <a:spcPts val="0"/>
              </a:spcAft>
              <a:buSzPts val="700"/>
              <a:buFont typeface="Arial" panose="020B0604020202020204"/>
              <a:buNone/>
              <a:defRPr sz="700"/>
            </a:lvl6pPr>
            <a:lvl7pPr marL="3200400" lvl="6" indent="-228600" algn="l">
              <a:lnSpc>
                <a:spcPct val="100000"/>
              </a:lnSpc>
              <a:spcBef>
                <a:spcPts val="140"/>
              </a:spcBef>
              <a:spcAft>
                <a:spcPts val="0"/>
              </a:spcAft>
              <a:buSzPts val="700"/>
              <a:buFont typeface="Arial" panose="020B0604020202020204"/>
              <a:buNone/>
              <a:defRPr sz="700"/>
            </a:lvl7pPr>
            <a:lvl8pPr marL="3657600" lvl="7" indent="-228600" algn="l">
              <a:lnSpc>
                <a:spcPct val="100000"/>
              </a:lnSpc>
              <a:spcBef>
                <a:spcPts val="140"/>
              </a:spcBef>
              <a:spcAft>
                <a:spcPts val="0"/>
              </a:spcAft>
              <a:buSzPts val="700"/>
              <a:buFont typeface="Arial" panose="020B0604020202020204"/>
              <a:buNone/>
              <a:defRPr sz="700"/>
            </a:lvl8pPr>
            <a:lvl9pPr marL="4114800" lvl="8" indent="-228600" algn="l">
              <a:lnSpc>
                <a:spcPct val="100000"/>
              </a:lnSpc>
              <a:spcBef>
                <a:spcPts val="140"/>
              </a:spcBef>
              <a:spcAft>
                <a:spcPts val="0"/>
              </a:spcAft>
              <a:buSzPts val="700"/>
              <a:buFont typeface="Arial" panose="020B0604020202020204"/>
              <a:buNone/>
              <a:defRPr sz="700"/>
            </a:lvl9pPr>
          </a:lstStyle>
          <a:p>
            <a:endParaRPr/>
          </a:p>
        </p:txBody>
      </p:sp>
      <p:pic>
        <p:nvPicPr>
          <p:cNvPr id="308" name="Google Shape;308;p51"/>
          <p:cNvPicPr preferRelativeResize="0"/>
          <p:nvPr/>
        </p:nvPicPr>
        <p:blipFill rotWithShape="1">
          <a:blip r:embed="rId2"/>
          <a:srcRect/>
          <a:stretch>
            <a:fill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5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5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52"/>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3" name="Google Shape;313;p52"/>
          <p:cNvPicPr preferRelativeResize="0"/>
          <p:nvPr/>
        </p:nvPicPr>
        <p:blipFill rotWithShape="1">
          <a:blip r:embed="rId2"/>
          <a:srcRect/>
          <a:stretch>
            <a:fill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5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53"/>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53"/>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8" name="Google Shape;318;p53"/>
          <p:cNvPicPr preferRelativeResize="0"/>
          <p:nvPr/>
        </p:nvPicPr>
        <p:blipFill rotWithShape="1">
          <a:blip r:embed="rId2"/>
          <a:srcRect/>
          <a:stretch>
            <a:fill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5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5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54"/>
          <p:cNvPicPr preferRelativeResize="0"/>
          <p:nvPr/>
        </p:nvPicPr>
        <p:blipFill rotWithShape="1">
          <a:blip r:embed="rId2"/>
          <a:srcRect/>
          <a:stretch>
            <a:fill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5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5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094856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357262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76286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5691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3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3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3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52981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596299"/>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946960"/>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7761684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3904892"/>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8261906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6644798"/>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293463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2293007"/>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485959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34"/>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34"/>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3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3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3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12158197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73211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4" name="Google Shape;24;p5"/>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25" name="Google Shape;25;p5"/>
          <p:cNvSpPr>
            <a:spLocks noGrp="1"/>
          </p:cNvSpPr>
          <p:nvPr>
            <p:ph type="pic" idx="2"/>
          </p:nvPr>
        </p:nvSpPr>
        <p:spPr>
          <a:xfrm>
            <a:off x="927100" y="1129553"/>
            <a:ext cx="7988300" cy="3886200"/>
          </a:xfrm>
          <a:prstGeom prst="rect">
            <a:avLst/>
          </a:prstGeom>
          <a:noFill/>
          <a:ln>
            <a:noFill/>
          </a:ln>
        </p:spPr>
      </p:sp>
    </p:spTree>
    <p:extLst>
      <p:ext uri="{BB962C8B-B14F-4D97-AF65-F5344CB8AC3E}">
        <p14:creationId xmlns:p14="http://schemas.microsoft.com/office/powerpoint/2010/main" val="36370957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27"/>
          <p:cNvSpPr>
            <a:spLocks noGrp="1"/>
          </p:cNvSpPr>
          <p:nvPr>
            <p:ph type="pic" idx="2"/>
          </p:nvPr>
        </p:nvSpPr>
        <p:spPr>
          <a:xfrm>
            <a:off x="3887391" y="987428"/>
            <a:ext cx="4629150" cy="4873625"/>
          </a:xfrm>
          <a:prstGeom prst="rect">
            <a:avLst/>
          </a:prstGeom>
          <a:noFill/>
          <a:ln>
            <a:noFill/>
          </a:ln>
        </p:spPr>
      </p:sp>
      <p:sp>
        <p:nvSpPr>
          <p:cNvPr id="162" name="Google Shape;162;p27"/>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2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2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37691607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181867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3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3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3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3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3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3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3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3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3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3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3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3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3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38"/>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38"/>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3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39"/>
          <p:cNvSpPr>
            <a:spLocks noGrp="1"/>
          </p:cNvSpPr>
          <p:nvPr>
            <p:ph type="pic" idx="2"/>
          </p:nvPr>
        </p:nvSpPr>
        <p:spPr>
          <a:xfrm>
            <a:off x="3887788" y="987425"/>
            <a:ext cx="4629150" cy="4873625"/>
          </a:xfrm>
          <a:prstGeom prst="rect">
            <a:avLst/>
          </a:prstGeom>
          <a:noFill/>
          <a:ln>
            <a:noFill/>
          </a:ln>
        </p:spPr>
      </p:sp>
      <p:sp>
        <p:nvSpPr>
          <p:cNvPr id="238" name="Google Shape;238;p3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3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3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3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theme" Target="../theme/theme3.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80" name="Google Shape;180;p3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1" name="Google Shape;181;p3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2" name="Google Shape;182;p3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pic>
        <p:nvPicPr>
          <p:cNvPr id="183" name="Google Shape;183;p30"/>
          <p:cNvPicPr preferRelativeResize="0"/>
          <p:nvPr/>
        </p:nvPicPr>
        <p:blipFill rotWithShape="1">
          <a:blip r:embed="rId13"/>
          <a:srcRect/>
          <a:stretch>
            <a:fill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30"/>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alibri" panose="020F0502020204030204"/>
                <a:ea typeface="Calibri" panose="020F0502020204030204"/>
                <a:cs typeface="Calibri" panose="020F0502020204030204"/>
                <a:sym typeface="Calibri" panose="020F0502020204030204"/>
              </a:rPr>
              <a:t>Copyrights © 2017 Innodatatics Inc. All Rights Reserved</a:t>
            </a:r>
            <a:endParaRPr sz="9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6000"/>
              </a:lnSpc>
              <a:spcBef>
                <a:spcPts val="0"/>
              </a:spcBef>
              <a:spcAft>
                <a:spcPts val="0"/>
              </a:spcAft>
              <a:buClr>
                <a:srgbClr val="000000"/>
              </a:buClr>
              <a:buSzPts val="14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256" name="Google Shape;256;p42"/>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79400" algn="l" rtl="0">
              <a:lnSpc>
                <a:spcPct val="106000"/>
              </a:lnSpc>
              <a:spcBef>
                <a:spcPts val="320"/>
              </a:spcBef>
              <a:spcAft>
                <a:spcPts val="0"/>
              </a:spcAft>
              <a:buClr>
                <a:schemeClr val="dk1"/>
              </a:buClr>
              <a:buSzPts val="800"/>
              <a:buFont typeface="Arial" panose="020B0604020202020204"/>
              <a:buChar char="–"/>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79400" algn="l" rtl="0">
              <a:lnSpc>
                <a:spcPct val="106000"/>
              </a:lnSpc>
              <a:spcBef>
                <a:spcPts val="160"/>
              </a:spcBef>
              <a:spcAft>
                <a:spcPts val="0"/>
              </a:spcAft>
              <a:buClr>
                <a:schemeClr val="dk1"/>
              </a:buClr>
              <a:buSzPts val="800"/>
              <a:buFont typeface="Arial" panose="020B0604020202020204"/>
              <a:buChar char="•"/>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85750" algn="l" rtl="0">
              <a:lnSpc>
                <a:spcPct val="100000"/>
              </a:lnSpc>
              <a:spcBef>
                <a:spcPts val="180"/>
              </a:spcBef>
              <a:spcAft>
                <a:spcPts val="0"/>
              </a:spcAft>
              <a:buClr>
                <a:schemeClr val="dk1"/>
              </a:buClr>
              <a:buSzPts val="900"/>
              <a:buFont typeface="Arial" panose="020B0604020202020204"/>
              <a:buChar char="–"/>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257" name="Google Shape;257;p42"/>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panose="020B0604020202020204"/>
              <a:buNone/>
            </a:pPr>
            <a:endParaRPr sz="3100" b="0" i="0" u="none" strike="noStrike" cap="none">
              <a:solidFill>
                <a:srgbClr val="AFAFAF"/>
              </a:solidFill>
              <a:latin typeface="Arial" panose="020B0604020202020204"/>
              <a:ea typeface="Arial" panose="020B0604020202020204"/>
              <a:cs typeface="Arial" panose="020B0604020202020204"/>
              <a:sym typeface="Arial" panose="020B0604020202020204"/>
            </a:endParaRPr>
          </a:p>
        </p:txBody>
      </p:sp>
      <p:cxnSp>
        <p:nvCxnSpPr>
          <p:cNvPr id="258" name="Google Shape;258;p42"/>
          <p:cNvCxnSpPr/>
          <p:nvPr/>
        </p:nvCxnSpPr>
        <p:spPr>
          <a:xfrm>
            <a:off x="469900" y="992188"/>
            <a:ext cx="8504238" cy="0"/>
          </a:xfrm>
          <a:prstGeom prst="straightConnector1">
            <a:avLst/>
          </a:prstGeom>
          <a:noFill/>
          <a:ln>
            <a:noFill/>
          </a:ln>
        </p:spPr>
      </p:cxnSp>
      <p:sp>
        <p:nvSpPr>
          <p:cNvPr id="259" name="Google Shape;259;p42"/>
          <p:cNvSpPr/>
          <p:nvPr/>
        </p:nvSpPr>
        <p:spPr>
          <a:xfrm>
            <a:off x="414339" y="6670419"/>
            <a:ext cx="268287" cy="92333"/>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panose="020B0604020202020204"/>
              <a:buNone/>
            </a:pPr>
            <a:fld id="{00000000-1234-1234-1234-123412341234}" type="slidenum">
              <a:rPr lang="en-US" sz="600" b="0" i="0" u="none" strike="noStrike" cap="none">
                <a:solidFill>
                  <a:srgbClr val="000000"/>
                </a:solidFill>
                <a:latin typeface="Arial" panose="020B0604020202020204"/>
                <a:ea typeface="Arial" panose="020B0604020202020204"/>
                <a:cs typeface="Arial" panose="020B0604020202020204"/>
                <a:sym typeface="Arial" panose="020B0604020202020204"/>
              </a:rPr>
              <a:t>‹#›</a:t>
            </a:fld>
            <a:endParaRPr sz="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60" name="Google Shape;260;p42"/>
          <p:cNvPicPr preferRelativeResize="0"/>
          <p:nvPr/>
        </p:nvPicPr>
        <p:blipFill rotWithShape="1">
          <a:blip r:embed="rId16"/>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42"/>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Copyrights © 2017 Innodatatics Inc. All Rights Reserved</a:t>
            </a: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4521261"/>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 id="2147483888" r:id="rId18"/>
    <p:sldLayoutId id="2147483889" r:id="rId19"/>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7"/>
          <p:cNvSpPr txBox="1"/>
          <p:nvPr/>
        </p:nvSpPr>
        <p:spPr>
          <a:xfrm>
            <a:off x="884904" y="725175"/>
            <a:ext cx="6803922" cy="183639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panose="020B0604030504040204"/>
              <a:buNone/>
            </a:pPr>
            <a:r>
              <a:rPr lang="en-US" sz="6000" b="1" i="1" u="none" strike="noStrike" cap="none" dirty="0">
                <a:solidFill>
                  <a:srgbClr val="FF0000"/>
                </a:solidFill>
                <a:effectLst>
                  <a:outerShdw blurRad="38100" dist="38100" dir="2700000" algn="tl">
                    <a:srgbClr val="000000">
                      <a:alpha val="43137"/>
                    </a:srgbClr>
                  </a:outerShdw>
                </a:effectLst>
                <a:latin typeface="Arial" panose="020B0604020202020204"/>
                <a:ea typeface="Arial" panose="020B0604020202020204"/>
                <a:cs typeface="Arial" panose="020B0604020202020204"/>
                <a:sym typeface="Arial" panose="020B0604020202020204"/>
              </a:rPr>
              <a:t>Bankruptcy </a:t>
            </a:r>
          </a:p>
          <a:p>
            <a:pPr marL="0" marR="0" lvl="0" indent="0" algn="l" rtl="0">
              <a:lnSpc>
                <a:spcPct val="100000"/>
              </a:lnSpc>
              <a:spcBef>
                <a:spcPts val="0"/>
              </a:spcBef>
              <a:spcAft>
                <a:spcPts val="0"/>
              </a:spcAft>
              <a:buClr>
                <a:srgbClr val="002776"/>
              </a:buClr>
              <a:buSzPts val="3600"/>
              <a:buFont typeface="Verdana" panose="020B0604030504040204"/>
              <a:buNone/>
            </a:pPr>
            <a:r>
              <a:rPr lang="en-US" sz="6000" b="1" i="1" dirty="0">
                <a:solidFill>
                  <a:srgbClr val="FF0000"/>
                </a:solidFill>
                <a:effectLst>
                  <a:outerShdw blurRad="38100" dist="38100" dir="2700000" algn="tl">
                    <a:srgbClr val="000000">
                      <a:alpha val="43137"/>
                    </a:srgbClr>
                  </a:outerShdw>
                </a:effectLst>
              </a:rPr>
              <a:t>             </a:t>
            </a:r>
            <a:r>
              <a:rPr lang="en-US" sz="6000" b="1" i="1" u="none" strike="noStrike" cap="none" dirty="0">
                <a:solidFill>
                  <a:srgbClr val="FF0000"/>
                </a:solidFill>
                <a:effectLst>
                  <a:outerShdw blurRad="38100" dist="38100" dir="2700000" algn="tl">
                    <a:srgbClr val="000000">
                      <a:alpha val="43137"/>
                    </a:srgbClr>
                  </a:outerShdw>
                </a:effectLst>
                <a:latin typeface="Arial" panose="020B0604020202020204"/>
                <a:ea typeface="Arial" panose="020B0604020202020204"/>
                <a:cs typeface="Arial" panose="020B0604020202020204"/>
                <a:sym typeface="Arial" panose="020B0604020202020204"/>
              </a:rPr>
              <a:t>Prediction</a:t>
            </a:r>
          </a:p>
          <a:p>
            <a:pPr marL="0" marR="0" lvl="0" indent="0" algn="l" rtl="0">
              <a:lnSpc>
                <a:spcPct val="100000"/>
              </a:lnSpc>
              <a:spcBef>
                <a:spcPts val="0"/>
              </a:spcBef>
              <a:spcAft>
                <a:spcPts val="0"/>
              </a:spcAft>
              <a:buClr>
                <a:srgbClr val="002776"/>
              </a:buClr>
              <a:buSzPts val="3600"/>
              <a:buFont typeface="Verdana" panose="020B0604030504040204"/>
              <a:buNone/>
            </a:pPr>
            <a:r>
              <a:rPr lang="en-US" sz="3000" b="1" dirty="0">
                <a:solidFill>
                  <a:srgbClr val="FF0000"/>
                </a:solidFill>
              </a:rPr>
              <a:t>                              </a:t>
            </a:r>
            <a:endParaRPr lang="en-US" sz="2400" b="1" i="0" u="none" strike="noStrike" cap="none" dirty="0">
              <a:solidFill>
                <a:srgbClr val="FF0000"/>
              </a:solidFill>
              <a:latin typeface="Arial Rounded MT Bold" panose="020F0704030504030204" pitchFamily="34" charset="0"/>
              <a:sym typeface="Arial" panose="020B0604020202020204"/>
            </a:endParaRPr>
          </a:p>
          <a:p>
            <a:pPr lvl="0" algn="ctr">
              <a:buClr>
                <a:srgbClr val="002776"/>
              </a:buClr>
              <a:buSzPts val="3600"/>
            </a:pPr>
            <a:r>
              <a:rPr lang="en-US" sz="1800" b="1" dirty="0">
                <a:solidFill>
                  <a:srgbClr val="00B050"/>
                </a:solidFill>
                <a:latin typeface="Arial Rounded MT Bold" panose="020F0704030504030204" pitchFamily="34" charset="0"/>
                <a:ea typeface="Verdana" panose="020B0604030504040204"/>
                <a:cs typeface="Verdana" panose="020B0604030504040204"/>
                <a:sym typeface="Verdana" panose="020B0604030504040204"/>
              </a:rPr>
              <a:t>          </a:t>
            </a:r>
            <a:endParaRPr lang="en-US" sz="1800" b="1" i="0" u="none" strike="noStrike" cap="none" dirty="0">
              <a:solidFill>
                <a:schemeClr val="accent5"/>
              </a:solidFill>
              <a:latin typeface="Arial Rounded MT Bold" panose="020F0704030504030204" pitchFamily="34" charset="0"/>
              <a:ea typeface="Verdana" panose="020B0604030504040204"/>
              <a:cs typeface="Verdana" panose="020B0604030504040204"/>
              <a:sym typeface="Verdana" panose="020B0604030504040204"/>
            </a:endParaRPr>
          </a:p>
          <a:p>
            <a:pPr marL="0" marR="0" lvl="0" indent="0" algn="ctr" rtl="0">
              <a:lnSpc>
                <a:spcPct val="100000"/>
              </a:lnSpc>
              <a:spcBef>
                <a:spcPts val="0"/>
              </a:spcBef>
              <a:spcAft>
                <a:spcPts val="0"/>
              </a:spcAft>
              <a:buClr>
                <a:srgbClr val="002776"/>
              </a:buClr>
              <a:buSzPts val="3600"/>
              <a:buFont typeface="Verdana" panose="020B0604030504040204"/>
              <a:buNone/>
            </a:pPr>
            <a:endParaRPr lang="en-US" sz="1800" b="1" i="0" u="none" strike="noStrike" cap="none" dirty="0">
              <a:solidFill>
                <a:schemeClr val="accent5"/>
              </a:solidFill>
              <a:latin typeface="Arial Rounded MT Bold" panose="020F0704030504030204" pitchFamily="34" charset="0"/>
              <a:ea typeface="Verdana" panose="020B0604030504040204"/>
              <a:cs typeface="Verdana" panose="020B0604030504040204"/>
              <a:sym typeface="Verdana" panose="020B0604030504040204"/>
            </a:endParaRPr>
          </a:p>
        </p:txBody>
      </p:sp>
      <p:sp>
        <p:nvSpPr>
          <p:cNvPr id="2" name="Text Box 1"/>
          <p:cNvSpPr txBox="1"/>
          <p:nvPr/>
        </p:nvSpPr>
        <p:spPr>
          <a:xfrm>
            <a:off x="6813550" y="4732020"/>
            <a:ext cx="3048000" cy="306705"/>
          </a:xfrm>
          <a:prstGeom prst="rect">
            <a:avLst/>
          </a:prstGeom>
          <a:noFill/>
        </p:spPr>
        <p:txBody>
          <a:bodyPr wrap="square" rtlCol="0">
            <a:spAutoFit/>
          </a:bodyPr>
          <a:lstStyle/>
          <a:p>
            <a:endParaRPr lang="en-US"/>
          </a:p>
        </p:txBody>
      </p:sp>
      <p:sp>
        <p:nvSpPr>
          <p:cNvPr id="6" name="Text Box 0"/>
          <p:cNvSpPr txBox="1"/>
          <p:nvPr/>
        </p:nvSpPr>
        <p:spPr>
          <a:xfrm>
            <a:off x="-852170" y="3702050"/>
            <a:ext cx="3048000" cy="306705"/>
          </a:xfrm>
          <a:prstGeom prst="rect">
            <a:avLst/>
          </a:prstGeom>
          <a:noFill/>
        </p:spPr>
        <p:txBody>
          <a:bodyPr wrap="square" rtlCol="0">
            <a:spAutoFit/>
          </a:bodyPr>
          <a:lstStyle/>
          <a:p>
            <a:endParaRPr lang="en-US"/>
          </a:p>
        </p:txBody>
      </p:sp>
      <p:pic>
        <p:nvPicPr>
          <p:cNvPr id="1027" name="Picture 3"/>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t="13646" b="13646"/>
          <a:stretch>
            <a:fillRect/>
          </a:stretch>
        </p:blipFill>
        <p:spPr bwMode="auto">
          <a:xfrm>
            <a:off x="852375" y="3234814"/>
            <a:ext cx="3719625" cy="2231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34813"/>
            <a:ext cx="3719624" cy="2231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40" y="294642"/>
            <a:ext cx="5240594" cy="550200"/>
          </a:xfrm>
        </p:spPr>
        <p:txBody>
          <a:bodyPr>
            <a:normAutofit fontScale="90000"/>
          </a:bodyPr>
          <a:lstStyle/>
          <a:p>
            <a:pPr lvl="0"/>
            <a:r>
              <a:rPr lang="en-US" sz="3300" b="1" dirty="0">
                <a:solidFill>
                  <a:schemeClr val="accent5"/>
                </a:solidFill>
                <a:latin typeface="Times New Roman" panose="02020603050405020304" pitchFamily="18" charset="0"/>
                <a:ea typeface="Arial" panose="020B0604020202020204"/>
                <a:cs typeface="Times New Roman" panose="02020603050405020304" pitchFamily="18" charset="0"/>
                <a:sym typeface="Arial" panose="020B0604020202020204"/>
              </a:rPr>
              <a:t>Data Visualization</a:t>
            </a:r>
            <a:br>
              <a:rPr lang="en-US" sz="3110" dirty="0">
                <a:solidFill>
                  <a:srgbClr val="000000"/>
                </a:solidFill>
                <a:latin typeface="Arial" panose="020B0604020202020204"/>
                <a:ea typeface="Arial" panose="020B0604020202020204"/>
                <a:cs typeface="Arial" panose="020B0604020202020204"/>
                <a:sym typeface="Arial" panose="020B0604020202020204"/>
              </a:rPr>
            </a:br>
            <a:endParaRPr lang="en-IN" sz="3110" dirty="0"/>
          </a:p>
        </p:txBody>
      </p:sp>
      <p:sp>
        <p:nvSpPr>
          <p:cNvPr id="3" name="Text Placeholder 2"/>
          <p:cNvSpPr>
            <a:spLocks noGrp="1"/>
          </p:cNvSpPr>
          <p:nvPr>
            <p:ph idx="1"/>
          </p:nvPr>
        </p:nvSpPr>
        <p:spPr>
          <a:xfrm>
            <a:off x="491613" y="794900"/>
            <a:ext cx="8062891" cy="5861540"/>
          </a:xfrm>
        </p:spPr>
        <p:txBody>
          <a:bodyPr/>
          <a:lstStyle/>
          <a:p>
            <a:pPr marL="0" indent="0">
              <a:buNone/>
            </a:pPr>
            <a:r>
              <a:rPr lang="en-US" sz="3200" dirty="0">
                <a:solidFill>
                  <a:schemeClr val="accent6">
                    <a:lumMod val="75000"/>
                  </a:schemeClr>
                </a:solidFill>
                <a:latin typeface="Comic Sans MS" panose="030F0702030302020204" pitchFamily="66" charset="0"/>
              </a:rPr>
              <a:t>Count Plots</a:t>
            </a:r>
          </a:p>
          <a:p>
            <a:endParaRPr lang="en-IN" sz="3200" dirty="0">
              <a:solidFill>
                <a:schemeClr val="accent5"/>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63" y="1369024"/>
            <a:ext cx="3578030" cy="248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761" y="1402825"/>
            <a:ext cx="3494087" cy="247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495" y="3897733"/>
            <a:ext cx="3725198" cy="257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4693" y="3897733"/>
            <a:ext cx="3578225" cy="257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26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53" y="984321"/>
            <a:ext cx="383857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828" y="1018055"/>
            <a:ext cx="3838575" cy="2728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3B9AA16B-D3D2-81F6-5997-09400E3D3CC8}"/>
              </a:ext>
            </a:extLst>
          </p:cNvPr>
          <p:cNvSpPr txBox="1"/>
          <p:nvPr/>
        </p:nvSpPr>
        <p:spPr>
          <a:xfrm>
            <a:off x="702629" y="4360418"/>
            <a:ext cx="7398774" cy="1015663"/>
          </a:xfrm>
          <a:prstGeom prst="rect">
            <a:avLst/>
          </a:prstGeom>
          <a:noFill/>
        </p:spPr>
        <p:txBody>
          <a:bodyPr wrap="square">
            <a:spAutoFit/>
          </a:bodyPr>
          <a:lstStyle/>
          <a:p>
            <a:r>
              <a:rPr lang="en-US" sz="2000" dirty="0">
                <a:solidFill>
                  <a:schemeClr val="accent6">
                    <a:lumMod val="75000"/>
                  </a:schemeClr>
                </a:solidFill>
                <a:latin typeface="Comic Sans MS" panose="030F0702030302020204" pitchFamily="66" charset="0"/>
              </a:rPr>
              <a:t>After </a:t>
            </a:r>
            <a:r>
              <a:rPr lang="en-US" sz="2000" dirty="0" err="1">
                <a:solidFill>
                  <a:schemeClr val="accent6">
                    <a:lumMod val="75000"/>
                  </a:schemeClr>
                </a:solidFill>
                <a:latin typeface="Comic Sans MS" panose="030F0702030302020204" pitchFamily="66" charset="0"/>
              </a:rPr>
              <a:t>ploting</a:t>
            </a:r>
            <a:r>
              <a:rPr lang="en-US" sz="2000" dirty="0">
                <a:solidFill>
                  <a:schemeClr val="accent6">
                    <a:lumMod val="75000"/>
                  </a:schemeClr>
                </a:solidFill>
                <a:latin typeface="Comic Sans MS" panose="030F0702030302020204" pitchFamily="66" charset="0"/>
              </a:rPr>
              <a:t> </a:t>
            </a:r>
            <a:r>
              <a:rPr lang="en-US" sz="2000" dirty="0" err="1">
                <a:solidFill>
                  <a:schemeClr val="accent6">
                    <a:lumMod val="75000"/>
                  </a:schemeClr>
                </a:solidFill>
                <a:latin typeface="Comic Sans MS" panose="030F0702030302020204" pitchFamily="66" charset="0"/>
              </a:rPr>
              <a:t>countplot</a:t>
            </a:r>
            <a:r>
              <a:rPr lang="en-US" sz="2000" dirty="0">
                <a:solidFill>
                  <a:schemeClr val="accent6">
                    <a:lumMod val="75000"/>
                  </a:schemeClr>
                </a:solidFill>
                <a:latin typeface="Comic Sans MS" panose="030F0702030302020204" pitchFamily="66" charset="0"/>
              </a:rPr>
              <a:t> we can observe that </a:t>
            </a:r>
            <a:r>
              <a:rPr lang="en-US" sz="2000" dirty="0" err="1">
                <a:solidFill>
                  <a:schemeClr val="accent6">
                    <a:lumMod val="75000"/>
                  </a:schemeClr>
                </a:solidFill>
                <a:latin typeface="Comic Sans MS" panose="030F0702030302020204" pitchFamily="66" charset="0"/>
              </a:rPr>
              <a:t>industrial_risk</a:t>
            </a:r>
            <a:r>
              <a:rPr lang="en-US" sz="2000" dirty="0">
                <a:solidFill>
                  <a:schemeClr val="accent6">
                    <a:lumMod val="75000"/>
                  </a:schemeClr>
                </a:solidFill>
                <a:latin typeface="Comic Sans MS" panose="030F0702030302020204" pitchFamily="66" charset="0"/>
              </a:rPr>
              <a:t> , </a:t>
            </a:r>
            <a:r>
              <a:rPr lang="en-US" sz="2000" dirty="0" err="1">
                <a:solidFill>
                  <a:schemeClr val="accent6">
                    <a:lumMod val="75000"/>
                  </a:schemeClr>
                </a:solidFill>
                <a:latin typeface="Comic Sans MS" panose="030F0702030302020204" pitchFamily="66" charset="0"/>
              </a:rPr>
              <a:t>management_risk</a:t>
            </a:r>
            <a:r>
              <a:rPr lang="en-US" sz="2000" dirty="0">
                <a:solidFill>
                  <a:schemeClr val="accent6">
                    <a:lumMod val="75000"/>
                  </a:schemeClr>
                </a:solidFill>
                <a:latin typeface="Comic Sans MS" panose="030F0702030302020204" pitchFamily="66" charset="0"/>
              </a:rPr>
              <a:t>, and </a:t>
            </a:r>
            <a:r>
              <a:rPr lang="en-US" sz="2000" dirty="0" err="1">
                <a:solidFill>
                  <a:schemeClr val="accent6">
                    <a:lumMod val="75000"/>
                  </a:schemeClr>
                </a:solidFill>
                <a:latin typeface="Comic Sans MS" panose="030F0702030302020204" pitchFamily="66" charset="0"/>
              </a:rPr>
              <a:t>operating_risk</a:t>
            </a:r>
            <a:r>
              <a:rPr lang="en-US" sz="2000" dirty="0">
                <a:solidFill>
                  <a:schemeClr val="accent6">
                    <a:lumMod val="75000"/>
                  </a:schemeClr>
                </a:solidFill>
                <a:latin typeface="Comic Sans MS" panose="030F0702030302020204" pitchFamily="66" charset="0"/>
              </a:rPr>
              <a:t> having more </a:t>
            </a:r>
            <a:r>
              <a:rPr lang="en-US" sz="2000" dirty="0" err="1">
                <a:solidFill>
                  <a:schemeClr val="accent6">
                    <a:lumMod val="75000"/>
                  </a:schemeClr>
                </a:solidFill>
                <a:latin typeface="Comic Sans MS" panose="030F0702030302020204" pitchFamily="66" charset="0"/>
              </a:rPr>
              <a:t>highrisk</a:t>
            </a:r>
            <a:r>
              <a:rPr lang="en-US" sz="2000" dirty="0">
                <a:solidFill>
                  <a:schemeClr val="accent6">
                    <a:lumMod val="75000"/>
                  </a:schemeClr>
                </a:solidFill>
                <a:latin typeface="Comic Sans MS" panose="030F0702030302020204" pitchFamily="66" charset="0"/>
              </a:rPr>
              <a:t> and in remaining features count of </a:t>
            </a:r>
            <a:r>
              <a:rPr lang="en-US" sz="2000" dirty="0" err="1">
                <a:solidFill>
                  <a:schemeClr val="accent6">
                    <a:lumMod val="75000"/>
                  </a:schemeClr>
                </a:solidFill>
                <a:latin typeface="Comic Sans MS" panose="030F0702030302020204" pitchFamily="66" charset="0"/>
              </a:rPr>
              <a:t>highrisk</a:t>
            </a:r>
            <a:r>
              <a:rPr lang="en-US" sz="2000" dirty="0">
                <a:solidFill>
                  <a:schemeClr val="accent6">
                    <a:lumMod val="75000"/>
                  </a:schemeClr>
                </a:solidFill>
                <a:latin typeface="Comic Sans MS" panose="030F0702030302020204" pitchFamily="66" charset="0"/>
              </a:rPr>
              <a:t> is low. </a:t>
            </a:r>
            <a:endParaRPr lang="en-IN" sz="2000" dirty="0">
              <a:solidFill>
                <a:schemeClr val="accent6">
                  <a:lumMod val="75000"/>
                </a:schemeClr>
              </a:solidFill>
              <a:latin typeface="Comic Sans MS" panose="030F0702030302020204" pitchFamily="66" charset="0"/>
            </a:endParaRPr>
          </a:p>
        </p:txBody>
      </p:sp>
    </p:spTree>
    <p:extLst>
      <p:ext uri="{BB962C8B-B14F-4D97-AF65-F5344CB8AC3E}">
        <p14:creationId xmlns:p14="http://schemas.microsoft.com/office/powerpoint/2010/main" val="214169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4317-0161-DCB8-44F2-439220145A2E}"/>
              </a:ext>
            </a:extLst>
          </p:cNvPr>
          <p:cNvSpPr>
            <a:spLocks noGrp="1"/>
          </p:cNvSpPr>
          <p:nvPr>
            <p:ph type="title"/>
          </p:nvPr>
        </p:nvSpPr>
        <p:spPr>
          <a:xfrm>
            <a:off x="466725" y="365127"/>
            <a:ext cx="2423959" cy="921554"/>
          </a:xfrm>
        </p:spPr>
        <p:txBody>
          <a:bodyPr>
            <a:normAutofit/>
          </a:bodyPr>
          <a:lstStyle/>
          <a:p>
            <a:r>
              <a:rPr lang="en-IN" sz="3000" b="1" dirty="0">
                <a:solidFill>
                  <a:schemeClr val="accent5"/>
                </a:solidFill>
                <a:latin typeface="Times New Roman" panose="02020603050405020304" pitchFamily="18" charset="0"/>
                <a:cs typeface="Times New Roman" panose="02020603050405020304" pitchFamily="18" charset="0"/>
              </a:rPr>
              <a:t>Pie Chart</a:t>
            </a:r>
          </a:p>
        </p:txBody>
      </p:sp>
      <p:pic>
        <p:nvPicPr>
          <p:cNvPr id="3" name="Picture 2">
            <a:extLst>
              <a:ext uri="{FF2B5EF4-FFF2-40B4-BE49-F238E27FC236}">
                <a16:creationId xmlns:a16="http://schemas.microsoft.com/office/drawing/2014/main" id="{43AA6DC4-9B4B-8B5B-516C-E441273C0D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626" y="1286681"/>
            <a:ext cx="4218039" cy="374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B06CC88C-C2B4-0CFF-71B4-FA1AA8A6BD84}"/>
              </a:ext>
            </a:extLst>
          </p:cNvPr>
          <p:cNvSpPr txBox="1"/>
          <p:nvPr/>
        </p:nvSpPr>
        <p:spPr>
          <a:xfrm>
            <a:off x="501446" y="5461631"/>
            <a:ext cx="7580670" cy="830997"/>
          </a:xfrm>
          <a:prstGeom prst="rect">
            <a:avLst/>
          </a:prstGeom>
          <a:noFill/>
        </p:spPr>
        <p:txBody>
          <a:bodyPr wrap="square">
            <a:spAutoFit/>
          </a:bodyPr>
          <a:lstStyle/>
          <a:p>
            <a:r>
              <a:rPr lang="en-US" sz="1600" dirty="0">
                <a:solidFill>
                  <a:schemeClr val="accent6">
                    <a:lumMod val="75000"/>
                  </a:schemeClr>
                </a:solidFill>
                <a:latin typeface="Comic Sans MS" panose="030F0702030302020204" pitchFamily="66" charset="0"/>
              </a:rPr>
              <a:t>In this </a:t>
            </a:r>
            <a:r>
              <a:rPr lang="en-US" sz="1600" dirty="0" err="1">
                <a:solidFill>
                  <a:schemeClr val="accent6">
                    <a:lumMod val="75000"/>
                  </a:schemeClr>
                </a:solidFill>
                <a:latin typeface="Comic Sans MS" panose="030F0702030302020204" pitchFamily="66" charset="0"/>
              </a:rPr>
              <a:t>PiePlot</a:t>
            </a:r>
            <a:r>
              <a:rPr lang="en-US" sz="1600" dirty="0">
                <a:solidFill>
                  <a:schemeClr val="accent6">
                    <a:lumMod val="75000"/>
                  </a:schemeClr>
                </a:solidFill>
                <a:latin typeface="Comic Sans MS" panose="030F0702030302020204" pitchFamily="66" charset="0"/>
              </a:rPr>
              <a:t> it showing bankruptcy and non-bankruptcy class features .Inference is, bankruptcy occurrences are more common(57.20%) than non-bankruptcy(42.80%).</a:t>
            </a:r>
            <a:endParaRPr lang="en-IN" sz="1600" dirty="0">
              <a:solidFill>
                <a:schemeClr val="accent6">
                  <a:lumMod val="75000"/>
                </a:schemeClr>
              </a:solidFill>
              <a:latin typeface="Comic Sans MS" panose="030F0702030302020204" pitchFamily="66" charset="0"/>
            </a:endParaRPr>
          </a:p>
        </p:txBody>
      </p:sp>
    </p:spTree>
    <p:extLst>
      <p:ext uri="{BB962C8B-B14F-4D97-AF65-F5344CB8AC3E}">
        <p14:creationId xmlns:p14="http://schemas.microsoft.com/office/powerpoint/2010/main" val="1934354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0B6238-040D-5D56-B8E7-4A6E2D4C7446}"/>
              </a:ext>
            </a:extLst>
          </p:cNvPr>
          <p:cNvSpPr txBox="1"/>
          <p:nvPr/>
        </p:nvSpPr>
        <p:spPr>
          <a:xfrm>
            <a:off x="422635" y="315891"/>
            <a:ext cx="1779638" cy="553998"/>
          </a:xfrm>
          <a:prstGeom prst="rect">
            <a:avLst/>
          </a:prstGeom>
          <a:noFill/>
        </p:spPr>
        <p:txBody>
          <a:bodyPr wrap="square" rtlCol="0">
            <a:spAutoFit/>
          </a:bodyPr>
          <a:lstStyle/>
          <a:p>
            <a:r>
              <a:rPr lang="en-US" sz="3000" b="1" dirty="0">
                <a:solidFill>
                  <a:schemeClr val="accent5"/>
                </a:solidFill>
                <a:latin typeface="Times New Roman" panose="02020603050405020304" pitchFamily="18" charset="0"/>
                <a:cs typeface="Times New Roman" panose="02020603050405020304" pitchFamily="18" charset="0"/>
              </a:rPr>
              <a:t>BarPlot</a:t>
            </a:r>
            <a:endParaRPr lang="en-IN" sz="3000" b="1" dirty="0">
              <a:solidFill>
                <a:schemeClr val="accent5"/>
              </a:solidFill>
              <a:latin typeface="Times New Roman" panose="02020603050405020304" pitchFamily="18" charset="0"/>
              <a:cs typeface="Times New Roman" panose="02020603050405020304" pitchFamily="18" charset="0"/>
            </a:endParaRPr>
          </a:p>
        </p:txBody>
      </p:sp>
      <p:pic>
        <p:nvPicPr>
          <p:cNvPr id="9222" name="Picture 6">
            <a:extLst>
              <a:ext uri="{FF2B5EF4-FFF2-40B4-BE49-F238E27FC236}">
                <a16:creationId xmlns:a16="http://schemas.microsoft.com/office/drawing/2014/main" id="{9C8E81CB-7780-2D4F-EAAF-5DC1E4D21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58" y="977432"/>
            <a:ext cx="3854245" cy="2699834"/>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E8D9C972-E99A-C94C-819E-71D82FAD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014" y="945040"/>
            <a:ext cx="3637936" cy="2378264"/>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662EA62-8650-A0D3-1BD6-FA2FEBBE79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754" y="3965824"/>
            <a:ext cx="3657449" cy="2576285"/>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1382F301-84AD-418E-0FE3-314108470F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4013" y="3965824"/>
            <a:ext cx="3805084" cy="252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0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5074B86-0EA8-E0BC-0B37-AA95EDC7F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93" y="1347020"/>
            <a:ext cx="7662094" cy="47981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A07846-CFB2-1BF2-6FFC-7D2CB8294114}"/>
              </a:ext>
            </a:extLst>
          </p:cNvPr>
          <p:cNvSpPr txBox="1"/>
          <p:nvPr/>
        </p:nvSpPr>
        <p:spPr>
          <a:xfrm>
            <a:off x="501445" y="452284"/>
            <a:ext cx="2054942" cy="553998"/>
          </a:xfrm>
          <a:prstGeom prst="rect">
            <a:avLst/>
          </a:prstGeom>
          <a:noFill/>
        </p:spPr>
        <p:txBody>
          <a:bodyPr wrap="square" rtlCol="0">
            <a:spAutoFit/>
          </a:bodyPr>
          <a:lstStyle/>
          <a:p>
            <a:r>
              <a:rPr lang="en-US" sz="3000" b="1" dirty="0">
                <a:solidFill>
                  <a:schemeClr val="accent5"/>
                </a:solidFill>
                <a:latin typeface="Times New Roman" panose="02020603050405020304" pitchFamily="18" charset="0"/>
                <a:cs typeface="Times New Roman" panose="02020603050405020304" pitchFamily="18" charset="0"/>
              </a:rPr>
              <a:t>Heat Map</a:t>
            </a:r>
            <a:endParaRPr lang="en-IN" sz="30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037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0393-4076-EE66-8EBE-BF63C13F99CE}"/>
              </a:ext>
            </a:extLst>
          </p:cNvPr>
          <p:cNvSpPr>
            <a:spLocks noGrp="1"/>
          </p:cNvSpPr>
          <p:nvPr>
            <p:ph type="title"/>
          </p:nvPr>
        </p:nvSpPr>
        <p:spPr>
          <a:xfrm>
            <a:off x="510663" y="501446"/>
            <a:ext cx="3845027" cy="766458"/>
          </a:xfrm>
        </p:spPr>
        <p:txBody>
          <a:bodyPr>
            <a:normAutofit/>
          </a:bodyPr>
          <a:lstStyle/>
          <a:p>
            <a:r>
              <a:rPr lang="en-US" sz="3000" b="1" dirty="0">
                <a:solidFill>
                  <a:schemeClr val="accent5"/>
                </a:solidFill>
                <a:latin typeface="Times New Roman" panose="02020603050405020304" pitchFamily="18" charset="0"/>
                <a:cs typeface="Times New Roman" panose="02020603050405020304" pitchFamily="18" charset="0"/>
              </a:rPr>
              <a:t>Feature Engineering</a:t>
            </a:r>
            <a:endParaRPr lang="en-IN" sz="3000" b="1" dirty="0">
              <a:solidFill>
                <a:schemeClr val="accent5"/>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40393EA-0303-EEBF-341A-4D4F64FFD3CD}"/>
              </a:ext>
            </a:extLst>
          </p:cNvPr>
          <p:cNvPicPr>
            <a:picLocks noChangeAspect="1"/>
          </p:cNvPicPr>
          <p:nvPr/>
        </p:nvPicPr>
        <p:blipFill>
          <a:blip r:embed="rId2"/>
          <a:stretch>
            <a:fillRect/>
          </a:stretch>
        </p:blipFill>
        <p:spPr>
          <a:xfrm>
            <a:off x="825909" y="2145871"/>
            <a:ext cx="7059561" cy="3487554"/>
          </a:xfrm>
          <a:prstGeom prst="rect">
            <a:avLst/>
          </a:prstGeom>
        </p:spPr>
      </p:pic>
      <p:sp>
        <p:nvSpPr>
          <p:cNvPr id="5" name="TextBox 4">
            <a:extLst>
              <a:ext uri="{FF2B5EF4-FFF2-40B4-BE49-F238E27FC236}">
                <a16:creationId xmlns:a16="http://schemas.microsoft.com/office/drawing/2014/main" id="{602670C1-60CD-95FF-C312-5E24D070B11A}"/>
              </a:ext>
            </a:extLst>
          </p:cNvPr>
          <p:cNvSpPr txBox="1"/>
          <p:nvPr/>
        </p:nvSpPr>
        <p:spPr>
          <a:xfrm>
            <a:off x="825909" y="1645807"/>
            <a:ext cx="2045110" cy="400110"/>
          </a:xfrm>
          <a:prstGeom prst="rect">
            <a:avLst/>
          </a:prstGeom>
          <a:noFill/>
        </p:spPr>
        <p:txBody>
          <a:bodyPr wrap="square" rtlCol="0">
            <a:spAutoFit/>
          </a:bodyPr>
          <a:lstStyle/>
          <a:p>
            <a:r>
              <a:rPr lang="en-US" sz="2000" dirty="0">
                <a:solidFill>
                  <a:schemeClr val="accent6">
                    <a:lumMod val="75000"/>
                  </a:schemeClr>
                </a:solidFill>
                <a:latin typeface="Comic Sans MS" panose="030F0702030302020204" pitchFamily="66" charset="0"/>
              </a:rPr>
              <a:t>Label Encoding</a:t>
            </a:r>
            <a:endParaRPr lang="en-IN" sz="2000" dirty="0">
              <a:solidFill>
                <a:schemeClr val="accent6">
                  <a:lumMod val="75000"/>
                </a:schemeClr>
              </a:solidFill>
              <a:latin typeface="Comic Sans MS" panose="030F0702030302020204" pitchFamily="66" charset="0"/>
            </a:endParaRPr>
          </a:p>
        </p:txBody>
      </p:sp>
      <p:sp>
        <p:nvSpPr>
          <p:cNvPr id="7" name="TextBox 6">
            <a:extLst>
              <a:ext uri="{FF2B5EF4-FFF2-40B4-BE49-F238E27FC236}">
                <a16:creationId xmlns:a16="http://schemas.microsoft.com/office/drawing/2014/main" id="{A54C653F-04BC-661A-4873-8326136A63F7}"/>
              </a:ext>
            </a:extLst>
          </p:cNvPr>
          <p:cNvSpPr txBox="1"/>
          <p:nvPr/>
        </p:nvSpPr>
        <p:spPr>
          <a:xfrm>
            <a:off x="825909" y="5833334"/>
            <a:ext cx="4965291" cy="584775"/>
          </a:xfrm>
          <a:prstGeom prst="rect">
            <a:avLst/>
          </a:prstGeom>
          <a:noFill/>
        </p:spPr>
        <p:txBody>
          <a:bodyPr wrap="square">
            <a:spAutoFit/>
          </a:bodyPr>
          <a:lstStyle/>
          <a:p>
            <a:r>
              <a:rPr lang="en-US" sz="1600" b="0" dirty="0">
                <a:solidFill>
                  <a:schemeClr val="accent6">
                    <a:lumMod val="75000"/>
                  </a:schemeClr>
                </a:solidFill>
                <a:effectLst/>
                <a:latin typeface="Comic Sans MS" panose="030F0702030302020204" pitchFamily="66" charset="0"/>
              </a:rPr>
              <a:t>#After encoding, here</a:t>
            </a:r>
          </a:p>
          <a:p>
            <a:r>
              <a:rPr lang="en-US" sz="1600" b="0" dirty="0">
                <a:solidFill>
                  <a:schemeClr val="accent6">
                    <a:lumMod val="75000"/>
                  </a:schemeClr>
                </a:solidFill>
                <a:effectLst/>
                <a:latin typeface="Comic Sans MS" panose="030F0702030302020204" pitchFamily="66" charset="0"/>
              </a:rPr>
              <a:t>#bankruptcy=0  ; non-bankruptcy=1</a:t>
            </a:r>
          </a:p>
        </p:txBody>
      </p:sp>
    </p:spTree>
    <p:extLst>
      <p:ext uri="{BB962C8B-B14F-4D97-AF65-F5344CB8AC3E}">
        <p14:creationId xmlns:p14="http://schemas.microsoft.com/office/powerpoint/2010/main" val="3720207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767D-8538-EE2C-6CFD-CEDD2E98CF7F}"/>
              </a:ext>
            </a:extLst>
          </p:cNvPr>
          <p:cNvSpPr>
            <a:spLocks noGrp="1"/>
          </p:cNvSpPr>
          <p:nvPr>
            <p:ph type="title"/>
          </p:nvPr>
        </p:nvSpPr>
        <p:spPr>
          <a:xfrm>
            <a:off x="312076" y="369790"/>
            <a:ext cx="4505730" cy="766458"/>
          </a:xfrm>
        </p:spPr>
        <p:txBody>
          <a:bodyPr>
            <a:normAutofit/>
          </a:bodyPr>
          <a:lstStyle/>
          <a:p>
            <a:r>
              <a:rPr lang="en-US" sz="3000" b="1" dirty="0">
                <a:solidFill>
                  <a:schemeClr val="accent5"/>
                </a:solidFill>
                <a:latin typeface="Times New Roman" panose="02020603050405020304" pitchFamily="18" charset="0"/>
                <a:cs typeface="Times New Roman" panose="02020603050405020304" pitchFamily="18" charset="0"/>
              </a:rPr>
              <a:t>Feature Selection</a:t>
            </a:r>
            <a:endParaRPr lang="en-IN" sz="3000" b="1" dirty="0">
              <a:solidFill>
                <a:schemeClr val="accent5"/>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946539A3-F92A-76C4-0E4A-C73DCA1E7B69}"/>
              </a:ext>
            </a:extLst>
          </p:cNvPr>
          <p:cNvGraphicFramePr>
            <a:graphicFrameLocks noGrp="1"/>
          </p:cNvGraphicFramePr>
          <p:nvPr>
            <p:extLst>
              <p:ext uri="{D42A27DB-BD31-4B8C-83A1-F6EECF244321}">
                <p14:modId xmlns:p14="http://schemas.microsoft.com/office/powerpoint/2010/main" val="1440201909"/>
              </p:ext>
            </p:extLst>
          </p:nvPr>
        </p:nvGraphicFramePr>
        <p:xfrm>
          <a:off x="1042219" y="2724627"/>
          <a:ext cx="6253316" cy="3239145"/>
        </p:xfrm>
        <a:graphic>
          <a:graphicData uri="http://schemas.openxmlformats.org/drawingml/2006/table">
            <a:tbl>
              <a:tblPr>
                <a:tableStyleId>{3C2FFA5D-87B4-456A-9821-1D502468CF0F}</a:tableStyleId>
              </a:tblPr>
              <a:tblGrid>
                <a:gridCol w="3126658">
                  <a:extLst>
                    <a:ext uri="{9D8B030D-6E8A-4147-A177-3AD203B41FA5}">
                      <a16:colId xmlns:a16="http://schemas.microsoft.com/office/drawing/2014/main" val="2078484723"/>
                    </a:ext>
                  </a:extLst>
                </a:gridCol>
                <a:gridCol w="3126658">
                  <a:extLst>
                    <a:ext uri="{9D8B030D-6E8A-4147-A177-3AD203B41FA5}">
                      <a16:colId xmlns:a16="http://schemas.microsoft.com/office/drawing/2014/main" val="3400218609"/>
                    </a:ext>
                  </a:extLst>
                </a:gridCol>
              </a:tblGrid>
              <a:tr h="462735">
                <a:tc>
                  <a:txBody>
                    <a:bodyPr/>
                    <a:lstStyle/>
                    <a:p>
                      <a:pPr algn="l"/>
                      <a:r>
                        <a:rPr lang="en-IN" sz="1800" b="1" dirty="0">
                          <a:solidFill>
                            <a:schemeClr val="accent6">
                              <a:lumMod val="75000"/>
                            </a:schemeClr>
                          </a:solidFill>
                          <a:effectLst/>
                          <a:latin typeface="Comic Sans MS" panose="030F0702030302020204" pitchFamily="66" charset="0"/>
                        </a:rPr>
                        <a:t>Features</a:t>
                      </a:r>
                    </a:p>
                  </a:txBody>
                  <a:tcPr anchor="ctr"/>
                </a:tc>
                <a:tc>
                  <a:txBody>
                    <a:bodyPr/>
                    <a:lstStyle/>
                    <a:p>
                      <a:pPr algn="l"/>
                      <a:r>
                        <a:rPr lang="en-IN" sz="1800" b="1" dirty="0">
                          <a:solidFill>
                            <a:schemeClr val="accent6">
                              <a:lumMod val="75000"/>
                            </a:schemeClr>
                          </a:solidFill>
                          <a:effectLst/>
                          <a:latin typeface="Comic Sans MS" panose="030F0702030302020204" pitchFamily="66" charset="0"/>
                        </a:rPr>
                        <a:t>Scores</a:t>
                      </a:r>
                      <a:endParaRPr lang="en-IN" sz="1800" dirty="0">
                        <a:solidFill>
                          <a:schemeClr val="accent6">
                            <a:lumMod val="75000"/>
                          </a:schemeClr>
                        </a:solidFill>
                        <a:latin typeface="Comic Sans MS" panose="030F0702030302020204" pitchFamily="66" charset="0"/>
                      </a:endParaRPr>
                    </a:p>
                  </a:txBody>
                  <a:tcPr/>
                </a:tc>
                <a:extLst>
                  <a:ext uri="{0D108BD9-81ED-4DB2-BD59-A6C34878D82A}">
                    <a16:rowId xmlns:a16="http://schemas.microsoft.com/office/drawing/2014/main" val="290832420"/>
                  </a:ext>
                </a:extLst>
              </a:tr>
              <a:tr h="462735">
                <a:tc>
                  <a:txBody>
                    <a:bodyPr/>
                    <a:lstStyle/>
                    <a:p>
                      <a:pPr fontAlgn="ctr"/>
                      <a:r>
                        <a:rPr lang="en-IN" sz="1800" b="1" dirty="0">
                          <a:solidFill>
                            <a:schemeClr val="accent6">
                              <a:lumMod val="75000"/>
                            </a:schemeClr>
                          </a:solidFill>
                          <a:effectLst/>
                          <a:latin typeface="Comic Sans MS" panose="030F0702030302020204" pitchFamily="66" charset="0"/>
                        </a:rPr>
                        <a:t>industrial_risk</a:t>
                      </a:r>
                    </a:p>
                  </a:txBody>
                  <a:tcPr anchor="ctr"/>
                </a:tc>
                <a:tc>
                  <a:txBody>
                    <a:bodyPr/>
                    <a:lstStyle/>
                    <a:p>
                      <a:pPr algn="r"/>
                      <a:r>
                        <a:rPr lang="en-IN" sz="1800" b="1" dirty="0">
                          <a:solidFill>
                            <a:schemeClr val="accent6">
                              <a:lumMod val="75000"/>
                            </a:schemeClr>
                          </a:solidFill>
                          <a:effectLst/>
                          <a:latin typeface="Comic Sans MS" panose="030F0702030302020204" pitchFamily="66" charset="0"/>
                        </a:rPr>
                        <a:t>4.225298</a:t>
                      </a:r>
                    </a:p>
                  </a:txBody>
                  <a:tcPr anchor="ctr"/>
                </a:tc>
                <a:extLst>
                  <a:ext uri="{0D108BD9-81ED-4DB2-BD59-A6C34878D82A}">
                    <a16:rowId xmlns:a16="http://schemas.microsoft.com/office/drawing/2014/main" val="3068637239"/>
                  </a:ext>
                </a:extLst>
              </a:tr>
              <a:tr h="462735">
                <a:tc>
                  <a:txBody>
                    <a:bodyPr/>
                    <a:lstStyle/>
                    <a:p>
                      <a:pPr fontAlgn="ctr"/>
                      <a:r>
                        <a:rPr lang="en-IN" sz="1800" b="1" dirty="0" err="1">
                          <a:solidFill>
                            <a:schemeClr val="accent6">
                              <a:lumMod val="75000"/>
                            </a:schemeClr>
                          </a:solidFill>
                          <a:effectLst/>
                          <a:latin typeface="Comic Sans MS" panose="030F0702030302020204" pitchFamily="66" charset="0"/>
                        </a:rPr>
                        <a:t>management_risk</a:t>
                      </a:r>
                      <a:endParaRPr lang="en-IN" sz="1800" b="1" dirty="0">
                        <a:solidFill>
                          <a:schemeClr val="accent6">
                            <a:lumMod val="75000"/>
                          </a:schemeClr>
                        </a:solidFill>
                        <a:effectLst/>
                        <a:latin typeface="Comic Sans MS" panose="030F0702030302020204" pitchFamily="66" charset="0"/>
                      </a:endParaRPr>
                    </a:p>
                  </a:txBody>
                  <a:tcPr anchor="ctr"/>
                </a:tc>
                <a:tc>
                  <a:txBody>
                    <a:bodyPr/>
                    <a:lstStyle/>
                    <a:p>
                      <a:pPr algn="r"/>
                      <a:r>
                        <a:rPr lang="en-IN" sz="1800" b="1" dirty="0">
                          <a:solidFill>
                            <a:schemeClr val="accent6">
                              <a:lumMod val="75000"/>
                            </a:schemeClr>
                          </a:solidFill>
                          <a:effectLst/>
                          <a:latin typeface="Comic Sans MS" panose="030F0702030302020204" pitchFamily="66" charset="0"/>
                        </a:rPr>
                        <a:t>9.407190</a:t>
                      </a:r>
                    </a:p>
                  </a:txBody>
                  <a:tcPr anchor="ctr"/>
                </a:tc>
                <a:extLst>
                  <a:ext uri="{0D108BD9-81ED-4DB2-BD59-A6C34878D82A}">
                    <a16:rowId xmlns:a16="http://schemas.microsoft.com/office/drawing/2014/main" val="3096128034"/>
                  </a:ext>
                </a:extLst>
              </a:tr>
              <a:tr h="462735">
                <a:tc>
                  <a:txBody>
                    <a:bodyPr/>
                    <a:lstStyle/>
                    <a:p>
                      <a:pPr fontAlgn="ctr"/>
                      <a:r>
                        <a:rPr lang="en-IN" sz="1800" b="1">
                          <a:solidFill>
                            <a:schemeClr val="accent6">
                              <a:lumMod val="75000"/>
                            </a:schemeClr>
                          </a:solidFill>
                          <a:effectLst/>
                          <a:latin typeface="Comic Sans MS" panose="030F0702030302020204" pitchFamily="66" charset="0"/>
                        </a:rPr>
                        <a:t>financial_flexibility</a:t>
                      </a:r>
                    </a:p>
                  </a:txBody>
                  <a:tcPr anchor="ctr"/>
                </a:tc>
                <a:tc>
                  <a:txBody>
                    <a:bodyPr/>
                    <a:lstStyle/>
                    <a:p>
                      <a:pPr algn="r"/>
                      <a:r>
                        <a:rPr lang="en-IN" sz="1800" b="1" dirty="0">
                          <a:solidFill>
                            <a:schemeClr val="accent6">
                              <a:lumMod val="75000"/>
                            </a:schemeClr>
                          </a:solidFill>
                          <a:effectLst/>
                          <a:latin typeface="Comic Sans MS" panose="030F0702030302020204" pitchFamily="66" charset="0"/>
                        </a:rPr>
                        <a:t>60.237242</a:t>
                      </a:r>
                    </a:p>
                  </a:txBody>
                  <a:tcPr anchor="ctr"/>
                </a:tc>
                <a:extLst>
                  <a:ext uri="{0D108BD9-81ED-4DB2-BD59-A6C34878D82A}">
                    <a16:rowId xmlns:a16="http://schemas.microsoft.com/office/drawing/2014/main" val="2181209263"/>
                  </a:ext>
                </a:extLst>
              </a:tr>
              <a:tr h="462735">
                <a:tc>
                  <a:txBody>
                    <a:bodyPr/>
                    <a:lstStyle/>
                    <a:p>
                      <a:pPr fontAlgn="ctr"/>
                      <a:r>
                        <a:rPr lang="en-IN" sz="1800" b="1">
                          <a:solidFill>
                            <a:schemeClr val="accent6">
                              <a:lumMod val="75000"/>
                            </a:schemeClr>
                          </a:solidFill>
                          <a:effectLst/>
                          <a:latin typeface="Comic Sans MS" panose="030F0702030302020204" pitchFamily="66" charset="0"/>
                        </a:rPr>
                        <a:t>credibility</a:t>
                      </a:r>
                    </a:p>
                  </a:txBody>
                  <a:tcPr anchor="ctr"/>
                </a:tc>
                <a:tc>
                  <a:txBody>
                    <a:bodyPr/>
                    <a:lstStyle/>
                    <a:p>
                      <a:pPr algn="r"/>
                      <a:r>
                        <a:rPr lang="en-IN" sz="1800" b="1" dirty="0">
                          <a:solidFill>
                            <a:schemeClr val="accent6">
                              <a:lumMod val="75000"/>
                            </a:schemeClr>
                          </a:solidFill>
                          <a:effectLst/>
                          <a:latin typeface="Comic Sans MS" panose="030F0702030302020204" pitchFamily="66" charset="0"/>
                        </a:rPr>
                        <a:t>52.307251</a:t>
                      </a:r>
                    </a:p>
                  </a:txBody>
                  <a:tcPr anchor="ctr"/>
                </a:tc>
                <a:extLst>
                  <a:ext uri="{0D108BD9-81ED-4DB2-BD59-A6C34878D82A}">
                    <a16:rowId xmlns:a16="http://schemas.microsoft.com/office/drawing/2014/main" val="3010301784"/>
                  </a:ext>
                </a:extLst>
              </a:tr>
              <a:tr h="462735">
                <a:tc>
                  <a:txBody>
                    <a:bodyPr/>
                    <a:lstStyle/>
                    <a:p>
                      <a:pPr fontAlgn="ctr"/>
                      <a:r>
                        <a:rPr lang="en-IN" sz="1800" b="1">
                          <a:solidFill>
                            <a:schemeClr val="accent6">
                              <a:lumMod val="75000"/>
                            </a:schemeClr>
                          </a:solidFill>
                          <a:effectLst/>
                          <a:latin typeface="Comic Sans MS" panose="030F0702030302020204" pitchFamily="66" charset="0"/>
                        </a:rPr>
                        <a:t>competitiveness</a:t>
                      </a:r>
                    </a:p>
                  </a:txBody>
                  <a:tcPr anchor="ctr"/>
                </a:tc>
                <a:tc>
                  <a:txBody>
                    <a:bodyPr/>
                    <a:lstStyle/>
                    <a:p>
                      <a:pPr algn="r"/>
                      <a:r>
                        <a:rPr lang="en-IN" sz="1800" b="1" dirty="0">
                          <a:solidFill>
                            <a:schemeClr val="accent6">
                              <a:lumMod val="75000"/>
                            </a:schemeClr>
                          </a:solidFill>
                          <a:effectLst/>
                          <a:latin typeface="Comic Sans MS" panose="030F0702030302020204" pitchFamily="66" charset="0"/>
                        </a:rPr>
                        <a:t>82.186252</a:t>
                      </a:r>
                    </a:p>
                  </a:txBody>
                  <a:tcPr anchor="ctr"/>
                </a:tc>
                <a:extLst>
                  <a:ext uri="{0D108BD9-81ED-4DB2-BD59-A6C34878D82A}">
                    <a16:rowId xmlns:a16="http://schemas.microsoft.com/office/drawing/2014/main" val="4158937620"/>
                  </a:ext>
                </a:extLst>
              </a:tr>
              <a:tr h="462735">
                <a:tc>
                  <a:txBody>
                    <a:bodyPr/>
                    <a:lstStyle/>
                    <a:p>
                      <a:pPr fontAlgn="ctr"/>
                      <a:r>
                        <a:rPr lang="en-IN" sz="1800" b="1" dirty="0" err="1">
                          <a:solidFill>
                            <a:schemeClr val="accent6">
                              <a:lumMod val="75000"/>
                            </a:schemeClr>
                          </a:solidFill>
                          <a:effectLst/>
                          <a:latin typeface="Comic Sans MS" panose="030F0702030302020204" pitchFamily="66" charset="0"/>
                        </a:rPr>
                        <a:t>operating_risk</a:t>
                      </a:r>
                      <a:endParaRPr lang="en-IN" sz="1800" b="1" dirty="0">
                        <a:solidFill>
                          <a:schemeClr val="accent6">
                            <a:lumMod val="75000"/>
                          </a:schemeClr>
                        </a:solidFill>
                        <a:effectLst/>
                        <a:latin typeface="Comic Sans MS" panose="030F0702030302020204" pitchFamily="66" charset="0"/>
                      </a:endParaRPr>
                    </a:p>
                  </a:txBody>
                  <a:tcPr anchor="ctr"/>
                </a:tc>
                <a:tc>
                  <a:txBody>
                    <a:bodyPr/>
                    <a:lstStyle/>
                    <a:p>
                      <a:pPr algn="r"/>
                      <a:r>
                        <a:rPr lang="en-IN" sz="1800" b="1" dirty="0">
                          <a:solidFill>
                            <a:schemeClr val="accent6">
                              <a:lumMod val="75000"/>
                            </a:schemeClr>
                          </a:solidFill>
                          <a:effectLst/>
                          <a:latin typeface="Comic Sans MS" panose="030F0702030302020204" pitchFamily="66" charset="0"/>
                        </a:rPr>
                        <a:t>6.458129</a:t>
                      </a:r>
                    </a:p>
                  </a:txBody>
                  <a:tcPr anchor="ctr"/>
                </a:tc>
                <a:extLst>
                  <a:ext uri="{0D108BD9-81ED-4DB2-BD59-A6C34878D82A}">
                    <a16:rowId xmlns:a16="http://schemas.microsoft.com/office/drawing/2014/main" val="141031140"/>
                  </a:ext>
                </a:extLst>
              </a:tr>
            </a:tbl>
          </a:graphicData>
        </a:graphic>
      </p:graphicFrame>
      <p:sp>
        <p:nvSpPr>
          <p:cNvPr id="4" name="Rectangle 1">
            <a:extLst>
              <a:ext uri="{FF2B5EF4-FFF2-40B4-BE49-F238E27FC236}">
                <a16:creationId xmlns:a16="http://schemas.microsoft.com/office/drawing/2014/main" id="{A6496E7A-CB18-A1F2-493C-2755B4EB4953}"/>
              </a:ext>
            </a:extLst>
          </p:cNvPr>
          <p:cNvSpPr>
            <a:spLocks noChangeArrowheads="1"/>
          </p:cNvSpPr>
          <p:nvPr/>
        </p:nvSpPr>
        <p:spPr bwMode="auto">
          <a:xfrm>
            <a:off x="628650" y="2051889"/>
            <a:ext cx="75701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34ED333-7C2C-61AD-49D4-19F63437F982}"/>
              </a:ext>
            </a:extLst>
          </p:cNvPr>
          <p:cNvSpPr txBox="1"/>
          <p:nvPr/>
        </p:nvSpPr>
        <p:spPr>
          <a:xfrm>
            <a:off x="805630" y="1532514"/>
            <a:ext cx="6421079" cy="707886"/>
          </a:xfrm>
          <a:prstGeom prst="rect">
            <a:avLst/>
          </a:prstGeom>
          <a:noFill/>
        </p:spPr>
        <p:txBody>
          <a:bodyPr wrap="square" rtlCol="0">
            <a:spAutoFit/>
          </a:bodyPr>
          <a:lstStyle/>
          <a:p>
            <a:r>
              <a:rPr lang="en-US" sz="2000" dirty="0">
                <a:solidFill>
                  <a:schemeClr val="accent6">
                    <a:lumMod val="75000"/>
                  </a:schemeClr>
                </a:solidFill>
                <a:latin typeface="Comic Sans MS" panose="030F0702030302020204" pitchFamily="66" charset="0"/>
              </a:rPr>
              <a:t>Selecting Important Features using </a:t>
            </a:r>
            <a:r>
              <a:rPr lang="en-US" sz="2000" dirty="0" err="1">
                <a:solidFill>
                  <a:schemeClr val="accent6">
                    <a:lumMod val="75000"/>
                  </a:schemeClr>
                </a:solidFill>
                <a:latin typeface="Comic Sans MS" panose="030F0702030302020204" pitchFamily="66" charset="0"/>
              </a:rPr>
              <a:t>SelectKBest</a:t>
            </a:r>
            <a:r>
              <a:rPr lang="en-US" sz="2000" dirty="0">
                <a:solidFill>
                  <a:schemeClr val="accent6">
                    <a:lumMod val="75000"/>
                  </a:schemeClr>
                </a:solidFill>
                <a:latin typeface="Comic Sans MS" panose="030F0702030302020204" pitchFamily="66" charset="0"/>
              </a:rPr>
              <a:t> and Recursive Feature Eliminator</a:t>
            </a:r>
            <a:endParaRPr lang="en-IN" sz="2000" dirty="0">
              <a:solidFill>
                <a:schemeClr val="accent6">
                  <a:lumMod val="75000"/>
                </a:schemeClr>
              </a:solidFill>
              <a:latin typeface="Comic Sans MS" panose="030F0702030302020204" pitchFamily="66" charset="0"/>
            </a:endParaRPr>
          </a:p>
        </p:txBody>
      </p:sp>
    </p:spTree>
    <p:extLst>
      <p:ext uri="{BB962C8B-B14F-4D97-AF65-F5344CB8AC3E}">
        <p14:creationId xmlns:p14="http://schemas.microsoft.com/office/powerpoint/2010/main" val="168964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a:extLst>
              <a:ext uri="{FF2B5EF4-FFF2-40B4-BE49-F238E27FC236}">
                <a16:creationId xmlns:a16="http://schemas.microsoft.com/office/drawing/2014/main" id="{6D279EE3-2D55-3E70-71B9-6D3C8940A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1" y="1714500"/>
            <a:ext cx="6990735" cy="41651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717A5C4-8795-9ECF-3705-BB6BAE6BCDF0}"/>
              </a:ext>
            </a:extLst>
          </p:cNvPr>
          <p:cNvSpPr txBox="1"/>
          <p:nvPr/>
        </p:nvSpPr>
        <p:spPr>
          <a:xfrm>
            <a:off x="953728" y="1076632"/>
            <a:ext cx="6371303" cy="461665"/>
          </a:xfrm>
          <a:prstGeom prst="rect">
            <a:avLst/>
          </a:prstGeom>
          <a:noFill/>
        </p:spPr>
        <p:txBody>
          <a:bodyPr wrap="square" rtlCol="0">
            <a:spAutoFit/>
          </a:bodyPr>
          <a:lstStyle/>
          <a:p>
            <a:r>
              <a:rPr lang="en-US" sz="2400" dirty="0">
                <a:solidFill>
                  <a:schemeClr val="accent6">
                    <a:lumMod val="75000"/>
                  </a:schemeClr>
                </a:solidFill>
                <a:latin typeface="Comic Sans MS" panose="030F0702030302020204" pitchFamily="66" charset="0"/>
              </a:rPr>
              <a:t>Plot shows range of Important features</a:t>
            </a:r>
            <a:endParaRPr lang="en-IN" sz="2400" dirty="0">
              <a:solidFill>
                <a:schemeClr val="accent6">
                  <a:lumMod val="75000"/>
                </a:schemeClr>
              </a:solidFill>
              <a:latin typeface="Comic Sans MS" panose="030F0702030302020204" pitchFamily="66" charset="0"/>
            </a:endParaRPr>
          </a:p>
        </p:txBody>
      </p:sp>
    </p:spTree>
    <p:extLst>
      <p:ext uri="{BB962C8B-B14F-4D97-AF65-F5344CB8AC3E}">
        <p14:creationId xmlns:p14="http://schemas.microsoft.com/office/powerpoint/2010/main" val="408142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5CDD-2C8B-F5C9-5265-686EF015272D}"/>
              </a:ext>
            </a:extLst>
          </p:cNvPr>
          <p:cNvSpPr>
            <a:spLocks noGrp="1"/>
          </p:cNvSpPr>
          <p:nvPr>
            <p:ph type="title"/>
          </p:nvPr>
        </p:nvSpPr>
        <p:spPr>
          <a:xfrm>
            <a:off x="530328" y="792626"/>
            <a:ext cx="3776202" cy="854072"/>
          </a:xfrm>
        </p:spPr>
        <p:txBody>
          <a:bodyPr>
            <a:normAutofit/>
          </a:bodyPr>
          <a:lstStyle/>
          <a:p>
            <a:r>
              <a:rPr lang="en-US" sz="3000" b="1" dirty="0">
                <a:solidFill>
                  <a:schemeClr val="accent5"/>
                </a:solidFill>
                <a:latin typeface="Times New Roman" panose="02020603050405020304" pitchFamily="18" charset="0"/>
                <a:cs typeface="Times New Roman" panose="02020603050405020304" pitchFamily="18" charset="0"/>
              </a:rPr>
              <a:t>Model Building</a:t>
            </a:r>
            <a:endParaRPr lang="en-IN" sz="3000" b="1" dirty="0">
              <a:solidFill>
                <a:schemeClr val="accent5"/>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428AD86-C511-8921-DABA-5BD86463B655}"/>
              </a:ext>
            </a:extLst>
          </p:cNvPr>
          <p:cNvSpPr>
            <a:spLocks noGrp="1"/>
          </p:cNvSpPr>
          <p:nvPr>
            <p:ph type="body" idx="1"/>
          </p:nvPr>
        </p:nvSpPr>
        <p:spPr>
          <a:xfrm>
            <a:off x="1061270" y="2486232"/>
            <a:ext cx="5811479" cy="3313471"/>
          </a:xfrm>
        </p:spPr>
        <p:txBody>
          <a:bodyPr>
            <a:normAutofit/>
          </a:bodyPr>
          <a:lstStyle/>
          <a:p>
            <a:pPr marL="565150" indent="-514350">
              <a:buFont typeface="+mj-lt"/>
              <a:buAutoNum type="arabicPeriod"/>
            </a:pPr>
            <a:r>
              <a:rPr lang="en-US" sz="2000" dirty="0">
                <a:solidFill>
                  <a:schemeClr val="accent6">
                    <a:lumMod val="75000"/>
                  </a:schemeClr>
                </a:solidFill>
                <a:latin typeface="Comic Sans MS" panose="030F0702030302020204" pitchFamily="66" charset="0"/>
              </a:rPr>
              <a:t>Logistic Regression</a:t>
            </a:r>
          </a:p>
          <a:p>
            <a:pPr marL="565150" indent="-514350">
              <a:buFont typeface="+mj-lt"/>
              <a:buAutoNum type="arabicPeriod"/>
            </a:pPr>
            <a:r>
              <a:rPr lang="en-US" sz="2000" dirty="0">
                <a:solidFill>
                  <a:schemeClr val="accent6">
                    <a:lumMod val="75000"/>
                  </a:schemeClr>
                </a:solidFill>
                <a:latin typeface="Comic Sans MS" panose="030F0702030302020204" pitchFamily="66" charset="0"/>
              </a:rPr>
              <a:t>DecisionTreeClassifier</a:t>
            </a:r>
          </a:p>
          <a:p>
            <a:pPr marL="565150" indent="-514350">
              <a:buFont typeface="+mj-lt"/>
              <a:buAutoNum type="arabicPeriod"/>
            </a:pPr>
            <a:r>
              <a:rPr lang="en-US" sz="2000" dirty="0">
                <a:solidFill>
                  <a:schemeClr val="accent6">
                    <a:lumMod val="75000"/>
                  </a:schemeClr>
                </a:solidFill>
                <a:latin typeface="Comic Sans MS" panose="030F0702030302020204" pitchFamily="66" charset="0"/>
              </a:rPr>
              <a:t>KNeighborsClassifier</a:t>
            </a:r>
          </a:p>
          <a:p>
            <a:pPr marL="565150" indent="-514350">
              <a:buFont typeface="+mj-lt"/>
              <a:buAutoNum type="arabicPeriod"/>
            </a:pPr>
            <a:r>
              <a:rPr lang="en-US" sz="2000" dirty="0">
                <a:solidFill>
                  <a:schemeClr val="accent6">
                    <a:lumMod val="75000"/>
                  </a:schemeClr>
                </a:solidFill>
                <a:latin typeface="Comic Sans MS" panose="030F0702030302020204" pitchFamily="66" charset="0"/>
              </a:rPr>
              <a:t>SupportVectorClassifier</a:t>
            </a:r>
          </a:p>
          <a:p>
            <a:pPr marL="565150" indent="-514350">
              <a:buFont typeface="+mj-lt"/>
              <a:buAutoNum type="arabicPeriod"/>
            </a:pPr>
            <a:r>
              <a:rPr lang="en-US" sz="2000" dirty="0">
                <a:solidFill>
                  <a:schemeClr val="accent6">
                    <a:lumMod val="75000"/>
                  </a:schemeClr>
                </a:solidFill>
                <a:latin typeface="Comic Sans MS" panose="030F0702030302020204" pitchFamily="66" charset="0"/>
              </a:rPr>
              <a:t>NaiveBayes</a:t>
            </a:r>
          </a:p>
          <a:p>
            <a:pPr marL="565150" indent="-514350">
              <a:buFont typeface="+mj-lt"/>
              <a:buAutoNum type="arabicPeriod"/>
            </a:pPr>
            <a:r>
              <a:rPr lang="en-US" sz="2000" dirty="0">
                <a:solidFill>
                  <a:schemeClr val="accent6">
                    <a:lumMod val="75000"/>
                  </a:schemeClr>
                </a:solidFill>
                <a:latin typeface="Comic Sans MS" panose="030F0702030302020204" pitchFamily="66" charset="0"/>
              </a:rPr>
              <a:t>RandomForest</a:t>
            </a:r>
            <a:endParaRPr lang="en-IN" sz="2000" dirty="0">
              <a:solidFill>
                <a:schemeClr val="accent6">
                  <a:lumMod val="75000"/>
                </a:schemeClr>
              </a:solidFill>
              <a:latin typeface="Comic Sans MS" panose="030F0702030302020204" pitchFamily="66" charset="0"/>
            </a:endParaRPr>
          </a:p>
        </p:txBody>
      </p:sp>
      <p:sp>
        <p:nvSpPr>
          <p:cNvPr id="4" name="TextBox 3">
            <a:extLst>
              <a:ext uri="{FF2B5EF4-FFF2-40B4-BE49-F238E27FC236}">
                <a16:creationId xmlns:a16="http://schemas.microsoft.com/office/drawing/2014/main" id="{7F7E26F6-7227-DBE9-2580-6C13C937EBB1}"/>
              </a:ext>
            </a:extLst>
          </p:cNvPr>
          <p:cNvSpPr txBox="1"/>
          <p:nvPr/>
        </p:nvSpPr>
        <p:spPr>
          <a:xfrm>
            <a:off x="628650" y="1866410"/>
            <a:ext cx="6794091" cy="400110"/>
          </a:xfrm>
          <a:prstGeom prst="rect">
            <a:avLst/>
          </a:prstGeom>
          <a:noFill/>
        </p:spPr>
        <p:txBody>
          <a:bodyPr wrap="square" rtlCol="0">
            <a:spAutoFit/>
          </a:bodyPr>
          <a:lstStyle/>
          <a:p>
            <a:r>
              <a:rPr lang="en-US" sz="2000" dirty="0">
                <a:solidFill>
                  <a:schemeClr val="accent6">
                    <a:lumMod val="75000"/>
                  </a:schemeClr>
                </a:solidFill>
                <a:latin typeface="Comic Sans MS" panose="030F0702030302020204" pitchFamily="66" charset="0"/>
              </a:rPr>
              <a:t>List of Models Using for  Model Building</a:t>
            </a:r>
            <a:endParaRPr lang="en-IN" sz="2000" dirty="0">
              <a:solidFill>
                <a:schemeClr val="accent6">
                  <a:lumMod val="75000"/>
                </a:schemeClr>
              </a:solidFill>
              <a:latin typeface="Comic Sans MS" panose="030F0702030302020204" pitchFamily="66" charset="0"/>
            </a:endParaRPr>
          </a:p>
        </p:txBody>
      </p:sp>
    </p:spTree>
    <p:extLst>
      <p:ext uri="{BB962C8B-B14F-4D97-AF65-F5344CB8AC3E}">
        <p14:creationId xmlns:p14="http://schemas.microsoft.com/office/powerpoint/2010/main" val="45134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B2E-A424-1247-6517-07454C8B158F}"/>
              </a:ext>
            </a:extLst>
          </p:cNvPr>
          <p:cNvSpPr>
            <a:spLocks noGrp="1"/>
          </p:cNvSpPr>
          <p:nvPr>
            <p:ph type="title"/>
          </p:nvPr>
        </p:nvSpPr>
        <p:spPr>
          <a:xfrm>
            <a:off x="628650" y="365128"/>
            <a:ext cx="3943350" cy="711504"/>
          </a:xfrm>
        </p:spPr>
        <p:txBody>
          <a:bodyPr>
            <a:normAutofit/>
          </a:bodyPr>
          <a:lstStyle/>
          <a:p>
            <a:r>
              <a:rPr lang="en-IN" sz="3000" b="1" dirty="0">
                <a:solidFill>
                  <a:schemeClr val="accent5"/>
                </a:solidFill>
                <a:latin typeface="Times New Roman" panose="02020603050405020304" pitchFamily="18" charset="0"/>
                <a:cs typeface="Times New Roman" panose="02020603050405020304" pitchFamily="18" charset="0"/>
              </a:rPr>
              <a:t>Scores of each models</a:t>
            </a:r>
          </a:p>
        </p:txBody>
      </p:sp>
      <p:graphicFrame>
        <p:nvGraphicFramePr>
          <p:cNvPr id="3" name="Table 2">
            <a:extLst>
              <a:ext uri="{FF2B5EF4-FFF2-40B4-BE49-F238E27FC236}">
                <a16:creationId xmlns:a16="http://schemas.microsoft.com/office/drawing/2014/main" id="{E17AC804-175E-4E18-F431-F8CD375AEFFF}"/>
              </a:ext>
            </a:extLst>
          </p:cNvPr>
          <p:cNvGraphicFramePr>
            <a:graphicFrameLocks noGrp="1"/>
          </p:cNvGraphicFramePr>
          <p:nvPr>
            <p:extLst>
              <p:ext uri="{D42A27DB-BD31-4B8C-83A1-F6EECF244321}">
                <p14:modId xmlns:p14="http://schemas.microsoft.com/office/powerpoint/2010/main" val="257965783"/>
              </p:ext>
            </p:extLst>
          </p:nvPr>
        </p:nvGraphicFramePr>
        <p:xfrm>
          <a:off x="402509" y="1406014"/>
          <a:ext cx="7512460" cy="4375354"/>
        </p:xfrm>
        <a:graphic>
          <a:graphicData uri="http://schemas.openxmlformats.org/drawingml/2006/table">
            <a:tbl>
              <a:tblPr>
                <a:tableStyleId>{22838BEF-8BB2-4498-84A7-C5851F593DF1}</a:tableStyleId>
              </a:tblPr>
              <a:tblGrid>
                <a:gridCol w="612423">
                  <a:extLst>
                    <a:ext uri="{9D8B030D-6E8A-4147-A177-3AD203B41FA5}">
                      <a16:colId xmlns:a16="http://schemas.microsoft.com/office/drawing/2014/main" val="2298352773"/>
                    </a:ext>
                  </a:extLst>
                </a:gridCol>
                <a:gridCol w="1880942">
                  <a:extLst>
                    <a:ext uri="{9D8B030D-6E8A-4147-A177-3AD203B41FA5}">
                      <a16:colId xmlns:a16="http://schemas.microsoft.com/office/drawing/2014/main" val="1698176972"/>
                    </a:ext>
                  </a:extLst>
                </a:gridCol>
                <a:gridCol w="1656788">
                  <a:extLst>
                    <a:ext uri="{9D8B030D-6E8A-4147-A177-3AD203B41FA5}">
                      <a16:colId xmlns:a16="http://schemas.microsoft.com/office/drawing/2014/main" val="2748906125"/>
                    </a:ext>
                  </a:extLst>
                </a:gridCol>
                <a:gridCol w="1655228">
                  <a:extLst>
                    <a:ext uri="{9D8B030D-6E8A-4147-A177-3AD203B41FA5}">
                      <a16:colId xmlns:a16="http://schemas.microsoft.com/office/drawing/2014/main" val="1931397123"/>
                    </a:ext>
                  </a:extLst>
                </a:gridCol>
                <a:gridCol w="1707079">
                  <a:extLst>
                    <a:ext uri="{9D8B030D-6E8A-4147-A177-3AD203B41FA5}">
                      <a16:colId xmlns:a16="http://schemas.microsoft.com/office/drawing/2014/main" val="3236769321"/>
                    </a:ext>
                  </a:extLst>
                </a:gridCol>
              </a:tblGrid>
              <a:tr h="919637">
                <a:tc>
                  <a:txBody>
                    <a:bodyPr/>
                    <a:lstStyle/>
                    <a:p>
                      <a:pPr algn="l"/>
                      <a:r>
                        <a:rPr lang="en-US" sz="1600" b="1" dirty="0">
                          <a:solidFill>
                            <a:schemeClr val="accent6">
                              <a:lumMod val="75000"/>
                            </a:schemeClr>
                          </a:solidFill>
                          <a:effectLst/>
                        </a:rPr>
                        <a:t>SNO</a:t>
                      </a:r>
                      <a:endParaRPr lang="en-IN" sz="1600" b="1" dirty="0">
                        <a:solidFill>
                          <a:schemeClr val="accent6">
                            <a:lumMod val="75000"/>
                          </a:schemeClr>
                        </a:solidFill>
                        <a:effectLst/>
                        <a:latin typeface="Comic Sans MS" panose="030F0702030302020204" pitchFamily="66"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600" b="1" dirty="0">
                          <a:solidFill>
                            <a:schemeClr val="accent6">
                              <a:lumMod val="75000"/>
                            </a:schemeClr>
                          </a:solidFill>
                          <a:effectLst/>
                        </a:rPr>
                        <a:t> Models</a:t>
                      </a:r>
                    </a:p>
                    <a:p>
                      <a:pPr algn="r"/>
                      <a:endParaRPr lang="en-IN" sz="1600" b="1" dirty="0">
                        <a:solidFill>
                          <a:schemeClr val="accent6">
                            <a:lumMod val="75000"/>
                          </a:schemeClr>
                        </a:solidFill>
                        <a:effectLst/>
                        <a:latin typeface="Comic Sans MS" panose="030F0702030302020204" pitchFamily="66"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600" b="1" dirty="0">
                          <a:solidFill>
                            <a:schemeClr val="accent6">
                              <a:lumMod val="75000"/>
                            </a:schemeClr>
                          </a:solidFill>
                          <a:effectLst/>
                        </a:rPr>
                        <a:t>Scores(Testing Accuracy)</a:t>
                      </a:r>
                    </a:p>
                    <a:p>
                      <a:pPr algn="r"/>
                      <a:endParaRPr lang="en-IN" sz="1600" b="1" dirty="0">
                        <a:solidFill>
                          <a:schemeClr val="accent6">
                            <a:lumMod val="75000"/>
                          </a:schemeClr>
                        </a:solidFill>
                        <a:effectLst/>
                        <a:latin typeface="Comic Sans MS" panose="030F0702030302020204" pitchFamily="66"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600" b="1" dirty="0">
                          <a:solidFill>
                            <a:schemeClr val="accent6">
                              <a:lumMod val="75000"/>
                            </a:schemeClr>
                          </a:solidFill>
                          <a:effectLst/>
                        </a:rPr>
                        <a:t>Scores(Training Accuracy)</a:t>
                      </a:r>
                    </a:p>
                    <a:p>
                      <a:pPr algn="r"/>
                      <a:endParaRPr lang="en-IN" sz="1600" b="1" dirty="0">
                        <a:solidFill>
                          <a:schemeClr val="accent6">
                            <a:lumMod val="75000"/>
                          </a:schemeClr>
                        </a:solidFill>
                        <a:effectLst/>
                        <a:latin typeface="Comic Sans MS" panose="030F0702030302020204" pitchFamily="66"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600" b="1" dirty="0">
                          <a:solidFill>
                            <a:schemeClr val="accent6">
                              <a:lumMod val="75000"/>
                            </a:schemeClr>
                          </a:solidFill>
                          <a:effectLst/>
                        </a:rPr>
                        <a:t>Scores(cross_</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600" b="1" dirty="0">
                          <a:solidFill>
                            <a:schemeClr val="accent6">
                              <a:lumMod val="75000"/>
                            </a:schemeClr>
                          </a:solidFill>
                          <a:effectLst/>
                        </a:rPr>
                        <a:t>val)</a:t>
                      </a:r>
                    </a:p>
                    <a:p>
                      <a:endParaRPr lang="en-IN" sz="1600" b="1" dirty="0">
                        <a:solidFill>
                          <a:schemeClr val="accent6">
                            <a:lumMod val="75000"/>
                          </a:schemeClr>
                        </a:solidFill>
                        <a:latin typeface="Comic Sans MS" panose="030F0702030302020204" pitchFamily="66" charset="0"/>
                      </a:endParaRPr>
                    </a:p>
                  </a:txBody>
                  <a:tcPr/>
                </a:tc>
                <a:extLst>
                  <a:ext uri="{0D108BD9-81ED-4DB2-BD59-A6C34878D82A}">
                    <a16:rowId xmlns:a16="http://schemas.microsoft.com/office/drawing/2014/main" val="2066459495"/>
                  </a:ext>
                </a:extLst>
              </a:tr>
              <a:tr h="689187">
                <a:tc>
                  <a:txBody>
                    <a:bodyPr/>
                    <a:lstStyle/>
                    <a:p>
                      <a:pPr fontAlgn="ctr"/>
                      <a:r>
                        <a:rPr lang="en-IN" sz="1800" b="1" dirty="0">
                          <a:solidFill>
                            <a:schemeClr val="accent5">
                              <a:lumMod val="50000"/>
                            </a:schemeClr>
                          </a:solidFill>
                          <a:effectLst/>
                        </a:rPr>
                        <a:t>0</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Logistic Regression</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98.670</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99.40</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99.2</a:t>
                      </a:r>
                      <a:endParaRPr lang="en-IN" sz="1800" b="1" dirty="0">
                        <a:solidFill>
                          <a:schemeClr val="accent5">
                            <a:lumMod val="50000"/>
                          </a:schemeClr>
                        </a:solidFill>
                        <a:effectLst/>
                        <a:latin typeface="Comic Sans MS" panose="030F0702030302020204" pitchFamily="66" charset="0"/>
                      </a:endParaRPr>
                    </a:p>
                  </a:txBody>
                  <a:tcPr anchor="ctr"/>
                </a:tc>
                <a:extLst>
                  <a:ext uri="{0D108BD9-81ED-4DB2-BD59-A6C34878D82A}">
                    <a16:rowId xmlns:a16="http://schemas.microsoft.com/office/drawing/2014/main" val="3611232587"/>
                  </a:ext>
                </a:extLst>
              </a:tr>
              <a:tr h="527516">
                <a:tc>
                  <a:txBody>
                    <a:bodyPr/>
                    <a:lstStyle/>
                    <a:p>
                      <a:pPr fontAlgn="ctr"/>
                      <a:r>
                        <a:rPr lang="en-IN" sz="1800" b="1">
                          <a:solidFill>
                            <a:schemeClr val="accent5">
                              <a:lumMod val="50000"/>
                            </a:schemeClr>
                          </a:solidFill>
                          <a:effectLst/>
                        </a:rPr>
                        <a:t>1</a:t>
                      </a:r>
                      <a:endParaRPr lang="en-IN" sz="1800" b="1">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Decision Tree</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98.670</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a:solidFill>
                            <a:schemeClr val="accent5">
                              <a:lumMod val="50000"/>
                            </a:schemeClr>
                          </a:solidFill>
                          <a:effectLst/>
                        </a:rPr>
                        <a:t>100.00</a:t>
                      </a:r>
                      <a:endParaRPr lang="en-IN" sz="1800" b="1">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99.2</a:t>
                      </a:r>
                      <a:endParaRPr lang="en-IN" sz="1800" b="1" dirty="0">
                        <a:solidFill>
                          <a:schemeClr val="accent5">
                            <a:lumMod val="50000"/>
                          </a:schemeClr>
                        </a:solidFill>
                        <a:effectLst/>
                        <a:latin typeface="Comic Sans MS" panose="030F0702030302020204" pitchFamily="66" charset="0"/>
                      </a:endParaRPr>
                    </a:p>
                  </a:txBody>
                  <a:tcPr anchor="ctr"/>
                </a:tc>
                <a:extLst>
                  <a:ext uri="{0D108BD9-81ED-4DB2-BD59-A6C34878D82A}">
                    <a16:rowId xmlns:a16="http://schemas.microsoft.com/office/drawing/2014/main" val="2915699768"/>
                  </a:ext>
                </a:extLst>
              </a:tr>
              <a:tr h="527515">
                <a:tc>
                  <a:txBody>
                    <a:bodyPr/>
                    <a:lstStyle/>
                    <a:p>
                      <a:pPr fontAlgn="ctr"/>
                      <a:r>
                        <a:rPr lang="en-IN" sz="1800" b="1">
                          <a:solidFill>
                            <a:schemeClr val="accent5">
                              <a:lumMod val="50000"/>
                            </a:schemeClr>
                          </a:solidFill>
                          <a:effectLst/>
                        </a:rPr>
                        <a:t>2</a:t>
                      </a:r>
                      <a:endParaRPr lang="en-IN" sz="1800" b="1">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KNN</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98.670</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99.40</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99.2</a:t>
                      </a:r>
                      <a:endParaRPr lang="en-IN" sz="1800" b="1" dirty="0">
                        <a:solidFill>
                          <a:schemeClr val="accent5">
                            <a:lumMod val="50000"/>
                          </a:schemeClr>
                        </a:solidFill>
                        <a:effectLst/>
                        <a:latin typeface="Comic Sans MS" panose="030F0702030302020204" pitchFamily="66" charset="0"/>
                      </a:endParaRPr>
                    </a:p>
                  </a:txBody>
                  <a:tcPr anchor="ctr"/>
                </a:tc>
                <a:extLst>
                  <a:ext uri="{0D108BD9-81ED-4DB2-BD59-A6C34878D82A}">
                    <a16:rowId xmlns:a16="http://schemas.microsoft.com/office/drawing/2014/main" val="2790246738"/>
                  </a:ext>
                </a:extLst>
              </a:tr>
              <a:tr h="515795">
                <a:tc>
                  <a:txBody>
                    <a:bodyPr/>
                    <a:lstStyle/>
                    <a:p>
                      <a:pPr fontAlgn="ctr"/>
                      <a:r>
                        <a:rPr lang="en-IN" sz="1800" b="1">
                          <a:solidFill>
                            <a:schemeClr val="accent5">
                              <a:lumMod val="50000"/>
                            </a:schemeClr>
                          </a:solidFill>
                          <a:effectLst/>
                        </a:rPr>
                        <a:t>3</a:t>
                      </a:r>
                      <a:endParaRPr lang="en-IN" sz="1800" b="1">
                        <a:solidFill>
                          <a:schemeClr val="accent5">
                            <a:lumMod val="50000"/>
                          </a:schemeClr>
                        </a:solidFill>
                        <a:effectLst/>
                        <a:latin typeface="Comic Sans MS" panose="030F0702030302020204" pitchFamily="66" charset="0"/>
                      </a:endParaRPr>
                    </a:p>
                  </a:txBody>
                  <a:tcPr anchor="ctr"/>
                </a:tc>
                <a:tc>
                  <a:txBody>
                    <a:bodyPr/>
                    <a:lstStyle/>
                    <a:p>
                      <a:pPr algn="r"/>
                      <a:r>
                        <a:rPr lang="en-IN" sz="1800" b="1">
                          <a:solidFill>
                            <a:schemeClr val="accent5">
                              <a:lumMod val="50000"/>
                            </a:schemeClr>
                          </a:solidFill>
                          <a:effectLst/>
                        </a:rPr>
                        <a:t>SVC</a:t>
                      </a:r>
                      <a:endParaRPr lang="en-IN" sz="1800" b="1">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98.670</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100.00</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99.6</a:t>
                      </a:r>
                      <a:endParaRPr lang="en-IN" sz="1800" b="1" dirty="0">
                        <a:solidFill>
                          <a:schemeClr val="accent5">
                            <a:lumMod val="50000"/>
                          </a:schemeClr>
                        </a:solidFill>
                        <a:effectLst/>
                        <a:latin typeface="Comic Sans MS" panose="030F0702030302020204" pitchFamily="66" charset="0"/>
                      </a:endParaRPr>
                    </a:p>
                  </a:txBody>
                  <a:tcPr anchor="ctr"/>
                </a:tc>
                <a:extLst>
                  <a:ext uri="{0D108BD9-81ED-4DB2-BD59-A6C34878D82A}">
                    <a16:rowId xmlns:a16="http://schemas.microsoft.com/office/drawing/2014/main" val="2607705106"/>
                  </a:ext>
                </a:extLst>
              </a:tr>
              <a:tr h="539238">
                <a:tc>
                  <a:txBody>
                    <a:bodyPr/>
                    <a:lstStyle/>
                    <a:p>
                      <a:pPr fontAlgn="ctr"/>
                      <a:r>
                        <a:rPr lang="en-IN" sz="1800" b="1">
                          <a:solidFill>
                            <a:schemeClr val="accent5">
                              <a:lumMod val="50000"/>
                            </a:schemeClr>
                          </a:solidFill>
                          <a:effectLst/>
                        </a:rPr>
                        <a:t>4</a:t>
                      </a:r>
                      <a:endParaRPr lang="en-IN" sz="1800" b="1">
                        <a:solidFill>
                          <a:schemeClr val="accent5">
                            <a:lumMod val="50000"/>
                          </a:schemeClr>
                        </a:solidFill>
                        <a:effectLst/>
                        <a:latin typeface="Comic Sans MS" panose="030F0702030302020204" pitchFamily="66" charset="0"/>
                      </a:endParaRPr>
                    </a:p>
                  </a:txBody>
                  <a:tcPr anchor="ctr"/>
                </a:tc>
                <a:tc>
                  <a:txBody>
                    <a:bodyPr/>
                    <a:lstStyle/>
                    <a:p>
                      <a:pPr algn="r"/>
                      <a:r>
                        <a:rPr lang="en-IN" sz="1800" b="1">
                          <a:solidFill>
                            <a:schemeClr val="accent5">
                              <a:lumMod val="50000"/>
                            </a:schemeClr>
                          </a:solidFill>
                          <a:effectLst/>
                        </a:rPr>
                        <a:t>Naive Bayes</a:t>
                      </a:r>
                      <a:endParaRPr lang="en-IN" sz="1800" b="1">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98.700</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97.71</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98.0</a:t>
                      </a:r>
                      <a:endParaRPr lang="en-IN" sz="1800" b="1" dirty="0">
                        <a:solidFill>
                          <a:schemeClr val="accent5">
                            <a:lumMod val="50000"/>
                          </a:schemeClr>
                        </a:solidFill>
                        <a:effectLst/>
                        <a:latin typeface="Comic Sans MS" panose="030F0702030302020204" pitchFamily="66" charset="0"/>
                      </a:endParaRPr>
                    </a:p>
                  </a:txBody>
                  <a:tcPr anchor="ctr"/>
                </a:tc>
                <a:extLst>
                  <a:ext uri="{0D108BD9-81ED-4DB2-BD59-A6C34878D82A}">
                    <a16:rowId xmlns:a16="http://schemas.microsoft.com/office/drawing/2014/main" val="2905405591"/>
                  </a:ext>
                </a:extLst>
              </a:tr>
              <a:tr h="656466">
                <a:tc>
                  <a:txBody>
                    <a:bodyPr/>
                    <a:lstStyle/>
                    <a:p>
                      <a:pPr fontAlgn="ctr"/>
                      <a:r>
                        <a:rPr lang="en-IN" sz="1800" b="1">
                          <a:solidFill>
                            <a:schemeClr val="accent5">
                              <a:lumMod val="50000"/>
                            </a:schemeClr>
                          </a:solidFill>
                          <a:effectLst/>
                        </a:rPr>
                        <a:t>5</a:t>
                      </a:r>
                      <a:endParaRPr lang="en-IN" sz="1800" b="1">
                        <a:solidFill>
                          <a:schemeClr val="accent5">
                            <a:lumMod val="50000"/>
                          </a:schemeClr>
                        </a:solidFill>
                        <a:effectLst/>
                        <a:latin typeface="Comic Sans MS" panose="030F0702030302020204" pitchFamily="66" charset="0"/>
                      </a:endParaRPr>
                    </a:p>
                  </a:txBody>
                  <a:tcPr anchor="ctr"/>
                </a:tc>
                <a:tc>
                  <a:txBody>
                    <a:bodyPr/>
                    <a:lstStyle/>
                    <a:p>
                      <a:pPr algn="r"/>
                      <a:r>
                        <a:rPr lang="en-IN" sz="1800" b="1">
                          <a:solidFill>
                            <a:schemeClr val="accent5">
                              <a:lumMod val="50000"/>
                            </a:schemeClr>
                          </a:solidFill>
                          <a:effectLst/>
                        </a:rPr>
                        <a:t>Random Forest</a:t>
                      </a:r>
                      <a:endParaRPr lang="en-IN" sz="1800" b="1">
                        <a:solidFill>
                          <a:schemeClr val="accent5">
                            <a:lumMod val="50000"/>
                          </a:schemeClr>
                        </a:solidFill>
                        <a:effectLst/>
                        <a:latin typeface="Comic Sans MS" panose="030F0702030302020204" pitchFamily="66" charset="0"/>
                      </a:endParaRPr>
                    </a:p>
                  </a:txBody>
                  <a:tcPr anchor="ctr"/>
                </a:tc>
                <a:tc>
                  <a:txBody>
                    <a:bodyPr/>
                    <a:lstStyle/>
                    <a:p>
                      <a:pPr algn="r"/>
                      <a:r>
                        <a:rPr lang="en-IN" sz="1800" b="1">
                          <a:solidFill>
                            <a:schemeClr val="accent5">
                              <a:lumMod val="50000"/>
                            </a:schemeClr>
                          </a:solidFill>
                          <a:effectLst/>
                        </a:rPr>
                        <a:t>98.667</a:t>
                      </a:r>
                      <a:endParaRPr lang="en-IN" sz="1800" b="1">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100.00</a:t>
                      </a:r>
                      <a:endParaRPr lang="en-IN" sz="1800" b="1" dirty="0">
                        <a:solidFill>
                          <a:schemeClr val="accent5">
                            <a:lumMod val="50000"/>
                          </a:schemeClr>
                        </a:solidFill>
                        <a:effectLst/>
                        <a:latin typeface="Comic Sans MS" panose="030F0702030302020204" pitchFamily="66" charset="0"/>
                      </a:endParaRPr>
                    </a:p>
                  </a:txBody>
                  <a:tcPr anchor="ctr"/>
                </a:tc>
                <a:tc>
                  <a:txBody>
                    <a:bodyPr/>
                    <a:lstStyle/>
                    <a:p>
                      <a:pPr algn="r"/>
                      <a:r>
                        <a:rPr lang="en-IN" sz="1800" b="1" dirty="0">
                          <a:solidFill>
                            <a:schemeClr val="accent5">
                              <a:lumMod val="50000"/>
                            </a:schemeClr>
                          </a:solidFill>
                          <a:effectLst/>
                        </a:rPr>
                        <a:t>99.2</a:t>
                      </a:r>
                      <a:endParaRPr lang="en-IN" sz="1800" b="1" dirty="0">
                        <a:solidFill>
                          <a:schemeClr val="accent5">
                            <a:lumMod val="50000"/>
                          </a:schemeClr>
                        </a:solidFill>
                        <a:effectLst/>
                        <a:latin typeface="Comic Sans MS" panose="030F0702030302020204" pitchFamily="66" charset="0"/>
                      </a:endParaRPr>
                    </a:p>
                  </a:txBody>
                  <a:tcPr anchor="ctr"/>
                </a:tc>
                <a:extLst>
                  <a:ext uri="{0D108BD9-81ED-4DB2-BD59-A6C34878D82A}">
                    <a16:rowId xmlns:a16="http://schemas.microsoft.com/office/drawing/2014/main" val="40998611"/>
                  </a:ext>
                </a:extLst>
              </a:tr>
            </a:tbl>
          </a:graphicData>
        </a:graphic>
      </p:graphicFrame>
    </p:spTree>
    <p:extLst>
      <p:ext uri="{BB962C8B-B14F-4D97-AF65-F5344CB8AC3E}">
        <p14:creationId xmlns:p14="http://schemas.microsoft.com/office/powerpoint/2010/main" val="398788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D85-A2AE-08B8-DBFF-FE9C3AEFAD5A}"/>
              </a:ext>
            </a:extLst>
          </p:cNvPr>
          <p:cNvSpPr>
            <a:spLocks noGrp="1"/>
          </p:cNvSpPr>
          <p:nvPr>
            <p:ph type="title"/>
          </p:nvPr>
        </p:nvSpPr>
        <p:spPr>
          <a:xfrm>
            <a:off x="622810" y="562173"/>
            <a:ext cx="4637447" cy="626286"/>
          </a:xfrm>
        </p:spPr>
        <p:txBody>
          <a:bodyPr>
            <a:noAutofit/>
          </a:bodyPr>
          <a:lstStyle/>
          <a:p>
            <a:r>
              <a:rPr lang="en-US" sz="3000" b="1" i="0" u="none" strike="noStrike" cap="none" dirty="0">
                <a:solidFill>
                  <a:schemeClr val="accent5"/>
                </a:solidFill>
                <a:latin typeface="Times New Roman" panose="02020603050405020304" pitchFamily="18" charset="0"/>
                <a:ea typeface="Arial" panose="020B0604020202020204"/>
                <a:cs typeface="Times New Roman" panose="02020603050405020304" pitchFamily="18" charset="0"/>
                <a:sym typeface="Arial" panose="020B0604020202020204"/>
              </a:rPr>
              <a:t>Business Problem:</a:t>
            </a:r>
            <a:br>
              <a:rPr lang="en-US" sz="3000" b="1" i="0" u="none" strike="noStrike" cap="none" dirty="0">
                <a:solidFill>
                  <a:schemeClr val="accent5"/>
                </a:solidFill>
                <a:latin typeface="Times New Roman" panose="02020603050405020304" pitchFamily="18" charset="0"/>
                <a:ea typeface="Arial" panose="020B0604020202020204"/>
                <a:cs typeface="Times New Roman" panose="02020603050405020304" pitchFamily="18" charset="0"/>
                <a:sym typeface="Arial" panose="020B0604020202020204"/>
              </a:rPr>
            </a:br>
            <a:endParaRPr lang="en-IN" sz="3000" b="1" dirty="0">
              <a:solidFill>
                <a:schemeClr val="accent5"/>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C4DED13-99EB-2969-D8B3-91F8AC8B385E}"/>
              </a:ext>
            </a:extLst>
          </p:cNvPr>
          <p:cNvSpPr>
            <a:spLocks noGrp="1"/>
          </p:cNvSpPr>
          <p:nvPr>
            <p:ph idx="1"/>
          </p:nvPr>
        </p:nvSpPr>
        <p:spPr>
          <a:xfrm>
            <a:off x="373626" y="1759974"/>
            <a:ext cx="8351274" cy="3480620"/>
          </a:xfrm>
        </p:spPr>
        <p:txBody>
          <a:bodyPr/>
          <a:lstStyle/>
          <a:p>
            <a:pPr lvl="0">
              <a:lnSpc>
                <a:spcPct val="115000"/>
              </a:lnSpc>
              <a:buClr>
                <a:schemeClr val="dk1"/>
              </a:buClr>
              <a:buSzPts val="1100"/>
              <a:buFont typeface="Wingdings" panose="05000000000000000000" pitchFamily="2" charset="2"/>
              <a:buChar char="Ø"/>
            </a:pPr>
            <a:r>
              <a:rPr lang="en-US" sz="1600" dirty="0">
                <a:solidFill>
                  <a:schemeClr val="accent6">
                    <a:lumMod val="75000"/>
                  </a:schemeClr>
                </a:solidFill>
                <a:latin typeface="Comic Sans MS" panose="030F0702030302020204" pitchFamily="66" charset="0"/>
              </a:rPr>
              <a:t>Our project is dedicated to building a concise and effective classification model for predicting business bankruptcy. By assessing crucial features like Industrial Risk, Management Risk, Financial Flexibility, Credibility, Competitiveness, and Operating Risk, we aim to provide businesses with a proactive tool for early risk detection. </a:t>
            </a:r>
          </a:p>
          <a:p>
            <a:pPr lvl="0">
              <a:lnSpc>
                <a:spcPct val="115000"/>
              </a:lnSpc>
              <a:buClr>
                <a:schemeClr val="dk1"/>
              </a:buClr>
              <a:buSzPts val="1100"/>
              <a:buFont typeface="Wingdings" panose="05000000000000000000" pitchFamily="2" charset="2"/>
              <a:buChar char="Ø"/>
            </a:pPr>
            <a:r>
              <a:rPr lang="en-US" sz="1600" dirty="0">
                <a:solidFill>
                  <a:schemeClr val="accent6">
                    <a:lumMod val="75000"/>
                  </a:schemeClr>
                </a:solidFill>
                <a:latin typeface="Comic Sans MS" panose="030F0702030302020204" pitchFamily="66" charset="0"/>
              </a:rPr>
              <a:t>The ultimate objective is to empower organizations to make informed decisions and take timely actions, thereby enhancing their ability to navigate and mitigate the risk of bankruptcy with agility and foresight.</a:t>
            </a:r>
          </a:p>
          <a:p>
            <a:endParaRPr lang="en-IN" dirty="0"/>
          </a:p>
        </p:txBody>
      </p:sp>
    </p:spTree>
    <p:extLst>
      <p:ext uri="{BB962C8B-B14F-4D97-AF65-F5344CB8AC3E}">
        <p14:creationId xmlns:p14="http://schemas.microsoft.com/office/powerpoint/2010/main" val="380829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D799-6AB2-7F94-B30C-1C7D0C142D15}"/>
              </a:ext>
            </a:extLst>
          </p:cNvPr>
          <p:cNvSpPr>
            <a:spLocks noGrp="1"/>
          </p:cNvSpPr>
          <p:nvPr>
            <p:ph type="title"/>
          </p:nvPr>
        </p:nvSpPr>
        <p:spPr>
          <a:xfrm>
            <a:off x="392676" y="591269"/>
            <a:ext cx="3609053" cy="1090047"/>
          </a:xfrm>
        </p:spPr>
        <p:txBody>
          <a:bodyPr>
            <a:normAutofit/>
          </a:bodyPr>
          <a:lstStyle/>
          <a:p>
            <a:r>
              <a:rPr lang="en-US" sz="3000" b="1" dirty="0">
                <a:solidFill>
                  <a:schemeClr val="accent5"/>
                </a:solidFill>
                <a:latin typeface="Times New Roman" panose="02020603050405020304" pitchFamily="18" charset="0"/>
                <a:cs typeface="Times New Roman" panose="02020603050405020304" pitchFamily="18" charset="0"/>
              </a:rPr>
              <a:t>Final Model</a:t>
            </a:r>
            <a:endParaRPr lang="en-IN" sz="3000" b="1" dirty="0">
              <a:solidFill>
                <a:schemeClr val="accent5"/>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5E74196-5D0C-BFE9-30AF-FB3D312CFB9A}"/>
              </a:ext>
            </a:extLst>
          </p:cNvPr>
          <p:cNvSpPr>
            <a:spLocks noGrp="1"/>
          </p:cNvSpPr>
          <p:nvPr>
            <p:ph type="body" idx="1"/>
          </p:nvPr>
        </p:nvSpPr>
        <p:spPr>
          <a:xfrm>
            <a:off x="481781" y="1825625"/>
            <a:ext cx="7895303" cy="4034401"/>
          </a:xfrm>
        </p:spPr>
        <p:txBody>
          <a:bodyPr>
            <a:normAutofit/>
          </a:bodyPr>
          <a:lstStyle/>
          <a:p>
            <a:pPr>
              <a:buFont typeface="Wingdings" panose="05000000000000000000" pitchFamily="2" charset="2"/>
              <a:buChar char="Ø"/>
            </a:pPr>
            <a:r>
              <a:rPr lang="en-US" sz="2000" b="0" dirty="0">
                <a:solidFill>
                  <a:schemeClr val="accent6">
                    <a:lumMod val="75000"/>
                  </a:schemeClr>
                </a:solidFill>
                <a:effectLst/>
                <a:latin typeface="Comic Sans MS" panose="030F0702030302020204" pitchFamily="66" charset="0"/>
              </a:rPr>
              <a:t>As all the model are getting approximately same accuracy score after train-test-split and cross-validation.</a:t>
            </a:r>
          </a:p>
          <a:p>
            <a:pPr>
              <a:buFont typeface="Wingdings" panose="05000000000000000000" pitchFamily="2" charset="2"/>
              <a:buChar char="Ø"/>
            </a:pPr>
            <a:r>
              <a:rPr lang="en-US" sz="2000" b="0" dirty="0">
                <a:solidFill>
                  <a:schemeClr val="accent6">
                    <a:lumMod val="75000"/>
                  </a:schemeClr>
                </a:solidFill>
                <a:effectLst/>
                <a:latin typeface="Comic Sans MS" panose="030F0702030302020204" pitchFamily="66" charset="0"/>
              </a:rPr>
              <a:t>So let us consider “RandomForestClassifier” for our final model building</a:t>
            </a:r>
          </a:p>
          <a:p>
            <a:pPr marL="50800" indent="0">
              <a:buNone/>
            </a:pPr>
            <a:endParaRPr lang="en-US" sz="2000" dirty="0">
              <a:solidFill>
                <a:srgbClr val="008000"/>
              </a:solidFill>
              <a:latin typeface="Comic Sans MS" panose="030F0702030302020204" pitchFamily="66" charset="0"/>
            </a:endParaRPr>
          </a:p>
          <a:p>
            <a:pPr marL="50800" indent="0">
              <a:buNone/>
            </a:pPr>
            <a:r>
              <a:rPr lang="en-US" sz="2000" b="0" i="0" dirty="0">
                <a:solidFill>
                  <a:schemeClr val="accent1">
                    <a:lumMod val="75000"/>
                  </a:schemeClr>
                </a:solidFill>
                <a:effectLst/>
                <a:latin typeface="Comic Sans MS" panose="030F0702030302020204" pitchFamily="66" charset="0"/>
              </a:rPr>
              <a:t>Final Accuracy:99.2% </a:t>
            </a:r>
          </a:p>
          <a:p>
            <a:pPr marL="50800" indent="0">
              <a:buNone/>
            </a:pPr>
            <a:r>
              <a:rPr lang="en-US" sz="2000" b="0" i="0" dirty="0">
                <a:solidFill>
                  <a:schemeClr val="accent1">
                    <a:lumMod val="75000"/>
                  </a:schemeClr>
                </a:solidFill>
                <a:effectLst/>
                <a:latin typeface="Comic Sans MS" panose="030F0702030302020204" pitchFamily="66" charset="0"/>
              </a:rPr>
              <a:t>Testing Accuracy:98.67% </a:t>
            </a:r>
          </a:p>
          <a:p>
            <a:pPr marL="50800" indent="0">
              <a:buNone/>
            </a:pPr>
            <a:r>
              <a:rPr lang="en-US" sz="2000" b="0" i="0" dirty="0">
                <a:solidFill>
                  <a:schemeClr val="accent1">
                    <a:lumMod val="75000"/>
                  </a:schemeClr>
                </a:solidFill>
                <a:effectLst/>
                <a:latin typeface="Comic Sans MS" panose="030F0702030302020204" pitchFamily="66" charset="0"/>
              </a:rPr>
              <a:t>Training Accuracy:100.0% </a:t>
            </a:r>
          </a:p>
          <a:p>
            <a:pPr marL="50800" indent="0">
              <a:buNone/>
            </a:pPr>
            <a:r>
              <a:rPr lang="en-US" sz="2000" b="0" i="0" dirty="0">
                <a:solidFill>
                  <a:schemeClr val="accent1">
                    <a:lumMod val="75000"/>
                  </a:schemeClr>
                </a:solidFill>
                <a:effectLst/>
                <a:latin typeface="Comic Sans MS" panose="030F0702030302020204" pitchFamily="66" charset="0"/>
              </a:rPr>
              <a:t>Standard Deviation: 0.024</a:t>
            </a:r>
            <a:endParaRPr lang="en-IN" sz="2000" dirty="0">
              <a:solidFill>
                <a:schemeClr val="accent1">
                  <a:lumMod val="75000"/>
                </a:schemeClr>
              </a:solidFill>
              <a:latin typeface="Comic Sans MS" panose="030F0702030302020204" pitchFamily="66" charset="0"/>
            </a:endParaRPr>
          </a:p>
        </p:txBody>
      </p:sp>
    </p:spTree>
    <p:extLst>
      <p:ext uri="{BB962C8B-B14F-4D97-AF65-F5344CB8AC3E}">
        <p14:creationId xmlns:p14="http://schemas.microsoft.com/office/powerpoint/2010/main" val="99299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F433-722B-AA81-DAF1-71539C9E2D78}"/>
              </a:ext>
            </a:extLst>
          </p:cNvPr>
          <p:cNvSpPr>
            <a:spLocks noGrp="1"/>
          </p:cNvSpPr>
          <p:nvPr>
            <p:ph type="title"/>
          </p:nvPr>
        </p:nvSpPr>
        <p:spPr>
          <a:xfrm>
            <a:off x="432619" y="280888"/>
            <a:ext cx="3156155" cy="539440"/>
          </a:xfrm>
        </p:spPr>
        <p:txBody>
          <a:bodyPr>
            <a:noAutofit/>
          </a:bodyPr>
          <a:lstStyle/>
          <a:p>
            <a:r>
              <a:rPr lang="en-US" sz="3000" b="1" dirty="0">
                <a:solidFill>
                  <a:schemeClr val="accent5"/>
                </a:solidFill>
                <a:latin typeface="Times New Roman" panose="02020603050405020304" pitchFamily="18" charset="0"/>
                <a:cs typeface="Times New Roman" panose="02020603050405020304" pitchFamily="18" charset="0"/>
              </a:rPr>
              <a:t>Streamlit App</a:t>
            </a:r>
            <a:endParaRPr lang="en-IN" sz="3000" b="1" dirty="0">
              <a:solidFill>
                <a:schemeClr val="accent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D3CE988-EDD2-5FBE-3B57-A7EEA66636FB}"/>
              </a:ext>
            </a:extLst>
          </p:cNvPr>
          <p:cNvPicPr>
            <a:picLocks noChangeAspect="1"/>
          </p:cNvPicPr>
          <p:nvPr/>
        </p:nvPicPr>
        <p:blipFill>
          <a:blip r:embed="rId2"/>
          <a:stretch>
            <a:fillRect/>
          </a:stretch>
        </p:blipFill>
        <p:spPr>
          <a:xfrm>
            <a:off x="432619" y="934065"/>
            <a:ext cx="7787148" cy="3313469"/>
          </a:xfrm>
          <a:prstGeom prst="rect">
            <a:avLst/>
          </a:prstGeom>
        </p:spPr>
      </p:pic>
      <p:pic>
        <p:nvPicPr>
          <p:cNvPr id="7" name="Picture 6">
            <a:extLst>
              <a:ext uri="{FF2B5EF4-FFF2-40B4-BE49-F238E27FC236}">
                <a16:creationId xmlns:a16="http://schemas.microsoft.com/office/drawing/2014/main" id="{91F672C7-3E10-4D5A-5184-3C9C44704137}"/>
              </a:ext>
            </a:extLst>
          </p:cNvPr>
          <p:cNvPicPr>
            <a:picLocks noChangeAspect="1"/>
          </p:cNvPicPr>
          <p:nvPr/>
        </p:nvPicPr>
        <p:blipFill>
          <a:blip r:embed="rId3"/>
          <a:stretch>
            <a:fillRect/>
          </a:stretch>
        </p:blipFill>
        <p:spPr>
          <a:xfrm>
            <a:off x="432619" y="4247535"/>
            <a:ext cx="7787148" cy="2059857"/>
          </a:xfrm>
          <a:prstGeom prst="rect">
            <a:avLst/>
          </a:prstGeom>
        </p:spPr>
      </p:pic>
    </p:spTree>
    <p:extLst>
      <p:ext uri="{BB962C8B-B14F-4D97-AF65-F5344CB8AC3E}">
        <p14:creationId xmlns:p14="http://schemas.microsoft.com/office/powerpoint/2010/main" val="1803614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155922-E706-0410-1E48-C1048C138F6F}"/>
              </a:ext>
            </a:extLst>
          </p:cNvPr>
          <p:cNvPicPr>
            <a:picLocks noChangeAspect="1"/>
          </p:cNvPicPr>
          <p:nvPr/>
        </p:nvPicPr>
        <p:blipFill>
          <a:blip r:embed="rId2"/>
          <a:stretch>
            <a:fillRect/>
          </a:stretch>
        </p:blipFill>
        <p:spPr>
          <a:xfrm>
            <a:off x="349045" y="1297858"/>
            <a:ext cx="7988710" cy="4689987"/>
          </a:xfrm>
          <a:prstGeom prst="rect">
            <a:avLst/>
          </a:prstGeom>
        </p:spPr>
      </p:pic>
      <p:sp>
        <p:nvSpPr>
          <p:cNvPr id="4" name="TextBox 3">
            <a:extLst>
              <a:ext uri="{FF2B5EF4-FFF2-40B4-BE49-F238E27FC236}">
                <a16:creationId xmlns:a16="http://schemas.microsoft.com/office/drawing/2014/main" id="{04E76B3E-8C88-1440-6338-1FF304597BDD}"/>
              </a:ext>
            </a:extLst>
          </p:cNvPr>
          <p:cNvSpPr txBox="1"/>
          <p:nvPr/>
        </p:nvSpPr>
        <p:spPr>
          <a:xfrm>
            <a:off x="511277" y="511277"/>
            <a:ext cx="3274142" cy="553998"/>
          </a:xfrm>
          <a:prstGeom prst="rect">
            <a:avLst/>
          </a:prstGeom>
          <a:noFill/>
        </p:spPr>
        <p:txBody>
          <a:bodyPr wrap="square" rtlCol="0">
            <a:spAutoFit/>
          </a:bodyPr>
          <a:lstStyle/>
          <a:p>
            <a:r>
              <a:rPr lang="en-US" sz="3000" b="1" dirty="0">
                <a:solidFill>
                  <a:schemeClr val="accent5"/>
                </a:solidFill>
                <a:latin typeface="Times New Roman" panose="02020603050405020304" pitchFamily="18" charset="0"/>
                <a:cs typeface="Times New Roman" panose="02020603050405020304" pitchFamily="18" charset="0"/>
              </a:rPr>
              <a:t>Final Web Page</a:t>
            </a:r>
            <a:endParaRPr lang="en-IN" sz="30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589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CC8EA-4590-54DC-EF38-4094E9D5F2B4}"/>
              </a:ext>
            </a:extLst>
          </p:cNvPr>
          <p:cNvSpPr txBox="1"/>
          <p:nvPr/>
        </p:nvSpPr>
        <p:spPr>
          <a:xfrm>
            <a:off x="521109" y="466086"/>
            <a:ext cx="2143432" cy="553998"/>
          </a:xfrm>
          <a:prstGeom prst="rect">
            <a:avLst/>
          </a:prstGeom>
          <a:noFill/>
        </p:spPr>
        <p:txBody>
          <a:bodyPr wrap="square">
            <a:spAutoFit/>
          </a:bodyPr>
          <a:lstStyle/>
          <a:p>
            <a:r>
              <a:rPr lang="en-US" sz="3000" b="1" i="0" u="none" strike="noStrike" cap="none" dirty="0">
                <a:solidFill>
                  <a:schemeClr val="accent5"/>
                </a:solidFill>
                <a:latin typeface="Times New Roman" panose="02020603050405020304" pitchFamily="18" charset="0"/>
                <a:cs typeface="Times New Roman" panose="02020603050405020304" pitchFamily="18" charset="0"/>
                <a:sym typeface="Arial" panose="020B0604020202020204"/>
              </a:rPr>
              <a:t>DataSet :</a:t>
            </a:r>
            <a:endParaRPr lang="en-IN" sz="3000" dirty="0">
              <a:solidFill>
                <a:schemeClr val="accent5"/>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272B39E-A0C6-768C-3A33-40FC0587B003}"/>
              </a:ext>
            </a:extLst>
          </p:cNvPr>
          <p:cNvGraphicFramePr>
            <a:graphicFrameLocks noGrp="1"/>
          </p:cNvGraphicFramePr>
          <p:nvPr>
            <p:extLst>
              <p:ext uri="{D42A27DB-BD31-4B8C-83A1-F6EECF244321}">
                <p14:modId xmlns:p14="http://schemas.microsoft.com/office/powerpoint/2010/main" val="173477362"/>
              </p:ext>
            </p:extLst>
          </p:nvPr>
        </p:nvGraphicFramePr>
        <p:xfrm>
          <a:off x="639097" y="1730477"/>
          <a:ext cx="8042784" cy="4467080"/>
        </p:xfrm>
        <a:graphic>
          <a:graphicData uri="http://schemas.openxmlformats.org/drawingml/2006/table">
            <a:tbl>
              <a:tblPr>
                <a:tableStyleId>{284E427A-3D55-4303-BF80-6455036E1DE7}</a:tableStyleId>
              </a:tblPr>
              <a:tblGrid>
                <a:gridCol w="491613">
                  <a:extLst>
                    <a:ext uri="{9D8B030D-6E8A-4147-A177-3AD203B41FA5}">
                      <a16:colId xmlns:a16="http://schemas.microsoft.com/office/drawing/2014/main" val="3428867864"/>
                    </a:ext>
                  </a:extLst>
                </a:gridCol>
                <a:gridCol w="1209368">
                  <a:extLst>
                    <a:ext uri="{9D8B030D-6E8A-4147-A177-3AD203B41FA5}">
                      <a16:colId xmlns:a16="http://schemas.microsoft.com/office/drawing/2014/main" val="1741094991"/>
                    </a:ext>
                  </a:extLst>
                </a:gridCol>
                <a:gridCol w="1315063">
                  <a:extLst>
                    <a:ext uri="{9D8B030D-6E8A-4147-A177-3AD203B41FA5}">
                      <a16:colId xmlns:a16="http://schemas.microsoft.com/office/drawing/2014/main" val="1848569894"/>
                    </a:ext>
                  </a:extLst>
                </a:gridCol>
                <a:gridCol w="1152833">
                  <a:extLst>
                    <a:ext uri="{9D8B030D-6E8A-4147-A177-3AD203B41FA5}">
                      <a16:colId xmlns:a16="http://schemas.microsoft.com/office/drawing/2014/main" val="657644257"/>
                    </a:ext>
                  </a:extLst>
                </a:gridCol>
                <a:gridCol w="857863">
                  <a:extLst>
                    <a:ext uri="{9D8B030D-6E8A-4147-A177-3AD203B41FA5}">
                      <a16:colId xmlns:a16="http://schemas.microsoft.com/office/drawing/2014/main" val="4004333216"/>
                    </a:ext>
                  </a:extLst>
                </a:gridCol>
                <a:gridCol w="1005348">
                  <a:extLst>
                    <a:ext uri="{9D8B030D-6E8A-4147-A177-3AD203B41FA5}">
                      <a16:colId xmlns:a16="http://schemas.microsoft.com/office/drawing/2014/main" val="4062220159"/>
                    </a:ext>
                  </a:extLst>
                </a:gridCol>
                <a:gridCol w="1056970">
                  <a:extLst>
                    <a:ext uri="{9D8B030D-6E8A-4147-A177-3AD203B41FA5}">
                      <a16:colId xmlns:a16="http://schemas.microsoft.com/office/drawing/2014/main" val="3085080035"/>
                    </a:ext>
                  </a:extLst>
                </a:gridCol>
                <a:gridCol w="953726">
                  <a:extLst>
                    <a:ext uri="{9D8B030D-6E8A-4147-A177-3AD203B41FA5}">
                      <a16:colId xmlns:a16="http://schemas.microsoft.com/office/drawing/2014/main" val="4245150396"/>
                    </a:ext>
                  </a:extLst>
                </a:gridCol>
              </a:tblGrid>
              <a:tr h="588937">
                <a:tc>
                  <a:txBody>
                    <a:bodyPr/>
                    <a:lstStyle/>
                    <a:p>
                      <a:pPr algn="r"/>
                      <a:endParaRPr lang="en-IN" sz="1200" b="1" dirty="0">
                        <a:effectLst/>
                      </a:endParaRPr>
                    </a:p>
                  </a:txBody>
                  <a:tcPr marL="54619" marR="54619" marT="27310" marB="27310"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200" b="1" dirty="0">
                          <a:solidFill>
                            <a:srgbClr val="FF0000"/>
                          </a:solidFill>
                          <a:effectLst/>
                        </a:rPr>
                        <a:t>Industrial_risk</a:t>
                      </a:r>
                    </a:p>
                    <a:p>
                      <a:pPr algn="r"/>
                      <a:endParaRPr lang="en-IN" sz="1200" b="1" dirty="0">
                        <a:solidFill>
                          <a:srgbClr val="FF0000"/>
                        </a:solidFill>
                        <a:effectLst/>
                      </a:endParaRPr>
                    </a:p>
                  </a:txBody>
                  <a:tcPr marL="54619" marR="54619" marT="27310" marB="27310"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200" b="1" dirty="0">
                          <a:solidFill>
                            <a:srgbClr val="FF0000"/>
                          </a:solidFill>
                          <a:effectLst/>
                        </a:rPr>
                        <a:t>Management</a:t>
                      </a:r>
                    </a:p>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200" b="1" dirty="0">
                          <a:solidFill>
                            <a:srgbClr val="FF0000"/>
                          </a:solidFill>
                          <a:effectLst/>
                        </a:rPr>
                        <a:t>_risk</a:t>
                      </a:r>
                    </a:p>
                    <a:p>
                      <a:pPr algn="r"/>
                      <a:endParaRPr lang="en-IN" sz="1200" b="1" dirty="0">
                        <a:solidFill>
                          <a:srgbClr val="FF0000"/>
                        </a:solidFill>
                        <a:effectLst/>
                      </a:endParaRPr>
                    </a:p>
                  </a:txBody>
                  <a:tcPr marL="54619" marR="54619" marT="27310" marB="27310"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200" b="1" dirty="0">
                          <a:solidFill>
                            <a:srgbClr val="FF0000"/>
                          </a:solidFill>
                          <a:effectLst/>
                        </a:rPr>
                        <a:t>financial_</a:t>
                      </a:r>
                    </a:p>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200" b="1" dirty="0">
                          <a:solidFill>
                            <a:srgbClr val="FF0000"/>
                          </a:solidFill>
                          <a:effectLst/>
                        </a:rPr>
                        <a:t>flexibility</a:t>
                      </a:r>
                    </a:p>
                    <a:p>
                      <a:pPr algn="r"/>
                      <a:endParaRPr lang="en-IN" sz="1200" b="1" dirty="0">
                        <a:solidFill>
                          <a:srgbClr val="FF0000"/>
                        </a:solidFill>
                        <a:effectLst/>
                      </a:endParaRPr>
                    </a:p>
                  </a:txBody>
                  <a:tcPr marL="54619" marR="54619" marT="27310" marB="27310"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200" b="1" dirty="0">
                          <a:solidFill>
                            <a:srgbClr val="FF0000"/>
                          </a:solidFill>
                          <a:effectLst/>
                        </a:rPr>
                        <a:t>credibility</a:t>
                      </a:r>
                    </a:p>
                    <a:p>
                      <a:pPr algn="r"/>
                      <a:endParaRPr lang="en-IN" sz="1200" b="1" dirty="0">
                        <a:solidFill>
                          <a:srgbClr val="FF0000"/>
                        </a:solidFill>
                        <a:effectLst/>
                      </a:endParaRPr>
                    </a:p>
                  </a:txBody>
                  <a:tcPr marL="54619" marR="54619" marT="27310" marB="27310"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200" b="1" dirty="0">
                          <a:solidFill>
                            <a:srgbClr val="FF0000"/>
                          </a:solidFill>
                          <a:effectLst/>
                        </a:rPr>
                        <a:t>competitiveness</a:t>
                      </a:r>
                    </a:p>
                    <a:p>
                      <a:pPr algn="r"/>
                      <a:endParaRPr lang="en-IN" sz="1200" b="1" dirty="0">
                        <a:solidFill>
                          <a:srgbClr val="FF0000"/>
                        </a:solidFill>
                        <a:effectLst/>
                      </a:endParaRPr>
                    </a:p>
                  </a:txBody>
                  <a:tcPr marL="54619" marR="54619" marT="27310" marB="27310"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200" b="1" dirty="0">
                          <a:solidFill>
                            <a:srgbClr val="FF0000"/>
                          </a:solidFill>
                          <a:effectLst/>
                        </a:rPr>
                        <a:t>Operating</a:t>
                      </a:r>
                    </a:p>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200" b="1" dirty="0">
                          <a:solidFill>
                            <a:srgbClr val="FF0000"/>
                          </a:solidFill>
                          <a:effectLst/>
                        </a:rPr>
                        <a:t>_risk</a:t>
                      </a:r>
                    </a:p>
                    <a:p>
                      <a:pPr algn="r"/>
                      <a:endParaRPr lang="en-IN" sz="1200" b="1" dirty="0">
                        <a:solidFill>
                          <a:srgbClr val="FF0000"/>
                        </a:solidFill>
                        <a:effectLst/>
                      </a:endParaRPr>
                    </a:p>
                  </a:txBody>
                  <a:tcPr marL="54619" marR="54619" marT="27310" marB="27310" anchor="ctr"/>
                </a:tc>
                <a:tc>
                  <a:txBody>
                    <a:bodyPr/>
                    <a:lstStyle/>
                    <a:p>
                      <a:r>
                        <a:rPr lang="en-IN" sz="1200" b="1" dirty="0">
                          <a:solidFill>
                            <a:srgbClr val="FF0000"/>
                          </a:solidFill>
                          <a:effectLst/>
                        </a:rPr>
                        <a:t>class</a:t>
                      </a:r>
                      <a:endParaRPr lang="en-IN" sz="1200" dirty="0">
                        <a:solidFill>
                          <a:srgbClr val="FF0000"/>
                        </a:solidFill>
                      </a:endParaRPr>
                    </a:p>
                  </a:txBody>
                  <a:tcPr marL="54619" marR="54619" marT="27310" marB="27310"/>
                </a:tc>
                <a:extLst>
                  <a:ext uri="{0D108BD9-81ED-4DB2-BD59-A6C34878D82A}">
                    <a16:rowId xmlns:a16="http://schemas.microsoft.com/office/drawing/2014/main" val="3176426365"/>
                  </a:ext>
                </a:extLst>
              </a:tr>
              <a:tr h="300719">
                <a:tc>
                  <a:txBody>
                    <a:bodyPr/>
                    <a:lstStyle/>
                    <a:p>
                      <a:pPr fontAlgn="ctr"/>
                      <a:r>
                        <a:rPr lang="en-IN" sz="1200" b="1">
                          <a:effectLst/>
                        </a:rPr>
                        <a:t>0</a:t>
                      </a:r>
                    </a:p>
                  </a:txBody>
                  <a:tcPr marL="54619" marR="54619" marT="27310" marB="27310" anchor="ctr"/>
                </a:tc>
                <a:tc>
                  <a:txBody>
                    <a:bodyPr/>
                    <a:lstStyle/>
                    <a:p>
                      <a:pPr algn="r"/>
                      <a:r>
                        <a:rPr lang="en-IN" sz="1200" dirty="0">
                          <a:effectLst/>
                        </a:rPr>
                        <a:t>0.5</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dirty="0">
                          <a:effectLst/>
                        </a:rPr>
                        <a:t>0</a:t>
                      </a:r>
                    </a:p>
                  </a:txBody>
                  <a:tcPr marL="54619" marR="54619" marT="27310" marB="27310" anchor="ctr"/>
                </a:tc>
                <a:tc>
                  <a:txBody>
                    <a:bodyPr/>
                    <a:lstStyle/>
                    <a:p>
                      <a:pPr algn="r"/>
                      <a:r>
                        <a:rPr lang="en-IN" sz="1200">
                          <a:effectLst/>
                        </a:rPr>
                        <a:t>0</a:t>
                      </a:r>
                    </a:p>
                  </a:txBody>
                  <a:tcPr marL="54619" marR="54619" marT="27310" marB="27310" anchor="ctr"/>
                </a:tc>
                <a:tc>
                  <a:txBody>
                    <a:bodyPr/>
                    <a:lstStyle/>
                    <a:p>
                      <a:pPr algn="r"/>
                      <a:r>
                        <a:rPr lang="en-IN" sz="1200">
                          <a:effectLst/>
                        </a:rPr>
                        <a:t>0</a:t>
                      </a:r>
                    </a:p>
                  </a:txBody>
                  <a:tcPr marL="54619" marR="54619" marT="27310" marB="27310" anchor="ctr"/>
                </a:tc>
                <a:tc>
                  <a:txBody>
                    <a:bodyPr/>
                    <a:lstStyle/>
                    <a:p>
                      <a:pPr algn="r"/>
                      <a:r>
                        <a:rPr lang="en-IN" sz="1200" dirty="0">
                          <a:effectLst/>
                        </a:rPr>
                        <a:t>0.5</a:t>
                      </a:r>
                    </a:p>
                  </a:txBody>
                  <a:tcPr marL="54619" marR="54619" marT="27310" marB="27310" anchor="ctr"/>
                </a:tc>
                <a:tc>
                  <a:txBody>
                    <a:bodyPr/>
                    <a:lstStyle/>
                    <a:p>
                      <a:pPr algn="r"/>
                      <a:r>
                        <a:rPr lang="en-IN" sz="1200">
                          <a:effectLst/>
                        </a:rPr>
                        <a:t>bankruptcy</a:t>
                      </a:r>
                    </a:p>
                  </a:txBody>
                  <a:tcPr marL="54619" marR="54619" marT="27310" marB="27310" anchor="ctr"/>
                </a:tc>
                <a:extLst>
                  <a:ext uri="{0D108BD9-81ED-4DB2-BD59-A6C34878D82A}">
                    <a16:rowId xmlns:a16="http://schemas.microsoft.com/office/drawing/2014/main" val="3761754824"/>
                  </a:ext>
                </a:extLst>
              </a:tr>
              <a:tr h="300719">
                <a:tc>
                  <a:txBody>
                    <a:bodyPr/>
                    <a:lstStyle/>
                    <a:p>
                      <a:pPr fontAlgn="ctr"/>
                      <a:r>
                        <a:rPr lang="en-IN" sz="1200" b="1">
                          <a:effectLst/>
                        </a:rPr>
                        <a:t>1</a:t>
                      </a:r>
                    </a:p>
                  </a:txBody>
                  <a:tcPr marL="54619" marR="54619" marT="27310" marB="27310" anchor="ctr"/>
                </a:tc>
                <a:tc>
                  <a:txBody>
                    <a:bodyPr/>
                    <a:lstStyle/>
                    <a:p>
                      <a:pPr algn="r"/>
                      <a:r>
                        <a:rPr lang="en-IN" sz="1200" dirty="0">
                          <a:effectLst/>
                        </a:rPr>
                        <a:t>0</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a:effectLst/>
                        </a:rPr>
                        <a:t>0</a:t>
                      </a:r>
                    </a:p>
                  </a:txBody>
                  <a:tcPr marL="54619" marR="54619" marT="27310" marB="27310" anchor="ctr"/>
                </a:tc>
                <a:tc>
                  <a:txBody>
                    <a:bodyPr/>
                    <a:lstStyle/>
                    <a:p>
                      <a:pPr algn="r"/>
                      <a:r>
                        <a:rPr lang="en-IN" sz="1200">
                          <a:effectLst/>
                        </a:rPr>
                        <a:t>0</a:t>
                      </a:r>
                    </a:p>
                  </a:txBody>
                  <a:tcPr marL="54619" marR="54619" marT="27310" marB="27310" anchor="ctr"/>
                </a:tc>
                <a:tc>
                  <a:txBody>
                    <a:bodyPr/>
                    <a:lstStyle/>
                    <a:p>
                      <a:pPr algn="r"/>
                      <a:r>
                        <a:rPr lang="en-IN" sz="1200">
                          <a:effectLst/>
                        </a:rPr>
                        <a:t>0</a:t>
                      </a:r>
                    </a:p>
                  </a:txBody>
                  <a:tcPr marL="54619" marR="54619" marT="27310" marB="27310" anchor="ctr"/>
                </a:tc>
                <a:tc>
                  <a:txBody>
                    <a:bodyPr/>
                    <a:lstStyle/>
                    <a:p>
                      <a:pPr algn="r"/>
                      <a:r>
                        <a:rPr lang="en-IN" sz="1200">
                          <a:effectLst/>
                        </a:rPr>
                        <a:t>1</a:t>
                      </a:r>
                    </a:p>
                  </a:txBody>
                  <a:tcPr marL="54619" marR="54619" marT="27310" marB="27310" anchor="ctr"/>
                </a:tc>
                <a:tc>
                  <a:txBody>
                    <a:bodyPr/>
                    <a:lstStyle/>
                    <a:p>
                      <a:pPr algn="r"/>
                      <a:r>
                        <a:rPr lang="en-IN" sz="1200">
                          <a:effectLst/>
                        </a:rPr>
                        <a:t>bankruptcy</a:t>
                      </a:r>
                    </a:p>
                  </a:txBody>
                  <a:tcPr marL="54619" marR="54619" marT="27310" marB="27310" anchor="ctr"/>
                </a:tc>
                <a:extLst>
                  <a:ext uri="{0D108BD9-81ED-4DB2-BD59-A6C34878D82A}">
                    <a16:rowId xmlns:a16="http://schemas.microsoft.com/office/drawing/2014/main" val="1246244013"/>
                  </a:ext>
                </a:extLst>
              </a:tr>
              <a:tr h="300719">
                <a:tc>
                  <a:txBody>
                    <a:bodyPr/>
                    <a:lstStyle/>
                    <a:p>
                      <a:pPr fontAlgn="ctr"/>
                      <a:r>
                        <a:rPr lang="en-IN" sz="1200" b="1">
                          <a:effectLst/>
                        </a:rPr>
                        <a:t>2</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dirty="0">
                          <a:effectLst/>
                        </a:rPr>
                        <a:t>0</a:t>
                      </a:r>
                    </a:p>
                  </a:txBody>
                  <a:tcPr marL="54619" marR="54619" marT="27310" marB="27310" anchor="ctr"/>
                </a:tc>
                <a:tc>
                  <a:txBody>
                    <a:bodyPr/>
                    <a:lstStyle/>
                    <a:p>
                      <a:pPr algn="r"/>
                      <a:r>
                        <a:rPr lang="en-IN" sz="1200">
                          <a:effectLst/>
                        </a:rPr>
                        <a:t>0</a:t>
                      </a:r>
                    </a:p>
                  </a:txBody>
                  <a:tcPr marL="54619" marR="54619" marT="27310" marB="27310" anchor="ctr"/>
                </a:tc>
                <a:tc>
                  <a:txBody>
                    <a:bodyPr/>
                    <a:lstStyle/>
                    <a:p>
                      <a:pPr algn="r"/>
                      <a:r>
                        <a:rPr lang="en-IN" sz="1200">
                          <a:effectLst/>
                        </a:rPr>
                        <a:t>0</a:t>
                      </a:r>
                    </a:p>
                  </a:txBody>
                  <a:tcPr marL="54619" marR="54619" marT="27310" marB="27310" anchor="ctr"/>
                </a:tc>
                <a:tc>
                  <a:txBody>
                    <a:bodyPr/>
                    <a:lstStyle/>
                    <a:p>
                      <a:pPr algn="r"/>
                      <a:r>
                        <a:rPr lang="en-IN" sz="1200">
                          <a:effectLst/>
                        </a:rPr>
                        <a:t>0</a:t>
                      </a:r>
                    </a:p>
                  </a:txBody>
                  <a:tcPr marL="54619" marR="54619" marT="27310" marB="27310" anchor="ctr"/>
                </a:tc>
                <a:tc>
                  <a:txBody>
                    <a:bodyPr/>
                    <a:lstStyle/>
                    <a:p>
                      <a:pPr algn="r"/>
                      <a:r>
                        <a:rPr lang="en-IN" sz="1200">
                          <a:effectLst/>
                        </a:rPr>
                        <a:t>1</a:t>
                      </a:r>
                    </a:p>
                  </a:txBody>
                  <a:tcPr marL="54619" marR="54619" marT="27310" marB="27310" anchor="ctr"/>
                </a:tc>
                <a:tc>
                  <a:txBody>
                    <a:bodyPr/>
                    <a:lstStyle/>
                    <a:p>
                      <a:pPr algn="r"/>
                      <a:r>
                        <a:rPr lang="en-IN" sz="1200">
                          <a:effectLst/>
                        </a:rPr>
                        <a:t>bankruptcy</a:t>
                      </a:r>
                    </a:p>
                  </a:txBody>
                  <a:tcPr marL="54619" marR="54619" marT="27310" marB="27310" anchor="ctr"/>
                </a:tc>
                <a:extLst>
                  <a:ext uri="{0D108BD9-81ED-4DB2-BD59-A6C34878D82A}">
                    <a16:rowId xmlns:a16="http://schemas.microsoft.com/office/drawing/2014/main" val="172651637"/>
                  </a:ext>
                </a:extLst>
              </a:tr>
              <a:tr h="300719">
                <a:tc>
                  <a:txBody>
                    <a:bodyPr/>
                    <a:lstStyle/>
                    <a:p>
                      <a:pPr fontAlgn="ctr"/>
                      <a:r>
                        <a:rPr lang="en-IN" sz="1200" b="1">
                          <a:effectLst/>
                        </a:rPr>
                        <a:t>3</a:t>
                      </a:r>
                    </a:p>
                  </a:txBody>
                  <a:tcPr marL="54619" marR="54619" marT="27310" marB="27310" anchor="ctr"/>
                </a:tc>
                <a:tc>
                  <a:txBody>
                    <a:bodyPr/>
                    <a:lstStyle/>
                    <a:p>
                      <a:pPr algn="r"/>
                      <a:r>
                        <a:rPr lang="en-IN" sz="1200" dirty="0">
                          <a:effectLst/>
                        </a:rPr>
                        <a:t>0.5</a:t>
                      </a:r>
                    </a:p>
                  </a:txBody>
                  <a:tcPr marL="54619" marR="54619" marT="27310" marB="27310" anchor="ctr"/>
                </a:tc>
                <a:tc>
                  <a:txBody>
                    <a:bodyPr/>
                    <a:lstStyle/>
                    <a:p>
                      <a:pPr algn="r"/>
                      <a:r>
                        <a:rPr lang="en-IN" sz="1200" dirty="0">
                          <a:effectLst/>
                        </a:rPr>
                        <a:t>0</a:t>
                      </a:r>
                    </a:p>
                  </a:txBody>
                  <a:tcPr marL="54619" marR="54619" marT="27310" marB="27310" anchor="ctr"/>
                </a:tc>
                <a:tc>
                  <a:txBody>
                    <a:bodyPr/>
                    <a:lstStyle/>
                    <a:p>
                      <a:pPr algn="r"/>
                      <a:r>
                        <a:rPr lang="en-IN" sz="1200" dirty="0">
                          <a:effectLst/>
                        </a:rPr>
                        <a:t>0</a:t>
                      </a:r>
                    </a:p>
                  </a:txBody>
                  <a:tcPr marL="54619" marR="54619" marT="27310" marB="27310" anchor="ctr"/>
                </a:tc>
                <a:tc>
                  <a:txBody>
                    <a:bodyPr/>
                    <a:lstStyle/>
                    <a:p>
                      <a:pPr algn="r"/>
                      <a:r>
                        <a:rPr lang="en-IN" sz="1200">
                          <a:effectLst/>
                        </a:rPr>
                        <a:t>0.5</a:t>
                      </a:r>
                    </a:p>
                  </a:txBody>
                  <a:tcPr marL="54619" marR="54619" marT="27310" marB="27310" anchor="ctr"/>
                </a:tc>
                <a:tc>
                  <a:txBody>
                    <a:bodyPr/>
                    <a:lstStyle/>
                    <a:p>
                      <a:pPr algn="r"/>
                      <a:r>
                        <a:rPr lang="en-IN" sz="1200">
                          <a:effectLst/>
                        </a:rPr>
                        <a:t>0</a:t>
                      </a:r>
                    </a:p>
                  </a:txBody>
                  <a:tcPr marL="54619" marR="54619" marT="27310" marB="27310" anchor="ctr"/>
                </a:tc>
                <a:tc>
                  <a:txBody>
                    <a:bodyPr/>
                    <a:lstStyle/>
                    <a:p>
                      <a:pPr algn="r"/>
                      <a:r>
                        <a:rPr lang="en-IN" sz="1200">
                          <a:effectLst/>
                        </a:rPr>
                        <a:t>1</a:t>
                      </a:r>
                    </a:p>
                  </a:txBody>
                  <a:tcPr marL="54619" marR="54619" marT="27310" marB="27310" anchor="ctr"/>
                </a:tc>
                <a:tc>
                  <a:txBody>
                    <a:bodyPr/>
                    <a:lstStyle/>
                    <a:p>
                      <a:pPr algn="r"/>
                      <a:r>
                        <a:rPr lang="en-IN" sz="1200">
                          <a:effectLst/>
                        </a:rPr>
                        <a:t>bankruptcy</a:t>
                      </a:r>
                    </a:p>
                  </a:txBody>
                  <a:tcPr marL="54619" marR="54619" marT="27310" marB="27310" anchor="ctr"/>
                </a:tc>
                <a:extLst>
                  <a:ext uri="{0D108BD9-81ED-4DB2-BD59-A6C34878D82A}">
                    <a16:rowId xmlns:a16="http://schemas.microsoft.com/office/drawing/2014/main" val="3146355814"/>
                  </a:ext>
                </a:extLst>
              </a:tr>
              <a:tr h="300719">
                <a:tc>
                  <a:txBody>
                    <a:bodyPr/>
                    <a:lstStyle/>
                    <a:p>
                      <a:pPr fontAlgn="ctr"/>
                      <a:r>
                        <a:rPr lang="en-IN" sz="1200" b="1">
                          <a:effectLst/>
                        </a:rPr>
                        <a:t>4</a:t>
                      </a:r>
                    </a:p>
                  </a:txBody>
                  <a:tcPr marL="54619" marR="54619" marT="27310" marB="27310" anchor="ctr"/>
                </a:tc>
                <a:tc>
                  <a:txBody>
                    <a:bodyPr/>
                    <a:lstStyle/>
                    <a:p>
                      <a:pPr algn="r"/>
                      <a:r>
                        <a:rPr lang="en-IN" sz="1200">
                          <a:effectLst/>
                        </a:rPr>
                        <a:t>1</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dirty="0">
                          <a:effectLst/>
                        </a:rPr>
                        <a:t>0</a:t>
                      </a:r>
                    </a:p>
                  </a:txBody>
                  <a:tcPr marL="54619" marR="54619" marT="27310" marB="27310" anchor="ctr"/>
                </a:tc>
                <a:tc>
                  <a:txBody>
                    <a:bodyPr/>
                    <a:lstStyle/>
                    <a:p>
                      <a:pPr algn="r"/>
                      <a:r>
                        <a:rPr lang="en-IN" sz="1200">
                          <a:effectLst/>
                        </a:rPr>
                        <a:t>0</a:t>
                      </a:r>
                    </a:p>
                  </a:txBody>
                  <a:tcPr marL="54619" marR="54619" marT="27310" marB="27310" anchor="ctr"/>
                </a:tc>
                <a:tc>
                  <a:txBody>
                    <a:bodyPr/>
                    <a:lstStyle/>
                    <a:p>
                      <a:pPr algn="r"/>
                      <a:r>
                        <a:rPr lang="en-IN" sz="1200">
                          <a:effectLst/>
                        </a:rPr>
                        <a:t>0</a:t>
                      </a:r>
                    </a:p>
                  </a:txBody>
                  <a:tcPr marL="54619" marR="54619" marT="27310" marB="27310" anchor="ctr"/>
                </a:tc>
                <a:tc>
                  <a:txBody>
                    <a:bodyPr/>
                    <a:lstStyle/>
                    <a:p>
                      <a:pPr algn="r"/>
                      <a:r>
                        <a:rPr lang="en-IN" sz="1200">
                          <a:effectLst/>
                        </a:rPr>
                        <a:t>1</a:t>
                      </a:r>
                    </a:p>
                  </a:txBody>
                  <a:tcPr marL="54619" marR="54619" marT="27310" marB="27310" anchor="ctr"/>
                </a:tc>
                <a:tc>
                  <a:txBody>
                    <a:bodyPr/>
                    <a:lstStyle/>
                    <a:p>
                      <a:pPr algn="r"/>
                      <a:r>
                        <a:rPr lang="en-IN" sz="1200">
                          <a:effectLst/>
                        </a:rPr>
                        <a:t>bankruptcy</a:t>
                      </a:r>
                    </a:p>
                  </a:txBody>
                  <a:tcPr marL="54619" marR="54619" marT="27310" marB="27310" anchor="ctr"/>
                </a:tc>
                <a:extLst>
                  <a:ext uri="{0D108BD9-81ED-4DB2-BD59-A6C34878D82A}">
                    <a16:rowId xmlns:a16="http://schemas.microsoft.com/office/drawing/2014/main" val="3503865972"/>
                  </a:ext>
                </a:extLst>
              </a:tr>
              <a:tr h="231861">
                <a:tc>
                  <a:txBody>
                    <a:bodyPr/>
                    <a:lstStyle/>
                    <a:p>
                      <a:pPr fontAlgn="ctr"/>
                      <a:r>
                        <a:rPr lang="en-IN" sz="1200" b="1">
                          <a:effectLst/>
                        </a:rPr>
                        <a:t>...</a:t>
                      </a:r>
                    </a:p>
                  </a:txBody>
                  <a:tcPr marL="54619" marR="54619" marT="27310" marB="27310" anchor="ctr"/>
                </a:tc>
                <a:tc>
                  <a:txBody>
                    <a:bodyPr/>
                    <a:lstStyle/>
                    <a:p>
                      <a:pPr algn="r"/>
                      <a:r>
                        <a:rPr lang="en-IN" sz="1200">
                          <a:effectLst/>
                        </a:rPr>
                        <a:t>...</a:t>
                      </a:r>
                    </a:p>
                  </a:txBody>
                  <a:tcPr marL="54619" marR="54619" marT="27310" marB="27310" anchor="ctr"/>
                </a:tc>
                <a:tc>
                  <a:txBody>
                    <a:bodyPr/>
                    <a:lstStyle/>
                    <a:p>
                      <a:pPr algn="r"/>
                      <a:r>
                        <a:rPr lang="en-IN" sz="1200">
                          <a:effectLst/>
                        </a:rPr>
                        <a:t>...</a:t>
                      </a:r>
                    </a:p>
                  </a:txBody>
                  <a:tcPr marL="54619" marR="54619" marT="27310" marB="27310" anchor="ctr"/>
                </a:tc>
                <a:tc>
                  <a:txBody>
                    <a:bodyPr/>
                    <a:lstStyle/>
                    <a:p>
                      <a:pPr algn="r"/>
                      <a:r>
                        <a:rPr lang="en-IN" sz="1200" dirty="0">
                          <a:effectLst/>
                        </a:rPr>
                        <a:t>...</a:t>
                      </a:r>
                    </a:p>
                  </a:txBody>
                  <a:tcPr marL="54619" marR="54619" marT="27310" marB="27310" anchor="ctr"/>
                </a:tc>
                <a:tc>
                  <a:txBody>
                    <a:bodyPr/>
                    <a:lstStyle/>
                    <a:p>
                      <a:pPr algn="r"/>
                      <a:r>
                        <a:rPr lang="en-IN" sz="1200" dirty="0">
                          <a:effectLst/>
                        </a:rPr>
                        <a:t>...</a:t>
                      </a:r>
                    </a:p>
                  </a:txBody>
                  <a:tcPr marL="54619" marR="54619" marT="27310" marB="27310" anchor="ctr"/>
                </a:tc>
                <a:tc>
                  <a:txBody>
                    <a:bodyPr/>
                    <a:lstStyle/>
                    <a:p>
                      <a:pPr algn="r"/>
                      <a:r>
                        <a:rPr lang="en-IN" sz="1200">
                          <a:effectLst/>
                        </a:rPr>
                        <a:t>...</a:t>
                      </a:r>
                    </a:p>
                  </a:txBody>
                  <a:tcPr marL="54619" marR="54619" marT="27310" marB="27310" anchor="ctr"/>
                </a:tc>
                <a:tc>
                  <a:txBody>
                    <a:bodyPr/>
                    <a:lstStyle/>
                    <a:p>
                      <a:pPr algn="r"/>
                      <a:r>
                        <a:rPr lang="en-IN" sz="1200">
                          <a:effectLst/>
                        </a:rPr>
                        <a:t>...</a:t>
                      </a:r>
                    </a:p>
                  </a:txBody>
                  <a:tcPr marL="54619" marR="54619" marT="27310" marB="27310" anchor="ctr"/>
                </a:tc>
                <a:tc>
                  <a:txBody>
                    <a:bodyPr/>
                    <a:lstStyle/>
                    <a:p>
                      <a:pPr algn="r"/>
                      <a:r>
                        <a:rPr lang="en-IN" sz="1200">
                          <a:effectLst/>
                        </a:rPr>
                        <a:t>...</a:t>
                      </a:r>
                    </a:p>
                  </a:txBody>
                  <a:tcPr marL="54619" marR="54619" marT="27310" marB="27310" anchor="ctr"/>
                </a:tc>
                <a:extLst>
                  <a:ext uri="{0D108BD9-81ED-4DB2-BD59-A6C34878D82A}">
                    <a16:rowId xmlns:a16="http://schemas.microsoft.com/office/drawing/2014/main" val="4270683927"/>
                  </a:ext>
                </a:extLst>
              </a:tr>
              <a:tr h="424545">
                <a:tc>
                  <a:txBody>
                    <a:bodyPr/>
                    <a:lstStyle/>
                    <a:p>
                      <a:pPr fontAlgn="ctr"/>
                      <a:r>
                        <a:rPr lang="en-IN" sz="1200" b="1">
                          <a:effectLst/>
                        </a:rPr>
                        <a:t>245</a:t>
                      </a:r>
                    </a:p>
                  </a:txBody>
                  <a:tcPr marL="54619" marR="54619" marT="27310" marB="27310" anchor="ctr"/>
                </a:tc>
                <a:tc>
                  <a:txBody>
                    <a:bodyPr/>
                    <a:lstStyle/>
                    <a:p>
                      <a:pPr algn="r"/>
                      <a:r>
                        <a:rPr lang="en-IN" sz="1200">
                          <a:effectLst/>
                        </a:rPr>
                        <a:t>0</a:t>
                      </a:r>
                    </a:p>
                  </a:txBody>
                  <a:tcPr marL="54619" marR="54619" marT="27310" marB="27310" anchor="ctr"/>
                </a:tc>
                <a:tc>
                  <a:txBody>
                    <a:bodyPr/>
                    <a:lstStyle/>
                    <a:p>
                      <a:pPr algn="r"/>
                      <a:r>
                        <a:rPr lang="en-IN" sz="1200">
                          <a:effectLst/>
                        </a:rPr>
                        <a:t>1</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a:effectLst/>
                        </a:rPr>
                        <a:t>non-bankruptcy</a:t>
                      </a:r>
                    </a:p>
                  </a:txBody>
                  <a:tcPr marL="54619" marR="54619" marT="27310" marB="27310" anchor="ctr"/>
                </a:tc>
                <a:extLst>
                  <a:ext uri="{0D108BD9-81ED-4DB2-BD59-A6C34878D82A}">
                    <a16:rowId xmlns:a16="http://schemas.microsoft.com/office/drawing/2014/main" val="1033203489"/>
                  </a:ext>
                </a:extLst>
              </a:tr>
              <a:tr h="424545">
                <a:tc>
                  <a:txBody>
                    <a:bodyPr/>
                    <a:lstStyle/>
                    <a:p>
                      <a:pPr fontAlgn="ctr"/>
                      <a:r>
                        <a:rPr lang="en-IN" sz="1200" b="1">
                          <a:effectLst/>
                        </a:rPr>
                        <a:t>246</a:t>
                      </a:r>
                    </a:p>
                  </a:txBody>
                  <a:tcPr marL="54619" marR="54619" marT="27310" marB="27310" anchor="ctr"/>
                </a:tc>
                <a:tc>
                  <a:txBody>
                    <a:bodyPr/>
                    <a:lstStyle/>
                    <a:p>
                      <a:pPr algn="r"/>
                      <a:r>
                        <a:rPr lang="en-IN" sz="1200">
                          <a:effectLst/>
                        </a:rPr>
                        <a:t>1</a:t>
                      </a:r>
                    </a:p>
                  </a:txBody>
                  <a:tcPr marL="54619" marR="54619" marT="27310" marB="27310" anchor="ctr"/>
                </a:tc>
                <a:tc>
                  <a:txBody>
                    <a:bodyPr/>
                    <a:lstStyle/>
                    <a:p>
                      <a:pPr algn="r"/>
                      <a:r>
                        <a:rPr lang="en-IN" sz="1200">
                          <a:effectLst/>
                        </a:rPr>
                        <a:t>1</a:t>
                      </a:r>
                    </a:p>
                  </a:txBody>
                  <a:tcPr marL="54619" marR="54619" marT="27310" marB="27310" anchor="ctr"/>
                </a:tc>
                <a:tc>
                  <a:txBody>
                    <a:bodyPr/>
                    <a:lstStyle/>
                    <a:p>
                      <a:pPr algn="r"/>
                      <a:r>
                        <a:rPr lang="en-IN" sz="1200" dirty="0">
                          <a:effectLst/>
                        </a:rPr>
                        <a:t>0.5</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dirty="0">
                          <a:effectLst/>
                        </a:rPr>
                        <a:t>0</a:t>
                      </a:r>
                    </a:p>
                  </a:txBody>
                  <a:tcPr marL="54619" marR="54619" marT="27310" marB="27310" anchor="ctr"/>
                </a:tc>
                <a:tc>
                  <a:txBody>
                    <a:bodyPr/>
                    <a:lstStyle/>
                    <a:p>
                      <a:pPr algn="r"/>
                      <a:r>
                        <a:rPr lang="en-IN" sz="1200" dirty="0">
                          <a:effectLst/>
                        </a:rPr>
                        <a:t>non-bankruptcy</a:t>
                      </a:r>
                    </a:p>
                  </a:txBody>
                  <a:tcPr marL="54619" marR="54619" marT="27310" marB="27310" anchor="ctr"/>
                </a:tc>
                <a:extLst>
                  <a:ext uri="{0D108BD9-81ED-4DB2-BD59-A6C34878D82A}">
                    <a16:rowId xmlns:a16="http://schemas.microsoft.com/office/drawing/2014/main" val="153615390"/>
                  </a:ext>
                </a:extLst>
              </a:tr>
              <a:tr h="424545">
                <a:tc>
                  <a:txBody>
                    <a:bodyPr/>
                    <a:lstStyle/>
                    <a:p>
                      <a:pPr fontAlgn="ctr"/>
                      <a:r>
                        <a:rPr lang="en-IN" sz="1200" b="1">
                          <a:effectLst/>
                        </a:rPr>
                        <a:t>247</a:t>
                      </a:r>
                    </a:p>
                  </a:txBody>
                  <a:tcPr marL="54619" marR="54619" marT="27310" marB="27310" anchor="ctr"/>
                </a:tc>
                <a:tc>
                  <a:txBody>
                    <a:bodyPr/>
                    <a:lstStyle/>
                    <a:p>
                      <a:pPr algn="r"/>
                      <a:r>
                        <a:rPr lang="en-IN" sz="1200">
                          <a:effectLst/>
                        </a:rPr>
                        <a:t>0</a:t>
                      </a:r>
                    </a:p>
                  </a:txBody>
                  <a:tcPr marL="54619" marR="54619" marT="27310" marB="27310" anchor="ctr"/>
                </a:tc>
                <a:tc>
                  <a:txBody>
                    <a:bodyPr/>
                    <a:lstStyle/>
                    <a:p>
                      <a:pPr algn="r"/>
                      <a:r>
                        <a:rPr lang="en-IN" sz="1200">
                          <a:effectLst/>
                        </a:rPr>
                        <a:t>1</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dirty="0">
                          <a:effectLst/>
                        </a:rPr>
                        <a:t>0.5</a:t>
                      </a:r>
                    </a:p>
                  </a:txBody>
                  <a:tcPr marL="54619" marR="54619" marT="27310" marB="27310" anchor="ctr"/>
                </a:tc>
                <a:tc>
                  <a:txBody>
                    <a:bodyPr/>
                    <a:lstStyle/>
                    <a:p>
                      <a:pPr algn="r"/>
                      <a:r>
                        <a:rPr lang="en-IN" sz="1200" dirty="0">
                          <a:effectLst/>
                        </a:rPr>
                        <a:t>0.5</a:t>
                      </a:r>
                    </a:p>
                  </a:txBody>
                  <a:tcPr marL="54619" marR="54619" marT="27310" marB="27310" anchor="ctr"/>
                </a:tc>
                <a:tc>
                  <a:txBody>
                    <a:bodyPr/>
                    <a:lstStyle/>
                    <a:p>
                      <a:pPr algn="r"/>
                      <a:r>
                        <a:rPr lang="en-IN" sz="1200" dirty="0">
                          <a:effectLst/>
                        </a:rPr>
                        <a:t>0</a:t>
                      </a:r>
                    </a:p>
                  </a:txBody>
                  <a:tcPr marL="54619" marR="54619" marT="27310" marB="27310" anchor="ctr"/>
                </a:tc>
                <a:tc>
                  <a:txBody>
                    <a:bodyPr/>
                    <a:lstStyle/>
                    <a:p>
                      <a:pPr algn="r"/>
                      <a:r>
                        <a:rPr lang="en-IN" sz="1200" dirty="0">
                          <a:effectLst/>
                        </a:rPr>
                        <a:t>non-bankruptcy</a:t>
                      </a:r>
                    </a:p>
                  </a:txBody>
                  <a:tcPr marL="54619" marR="54619" marT="27310" marB="27310" anchor="ctr"/>
                </a:tc>
                <a:extLst>
                  <a:ext uri="{0D108BD9-81ED-4DB2-BD59-A6C34878D82A}">
                    <a16:rowId xmlns:a16="http://schemas.microsoft.com/office/drawing/2014/main" val="4289516701"/>
                  </a:ext>
                </a:extLst>
              </a:tr>
              <a:tr h="424545">
                <a:tc>
                  <a:txBody>
                    <a:bodyPr/>
                    <a:lstStyle/>
                    <a:p>
                      <a:pPr fontAlgn="ctr"/>
                      <a:r>
                        <a:rPr lang="en-IN" sz="1200" b="1">
                          <a:effectLst/>
                        </a:rPr>
                        <a:t>248</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dirty="0">
                          <a:effectLst/>
                        </a:rPr>
                        <a:t>0</a:t>
                      </a:r>
                    </a:p>
                  </a:txBody>
                  <a:tcPr marL="54619" marR="54619" marT="27310" marB="27310" anchor="ctr"/>
                </a:tc>
                <a:tc>
                  <a:txBody>
                    <a:bodyPr/>
                    <a:lstStyle/>
                    <a:p>
                      <a:pPr algn="r"/>
                      <a:r>
                        <a:rPr lang="en-IN" sz="1200">
                          <a:effectLst/>
                        </a:rPr>
                        <a:t>0.5</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dirty="0">
                          <a:effectLst/>
                        </a:rPr>
                        <a:t>0.5</a:t>
                      </a:r>
                    </a:p>
                  </a:txBody>
                  <a:tcPr marL="54619" marR="54619" marT="27310" marB="27310" anchor="ctr"/>
                </a:tc>
                <a:tc>
                  <a:txBody>
                    <a:bodyPr/>
                    <a:lstStyle/>
                    <a:p>
                      <a:pPr algn="r"/>
                      <a:r>
                        <a:rPr lang="en-IN" sz="1200" dirty="0">
                          <a:effectLst/>
                        </a:rPr>
                        <a:t>0</a:t>
                      </a:r>
                    </a:p>
                  </a:txBody>
                  <a:tcPr marL="54619" marR="54619" marT="27310" marB="27310" anchor="ctr"/>
                </a:tc>
                <a:tc>
                  <a:txBody>
                    <a:bodyPr/>
                    <a:lstStyle/>
                    <a:p>
                      <a:pPr algn="r"/>
                      <a:r>
                        <a:rPr lang="en-IN" sz="1200" dirty="0">
                          <a:effectLst/>
                        </a:rPr>
                        <a:t>non-bankruptcy</a:t>
                      </a:r>
                    </a:p>
                  </a:txBody>
                  <a:tcPr marL="54619" marR="54619" marT="27310" marB="27310" anchor="ctr"/>
                </a:tc>
                <a:extLst>
                  <a:ext uri="{0D108BD9-81ED-4DB2-BD59-A6C34878D82A}">
                    <a16:rowId xmlns:a16="http://schemas.microsoft.com/office/drawing/2014/main" val="1492129596"/>
                  </a:ext>
                </a:extLst>
              </a:tr>
              <a:tr h="424545">
                <a:tc>
                  <a:txBody>
                    <a:bodyPr/>
                    <a:lstStyle/>
                    <a:p>
                      <a:pPr fontAlgn="ctr"/>
                      <a:r>
                        <a:rPr lang="en-IN" sz="1200" b="1">
                          <a:effectLst/>
                        </a:rPr>
                        <a:t>249</a:t>
                      </a:r>
                    </a:p>
                  </a:txBody>
                  <a:tcPr marL="54619" marR="54619" marT="27310" marB="27310" anchor="ctr"/>
                </a:tc>
                <a:tc>
                  <a:txBody>
                    <a:bodyPr/>
                    <a:lstStyle/>
                    <a:p>
                      <a:pPr algn="r"/>
                      <a:r>
                        <a:rPr lang="en-IN" sz="1200">
                          <a:effectLst/>
                        </a:rPr>
                        <a:t>1</a:t>
                      </a:r>
                    </a:p>
                  </a:txBody>
                  <a:tcPr marL="54619" marR="54619" marT="27310" marB="27310" anchor="ctr"/>
                </a:tc>
                <a:tc>
                  <a:txBody>
                    <a:bodyPr/>
                    <a:lstStyle/>
                    <a:p>
                      <a:pPr algn="r"/>
                      <a:r>
                        <a:rPr lang="en-IN" sz="1200" dirty="0">
                          <a:effectLst/>
                        </a:rPr>
                        <a:t>0</a:t>
                      </a:r>
                    </a:p>
                  </a:txBody>
                  <a:tcPr marL="54619" marR="54619" marT="27310" marB="27310" anchor="ctr"/>
                </a:tc>
                <a:tc>
                  <a:txBody>
                    <a:bodyPr/>
                    <a:lstStyle/>
                    <a:p>
                      <a:pPr algn="r"/>
                      <a:r>
                        <a:rPr lang="en-IN" sz="1200">
                          <a:effectLst/>
                        </a:rPr>
                        <a:t>0.5</a:t>
                      </a:r>
                    </a:p>
                  </a:txBody>
                  <a:tcPr marL="54619" marR="54619" marT="27310" marB="27310" anchor="ctr"/>
                </a:tc>
                <a:tc>
                  <a:txBody>
                    <a:bodyPr/>
                    <a:lstStyle/>
                    <a:p>
                      <a:pPr algn="r"/>
                      <a:r>
                        <a:rPr lang="en-IN" sz="1200" dirty="0">
                          <a:effectLst/>
                        </a:rPr>
                        <a:t>0.5</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dirty="0">
                          <a:effectLst/>
                        </a:rPr>
                        <a:t>1</a:t>
                      </a:r>
                    </a:p>
                  </a:txBody>
                  <a:tcPr marL="54619" marR="54619" marT="27310" marB="27310" anchor="ctr"/>
                </a:tc>
                <a:tc>
                  <a:txBody>
                    <a:bodyPr/>
                    <a:lstStyle/>
                    <a:p>
                      <a:pPr algn="r"/>
                      <a:r>
                        <a:rPr lang="en-IN" sz="1200" dirty="0">
                          <a:effectLst/>
                        </a:rPr>
                        <a:t>non-bankruptcy</a:t>
                      </a:r>
                    </a:p>
                  </a:txBody>
                  <a:tcPr marL="54619" marR="54619" marT="27310" marB="27310" anchor="ctr"/>
                </a:tc>
                <a:extLst>
                  <a:ext uri="{0D108BD9-81ED-4DB2-BD59-A6C34878D82A}">
                    <a16:rowId xmlns:a16="http://schemas.microsoft.com/office/drawing/2014/main" val="4228720646"/>
                  </a:ext>
                </a:extLst>
              </a:tr>
            </a:tbl>
          </a:graphicData>
        </a:graphic>
      </p:graphicFrame>
      <p:sp>
        <p:nvSpPr>
          <p:cNvPr id="6" name="Rectangle 2">
            <a:extLst>
              <a:ext uri="{FF2B5EF4-FFF2-40B4-BE49-F238E27FC236}">
                <a16:creationId xmlns:a16="http://schemas.microsoft.com/office/drawing/2014/main" id="{C0201E8A-5040-1CB2-5E22-B1FC714DA942}"/>
              </a:ext>
            </a:extLst>
          </p:cNvPr>
          <p:cNvSpPr>
            <a:spLocks noChangeArrowheads="1"/>
          </p:cNvSpPr>
          <p:nvPr/>
        </p:nvSpPr>
        <p:spPr bwMode="auto">
          <a:xfrm>
            <a:off x="639097" y="6197557"/>
            <a:ext cx="1740309"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accent2">
                    <a:lumMod val="75000"/>
                  </a:schemeClr>
                </a:solidFill>
                <a:effectLst/>
                <a:latin typeface="Roboto" panose="02000000000000000000" pitchFamily="2" charset="0"/>
              </a:rPr>
              <a:t>250 rows × 7 columns</a:t>
            </a:r>
            <a:endParaRPr kumimoji="0" lang="en-US" altLang="en-US" sz="1100" b="1" i="0" u="none" strike="noStrike" cap="none" normalizeH="0" baseline="0" dirty="0">
              <a:ln>
                <a:noFill/>
              </a:ln>
              <a:solidFill>
                <a:schemeClr val="accent2">
                  <a:lumMod val="75000"/>
                </a:schemeClr>
              </a:solidFill>
              <a:effectLst/>
            </a:endParaRPr>
          </a:p>
        </p:txBody>
      </p:sp>
      <p:sp>
        <p:nvSpPr>
          <p:cNvPr id="8" name="TextBox 7">
            <a:extLst>
              <a:ext uri="{FF2B5EF4-FFF2-40B4-BE49-F238E27FC236}">
                <a16:creationId xmlns:a16="http://schemas.microsoft.com/office/drawing/2014/main" id="{93F1B74C-055B-C055-7125-45D7FC6C46B3}"/>
              </a:ext>
            </a:extLst>
          </p:cNvPr>
          <p:cNvSpPr txBox="1"/>
          <p:nvPr/>
        </p:nvSpPr>
        <p:spPr>
          <a:xfrm>
            <a:off x="521109" y="989306"/>
            <a:ext cx="7713406" cy="523220"/>
          </a:xfrm>
          <a:prstGeom prst="rect">
            <a:avLst/>
          </a:prstGeom>
          <a:noFill/>
        </p:spPr>
        <p:txBody>
          <a:bodyPr wrap="square">
            <a:spAutoFit/>
          </a:bodyPr>
          <a:lstStyle/>
          <a:p>
            <a:pPr lvl="0" algn="just">
              <a:buSzPts val="1800"/>
            </a:pPr>
            <a:r>
              <a:rPr lang="en-US" dirty="0">
                <a:solidFill>
                  <a:schemeClr val="accent6">
                    <a:lumMod val="75000"/>
                  </a:schemeClr>
                </a:solidFill>
                <a:latin typeface="Comic Sans MS" panose="030F0702030302020204" pitchFamily="66" charset="0"/>
              </a:rPr>
              <a:t>This is a project where the variable to be predicted is class. The data file contains 250 observations with 7 variable.</a:t>
            </a:r>
          </a:p>
        </p:txBody>
      </p:sp>
    </p:spTree>
    <p:extLst>
      <p:ext uri="{BB962C8B-B14F-4D97-AF65-F5344CB8AC3E}">
        <p14:creationId xmlns:p14="http://schemas.microsoft.com/office/powerpoint/2010/main" val="196774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9;p59">
            <a:extLst>
              <a:ext uri="{FF2B5EF4-FFF2-40B4-BE49-F238E27FC236}">
                <a16:creationId xmlns:a16="http://schemas.microsoft.com/office/drawing/2014/main" id="{86B5A862-7758-BDEC-14D9-679E6B4B228B}"/>
              </a:ext>
            </a:extLst>
          </p:cNvPr>
          <p:cNvSpPr txBox="1"/>
          <p:nvPr/>
        </p:nvSpPr>
        <p:spPr>
          <a:xfrm>
            <a:off x="819591" y="678753"/>
            <a:ext cx="6134581" cy="5539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3000" b="1" i="0" u="none" strike="noStrike" cap="none" dirty="0">
                <a:solidFill>
                  <a:schemeClr val="accent5"/>
                </a:solidFill>
                <a:latin typeface="Times New Roman" panose="02020603050405020304" pitchFamily="18" charset="0"/>
                <a:cs typeface="Times New Roman" panose="02020603050405020304" pitchFamily="18" charset="0"/>
                <a:sym typeface="Arial" panose="020B0604020202020204"/>
              </a:rPr>
              <a:t>Project Architecture / Project Flow</a:t>
            </a:r>
          </a:p>
        </p:txBody>
      </p:sp>
      <p:sp>
        <p:nvSpPr>
          <p:cNvPr id="7" name="TextBox 6">
            <a:extLst>
              <a:ext uri="{FF2B5EF4-FFF2-40B4-BE49-F238E27FC236}">
                <a16:creationId xmlns:a16="http://schemas.microsoft.com/office/drawing/2014/main" id="{C0829F20-40E2-B709-5D15-8C5B56AE4694}"/>
              </a:ext>
            </a:extLst>
          </p:cNvPr>
          <p:cNvSpPr txBox="1"/>
          <p:nvPr/>
        </p:nvSpPr>
        <p:spPr>
          <a:xfrm>
            <a:off x="969707" y="1850575"/>
            <a:ext cx="7073080" cy="3970318"/>
          </a:xfrm>
          <a:prstGeom prst="rect">
            <a:avLst/>
          </a:prstGeom>
          <a:noFill/>
        </p:spPr>
        <p:txBody>
          <a:bodyPr wrap="square">
            <a:spAutoFit/>
          </a:bodyPr>
          <a:lstStyle/>
          <a:p>
            <a:pPr marL="0" lvl="0" indent="0" algn="l" rtl="0">
              <a:spcBef>
                <a:spcPts val="0"/>
              </a:spcBef>
              <a:spcAft>
                <a:spcPts val="0"/>
              </a:spcAft>
              <a:buNone/>
            </a:pPr>
            <a:r>
              <a:rPr lang="en-US" sz="1800" dirty="0">
                <a:solidFill>
                  <a:schemeClr val="accent6">
                    <a:lumMod val="75000"/>
                  </a:schemeClr>
                </a:solidFill>
                <a:latin typeface="Comic Sans MS" panose="030F0702030302020204" pitchFamily="66" charset="0"/>
                <a:cs typeface="Times New Roman" panose="02020603050405020304" pitchFamily="18" charset="0"/>
              </a:rPr>
              <a:t>Project Flow can be defined by the following steps</a:t>
            </a:r>
          </a:p>
          <a:p>
            <a:pPr marL="457200" lvl="0" indent="-317500" algn="l" rtl="0">
              <a:spcBef>
                <a:spcPts val="0"/>
              </a:spcBef>
              <a:spcAft>
                <a:spcPts val="0"/>
              </a:spcAft>
              <a:buSzPts val="1400"/>
              <a:buChar char="●"/>
            </a:pPr>
            <a:endParaRPr lang="en-US" sz="1800" dirty="0">
              <a:solidFill>
                <a:schemeClr val="accent6">
                  <a:lumMod val="75000"/>
                </a:schemeClr>
              </a:solidFill>
              <a:latin typeface="Comic Sans MS" panose="030F0702030302020204" pitchFamily="66" charset="0"/>
            </a:endParaRPr>
          </a:p>
          <a:p>
            <a:pPr marL="457200" lvl="0" indent="-317500" algn="l" rtl="0">
              <a:spcBef>
                <a:spcPts val="0"/>
              </a:spcBef>
              <a:spcAft>
                <a:spcPts val="0"/>
              </a:spcAft>
              <a:buSzPts val="1400"/>
              <a:buChar char="●"/>
            </a:pPr>
            <a:r>
              <a:rPr lang="en-US" sz="1800" dirty="0">
                <a:solidFill>
                  <a:schemeClr val="accent6">
                    <a:lumMod val="75000"/>
                  </a:schemeClr>
                </a:solidFill>
                <a:latin typeface="Comic Sans MS" panose="030F0702030302020204" pitchFamily="66" charset="0"/>
              </a:rPr>
              <a:t>Data Cleaning</a:t>
            </a:r>
          </a:p>
          <a:p>
            <a:pPr marL="457200" lvl="0" indent="-317500" algn="l" rtl="0">
              <a:spcBef>
                <a:spcPts val="0"/>
              </a:spcBef>
              <a:spcAft>
                <a:spcPts val="0"/>
              </a:spcAft>
              <a:buSzPts val="1400"/>
              <a:buChar char="●"/>
            </a:pPr>
            <a:r>
              <a:rPr lang="en-US" sz="1800" dirty="0">
                <a:solidFill>
                  <a:schemeClr val="accent6">
                    <a:lumMod val="75000"/>
                  </a:schemeClr>
                </a:solidFill>
                <a:latin typeface="Comic Sans MS" panose="030F0702030302020204" pitchFamily="66" charset="0"/>
              </a:rPr>
              <a:t>Importing the Packages</a:t>
            </a:r>
          </a:p>
          <a:p>
            <a:pPr marL="457200" lvl="0" indent="-317500" algn="l" rtl="0">
              <a:spcBef>
                <a:spcPts val="0"/>
              </a:spcBef>
              <a:spcAft>
                <a:spcPts val="0"/>
              </a:spcAft>
              <a:buSzPts val="1400"/>
              <a:buChar char="●"/>
            </a:pPr>
            <a:r>
              <a:rPr lang="en-US" sz="1800" dirty="0">
                <a:solidFill>
                  <a:schemeClr val="accent6">
                    <a:lumMod val="75000"/>
                  </a:schemeClr>
                </a:solidFill>
                <a:latin typeface="Comic Sans MS" panose="030F0702030302020204" pitchFamily="66" charset="0"/>
              </a:rPr>
              <a:t>Reading the Dataset</a:t>
            </a:r>
          </a:p>
          <a:p>
            <a:pPr marL="457200" lvl="0" indent="-317500" algn="l" rtl="0">
              <a:spcBef>
                <a:spcPts val="0"/>
              </a:spcBef>
              <a:spcAft>
                <a:spcPts val="0"/>
              </a:spcAft>
              <a:buSzPts val="1400"/>
              <a:buChar char="●"/>
            </a:pPr>
            <a:r>
              <a:rPr lang="en-US" sz="1800" dirty="0">
                <a:solidFill>
                  <a:schemeClr val="accent6">
                    <a:lumMod val="75000"/>
                  </a:schemeClr>
                </a:solidFill>
                <a:latin typeface="Comic Sans MS" panose="030F0702030302020204" pitchFamily="66" charset="0"/>
              </a:rPr>
              <a:t>Checking the Duplicates</a:t>
            </a:r>
          </a:p>
          <a:p>
            <a:pPr marL="457200" lvl="0" indent="-317500" algn="l" rtl="0">
              <a:spcBef>
                <a:spcPts val="0"/>
              </a:spcBef>
              <a:spcAft>
                <a:spcPts val="0"/>
              </a:spcAft>
              <a:buSzPts val="1400"/>
              <a:buChar char="●"/>
            </a:pPr>
            <a:r>
              <a:rPr lang="en-US" sz="1800" dirty="0">
                <a:solidFill>
                  <a:schemeClr val="accent6">
                    <a:lumMod val="75000"/>
                  </a:schemeClr>
                </a:solidFill>
                <a:latin typeface="Comic Sans MS" panose="030F0702030302020204" pitchFamily="66" charset="0"/>
              </a:rPr>
              <a:t>Exploratory Data Analysis</a:t>
            </a:r>
          </a:p>
          <a:p>
            <a:pPr marL="457200" lvl="0" indent="-317500" algn="l" rtl="0">
              <a:spcBef>
                <a:spcPts val="0"/>
              </a:spcBef>
              <a:spcAft>
                <a:spcPts val="0"/>
              </a:spcAft>
              <a:buSzPts val="1400"/>
              <a:buChar char="●"/>
            </a:pPr>
            <a:r>
              <a:rPr lang="en-US" sz="1800" dirty="0">
                <a:solidFill>
                  <a:schemeClr val="accent6">
                    <a:lumMod val="75000"/>
                  </a:schemeClr>
                </a:solidFill>
                <a:latin typeface="Comic Sans MS" panose="030F0702030302020204" pitchFamily="66" charset="0"/>
              </a:rPr>
              <a:t>Visualization</a:t>
            </a:r>
          </a:p>
          <a:p>
            <a:pPr marL="457200" indent="-317500">
              <a:buSzPts val="1400"/>
              <a:buFont typeface="Arial" panose="020B0604020202020204"/>
              <a:buChar char="●"/>
            </a:pPr>
            <a:r>
              <a:rPr lang="en-US" sz="1800" kern="100" dirty="0">
                <a:solidFill>
                  <a:schemeClr val="accent6">
                    <a:lumMod val="75000"/>
                  </a:schemeClr>
                </a:solidFill>
                <a:effectLst/>
                <a:latin typeface="Comic Sans MS" panose="030F0702030302020204" pitchFamily="66" charset="0"/>
                <a:ea typeface="Calibri" panose="020F0502020204030204" pitchFamily="34" charset="0"/>
                <a:cs typeface="Times New Roman" panose="02020603050405020304" pitchFamily="18" charset="0"/>
              </a:rPr>
              <a:t>Feature Engineering</a:t>
            </a:r>
          </a:p>
          <a:p>
            <a:pPr marL="457200" indent="-317500">
              <a:buSzPts val="1400"/>
              <a:buFont typeface="Arial" panose="020B0604020202020204"/>
              <a:buChar char="●"/>
            </a:pPr>
            <a:r>
              <a:rPr lang="en-US" sz="1800" kern="100" dirty="0">
                <a:solidFill>
                  <a:schemeClr val="accent6">
                    <a:lumMod val="75000"/>
                  </a:schemeClr>
                </a:solidFill>
                <a:effectLst/>
                <a:latin typeface="Comic Sans MS" panose="030F0702030302020204" pitchFamily="66" charset="0"/>
                <a:ea typeface="Calibri" panose="020F0502020204030204" pitchFamily="34" charset="0"/>
                <a:cs typeface="Times New Roman" panose="02020603050405020304" pitchFamily="18" charset="0"/>
              </a:rPr>
              <a:t>Feature Sel</a:t>
            </a:r>
            <a:r>
              <a:rPr lang="en-US" sz="1800" kern="100" dirty="0">
                <a:solidFill>
                  <a:schemeClr val="accent6">
                    <a:lumMod val="75000"/>
                  </a:schemeClr>
                </a:solidFill>
                <a:latin typeface="Comic Sans MS" panose="030F0702030302020204" pitchFamily="66" charset="0"/>
                <a:ea typeface="Calibri" panose="020F0502020204030204" pitchFamily="34" charset="0"/>
                <a:cs typeface="Times New Roman" panose="02020603050405020304" pitchFamily="18" charset="0"/>
              </a:rPr>
              <a:t>ection</a:t>
            </a:r>
            <a:endParaRPr lang="en-US" sz="1800" kern="100" dirty="0">
              <a:solidFill>
                <a:schemeClr val="accent6">
                  <a:lumMod val="75000"/>
                </a:schemeClr>
              </a:solidFill>
              <a:effectLst/>
              <a:latin typeface="Comic Sans MS" panose="030F0702030302020204" pitchFamily="66" charset="0"/>
              <a:ea typeface="Calibri" panose="020F0502020204030204" pitchFamily="34" charset="0"/>
              <a:cs typeface="Times New Roman" panose="02020603050405020304" pitchFamily="18" charset="0"/>
            </a:endParaRPr>
          </a:p>
          <a:p>
            <a:pPr marL="457200" indent="-317500">
              <a:buSzPts val="1400"/>
              <a:buFont typeface="Arial" panose="020B0604020202020204"/>
              <a:buChar char="●"/>
            </a:pPr>
            <a:r>
              <a:rPr lang="en-US" sz="1800" dirty="0">
                <a:solidFill>
                  <a:schemeClr val="accent6">
                    <a:lumMod val="75000"/>
                  </a:schemeClr>
                </a:solidFill>
                <a:latin typeface="Comic Sans MS" panose="030F0702030302020204" pitchFamily="66" charset="0"/>
              </a:rPr>
              <a:t>Model Validation – [Train-Test-Split and </a:t>
            </a:r>
            <a:r>
              <a:rPr lang="en-US" sz="1800" dirty="0" err="1">
                <a:solidFill>
                  <a:schemeClr val="accent6">
                    <a:lumMod val="75000"/>
                  </a:schemeClr>
                </a:solidFill>
                <a:latin typeface="Comic Sans MS" panose="030F0702030302020204" pitchFamily="66" charset="0"/>
              </a:rPr>
              <a:t>Kfold</a:t>
            </a:r>
            <a:r>
              <a:rPr lang="en-US" sz="1800" dirty="0">
                <a:solidFill>
                  <a:schemeClr val="accent6">
                    <a:lumMod val="75000"/>
                  </a:schemeClr>
                </a:solidFill>
                <a:latin typeface="Comic Sans MS" panose="030F0702030302020204" pitchFamily="66" charset="0"/>
              </a:rPr>
              <a:t>]</a:t>
            </a:r>
          </a:p>
          <a:p>
            <a:pPr marL="457200" lvl="0" indent="-317500" algn="l" rtl="0">
              <a:spcBef>
                <a:spcPts val="0"/>
              </a:spcBef>
              <a:spcAft>
                <a:spcPts val="0"/>
              </a:spcAft>
              <a:buSzPts val="1400"/>
              <a:buChar char="●"/>
            </a:pPr>
            <a:r>
              <a:rPr lang="en-US" sz="1800" dirty="0">
                <a:solidFill>
                  <a:schemeClr val="accent6">
                    <a:lumMod val="75000"/>
                  </a:schemeClr>
                </a:solidFill>
                <a:latin typeface="Comic Sans MS" panose="030F0702030302020204" pitchFamily="66" charset="0"/>
              </a:rPr>
              <a:t>Model Building</a:t>
            </a:r>
          </a:p>
          <a:p>
            <a:pPr marL="457200" lvl="0" indent="-317500" algn="l" rtl="0">
              <a:spcBef>
                <a:spcPts val="0"/>
              </a:spcBef>
              <a:spcAft>
                <a:spcPts val="0"/>
              </a:spcAft>
              <a:buSzPts val="1400"/>
              <a:buChar char="●"/>
            </a:pPr>
            <a:r>
              <a:rPr lang="en-US" sz="1800" dirty="0">
                <a:solidFill>
                  <a:schemeClr val="accent6">
                    <a:lumMod val="75000"/>
                  </a:schemeClr>
                </a:solidFill>
                <a:latin typeface="Comic Sans MS" panose="030F0702030302020204" pitchFamily="66" charset="0"/>
              </a:rPr>
              <a:t>Final Model</a:t>
            </a:r>
          </a:p>
          <a:p>
            <a:pPr marL="457200" lvl="0" indent="-317500" algn="l" rtl="0">
              <a:spcBef>
                <a:spcPts val="0"/>
              </a:spcBef>
              <a:spcAft>
                <a:spcPts val="0"/>
              </a:spcAft>
              <a:buSzPts val="1400"/>
              <a:buChar char="●"/>
            </a:pPr>
            <a:r>
              <a:rPr lang="en-US" sz="1800" dirty="0">
                <a:solidFill>
                  <a:schemeClr val="accent6">
                    <a:lumMod val="75000"/>
                  </a:schemeClr>
                </a:solidFill>
                <a:latin typeface="Comic Sans MS" panose="030F0702030302020204" pitchFamily="66" charset="0"/>
              </a:rPr>
              <a:t>Deployment</a:t>
            </a:r>
          </a:p>
        </p:txBody>
      </p:sp>
    </p:spTree>
    <p:extLst>
      <p:ext uri="{BB962C8B-B14F-4D97-AF65-F5344CB8AC3E}">
        <p14:creationId xmlns:p14="http://schemas.microsoft.com/office/powerpoint/2010/main" val="211568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42CF1E-A6E1-3AE6-4089-5694B4CC04F1}"/>
              </a:ext>
            </a:extLst>
          </p:cNvPr>
          <p:cNvSpPr txBox="1"/>
          <p:nvPr/>
        </p:nvSpPr>
        <p:spPr>
          <a:xfrm>
            <a:off x="329381" y="835345"/>
            <a:ext cx="5786284" cy="553998"/>
          </a:xfrm>
          <a:prstGeom prst="rect">
            <a:avLst/>
          </a:prstGeom>
          <a:noFill/>
        </p:spPr>
        <p:txBody>
          <a:bodyPr wrap="square">
            <a:spAutoFit/>
          </a:bodyPr>
          <a:lstStyle/>
          <a:p>
            <a:pPr marL="0" marR="0" lvl="0" indent="0" algn="l" rtl="0">
              <a:lnSpc>
                <a:spcPct val="100000"/>
              </a:lnSpc>
              <a:spcBef>
                <a:spcPts val="0"/>
              </a:spcBef>
              <a:spcAft>
                <a:spcPts val="0"/>
              </a:spcAft>
              <a:buClr>
                <a:srgbClr val="002776"/>
              </a:buClr>
              <a:buSzPts val="2800"/>
              <a:buFont typeface="Arial" panose="020B0604020202020204"/>
              <a:buNone/>
            </a:pPr>
            <a:r>
              <a:rPr lang="en-US" sz="3000" b="1" i="0" u="none" strike="noStrike" cap="none" dirty="0">
                <a:solidFill>
                  <a:schemeClr val="accent5"/>
                </a:solidFill>
                <a:latin typeface="Times New Roman" panose="02020603050405020304" pitchFamily="18" charset="0"/>
                <a:cs typeface="Times New Roman" panose="02020603050405020304" pitchFamily="18" charset="0"/>
                <a:sym typeface="Arial" panose="020B0604020202020204"/>
              </a:rPr>
              <a:t>Exploratory Data Analysis (EDA)</a:t>
            </a:r>
            <a:endParaRPr lang="en-US" sz="3000" b="0" i="0" u="none" strike="noStrike" cap="none" dirty="0">
              <a:solidFill>
                <a:schemeClr val="accent5"/>
              </a:solidFill>
              <a:latin typeface="Times New Roman" panose="02020603050405020304" pitchFamily="18" charset="0"/>
              <a:cs typeface="Times New Roman" panose="02020603050405020304" pitchFamily="18" charset="0"/>
              <a:sym typeface="Arial" panose="020B0604020202020204"/>
            </a:endParaRPr>
          </a:p>
        </p:txBody>
      </p:sp>
      <p:sp>
        <p:nvSpPr>
          <p:cNvPr id="5" name="TextBox 4">
            <a:extLst>
              <a:ext uri="{FF2B5EF4-FFF2-40B4-BE49-F238E27FC236}">
                <a16:creationId xmlns:a16="http://schemas.microsoft.com/office/drawing/2014/main" id="{2E5BFD11-C6C3-C2E4-DF5A-C79D9FA9945F}"/>
              </a:ext>
            </a:extLst>
          </p:cNvPr>
          <p:cNvSpPr txBox="1"/>
          <p:nvPr/>
        </p:nvSpPr>
        <p:spPr>
          <a:xfrm>
            <a:off x="348932" y="3167390"/>
            <a:ext cx="3714135" cy="584775"/>
          </a:xfrm>
          <a:prstGeom prst="rect">
            <a:avLst/>
          </a:prstGeom>
          <a:noFill/>
        </p:spPr>
        <p:txBody>
          <a:bodyPr wrap="square">
            <a:spAutoFit/>
          </a:bodyPr>
          <a:lstStyle/>
          <a:p>
            <a:pPr lvl="0" algn="just">
              <a:buClr>
                <a:srgbClr val="385623"/>
              </a:buClr>
              <a:buSzPts val="1600"/>
            </a:pPr>
            <a:r>
              <a:rPr lang="en-IN" sz="1600" dirty="0">
                <a:solidFill>
                  <a:srgbClr val="385623"/>
                </a:solidFill>
                <a:latin typeface="Arial" panose="020B0604020202020204" pitchFamily="34" charset="0"/>
                <a:ea typeface="Verdana" panose="020B0604030504040204"/>
                <a:cs typeface="Arial" panose="020B0604020202020204" pitchFamily="34" charset="0"/>
                <a:sym typeface="Verdana" panose="020B0604030504040204"/>
              </a:rPr>
              <a:t>     </a:t>
            </a:r>
            <a:r>
              <a:rPr lang="en-IN" sz="1600" dirty="0">
                <a:solidFill>
                  <a:schemeClr val="accent6">
                    <a:lumMod val="75000"/>
                  </a:schemeClr>
                </a:solidFill>
                <a:latin typeface="Comic Sans MS" panose="030F0702030302020204" pitchFamily="66" charset="0"/>
                <a:ea typeface="Verdana" panose="020B0604030504040204"/>
                <a:cs typeface="Arial" panose="020B0604020202020204" pitchFamily="34" charset="0"/>
                <a:sym typeface="Verdana" panose="020B0604030504040204"/>
              </a:rPr>
              <a:t>#checking missing values</a:t>
            </a:r>
            <a:endParaRPr lang="en-IN" sz="1600" b="0" u="none" strike="noStrike" cap="none" dirty="0">
              <a:solidFill>
                <a:schemeClr val="accent6">
                  <a:lumMod val="75000"/>
                </a:schemeClr>
              </a:solidFill>
              <a:latin typeface="Comic Sans MS" panose="030F0702030302020204" pitchFamily="66" charset="0"/>
              <a:ea typeface="Verdana" panose="020B0604030504040204"/>
              <a:cs typeface="Arial" panose="020B0604020202020204" pitchFamily="34" charset="0"/>
              <a:sym typeface="Verdana" panose="020B0604030504040204"/>
            </a:endParaRPr>
          </a:p>
          <a:p>
            <a:pPr algn="just">
              <a:buClr>
                <a:srgbClr val="385623"/>
              </a:buClr>
              <a:buSzPts val="1600"/>
            </a:pPr>
            <a:r>
              <a:rPr lang="en-IN" sz="1600" b="0" u="none" strike="noStrike" cap="none" dirty="0">
                <a:solidFill>
                  <a:schemeClr val="accent6">
                    <a:lumMod val="75000"/>
                  </a:schemeClr>
                </a:solidFill>
                <a:latin typeface="Arial" panose="020B0604020202020204" pitchFamily="34" charset="0"/>
                <a:ea typeface="Verdana" panose="020B0604030504040204"/>
                <a:cs typeface="Arial" panose="020B0604020202020204" pitchFamily="34" charset="0"/>
                <a:sym typeface="Verdana" panose="020B0604030504040204"/>
              </a:rPr>
              <a:t>     &gt;&gt;</a:t>
            </a:r>
            <a:r>
              <a:rPr lang="en-IN" sz="1600" dirty="0">
                <a:solidFill>
                  <a:schemeClr val="accent6">
                    <a:lumMod val="75000"/>
                  </a:schemeClr>
                </a:solidFill>
                <a:latin typeface="Arial" panose="020B0604020202020204" pitchFamily="34" charset="0"/>
                <a:ea typeface="Verdana" panose="020B0604030504040204"/>
                <a:cs typeface="Arial" panose="020B0604020202020204" pitchFamily="34" charset="0"/>
                <a:sym typeface="Verdana" panose="020B0604030504040204"/>
              </a:rPr>
              <a:t>(</a:t>
            </a:r>
            <a:r>
              <a:rPr lang="en-IN" sz="1600" dirty="0" err="1">
                <a:solidFill>
                  <a:schemeClr val="accent6">
                    <a:lumMod val="75000"/>
                  </a:schemeClr>
                </a:solidFill>
                <a:latin typeface="Arial" panose="020B0604020202020204" pitchFamily="34" charset="0"/>
                <a:ea typeface="Verdana" panose="020B0604030504040204"/>
                <a:cs typeface="Arial" panose="020B0604020202020204" pitchFamily="34" charset="0"/>
                <a:sym typeface="Verdana" panose="020B0604030504040204"/>
              </a:rPr>
              <a:t>data.isna</a:t>
            </a:r>
            <a:r>
              <a:rPr lang="en-IN" sz="1600" dirty="0">
                <a:solidFill>
                  <a:schemeClr val="accent6">
                    <a:lumMod val="75000"/>
                  </a:schemeClr>
                </a:solidFill>
                <a:latin typeface="Arial" panose="020B0604020202020204" pitchFamily="34" charset="0"/>
                <a:ea typeface="Verdana" panose="020B0604030504040204"/>
                <a:cs typeface="Arial" panose="020B0604020202020204" pitchFamily="34" charset="0"/>
                <a:sym typeface="Verdana" panose="020B0604030504040204"/>
              </a:rPr>
              <a:t>().sum())/</a:t>
            </a:r>
            <a:r>
              <a:rPr lang="en-IN" sz="1600" dirty="0" err="1">
                <a:solidFill>
                  <a:schemeClr val="accent6">
                    <a:lumMod val="75000"/>
                  </a:schemeClr>
                </a:solidFill>
                <a:latin typeface="Arial" panose="020B0604020202020204" pitchFamily="34" charset="0"/>
                <a:ea typeface="Verdana" panose="020B0604030504040204"/>
                <a:cs typeface="Arial" panose="020B0604020202020204" pitchFamily="34" charset="0"/>
                <a:sym typeface="Verdana" panose="020B0604030504040204"/>
              </a:rPr>
              <a:t>len</a:t>
            </a:r>
            <a:r>
              <a:rPr lang="en-IN" sz="1600" dirty="0">
                <a:solidFill>
                  <a:schemeClr val="accent6">
                    <a:lumMod val="75000"/>
                  </a:schemeClr>
                </a:solidFill>
                <a:latin typeface="Arial" panose="020B0604020202020204" pitchFamily="34" charset="0"/>
                <a:ea typeface="Verdana" panose="020B0604030504040204"/>
                <a:cs typeface="Arial" panose="020B0604020202020204" pitchFamily="34" charset="0"/>
                <a:sym typeface="Verdana" panose="020B0604030504040204"/>
              </a:rPr>
              <a:t>(data)*100</a:t>
            </a:r>
          </a:p>
        </p:txBody>
      </p:sp>
      <p:pic>
        <p:nvPicPr>
          <p:cNvPr id="6" name="Picture 4">
            <a:extLst>
              <a:ext uri="{FF2B5EF4-FFF2-40B4-BE49-F238E27FC236}">
                <a16:creationId xmlns:a16="http://schemas.microsoft.com/office/drawing/2014/main" id="{6C84791B-873F-36AF-6938-95E710F1B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50" y="3861724"/>
            <a:ext cx="4572000" cy="228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F23DEACF-F800-8758-CF7E-FD8E186B12DC}"/>
              </a:ext>
            </a:extLst>
          </p:cNvPr>
          <p:cNvSpPr txBox="1"/>
          <p:nvPr/>
        </p:nvSpPr>
        <p:spPr>
          <a:xfrm>
            <a:off x="457200" y="1666341"/>
            <a:ext cx="4572000" cy="338554"/>
          </a:xfrm>
          <a:prstGeom prst="rect">
            <a:avLst/>
          </a:prstGeom>
          <a:noFill/>
        </p:spPr>
        <p:txBody>
          <a:bodyPr wrap="square">
            <a:spAutoFit/>
          </a:bodyPr>
          <a:lstStyle/>
          <a:p>
            <a:pPr marL="114300" indent="0"/>
            <a:r>
              <a:rPr lang="en-US" sz="1600" dirty="0">
                <a:solidFill>
                  <a:schemeClr val="accent6">
                    <a:lumMod val="75000"/>
                  </a:schemeClr>
                </a:solidFill>
                <a:latin typeface="Comic Sans MS" panose="030F0702030302020204" pitchFamily="66" charset="0"/>
                <a:cs typeface="Arial" panose="020B0604020202020204" pitchFamily="34" charset="0"/>
              </a:rPr>
              <a:t>#Checking the shape of the Dataset</a:t>
            </a:r>
          </a:p>
        </p:txBody>
      </p:sp>
      <p:pic>
        <p:nvPicPr>
          <p:cNvPr id="9" name="Picture 3">
            <a:extLst>
              <a:ext uri="{FF2B5EF4-FFF2-40B4-BE49-F238E27FC236}">
                <a16:creationId xmlns:a16="http://schemas.microsoft.com/office/drawing/2014/main" id="{025DCC2C-4298-7DFC-32F2-AEEF563CF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649" y="2114454"/>
            <a:ext cx="2012551" cy="83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52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9920" y="457201"/>
            <a:ext cx="7717155" cy="474470"/>
          </a:xfrm>
        </p:spPr>
        <p:txBody>
          <a:bodyPr>
            <a:noAutofit/>
          </a:bodyPr>
          <a:lstStyle/>
          <a:p>
            <a:r>
              <a:rPr lang="en-US" sz="3000" b="1" dirty="0">
                <a:solidFill>
                  <a:schemeClr val="accent5"/>
                </a:solidFill>
                <a:latin typeface="Times New Roman" panose="02020603050405020304" pitchFamily="18" charset="0"/>
                <a:ea typeface="Arial" panose="020B0604020202020204"/>
                <a:cs typeface="Times New Roman" panose="02020603050405020304" pitchFamily="18" charset="0"/>
                <a:sym typeface="Arial" panose="020B0604020202020204"/>
              </a:rPr>
              <a:t>Exploratory Data Analysis (EDA)</a:t>
            </a:r>
            <a:endParaRPr lang="en-US" sz="3000" dirty="0">
              <a:solidFill>
                <a:schemeClr val="accent5"/>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167150" y="1305291"/>
            <a:ext cx="8622889" cy="5193831"/>
          </a:xfrm>
        </p:spPr>
        <p:txBody>
          <a:bodyPr/>
          <a:lstStyle/>
          <a:p>
            <a:pPr marL="114300" indent="0">
              <a:buNone/>
            </a:pPr>
            <a:r>
              <a:rPr lang="en-US" sz="1600" dirty="0">
                <a:solidFill>
                  <a:schemeClr val="accent6">
                    <a:lumMod val="50000"/>
                  </a:schemeClr>
                </a:solidFill>
                <a:latin typeface="Comic Sans MS" panose="030F0702030302020204" pitchFamily="66" charset="0"/>
                <a:cs typeface="Arial" panose="020B0604020202020204" pitchFamily="34" charset="0"/>
              </a:rPr>
              <a:t>#checking describe</a:t>
            </a:r>
          </a:p>
        </p:txBody>
      </p:sp>
      <p:pic>
        <p:nvPicPr>
          <p:cNvPr id="6" name="Picture 5">
            <a:extLst>
              <a:ext uri="{FF2B5EF4-FFF2-40B4-BE49-F238E27FC236}">
                <a16:creationId xmlns:a16="http://schemas.microsoft.com/office/drawing/2014/main" id="{6DA31EA1-82FF-C9AC-3995-7BB0D843264A}"/>
              </a:ext>
            </a:extLst>
          </p:cNvPr>
          <p:cNvPicPr>
            <a:picLocks noChangeAspect="1"/>
          </p:cNvPicPr>
          <p:nvPr/>
        </p:nvPicPr>
        <p:blipFill>
          <a:blip r:embed="rId2"/>
          <a:stretch>
            <a:fillRect/>
          </a:stretch>
        </p:blipFill>
        <p:spPr>
          <a:xfrm>
            <a:off x="629919" y="1933373"/>
            <a:ext cx="7462029" cy="43665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45AEA15-1F5D-AA52-2DB4-CBAAB80CF533}"/>
              </a:ext>
            </a:extLst>
          </p:cNvPr>
          <p:cNvPicPr>
            <a:picLocks noChangeAspect="1"/>
          </p:cNvPicPr>
          <p:nvPr/>
        </p:nvPicPr>
        <p:blipFill>
          <a:blip r:embed="rId2"/>
          <a:stretch>
            <a:fillRect/>
          </a:stretch>
        </p:blipFill>
        <p:spPr>
          <a:xfrm>
            <a:off x="1170353" y="1156903"/>
            <a:ext cx="5220931" cy="2272097"/>
          </a:xfrm>
          <a:prstGeom prst="rect">
            <a:avLst/>
          </a:prstGeom>
        </p:spPr>
      </p:pic>
      <p:pic>
        <p:nvPicPr>
          <p:cNvPr id="5" name="Picture 4">
            <a:extLst>
              <a:ext uri="{FF2B5EF4-FFF2-40B4-BE49-F238E27FC236}">
                <a16:creationId xmlns:a16="http://schemas.microsoft.com/office/drawing/2014/main" id="{68E63E77-0F2B-20DB-D8FD-FE716B5A0F7D}"/>
              </a:ext>
            </a:extLst>
          </p:cNvPr>
          <p:cNvPicPr>
            <a:picLocks noChangeAspect="1"/>
          </p:cNvPicPr>
          <p:nvPr/>
        </p:nvPicPr>
        <p:blipFill>
          <a:blip r:embed="rId3"/>
          <a:stretch>
            <a:fillRect/>
          </a:stretch>
        </p:blipFill>
        <p:spPr>
          <a:xfrm>
            <a:off x="1160678" y="4230259"/>
            <a:ext cx="4305901" cy="1543265"/>
          </a:xfrm>
          <a:prstGeom prst="rect">
            <a:avLst/>
          </a:prstGeom>
        </p:spPr>
      </p:pic>
      <p:sp>
        <p:nvSpPr>
          <p:cNvPr id="2" name="TextBox 1">
            <a:extLst>
              <a:ext uri="{FF2B5EF4-FFF2-40B4-BE49-F238E27FC236}">
                <a16:creationId xmlns:a16="http://schemas.microsoft.com/office/drawing/2014/main" id="{B73018C9-BDB7-4897-ED10-9D6678068001}"/>
              </a:ext>
            </a:extLst>
          </p:cNvPr>
          <p:cNvSpPr txBox="1"/>
          <p:nvPr/>
        </p:nvSpPr>
        <p:spPr>
          <a:xfrm>
            <a:off x="1170353" y="806245"/>
            <a:ext cx="2713703" cy="338554"/>
          </a:xfrm>
          <a:prstGeom prst="rect">
            <a:avLst/>
          </a:prstGeom>
          <a:noFill/>
        </p:spPr>
        <p:txBody>
          <a:bodyPr wrap="square" rtlCol="0">
            <a:spAutoFit/>
          </a:bodyPr>
          <a:lstStyle/>
          <a:p>
            <a:r>
              <a:rPr lang="en-US" sz="1600" dirty="0">
                <a:solidFill>
                  <a:schemeClr val="accent6">
                    <a:lumMod val="50000"/>
                  </a:schemeClr>
                </a:solidFill>
                <a:latin typeface="Comic Sans MS" panose="030F0702030302020204" pitchFamily="66" charset="0"/>
              </a:rPr>
              <a:t>#checking </a:t>
            </a:r>
            <a:r>
              <a:rPr lang="en-US" sz="1600" dirty="0" err="1">
                <a:solidFill>
                  <a:schemeClr val="accent6">
                    <a:lumMod val="50000"/>
                  </a:schemeClr>
                </a:solidFill>
                <a:latin typeface="Comic Sans MS" panose="030F0702030302020204" pitchFamily="66" charset="0"/>
              </a:rPr>
              <a:t>dtypes</a:t>
            </a:r>
            <a:endParaRPr lang="en-IN" sz="1600" dirty="0">
              <a:solidFill>
                <a:schemeClr val="accent6">
                  <a:lumMod val="50000"/>
                </a:schemeClr>
              </a:solidFill>
              <a:latin typeface="Comic Sans MS" panose="030F0702030302020204" pitchFamily="66" charset="0"/>
            </a:endParaRPr>
          </a:p>
        </p:txBody>
      </p:sp>
      <p:sp>
        <p:nvSpPr>
          <p:cNvPr id="3" name="TextBox 2">
            <a:extLst>
              <a:ext uri="{FF2B5EF4-FFF2-40B4-BE49-F238E27FC236}">
                <a16:creationId xmlns:a16="http://schemas.microsoft.com/office/drawing/2014/main" id="{172369AB-EAFF-B6BA-F285-275B8F713557}"/>
              </a:ext>
            </a:extLst>
          </p:cNvPr>
          <p:cNvSpPr txBox="1"/>
          <p:nvPr/>
        </p:nvSpPr>
        <p:spPr>
          <a:xfrm>
            <a:off x="1062198" y="3891705"/>
            <a:ext cx="2595402" cy="338554"/>
          </a:xfrm>
          <a:prstGeom prst="rect">
            <a:avLst/>
          </a:prstGeom>
          <a:noFill/>
        </p:spPr>
        <p:txBody>
          <a:bodyPr wrap="square" rtlCol="0">
            <a:spAutoFit/>
          </a:bodyPr>
          <a:lstStyle/>
          <a:p>
            <a:r>
              <a:rPr lang="en-US" sz="1600" dirty="0">
                <a:solidFill>
                  <a:schemeClr val="accent6">
                    <a:lumMod val="50000"/>
                  </a:schemeClr>
                </a:solidFill>
                <a:latin typeface="Comic Sans MS" panose="030F0702030302020204" pitchFamily="66" charset="0"/>
              </a:rPr>
              <a:t>#checking class features</a:t>
            </a:r>
            <a:endParaRPr lang="en-IN" sz="1600" dirty="0">
              <a:solidFill>
                <a:schemeClr val="accent6">
                  <a:lumMod val="50000"/>
                </a:schemeClr>
              </a:solidFill>
              <a:latin typeface="Comic Sans MS" panose="030F0702030302020204" pitchFamily="66" charset="0"/>
            </a:endParaRPr>
          </a:p>
        </p:txBody>
      </p:sp>
    </p:spTree>
    <p:extLst>
      <p:ext uri="{BB962C8B-B14F-4D97-AF65-F5344CB8AC3E}">
        <p14:creationId xmlns:p14="http://schemas.microsoft.com/office/powerpoint/2010/main" val="394389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68" y="1139265"/>
            <a:ext cx="7354529" cy="45794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0402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9EB60F-4BC2-2AC4-FC56-BCF384374075}"/>
              </a:ext>
            </a:extLst>
          </p:cNvPr>
          <p:cNvSpPr txBox="1"/>
          <p:nvPr/>
        </p:nvSpPr>
        <p:spPr>
          <a:xfrm>
            <a:off x="1061884" y="471948"/>
            <a:ext cx="3362632" cy="553998"/>
          </a:xfrm>
          <a:prstGeom prst="rect">
            <a:avLst/>
          </a:prstGeom>
          <a:noFill/>
        </p:spPr>
        <p:txBody>
          <a:bodyPr wrap="square" rtlCol="0">
            <a:spAutoFit/>
          </a:bodyPr>
          <a:lstStyle/>
          <a:p>
            <a:r>
              <a:rPr lang="en-US" sz="3000" b="1" dirty="0">
                <a:solidFill>
                  <a:schemeClr val="accent5"/>
                </a:solidFill>
                <a:latin typeface="Times New Roman" panose="02020603050405020304" pitchFamily="18" charset="0"/>
                <a:cs typeface="Times New Roman" panose="02020603050405020304" pitchFamily="18" charset="0"/>
              </a:rPr>
              <a:t>Data Visualization</a:t>
            </a:r>
            <a:endParaRPr lang="en-IN" sz="3000" b="1" dirty="0">
              <a:solidFill>
                <a:schemeClr val="accent5"/>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16D97D17-885C-1A48-B9B0-9A362771A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310" y="2006343"/>
            <a:ext cx="5886450" cy="4476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A9EFA5E-62F3-4A54-DCA5-A49A431EAF95}"/>
              </a:ext>
            </a:extLst>
          </p:cNvPr>
          <p:cNvSpPr txBox="1"/>
          <p:nvPr/>
        </p:nvSpPr>
        <p:spPr>
          <a:xfrm>
            <a:off x="963562" y="1285312"/>
            <a:ext cx="4906296" cy="461665"/>
          </a:xfrm>
          <a:prstGeom prst="rect">
            <a:avLst/>
          </a:prstGeom>
          <a:noFill/>
        </p:spPr>
        <p:txBody>
          <a:bodyPr wrap="square" rtlCol="0">
            <a:spAutoFit/>
          </a:bodyPr>
          <a:lstStyle/>
          <a:p>
            <a:r>
              <a:rPr lang="en-US" sz="2400" dirty="0">
                <a:solidFill>
                  <a:schemeClr val="accent6">
                    <a:lumMod val="75000"/>
                  </a:schemeClr>
                </a:solidFill>
                <a:latin typeface="Comic Sans MS" panose="030F0702030302020204" pitchFamily="66" charset="0"/>
              </a:rPr>
              <a:t>CountPlot for class feature</a:t>
            </a:r>
            <a:endParaRPr lang="en-IN" sz="2400" dirty="0">
              <a:solidFill>
                <a:schemeClr val="accent6">
                  <a:lumMod val="75000"/>
                </a:schemeClr>
              </a:solidFill>
              <a:latin typeface="Comic Sans MS" panose="030F0702030302020204" pitchFamily="66" charset="0"/>
            </a:endParaRPr>
          </a:p>
        </p:txBody>
      </p:sp>
    </p:spTree>
    <p:extLst>
      <p:ext uri="{BB962C8B-B14F-4D97-AF65-F5344CB8AC3E}">
        <p14:creationId xmlns:p14="http://schemas.microsoft.com/office/powerpoint/2010/main" val="2417685158"/>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3479</TotalTime>
  <Words>580</Words>
  <Application>Microsoft Office PowerPoint</Application>
  <PresentationFormat>On-screen Show (4:3)</PresentationFormat>
  <Paragraphs>218</Paragraphs>
  <Slides>22</Slides>
  <Notes>2</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22</vt:i4>
      </vt:variant>
    </vt:vector>
  </HeadingPairs>
  <TitlesOfParts>
    <vt:vector size="37" baseType="lpstr">
      <vt:lpstr>Arial</vt:lpstr>
      <vt:lpstr>Arial Rounded MT Bold</vt:lpstr>
      <vt:lpstr>Calibri</vt:lpstr>
      <vt:lpstr>Century Gothic</vt:lpstr>
      <vt:lpstr>Comic Sans MS</vt:lpstr>
      <vt:lpstr>Noto Sans Symbols</vt:lpstr>
      <vt:lpstr>Roboto</vt:lpstr>
      <vt:lpstr>Times New Roman</vt:lpstr>
      <vt:lpstr>Trebuchet MS</vt:lpstr>
      <vt:lpstr>Verdana</vt:lpstr>
      <vt:lpstr>Wingdings</vt:lpstr>
      <vt:lpstr>Wingdings 3</vt:lpstr>
      <vt:lpstr>Custom Design</vt:lpstr>
      <vt:lpstr>Theme2</vt:lpstr>
      <vt:lpstr>Facet</vt:lpstr>
      <vt:lpstr>PowerPoint Presentation</vt:lpstr>
      <vt:lpstr>Business Problem: </vt:lpstr>
      <vt:lpstr>PowerPoint Presentation</vt:lpstr>
      <vt:lpstr>PowerPoint Presentation</vt:lpstr>
      <vt:lpstr>PowerPoint Presentation</vt:lpstr>
      <vt:lpstr>Exploratory Data Analysis (EDA)</vt:lpstr>
      <vt:lpstr>PowerPoint Presentation</vt:lpstr>
      <vt:lpstr>PowerPoint Presentation</vt:lpstr>
      <vt:lpstr>PowerPoint Presentation</vt:lpstr>
      <vt:lpstr>Data Visualization </vt:lpstr>
      <vt:lpstr>PowerPoint Presentation</vt:lpstr>
      <vt:lpstr>Pie Chart</vt:lpstr>
      <vt:lpstr>PowerPoint Presentation</vt:lpstr>
      <vt:lpstr>PowerPoint Presentation</vt:lpstr>
      <vt:lpstr>Feature Engineering</vt:lpstr>
      <vt:lpstr>Feature Selection</vt:lpstr>
      <vt:lpstr>PowerPoint Presentation</vt:lpstr>
      <vt:lpstr>Model Building</vt:lpstr>
      <vt:lpstr>Scores of each models</vt:lpstr>
      <vt:lpstr>Final Model</vt:lpstr>
      <vt:lpstr>Streamlit App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Abinash Sahoo</cp:lastModifiedBy>
  <cp:revision>31</cp:revision>
  <dcterms:created xsi:type="dcterms:W3CDTF">2023-12-19T05:29:00Z</dcterms:created>
  <dcterms:modified xsi:type="dcterms:W3CDTF">2024-06-29T13:09:04Z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25C5E728B2BE4AC1AB7F4F79A6A724E4_13</vt:lpwstr>
  </property>
  <property fmtid="{D5CDD505-2E9C-101B-9397-08002B2CF9AE}" pid="3" name="KSOProductBuildVer">
    <vt:lpwstr>1033-12.2.0.13359</vt:lpwstr>
  </property>
</Properties>
</file>