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89" r:id="rId2"/>
    <p:sldMasterId id="2147483722" r:id="rId3"/>
  </p:sldMasterIdLst>
  <p:notesMasterIdLst>
    <p:notesMasterId r:id="rId23"/>
  </p:notesMasterIdLst>
  <p:sldIdLst>
    <p:sldId id="256" r:id="rId4"/>
    <p:sldId id="257" r:id="rId5"/>
    <p:sldId id="258" r:id="rId6"/>
    <p:sldId id="272" r:id="rId7"/>
    <p:sldId id="273" r:id="rId8"/>
    <p:sldId id="260" r:id="rId9"/>
    <p:sldId id="263" r:id="rId10"/>
    <p:sldId id="274" r:id="rId11"/>
    <p:sldId id="275" r:id="rId12"/>
    <p:sldId id="276" r:id="rId13"/>
    <p:sldId id="281" r:id="rId14"/>
    <p:sldId id="277" r:id="rId15"/>
    <p:sldId id="278" r:id="rId16"/>
    <p:sldId id="265" r:id="rId17"/>
    <p:sldId id="279" r:id="rId18"/>
    <p:sldId id="269" r:id="rId19"/>
    <p:sldId id="280" r:id="rId20"/>
    <p:sldId id="270" r:id="rId21"/>
    <p:sldId id="271" r:id="rId22"/>
  </p:sldIdLst>
  <p:sldSz cx="9144000" cy="6191250"/>
  <p:notesSz cx="6858000" cy="9144000"/>
  <p:embeddedFontLst>
    <p:embeddedFont>
      <p:font typeface="Century Gothic" panose="020B0502020202020204" pitchFamily="34" charset="0"/>
      <p:regular r:id="rId24"/>
      <p:bold r:id="rId25"/>
      <p:italic r:id="rId26"/>
      <p:boldItalic r:id="rId27"/>
    </p:embeddedFont>
    <p:embeddedFont>
      <p:font typeface="Comic Sans MS" panose="030F0702030302020204" pitchFamily="66" charset="0"/>
      <p:regular r:id="rId28"/>
      <p:bold r:id="rId29"/>
      <p:italic r:id="rId30"/>
      <p:boldItalic r:id="rId31"/>
    </p:embeddedFont>
    <p:embeddedFont>
      <p:font typeface="Trebuchet MS" panose="020B0603020202020204" pitchFamily="34" charset="0"/>
      <p:regular r:id="rId32"/>
      <p:bold r:id="rId33"/>
      <p:italic r:id="rId34"/>
      <p:boldItalic r:id="rId35"/>
    </p:embeddedFont>
    <p:embeddedFont>
      <p:font typeface="Wingdings 3" panose="05040102010807070707" pitchFamily="18" charset="2"/>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8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8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8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8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8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8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8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8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86"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950" userDrawn="1">
          <p15:clr>
            <a:srgbClr val="A4A3A4"/>
          </p15:clr>
        </p15:guide>
        <p15:guide id="2" pos="2881" userDrawn="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gnmw/AIB0yUjpBaLI+OLhVAWjSp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B500"/>
    <a:srgbClr val="9A7500"/>
    <a:srgbClr val="B89F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1354" y="67"/>
      </p:cViewPr>
      <p:guideLst>
        <p:guide orient="horz" pos="1950"/>
        <p:guide pos="28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3.fntdata"/><Relationship Id="rId21" Type="http://schemas.openxmlformats.org/officeDocument/2006/relationships/slide" Target="slides/slide18.xml"/><Relationship Id="rId34" Type="http://schemas.openxmlformats.org/officeDocument/2006/relationships/font" Target="fonts/font11.fntdata"/><Relationship Id="rId42" Type="http://customschemas.google.com/relationships/presentationmetadata" Target="metadata"/><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1.fntdata"/><Relationship Id="rId32" Type="http://schemas.openxmlformats.org/officeDocument/2006/relationships/font" Target="fonts/font9.fntdata"/><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8.fntdata"/><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2.fntdata"/><Relationship Id="rId33" Type="http://schemas.openxmlformats.org/officeDocument/2006/relationships/font" Target="fonts/font10.fntdata"/><Relationship Id="rId4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896938" y="685800"/>
            <a:ext cx="50641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8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8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8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8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8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8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8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8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86"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1:notes"/>
          <p:cNvSpPr>
            <a:spLocks noGrp="1" noRot="1" noChangeAspect="1"/>
          </p:cNvSpPr>
          <p:nvPr>
            <p:ph type="sldImg" idx="2"/>
          </p:nvPr>
        </p:nvSpPr>
        <p:spPr>
          <a:xfrm>
            <a:off x="896938" y="685800"/>
            <a:ext cx="50641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7" name="Google Shape;337;p2:notes"/>
          <p:cNvSpPr>
            <a:spLocks noGrp="1" noRot="1" noChangeAspect="1"/>
          </p:cNvSpPr>
          <p:nvPr>
            <p:ph type="sldImg" idx="2"/>
          </p:nvPr>
        </p:nvSpPr>
        <p:spPr>
          <a:xfrm>
            <a:off x="896938" y="685800"/>
            <a:ext cx="50641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6" name="Google Shape;346;p3:notes"/>
          <p:cNvSpPr>
            <a:spLocks noGrp="1" noRot="1" noChangeAspect="1"/>
          </p:cNvSpPr>
          <p:nvPr>
            <p:ph type="sldImg" idx="2"/>
          </p:nvPr>
        </p:nvSpPr>
        <p:spPr>
          <a:xfrm>
            <a:off x="896938" y="685800"/>
            <a:ext cx="50641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9" name="Google Shape;359;p4:notes"/>
          <p:cNvSpPr>
            <a:spLocks noGrp="1" noRot="1" noChangeAspect="1"/>
          </p:cNvSpPr>
          <p:nvPr>
            <p:ph type="sldImg" idx="2"/>
          </p:nvPr>
        </p:nvSpPr>
        <p:spPr>
          <a:xfrm>
            <a:off x="896938" y="685800"/>
            <a:ext cx="50641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896938" y="685800"/>
            <a:ext cx="50641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7" name="Google Shape;397;p9:notes"/>
          <p:cNvSpPr>
            <a:spLocks noGrp="1" noRot="1" noChangeAspect="1"/>
          </p:cNvSpPr>
          <p:nvPr>
            <p:ph type="sldImg" idx="2"/>
          </p:nvPr>
        </p:nvSpPr>
        <p:spPr>
          <a:xfrm>
            <a:off x="896938" y="685800"/>
            <a:ext cx="50641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8" name="Google Shape;438;p13:notes"/>
          <p:cNvSpPr>
            <a:spLocks noGrp="1" noRot="1" noChangeAspect="1"/>
          </p:cNvSpPr>
          <p:nvPr>
            <p:ph type="sldImg" idx="2"/>
          </p:nvPr>
        </p:nvSpPr>
        <p:spPr>
          <a:xfrm>
            <a:off x="896938" y="685800"/>
            <a:ext cx="50641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4" name="Google Shape;444;p14:notes"/>
          <p:cNvSpPr>
            <a:spLocks noGrp="1" noRot="1" noChangeAspect="1"/>
          </p:cNvSpPr>
          <p:nvPr>
            <p:ph type="sldImg" idx="2"/>
          </p:nvPr>
        </p:nvSpPr>
        <p:spPr>
          <a:xfrm>
            <a:off x="896938" y="685800"/>
            <a:ext cx="50641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1" name="Google Shape;451;p15:notes"/>
          <p:cNvSpPr>
            <a:spLocks noGrp="1" noRot="1" noChangeAspect="1"/>
          </p:cNvSpPr>
          <p:nvPr>
            <p:ph type="sldImg" idx="2"/>
          </p:nvPr>
        </p:nvSpPr>
        <p:spPr>
          <a:xfrm>
            <a:off x="896938" y="685800"/>
            <a:ext cx="50641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5"/>
        <p:cNvGrpSpPr/>
        <p:nvPr/>
      </p:nvGrpSpPr>
      <p:grpSpPr>
        <a:xfrm>
          <a:off x="0" y="0"/>
          <a:ext cx="0" cy="0"/>
          <a:chOff x="0" y="0"/>
          <a:chExt cx="0" cy="0"/>
        </a:xfrm>
      </p:grpSpPr>
      <p:sp>
        <p:nvSpPr>
          <p:cNvPr id="186" name="Google Shape;186;p46"/>
          <p:cNvSpPr txBox="1">
            <a:spLocks noGrp="1"/>
          </p:cNvSpPr>
          <p:nvPr>
            <p:ph type="ctrTitle"/>
          </p:nvPr>
        </p:nvSpPr>
        <p:spPr>
          <a:xfrm>
            <a:off x="1143003" y="1013245"/>
            <a:ext cx="6858001" cy="215547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2427"/>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7" name="Google Shape;187;p46"/>
          <p:cNvSpPr txBox="1">
            <a:spLocks noGrp="1"/>
          </p:cNvSpPr>
          <p:nvPr>
            <p:ph type="subTitle" idx="1"/>
          </p:nvPr>
        </p:nvSpPr>
        <p:spPr>
          <a:xfrm>
            <a:off x="1143003" y="3251841"/>
            <a:ext cx="6858001" cy="1494785"/>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405"/>
              </a:spcBef>
              <a:spcAft>
                <a:spcPts val="0"/>
              </a:spcAft>
              <a:buClr>
                <a:schemeClr val="dk1"/>
              </a:buClr>
              <a:buSzPts val="2400"/>
              <a:buNone/>
              <a:defRPr sz="971"/>
            </a:lvl1pPr>
            <a:lvl2pPr lvl="1" algn="ctr">
              <a:lnSpc>
                <a:spcPct val="90000"/>
              </a:lnSpc>
              <a:spcBef>
                <a:spcPts val="202"/>
              </a:spcBef>
              <a:spcAft>
                <a:spcPts val="0"/>
              </a:spcAft>
              <a:buClr>
                <a:schemeClr val="dk1"/>
              </a:buClr>
              <a:buSzPts val="2000"/>
              <a:buNone/>
              <a:defRPr sz="809"/>
            </a:lvl2pPr>
            <a:lvl3pPr lvl="2" algn="ctr">
              <a:lnSpc>
                <a:spcPct val="90000"/>
              </a:lnSpc>
              <a:spcBef>
                <a:spcPts val="202"/>
              </a:spcBef>
              <a:spcAft>
                <a:spcPts val="0"/>
              </a:spcAft>
              <a:buClr>
                <a:schemeClr val="dk1"/>
              </a:buClr>
              <a:buSzPts val="1800"/>
              <a:buNone/>
              <a:defRPr sz="729"/>
            </a:lvl3pPr>
            <a:lvl4pPr lvl="3" algn="ctr">
              <a:lnSpc>
                <a:spcPct val="90000"/>
              </a:lnSpc>
              <a:spcBef>
                <a:spcPts val="202"/>
              </a:spcBef>
              <a:spcAft>
                <a:spcPts val="0"/>
              </a:spcAft>
              <a:buClr>
                <a:schemeClr val="dk1"/>
              </a:buClr>
              <a:buSzPts val="1600"/>
              <a:buNone/>
              <a:defRPr sz="648"/>
            </a:lvl4pPr>
            <a:lvl5pPr lvl="4" algn="ctr">
              <a:lnSpc>
                <a:spcPct val="90000"/>
              </a:lnSpc>
              <a:spcBef>
                <a:spcPts val="202"/>
              </a:spcBef>
              <a:spcAft>
                <a:spcPts val="0"/>
              </a:spcAft>
              <a:buClr>
                <a:schemeClr val="dk1"/>
              </a:buClr>
              <a:buSzPts val="1600"/>
              <a:buNone/>
              <a:defRPr sz="648"/>
            </a:lvl5pPr>
            <a:lvl6pPr lvl="5" algn="ctr">
              <a:lnSpc>
                <a:spcPct val="90000"/>
              </a:lnSpc>
              <a:spcBef>
                <a:spcPts val="202"/>
              </a:spcBef>
              <a:spcAft>
                <a:spcPts val="0"/>
              </a:spcAft>
              <a:buClr>
                <a:schemeClr val="dk1"/>
              </a:buClr>
              <a:buSzPts val="1600"/>
              <a:buNone/>
              <a:defRPr sz="648"/>
            </a:lvl6pPr>
            <a:lvl7pPr lvl="6" algn="ctr">
              <a:lnSpc>
                <a:spcPct val="90000"/>
              </a:lnSpc>
              <a:spcBef>
                <a:spcPts val="202"/>
              </a:spcBef>
              <a:spcAft>
                <a:spcPts val="0"/>
              </a:spcAft>
              <a:buClr>
                <a:schemeClr val="dk1"/>
              </a:buClr>
              <a:buSzPts val="1600"/>
              <a:buNone/>
              <a:defRPr sz="648"/>
            </a:lvl7pPr>
            <a:lvl8pPr lvl="7" algn="ctr">
              <a:lnSpc>
                <a:spcPct val="90000"/>
              </a:lnSpc>
              <a:spcBef>
                <a:spcPts val="202"/>
              </a:spcBef>
              <a:spcAft>
                <a:spcPts val="0"/>
              </a:spcAft>
              <a:buClr>
                <a:schemeClr val="dk1"/>
              </a:buClr>
              <a:buSzPts val="1600"/>
              <a:buNone/>
              <a:defRPr sz="648"/>
            </a:lvl8pPr>
            <a:lvl9pPr lvl="8" algn="ctr">
              <a:lnSpc>
                <a:spcPct val="90000"/>
              </a:lnSpc>
              <a:spcBef>
                <a:spcPts val="202"/>
              </a:spcBef>
              <a:spcAft>
                <a:spcPts val="0"/>
              </a:spcAft>
              <a:buClr>
                <a:schemeClr val="dk1"/>
              </a:buClr>
              <a:buSzPts val="1600"/>
              <a:buNone/>
              <a:defRPr sz="648"/>
            </a:lvl9pPr>
          </a:lstStyle>
          <a:p>
            <a:endParaRPr/>
          </a:p>
        </p:txBody>
      </p:sp>
      <p:sp>
        <p:nvSpPr>
          <p:cNvPr id="188" name="Google Shape;188;p46"/>
          <p:cNvSpPr txBox="1">
            <a:spLocks noGrp="1"/>
          </p:cNvSpPr>
          <p:nvPr>
            <p:ph type="dt" idx="10"/>
          </p:nvPr>
        </p:nvSpPr>
        <p:spPr>
          <a:xfrm>
            <a:off x="628651" y="5738381"/>
            <a:ext cx="2057400" cy="32962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46"/>
          <p:cNvSpPr txBox="1">
            <a:spLocks noGrp="1"/>
          </p:cNvSpPr>
          <p:nvPr>
            <p:ph type="ftr" idx="11"/>
          </p:nvPr>
        </p:nvSpPr>
        <p:spPr>
          <a:xfrm>
            <a:off x="3028953" y="5738381"/>
            <a:ext cx="3086100" cy="32962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0" name="Google Shape;190;p46"/>
          <p:cNvSpPr txBox="1">
            <a:spLocks noGrp="1"/>
          </p:cNvSpPr>
          <p:nvPr>
            <p:ph type="sldNum" idx="12"/>
          </p:nvPr>
        </p:nvSpPr>
        <p:spPr>
          <a:xfrm>
            <a:off x="6457951" y="5738381"/>
            <a:ext cx="2057400" cy="32962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2"/>
        <p:cNvGrpSpPr/>
        <p:nvPr/>
      </p:nvGrpSpPr>
      <p:grpSpPr>
        <a:xfrm>
          <a:off x="0" y="0"/>
          <a:ext cx="0" cy="0"/>
          <a:chOff x="0" y="0"/>
          <a:chExt cx="0" cy="0"/>
        </a:xfrm>
      </p:grpSpPr>
      <p:sp>
        <p:nvSpPr>
          <p:cNvPr id="243" name="Google Shape;243;p55"/>
          <p:cNvSpPr txBox="1">
            <a:spLocks noGrp="1"/>
          </p:cNvSpPr>
          <p:nvPr>
            <p:ph type="title"/>
          </p:nvPr>
        </p:nvSpPr>
        <p:spPr>
          <a:xfrm>
            <a:off x="628652" y="329630"/>
            <a:ext cx="7886700" cy="119668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4" name="Google Shape;244;p55"/>
          <p:cNvSpPr txBox="1">
            <a:spLocks noGrp="1"/>
          </p:cNvSpPr>
          <p:nvPr>
            <p:ph type="body" idx="1"/>
          </p:nvPr>
        </p:nvSpPr>
        <p:spPr>
          <a:xfrm rot="5400000">
            <a:off x="2607858" y="-331070"/>
            <a:ext cx="3928291" cy="7886700"/>
          </a:xfrm>
          <a:prstGeom prst="rect">
            <a:avLst/>
          </a:prstGeom>
          <a:noFill/>
          <a:ln>
            <a:noFill/>
          </a:ln>
        </p:spPr>
        <p:txBody>
          <a:bodyPr spcFirstLastPara="1" wrap="square" lIns="91425" tIns="45700" rIns="91425" bIns="45700" anchor="t" anchorCtr="0">
            <a:normAutofit/>
          </a:bodyPr>
          <a:lstStyle>
            <a:lvl1pPr marL="184972" lvl="0" indent="-138729" algn="l">
              <a:lnSpc>
                <a:spcPct val="90000"/>
              </a:lnSpc>
              <a:spcBef>
                <a:spcPts val="405"/>
              </a:spcBef>
              <a:spcAft>
                <a:spcPts val="0"/>
              </a:spcAft>
              <a:buClr>
                <a:schemeClr val="dk1"/>
              </a:buClr>
              <a:buSzPts val="1800"/>
              <a:buChar char="•"/>
              <a:defRPr/>
            </a:lvl1pPr>
            <a:lvl2pPr marL="369945" lvl="1" indent="-138729" algn="l">
              <a:lnSpc>
                <a:spcPct val="90000"/>
              </a:lnSpc>
              <a:spcBef>
                <a:spcPts val="202"/>
              </a:spcBef>
              <a:spcAft>
                <a:spcPts val="0"/>
              </a:spcAft>
              <a:buClr>
                <a:schemeClr val="dk1"/>
              </a:buClr>
              <a:buSzPts val="1800"/>
              <a:buChar char="•"/>
              <a:defRPr/>
            </a:lvl2pPr>
            <a:lvl3pPr marL="554916" lvl="2" indent="-138729" algn="l">
              <a:lnSpc>
                <a:spcPct val="90000"/>
              </a:lnSpc>
              <a:spcBef>
                <a:spcPts val="202"/>
              </a:spcBef>
              <a:spcAft>
                <a:spcPts val="0"/>
              </a:spcAft>
              <a:buClr>
                <a:schemeClr val="dk1"/>
              </a:buClr>
              <a:buSzPts val="1800"/>
              <a:buChar char="•"/>
              <a:defRPr/>
            </a:lvl3pPr>
            <a:lvl4pPr marL="739890" lvl="3" indent="-138729" algn="l">
              <a:lnSpc>
                <a:spcPct val="90000"/>
              </a:lnSpc>
              <a:spcBef>
                <a:spcPts val="202"/>
              </a:spcBef>
              <a:spcAft>
                <a:spcPts val="0"/>
              </a:spcAft>
              <a:buClr>
                <a:schemeClr val="dk1"/>
              </a:buClr>
              <a:buSzPts val="1800"/>
              <a:buChar char="•"/>
              <a:defRPr/>
            </a:lvl4pPr>
            <a:lvl5pPr marL="924861" lvl="4" indent="-138729" algn="l">
              <a:lnSpc>
                <a:spcPct val="90000"/>
              </a:lnSpc>
              <a:spcBef>
                <a:spcPts val="202"/>
              </a:spcBef>
              <a:spcAft>
                <a:spcPts val="0"/>
              </a:spcAft>
              <a:buClr>
                <a:schemeClr val="dk1"/>
              </a:buClr>
              <a:buSzPts val="1800"/>
              <a:buChar char="•"/>
              <a:defRPr/>
            </a:lvl5pPr>
            <a:lvl6pPr marL="1109834" lvl="5" indent="-138729" algn="l">
              <a:lnSpc>
                <a:spcPct val="90000"/>
              </a:lnSpc>
              <a:spcBef>
                <a:spcPts val="202"/>
              </a:spcBef>
              <a:spcAft>
                <a:spcPts val="0"/>
              </a:spcAft>
              <a:buClr>
                <a:schemeClr val="dk1"/>
              </a:buClr>
              <a:buSzPts val="1800"/>
              <a:buChar char="•"/>
              <a:defRPr/>
            </a:lvl6pPr>
            <a:lvl7pPr marL="1294806" lvl="6" indent="-138729" algn="l">
              <a:lnSpc>
                <a:spcPct val="90000"/>
              </a:lnSpc>
              <a:spcBef>
                <a:spcPts val="202"/>
              </a:spcBef>
              <a:spcAft>
                <a:spcPts val="0"/>
              </a:spcAft>
              <a:buClr>
                <a:schemeClr val="dk1"/>
              </a:buClr>
              <a:buSzPts val="1800"/>
              <a:buChar char="•"/>
              <a:defRPr/>
            </a:lvl7pPr>
            <a:lvl8pPr marL="1479778" lvl="7" indent="-138729" algn="l">
              <a:lnSpc>
                <a:spcPct val="90000"/>
              </a:lnSpc>
              <a:spcBef>
                <a:spcPts val="202"/>
              </a:spcBef>
              <a:spcAft>
                <a:spcPts val="0"/>
              </a:spcAft>
              <a:buClr>
                <a:schemeClr val="dk1"/>
              </a:buClr>
              <a:buSzPts val="1800"/>
              <a:buChar char="•"/>
              <a:defRPr/>
            </a:lvl8pPr>
            <a:lvl9pPr marL="1664749" lvl="8" indent="-138729" algn="l">
              <a:lnSpc>
                <a:spcPct val="90000"/>
              </a:lnSpc>
              <a:spcBef>
                <a:spcPts val="202"/>
              </a:spcBef>
              <a:spcAft>
                <a:spcPts val="0"/>
              </a:spcAft>
              <a:buClr>
                <a:schemeClr val="dk1"/>
              </a:buClr>
              <a:buSzPts val="1800"/>
              <a:buChar char="•"/>
              <a:defRPr/>
            </a:lvl9pPr>
          </a:lstStyle>
          <a:p>
            <a:endParaRPr/>
          </a:p>
        </p:txBody>
      </p:sp>
      <p:sp>
        <p:nvSpPr>
          <p:cNvPr id="245" name="Google Shape;245;p55"/>
          <p:cNvSpPr txBox="1">
            <a:spLocks noGrp="1"/>
          </p:cNvSpPr>
          <p:nvPr>
            <p:ph type="dt" idx="10"/>
          </p:nvPr>
        </p:nvSpPr>
        <p:spPr>
          <a:xfrm>
            <a:off x="628651" y="5738381"/>
            <a:ext cx="2057400" cy="32962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6" name="Google Shape;246;p55"/>
          <p:cNvSpPr txBox="1">
            <a:spLocks noGrp="1"/>
          </p:cNvSpPr>
          <p:nvPr>
            <p:ph type="ftr" idx="11"/>
          </p:nvPr>
        </p:nvSpPr>
        <p:spPr>
          <a:xfrm>
            <a:off x="3028953" y="5738381"/>
            <a:ext cx="3086100" cy="32962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7" name="Google Shape;247;p55"/>
          <p:cNvSpPr txBox="1">
            <a:spLocks noGrp="1"/>
          </p:cNvSpPr>
          <p:nvPr>
            <p:ph type="sldNum" idx="12"/>
          </p:nvPr>
        </p:nvSpPr>
        <p:spPr>
          <a:xfrm>
            <a:off x="6457951" y="5738381"/>
            <a:ext cx="2057400" cy="32962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8"/>
        <p:cNvGrpSpPr/>
        <p:nvPr/>
      </p:nvGrpSpPr>
      <p:grpSpPr>
        <a:xfrm>
          <a:off x="0" y="0"/>
          <a:ext cx="0" cy="0"/>
          <a:chOff x="0" y="0"/>
          <a:chExt cx="0" cy="0"/>
        </a:xfrm>
      </p:grpSpPr>
      <p:sp>
        <p:nvSpPr>
          <p:cNvPr id="249" name="Google Shape;249;p56"/>
          <p:cNvSpPr txBox="1">
            <a:spLocks noGrp="1"/>
          </p:cNvSpPr>
          <p:nvPr>
            <p:ph type="title"/>
          </p:nvPr>
        </p:nvSpPr>
        <p:spPr>
          <a:xfrm rot="5400000">
            <a:off x="4906113" y="1967190"/>
            <a:ext cx="5246799" cy="197167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0" name="Google Shape;250;p56"/>
          <p:cNvSpPr txBox="1">
            <a:spLocks noGrp="1"/>
          </p:cNvSpPr>
          <p:nvPr>
            <p:ph type="body" idx="1"/>
          </p:nvPr>
        </p:nvSpPr>
        <p:spPr>
          <a:xfrm rot="5400000">
            <a:off x="886565" y="71717"/>
            <a:ext cx="5246799" cy="5762624"/>
          </a:xfrm>
          <a:prstGeom prst="rect">
            <a:avLst/>
          </a:prstGeom>
          <a:noFill/>
          <a:ln>
            <a:noFill/>
          </a:ln>
        </p:spPr>
        <p:txBody>
          <a:bodyPr spcFirstLastPara="1" wrap="square" lIns="91425" tIns="45700" rIns="91425" bIns="45700" anchor="t" anchorCtr="0">
            <a:normAutofit/>
          </a:bodyPr>
          <a:lstStyle>
            <a:lvl1pPr marL="184972" lvl="0" indent="-138729" algn="l">
              <a:lnSpc>
                <a:spcPct val="90000"/>
              </a:lnSpc>
              <a:spcBef>
                <a:spcPts val="405"/>
              </a:spcBef>
              <a:spcAft>
                <a:spcPts val="0"/>
              </a:spcAft>
              <a:buClr>
                <a:schemeClr val="dk1"/>
              </a:buClr>
              <a:buSzPts val="1800"/>
              <a:buChar char="•"/>
              <a:defRPr/>
            </a:lvl1pPr>
            <a:lvl2pPr marL="369945" lvl="1" indent="-138729" algn="l">
              <a:lnSpc>
                <a:spcPct val="90000"/>
              </a:lnSpc>
              <a:spcBef>
                <a:spcPts val="202"/>
              </a:spcBef>
              <a:spcAft>
                <a:spcPts val="0"/>
              </a:spcAft>
              <a:buClr>
                <a:schemeClr val="dk1"/>
              </a:buClr>
              <a:buSzPts val="1800"/>
              <a:buChar char="•"/>
              <a:defRPr/>
            </a:lvl2pPr>
            <a:lvl3pPr marL="554916" lvl="2" indent="-138729" algn="l">
              <a:lnSpc>
                <a:spcPct val="90000"/>
              </a:lnSpc>
              <a:spcBef>
                <a:spcPts val="202"/>
              </a:spcBef>
              <a:spcAft>
                <a:spcPts val="0"/>
              </a:spcAft>
              <a:buClr>
                <a:schemeClr val="dk1"/>
              </a:buClr>
              <a:buSzPts val="1800"/>
              <a:buChar char="•"/>
              <a:defRPr/>
            </a:lvl3pPr>
            <a:lvl4pPr marL="739890" lvl="3" indent="-138729" algn="l">
              <a:lnSpc>
                <a:spcPct val="90000"/>
              </a:lnSpc>
              <a:spcBef>
                <a:spcPts val="202"/>
              </a:spcBef>
              <a:spcAft>
                <a:spcPts val="0"/>
              </a:spcAft>
              <a:buClr>
                <a:schemeClr val="dk1"/>
              </a:buClr>
              <a:buSzPts val="1800"/>
              <a:buChar char="•"/>
              <a:defRPr/>
            </a:lvl4pPr>
            <a:lvl5pPr marL="924861" lvl="4" indent="-138729" algn="l">
              <a:lnSpc>
                <a:spcPct val="90000"/>
              </a:lnSpc>
              <a:spcBef>
                <a:spcPts val="202"/>
              </a:spcBef>
              <a:spcAft>
                <a:spcPts val="0"/>
              </a:spcAft>
              <a:buClr>
                <a:schemeClr val="dk1"/>
              </a:buClr>
              <a:buSzPts val="1800"/>
              <a:buChar char="•"/>
              <a:defRPr/>
            </a:lvl5pPr>
            <a:lvl6pPr marL="1109834" lvl="5" indent="-138729" algn="l">
              <a:lnSpc>
                <a:spcPct val="90000"/>
              </a:lnSpc>
              <a:spcBef>
                <a:spcPts val="202"/>
              </a:spcBef>
              <a:spcAft>
                <a:spcPts val="0"/>
              </a:spcAft>
              <a:buClr>
                <a:schemeClr val="dk1"/>
              </a:buClr>
              <a:buSzPts val="1800"/>
              <a:buChar char="•"/>
              <a:defRPr/>
            </a:lvl6pPr>
            <a:lvl7pPr marL="1294806" lvl="6" indent="-138729" algn="l">
              <a:lnSpc>
                <a:spcPct val="90000"/>
              </a:lnSpc>
              <a:spcBef>
                <a:spcPts val="202"/>
              </a:spcBef>
              <a:spcAft>
                <a:spcPts val="0"/>
              </a:spcAft>
              <a:buClr>
                <a:schemeClr val="dk1"/>
              </a:buClr>
              <a:buSzPts val="1800"/>
              <a:buChar char="•"/>
              <a:defRPr/>
            </a:lvl7pPr>
            <a:lvl8pPr marL="1479778" lvl="7" indent="-138729" algn="l">
              <a:lnSpc>
                <a:spcPct val="90000"/>
              </a:lnSpc>
              <a:spcBef>
                <a:spcPts val="202"/>
              </a:spcBef>
              <a:spcAft>
                <a:spcPts val="0"/>
              </a:spcAft>
              <a:buClr>
                <a:schemeClr val="dk1"/>
              </a:buClr>
              <a:buSzPts val="1800"/>
              <a:buChar char="•"/>
              <a:defRPr/>
            </a:lvl8pPr>
            <a:lvl9pPr marL="1664749" lvl="8" indent="-138729" algn="l">
              <a:lnSpc>
                <a:spcPct val="90000"/>
              </a:lnSpc>
              <a:spcBef>
                <a:spcPts val="202"/>
              </a:spcBef>
              <a:spcAft>
                <a:spcPts val="0"/>
              </a:spcAft>
              <a:buClr>
                <a:schemeClr val="dk1"/>
              </a:buClr>
              <a:buSzPts val="1800"/>
              <a:buChar char="•"/>
              <a:defRPr/>
            </a:lvl9pPr>
          </a:lstStyle>
          <a:p>
            <a:endParaRPr/>
          </a:p>
        </p:txBody>
      </p:sp>
      <p:sp>
        <p:nvSpPr>
          <p:cNvPr id="251" name="Google Shape;251;p56"/>
          <p:cNvSpPr txBox="1">
            <a:spLocks noGrp="1"/>
          </p:cNvSpPr>
          <p:nvPr>
            <p:ph type="dt" idx="10"/>
          </p:nvPr>
        </p:nvSpPr>
        <p:spPr>
          <a:xfrm>
            <a:off x="628651" y="5738381"/>
            <a:ext cx="2057400" cy="32962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2" name="Google Shape;252;p56"/>
          <p:cNvSpPr txBox="1">
            <a:spLocks noGrp="1"/>
          </p:cNvSpPr>
          <p:nvPr>
            <p:ph type="ftr" idx="11"/>
          </p:nvPr>
        </p:nvSpPr>
        <p:spPr>
          <a:xfrm>
            <a:off x="3028953" y="5738381"/>
            <a:ext cx="3086100" cy="32962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3" name="Google Shape;253;p56"/>
          <p:cNvSpPr txBox="1">
            <a:spLocks noGrp="1"/>
          </p:cNvSpPr>
          <p:nvPr>
            <p:ph type="sldNum" idx="12"/>
          </p:nvPr>
        </p:nvSpPr>
        <p:spPr>
          <a:xfrm>
            <a:off x="6457951" y="5738381"/>
            <a:ext cx="2057400" cy="32962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2"/>
        <p:cNvGrpSpPr/>
        <p:nvPr/>
      </p:nvGrpSpPr>
      <p:grpSpPr>
        <a:xfrm>
          <a:off x="0" y="0"/>
          <a:ext cx="0" cy="0"/>
          <a:chOff x="0" y="0"/>
          <a:chExt cx="0" cy="0"/>
        </a:xfrm>
      </p:grpSpPr>
      <p:sp>
        <p:nvSpPr>
          <p:cNvPr id="263" name="Google Shape;263;p58"/>
          <p:cNvSpPr txBox="1">
            <a:spLocks noGrp="1"/>
          </p:cNvSpPr>
          <p:nvPr>
            <p:ph type="ctrTitle"/>
          </p:nvPr>
        </p:nvSpPr>
        <p:spPr>
          <a:xfrm>
            <a:off x="892179" y="2641917"/>
            <a:ext cx="6581776" cy="184281"/>
          </a:xfrm>
          <a:prstGeom prst="rect">
            <a:avLst/>
          </a:prstGeom>
          <a:noFill/>
          <a:ln>
            <a:noFill/>
          </a:ln>
        </p:spPr>
        <p:txBody>
          <a:bodyPr spcFirstLastPara="1" wrap="square" lIns="0" tIns="0" rIns="0" bIns="0" anchor="b" anchorCtr="0">
            <a:spAutoFit/>
          </a:bodyPr>
          <a:lstStyle>
            <a:lvl1pPr lvl="0" algn="l">
              <a:lnSpc>
                <a:spcPct val="122571"/>
              </a:lnSpc>
              <a:spcBef>
                <a:spcPts val="567"/>
              </a:spcBef>
              <a:spcAft>
                <a:spcPts val="0"/>
              </a:spcAft>
              <a:buClr>
                <a:schemeClr val="dk2"/>
              </a:buClr>
              <a:buSzPts val="1190"/>
              <a:buFont typeface="Noto Sans Symbols"/>
              <a:buNone/>
              <a:defRPr sz="567"/>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4" name="Google Shape;264;p58"/>
          <p:cNvSpPr txBox="1">
            <a:spLocks noGrp="1"/>
          </p:cNvSpPr>
          <p:nvPr>
            <p:ph type="subTitle" idx="1"/>
          </p:nvPr>
        </p:nvSpPr>
        <p:spPr>
          <a:xfrm>
            <a:off x="892182" y="3071263"/>
            <a:ext cx="6583363" cy="396986"/>
          </a:xfrm>
          <a:prstGeom prst="rect">
            <a:avLst/>
          </a:prstGeom>
          <a:noFill/>
          <a:ln>
            <a:noFill/>
          </a:ln>
        </p:spPr>
        <p:txBody>
          <a:bodyPr spcFirstLastPara="1" wrap="square" lIns="0" tIns="0" rIns="0" bIns="0" anchor="t" anchorCtr="0">
            <a:noAutofit/>
          </a:bodyPr>
          <a:lstStyle>
            <a:lvl1pPr lvl="0" algn="l">
              <a:lnSpc>
                <a:spcPct val="113454"/>
              </a:lnSpc>
              <a:spcBef>
                <a:spcPts val="67"/>
              </a:spcBef>
              <a:spcAft>
                <a:spcPts val="0"/>
              </a:spcAft>
              <a:buSzPts val="1400"/>
              <a:buNone/>
              <a:defRPr sz="444" b="1"/>
            </a:lvl1pPr>
            <a:lvl2pPr lvl="1" algn="l">
              <a:lnSpc>
                <a:spcPct val="106000"/>
              </a:lnSpc>
              <a:spcBef>
                <a:spcPts val="582"/>
              </a:spcBef>
              <a:spcAft>
                <a:spcPts val="0"/>
              </a:spcAft>
              <a:buSzPts val="1800"/>
              <a:buChar char="◼"/>
              <a:defRPr/>
            </a:lvl2pPr>
            <a:lvl3pPr lvl="2" algn="l">
              <a:lnSpc>
                <a:spcPct val="106000"/>
              </a:lnSpc>
              <a:spcBef>
                <a:spcPts val="292"/>
              </a:spcBef>
              <a:spcAft>
                <a:spcPts val="0"/>
              </a:spcAft>
              <a:buSzPts val="1800"/>
              <a:buChar char="–"/>
              <a:defRPr/>
            </a:lvl3pPr>
            <a:lvl4pPr lvl="3" algn="l">
              <a:lnSpc>
                <a:spcPct val="106000"/>
              </a:lnSpc>
              <a:spcBef>
                <a:spcPts val="146"/>
              </a:spcBef>
              <a:spcAft>
                <a:spcPts val="0"/>
              </a:spcAft>
              <a:buSzPts val="1800"/>
              <a:buChar char="•"/>
              <a:defRPr/>
            </a:lvl4pPr>
            <a:lvl5pPr lvl="4" algn="l">
              <a:lnSpc>
                <a:spcPct val="100000"/>
              </a:lnSpc>
              <a:spcBef>
                <a:spcPts val="146"/>
              </a:spcBef>
              <a:spcAft>
                <a:spcPts val="0"/>
              </a:spcAft>
              <a:buSzPts val="1800"/>
              <a:buChar char="–"/>
              <a:defRPr/>
            </a:lvl5pPr>
            <a:lvl6pPr lvl="5" algn="l">
              <a:lnSpc>
                <a:spcPct val="100000"/>
              </a:lnSpc>
              <a:spcBef>
                <a:spcPts val="146"/>
              </a:spcBef>
              <a:spcAft>
                <a:spcPts val="0"/>
              </a:spcAft>
              <a:buSzPts val="1800"/>
              <a:buChar char="–"/>
              <a:defRPr/>
            </a:lvl6pPr>
            <a:lvl7pPr lvl="6" algn="l">
              <a:lnSpc>
                <a:spcPct val="100000"/>
              </a:lnSpc>
              <a:spcBef>
                <a:spcPts val="146"/>
              </a:spcBef>
              <a:spcAft>
                <a:spcPts val="0"/>
              </a:spcAft>
              <a:buSzPts val="1800"/>
              <a:buChar char="–"/>
              <a:defRPr/>
            </a:lvl7pPr>
            <a:lvl8pPr lvl="7" algn="l">
              <a:lnSpc>
                <a:spcPct val="100000"/>
              </a:lnSpc>
              <a:spcBef>
                <a:spcPts val="146"/>
              </a:spcBef>
              <a:spcAft>
                <a:spcPts val="0"/>
              </a:spcAft>
              <a:buSzPts val="1800"/>
              <a:buChar char="–"/>
              <a:defRPr/>
            </a:lvl8pPr>
            <a:lvl9pPr lvl="8" algn="l">
              <a:lnSpc>
                <a:spcPct val="100000"/>
              </a:lnSpc>
              <a:spcBef>
                <a:spcPts val="146"/>
              </a:spcBef>
              <a:spcAft>
                <a:spcPts val="0"/>
              </a:spcAft>
              <a:buSzPts val="1800"/>
              <a:buChar char="–"/>
              <a:defRPr/>
            </a:lvl9pPr>
          </a:lstStyle>
          <a:p>
            <a:endParaRPr/>
          </a:p>
        </p:txBody>
      </p:sp>
      <p:pic>
        <p:nvPicPr>
          <p:cNvPr id="265" name="Google Shape;265;p58"/>
          <p:cNvPicPr preferRelativeResize="0"/>
          <p:nvPr/>
        </p:nvPicPr>
        <p:blipFill rotWithShape="1">
          <a:blip r:embed="rId2">
            <a:alphaModFix/>
          </a:blip>
          <a:srcRect/>
          <a:stretch/>
        </p:blipFill>
        <p:spPr>
          <a:xfrm>
            <a:off x="7159753" y="14280"/>
            <a:ext cx="1975105" cy="385440"/>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6" name="Google Shape;266;p58"/>
          <p:cNvSpPr txBox="1"/>
          <p:nvPr/>
        </p:nvSpPr>
        <p:spPr>
          <a:xfrm>
            <a:off x="5344853" y="5949912"/>
            <a:ext cx="4714752" cy="93382"/>
          </a:xfrm>
          <a:prstGeom prst="rect">
            <a:avLst/>
          </a:prstGeom>
          <a:noFill/>
          <a:ln>
            <a:noFill/>
          </a:ln>
        </p:spPr>
        <p:txBody>
          <a:bodyPr spcFirstLastPara="1" wrap="square" lIns="36990" tIns="18490" rIns="36990" bIns="1849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364" b="0" i="0" u="none" strike="noStrike" cap="none">
                <a:solidFill>
                  <a:schemeClr val="dk1"/>
                </a:solidFill>
                <a:latin typeface="Arial"/>
                <a:ea typeface="Arial"/>
                <a:cs typeface="Arial"/>
                <a:sym typeface="Arial"/>
              </a:rPr>
              <a:t>Copyrights © 2017 Innodatatics Inc. All Rights Reserved</a:t>
            </a:r>
            <a:endParaRPr sz="364"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67"/>
        <p:cNvGrpSpPr/>
        <p:nvPr/>
      </p:nvGrpSpPr>
      <p:grpSpPr>
        <a:xfrm>
          <a:off x="0" y="0"/>
          <a:ext cx="0" cy="0"/>
          <a:chOff x="0" y="0"/>
          <a:chExt cx="0" cy="0"/>
        </a:xfrm>
      </p:grpSpPr>
      <p:sp>
        <p:nvSpPr>
          <p:cNvPr id="268" name="Google Shape;268;p59"/>
          <p:cNvSpPr txBox="1">
            <a:spLocks noGrp="1"/>
          </p:cNvSpPr>
          <p:nvPr>
            <p:ph type="title"/>
          </p:nvPr>
        </p:nvSpPr>
        <p:spPr>
          <a:xfrm>
            <a:off x="401644" y="502202"/>
            <a:ext cx="8345488" cy="19575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9" name="Google Shape;269;p59"/>
          <p:cNvSpPr txBox="1">
            <a:spLocks noGrp="1"/>
          </p:cNvSpPr>
          <p:nvPr>
            <p:ph type="body" idx="1"/>
          </p:nvPr>
        </p:nvSpPr>
        <p:spPr>
          <a:xfrm>
            <a:off x="396877" y="1041909"/>
            <a:ext cx="4008440" cy="4636272"/>
          </a:xfrm>
          <a:prstGeom prst="rect">
            <a:avLst/>
          </a:prstGeom>
          <a:noFill/>
          <a:ln>
            <a:noFill/>
          </a:ln>
        </p:spPr>
        <p:txBody>
          <a:bodyPr spcFirstLastPara="1" wrap="square" lIns="0" tIns="0" rIns="0" bIns="0" anchor="t" anchorCtr="0">
            <a:noAutofit/>
          </a:bodyPr>
          <a:lstStyle>
            <a:lvl1pPr marL="184972" lvl="0" indent="-92487" algn="l">
              <a:lnSpc>
                <a:spcPct val="106000"/>
              </a:lnSpc>
              <a:spcBef>
                <a:spcPts val="582"/>
              </a:spcBef>
              <a:spcAft>
                <a:spcPts val="0"/>
              </a:spcAft>
              <a:buSzPts val="1400"/>
              <a:buNone/>
              <a:defRPr/>
            </a:lvl1pPr>
            <a:lvl2pPr marL="369945" lvl="1" indent="-138729" algn="l">
              <a:lnSpc>
                <a:spcPct val="106000"/>
              </a:lnSpc>
              <a:spcBef>
                <a:spcPts val="582"/>
              </a:spcBef>
              <a:spcAft>
                <a:spcPts val="0"/>
              </a:spcAft>
              <a:buSzPts val="1800"/>
              <a:buChar char="◼"/>
              <a:defRPr/>
            </a:lvl2pPr>
            <a:lvl3pPr marL="554916" lvl="2" indent="-138729" algn="l">
              <a:lnSpc>
                <a:spcPct val="106000"/>
              </a:lnSpc>
              <a:spcBef>
                <a:spcPts val="292"/>
              </a:spcBef>
              <a:spcAft>
                <a:spcPts val="0"/>
              </a:spcAft>
              <a:buSzPts val="1800"/>
              <a:buChar char="–"/>
              <a:defRPr/>
            </a:lvl3pPr>
            <a:lvl4pPr marL="739890" lvl="3" indent="-138729" algn="l">
              <a:lnSpc>
                <a:spcPct val="106000"/>
              </a:lnSpc>
              <a:spcBef>
                <a:spcPts val="146"/>
              </a:spcBef>
              <a:spcAft>
                <a:spcPts val="0"/>
              </a:spcAft>
              <a:buSzPts val="1800"/>
              <a:buChar char="•"/>
              <a:defRPr/>
            </a:lvl4pPr>
            <a:lvl5pPr marL="924861" lvl="4" indent="-138729" algn="l">
              <a:lnSpc>
                <a:spcPct val="100000"/>
              </a:lnSpc>
              <a:spcBef>
                <a:spcPts val="146"/>
              </a:spcBef>
              <a:spcAft>
                <a:spcPts val="0"/>
              </a:spcAft>
              <a:buSzPts val="1800"/>
              <a:buChar char="–"/>
              <a:defRPr/>
            </a:lvl5pPr>
            <a:lvl6pPr marL="1109834" lvl="5" indent="-138729" algn="l">
              <a:lnSpc>
                <a:spcPct val="100000"/>
              </a:lnSpc>
              <a:spcBef>
                <a:spcPts val="146"/>
              </a:spcBef>
              <a:spcAft>
                <a:spcPts val="0"/>
              </a:spcAft>
              <a:buSzPts val="1800"/>
              <a:buChar char="–"/>
              <a:defRPr/>
            </a:lvl6pPr>
            <a:lvl7pPr marL="1294806" lvl="6" indent="-138729" algn="l">
              <a:lnSpc>
                <a:spcPct val="100000"/>
              </a:lnSpc>
              <a:spcBef>
                <a:spcPts val="146"/>
              </a:spcBef>
              <a:spcAft>
                <a:spcPts val="0"/>
              </a:spcAft>
              <a:buSzPts val="1800"/>
              <a:buChar char="–"/>
              <a:defRPr/>
            </a:lvl7pPr>
            <a:lvl8pPr marL="1479778" lvl="7" indent="-138729" algn="l">
              <a:lnSpc>
                <a:spcPct val="100000"/>
              </a:lnSpc>
              <a:spcBef>
                <a:spcPts val="146"/>
              </a:spcBef>
              <a:spcAft>
                <a:spcPts val="0"/>
              </a:spcAft>
              <a:buSzPts val="1800"/>
              <a:buChar char="–"/>
              <a:defRPr/>
            </a:lvl8pPr>
            <a:lvl9pPr marL="1664749" lvl="8" indent="-138729" algn="l">
              <a:lnSpc>
                <a:spcPct val="100000"/>
              </a:lnSpc>
              <a:spcBef>
                <a:spcPts val="146"/>
              </a:spcBef>
              <a:spcAft>
                <a:spcPts val="0"/>
              </a:spcAft>
              <a:buSzPts val="1800"/>
              <a:buChar char="–"/>
              <a:defRPr/>
            </a:lvl9pPr>
          </a:lstStyle>
          <a:p>
            <a:endParaRPr/>
          </a:p>
        </p:txBody>
      </p:sp>
      <p:pic>
        <p:nvPicPr>
          <p:cNvPr id="270" name="Google Shape;270;p59"/>
          <p:cNvPicPr preferRelativeResize="0"/>
          <p:nvPr/>
        </p:nvPicPr>
        <p:blipFill rotWithShape="1">
          <a:blip r:embed="rId2">
            <a:alphaModFix/>
          </a:blip>
          <a:srcRect/>
          <a:stretch/>
        </p:blipFill>
        <p:spPr>
          <a:xfrm>
            <a:off x="7159753" y="19674"/>
            <a:ext cx="1975105" cy="385440"/>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1" name="Google Shape;271;p59"/>
          <p:cNvSpPr txBox="1"/>
          <p:nvPr/>
        </p:nvSpPr>
        <p:spPr>
          <a:xfrm>
            <a:off x="5344853" y="5949912"/>
            <a:ext cx="4714752" cy="93382"/>
          </a:xfrm>
          <a:prstGeom prst="rect">
            <a:avLst/>
          </a:prstGeom>
          <a:noFill/>
          <a:ln>
            <a:noFill/>
          </a:ln>
        </p:spPr>
        <p:txBody>
          <a:bodyPr spcFirstLastPara="1" wrap="square" lIns="36990" tIns="18490" rIns="36990" bIns="1849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364" b="0" i="0" u="none" strike="noStrike" cap="none">
                <a:solidFill>
                  <a:schemeClr val="dk1"/>
                </a:solidFill>
                <a:latin typeface="Arial"/>
                <a:ea typeface="Arial"/>
                <a:cs typeface="Arial"/>
                <a:sym typeface="Arial"/>
              </a:rPr>
              <a:t>Copyrights © 2017 Innodatatics Inc. All Rights Reserved</a:t>
            </a:r>
            <a:endParaRPr sz="364"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72"/>
        <p:cNvGrpSpPr/>
        <p:nvPr/>
      </p:nvGrpSpPr>
      <p:grpSpPr>
        <a:xfrm>
          <a:off x="0" y="0"/>
          <a:ext cx="0" cy="0"/>
          <a:chOff x="0" y="0"/>
          <a:chExt cx="0" cy="0"/>
        </a:xfrm>
      </p:grpSpPr>
      <p:sp>
        <p:nvSpPr>
          <p:cNvPr id="273" name="Google Shape;273;p60"/>
          <p:cNvSpPr txBox="1">
            <a:spLocks noGrp="1"/>
          </p:cNvSpPr>
          <p:nvPr>
            <p:ph type="title"/>
          </p:nvPr>
        </p:nvSpPr>
        <p:spPr>
          <a:xfrm>
            <a:off x="722313" y="3978457"/>
            <a:ext cx="7772400" cy="204608"/>
          </a:xfrm>
          <a:prstGeom prst="rect">
            <a:avLst/>
          </a:prstGeom>
          <a:noFill/>
          <a:ln>
            <a:noFill/>
          </a:ln>
        </p:spPr>
        <p:txBody>
          <a:bodyPr spcFirstLastPara="1" wrap="square" lIns="0" tIns="0" rIns="0" bIns="0" anchor="t" anchorCtr="0">
            <a:spAutoFit/>
          </a:bodyPr>
          <a:lstStyle>
            <a:lvl1pPr lvl="0" algn="l">
              <a:lnSpc>
                <a:spcPct val="106000"/>
              </a:lnSpc>
              <a:spcBef>
                <a:spcPts val="0"/>
              </a:spcBef>
              <a:spcAft>
                <a:spcPts val="0"/>
              </a:spcAft>
              <a:buSzPts val="1400"/>
              <a:buNone/>
              <a:defRPr sz="1254" b="1" cap="none"/>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4" name="Google Shape;274;p60"/>
          <p:cNvSpPr txBox="1">
            <a:spLocks noGrp="1"/>
          </p:cNvSpPr>
          <p:nvPr>
            <p:ph type="body" idx="1"/>
          </p:nvPr>
        </p:nvSpPr>
        <p:spPr>
          <a:xfrm>
            <a:off x="722313" y="2624120"/>
            <a:ext cx="7772400" cy="1354335"/>
          </a:xfrm>
          <a:prstGeom prst="rect">
            <a:avLst/>
          </a:prstGeom>
          <a:noFill/>
          <a:ln>
            <a:noFill/>
          </a:ln>
        </p:spPr>
        <p:txBody>
          <a:bodyPr spcFirstLastPara="1" wrap="square" lIns="0" tIns="0" rIns="0" bIns="0" anchor="b" anchorCtr="0">
            <a:noAutofit/>
          </a:bodyPr>
          <a:lstStyle>
            <a:lvl1pPr marL="184972" lvl="0" indent="-92487" algn="l">
              <a:lnSpc>
                <a:spcPct val="106000"/>
              </a:lnSpc>
              <a:spcBef>
                <a:spcPts val="518"/>
              </a:spcBef>
              <a:spcAft>
                <a:spcPts val="0"/>
              </a:spcAft>
              <a:buSzPts val="1280"/>
              <a:buNone/>
              <a:defRPr sz="648"/>
            </a:lvl1pPr>
            <a:lvl2pPr marL="369945" lvl="1" indent="-92487" algn="l">
              <a:lnSpc>
                <a:spcPct val="106000"/>
              </a:lnSpc>
              <a:spcBef>
                <a:spcPts val="453"/>
              </a:spcBef>
              <a:spcAft>
                <a:spcPts val="0"/>
              </a:spcAft>
              <a:buSzPts val="1400"/>
              <a:buNone/>
              <a:defRPr sz="567"/>
            </a:lvl2pPr>
            <a:lvl3pPr marL="554916" lvl="2" indent="-92487" algn="l">
              <a:lnSpc>
                <a:spcPct val="106000"/>
              </a:lnSpc>
              <a:spcBef>
                <a:spcPts val="195"/>
              </a:spcBef>
              <a:spcAft>
                <a:spcPts val="0"/>
              </a:spcAft>
              <a:buSzPts val="1200"/>
              <a:buNone/>
              <a:defRPr sz="486"/>
            </a:lvl3pPr>
            <a:lvl4pPr marL="739890" lvl="3" indent="-92487" algn="l">
              <a:lnSpc>
                <a:spcPct val="106000"/>
              </a:lnSpc>
              <a:spcBef>
                <a:spcPts val="89"/>
              </a:spcBef>
              <a:spcAft>
                <a:spcPts val="0"/>
              </a:spcAft>
              <a:buSzPts val="1100"/>
              <a:buFont typeface="Arial"/>
              <a:buNone/>
              <a:defRPr sz="444"/>
            </a:lvl4pPr>
            <a:lvl5pPr marL="924861" lvl="4" indent="-92487" algn="l">
              <a:lnSpc>
                <a:spcPct val="100000"/>
              </a:lnSpc>
              <a:spcBef>
                <a:spcPts val="89"/>
              </a:spcBef>
              <a:spcAft>
                <a:spcPts val="0"/>
              </a:spcAft>
              <a:buSzPts val="1100"/>
              <a:buFont typeface="Arial"/>
              <a:buNone/>
              <a:defRPr sz="444"/>
            </a:lvl5pPr>
            <a:lvl6pPr marL="1109834" lvl="5" indent="-92487" algn="l">
              <a:lnSpc>
                <a:spcPct val="100000"/>
              </a:lnSpc>
              <a:spcBef>
                <a:spcPts val="89"/>
              </a:spcBef>
              <a:spcAft>
                <a:spcPts val="0"/>
              </a:spcAft>
              <a:buSzPts val="1100"/>
              <a:buFont typeface="Arial"/>
              <a:buNone/>
              <a:defRPr sz="444"/>
            </a:lvl6pPr>
            <a:lvl7pPr marL="1294806" lvl="6" indent="-92487" algn="l">
              <a:lnSpc>
                <a:spcPct val="100000"/>
              </a:lnSpc>
              <a:spcBef>
                <a:spcPts val="89"/>
              </a:spcBef>
              <a:spcAft>
                <a:spcPts val="0"/>
              </a:spcAft>
              <a:buSzPts val="1100"/>
              <a:buFont typeface="Arial"/>
              <a:buNone/>
              <a:defRPr sz="444"/>
            </a:lvl7pPr>
            <a:lvl8pPr marL="1479778" lvl="7" indent="-92487" algn="l">
              <a:lnSpc>
                <a:spcPct val="100000"/>
              </a:lnSpc>
              <a:spcBef>
                <a:spcPts val="89"/>
              </a:spcBef>
              <a:spcAft>
                <a:spcPts val="0"/>
              </a:spcAft>
              <a:buSzPts val="1100"/>
              <a:buFont typeface="Arial"/>
              <a:buNone/>
              <a:defRPr sz="444"/>
            </a:lvl8pPr>
            <a:lvl9pPr marL="1664749" lvl="8" indent="-92487" algn="l">
              <a:lnSpc>
                <a:spcPct val="100000"/>
              </a:lnSpc>
              <a:spcBef>
                <a:spcPts val="89"/>
              </a:spcBef>
              <a:spcAft>
                <a:spcPts val="0"/>
              </a:spcAft>
              <a:buSzPts val="1100"/>
              <a:buFont typeface="Arial"/>
              <a:buNone/>
              <a:defRPr sz="444"/>
            </a:lvl9pPr>
          </a:lstStyle>
          <a:p>
            <a:endParaRPr/>
          </a:p>
        </p:txBody>
      </p:sp>
      <p:pic>
        <p:nvPicPr>
          <p:cNvPr id="275" name="Google Shape;275;p60"/>
          <p:cNvPicPr preferRelativeResize="0"/>
          <p:nvPr/>
        </p:nvPicPr>
        <p:blipFill rotWithShape="1">
          <a:blip r:embed="rId2">
            <a:alphaModFix/>
          </a:blip>
          <a:srcRect/>
          <a:stretch/>
        </p:blipFill>
        <p:spPr>
          <a:xfrm>
            <a:off x="7168900" y="3171"/>
            <a:ext cx="1975105" cy="385440"/>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6" name="Google Shape;276;p60"/>
          <p:cNvSpPr txBox="1"/>
          <p:nvPr/>
        </p:nvSpPr>
        <p:spPr>
          <a:xfrm>
            <a:off x="5344853" y="5949912"/>
            <a:ext cx="4714752" cy="93382"/>
          </a:xfrm>
          <a:prstGeom prst="rect">
            <a:avLst/>
          </a:prstGeom>
          <a:noFill/>
          <a:ln>
            <a:noFill/>
          </a:ln>
        </p:spPr>
        <p:txBody>
          <a:bodyPr spcFirstLastPara="1" wrap="square" lIns="36990" tIns="18490" rIns="36990" bIns="1849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364" b="0" i="0" u="none" strike="noStrike" cap="none">
                <a:solidFill>
                  <a:schemeClr val="dk1"/>
                </a:solidFill>
                <a:latin typeface="Arial"/>
                <a:ea typeface="Arial"/>
                <a:cs typeface="Arial"/>
                <a:sym typeface="Arial"/>
              </a:rPr>
              <a:t>Copyrights © 2017 Innodatatics Inc. All Rights Reserved</a:t>
            </a:r>
            <a:endParaRPr sz="364"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277"/>
        <p:cNvGrpSpPr/>
        <p:nvPr/>
      </p:nvGrpSpPr>
      <p:grpSpPr>
        <a:xfrm>
          <a:off x="0" y="0"/>
          <a:ext cx="0" cy="0"/>
          <a:chOff x="0" y="0"/>
          <a:chExt cx="0" cy="0"/>
        </a:xfrm>
      </p:grpSpPr>
      <p:sp>
        <p:nvSpPr>
          <p:cNvPr id="278" name="Google Shape;278;p61"/>
          <p:cNvSpPr txBox="1">
            <a:spLocks noGrp="1"/>
          </p:cNvSpPr>
          <p:nvPr>
            <p:ph type="title"/>
          </p:nvPr>
        </p:nvSpPr>
        <p:spPr>
          <a:xfrm>
            <a:off x="401644" y="502202"/>
            <a:ext cx="8345488" cy="19575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9" name="Google Shape;279;p61"/>
          <p:cNvSpPr txBox="1">
            <a:spLocks noGrp="1"/>
          </p:cNvSpPr>
          <p:nvPr>
            <p:ph type="body" idx="1"/>
          </p:nvPr>
        </p:nvSpPr>
        <p:spPr>
          <a:xfrm>
            <a:off x="396881" y="1041909"/>
            <a:ext cx="1927224" cy="4636272"/>
          </a:xfrm>
          <a:prstGeom prst="rect">
            <a:avLst/>
          </a:prstGeom>
          <a:noFill/>
          <a:ln>
            <a:noFill/>
          </a:ln>
        </p:spPr>
        <p:txBody>
          <a:bodyPr spcFirstLastPara="1" wrap="square" lIns="0" tIns="0" rIns="0" bIns="0" anchor="t" anchorCtr="0">
            <a:noAutofit/>
          </a:bodyPr>
          <a:lstStyle>
            <a:lvl1pPr marL="184972" lvl="0" indent="-92487" algn="l">
              <a:lnSpc>
                <a:spcPct val="106000"/>
              </a:lnSpc>
              <a:spcBef>
                <a:spcPts val="712"/>
              </a:spcBef>
              <a:spcAft>
                <a:spcPts val="0"/>
              </a:spcAft>
              <a:buSzPts val="1400"/>
              <a:buNone/>
              <a:defRPr sz="890"/>
            </a:lvl1pPr>
            <a:lvl2pPr marL="369945" lvl="1" indent="-141299" algn="l">
              <a:lnSpc>
                <a:spcPct val="106000"/>
              </a:lnSpc>
              <a:spcBef>
                <a:spcPts val="615"/>
              </a:spcBef>
              <a:spcAft>
                <a:spcPts val="0"/>
              </a:spcAft>
              <a:buSzPts val="1900"/>
              <a:buChar char="◼"/>
              <a:defRPr sz="768"/>
            </a:lvl2pPr>
            <a:lvl3pPr marL="554916" lvl="2" indent="-133591" algn="l">
              <a:lnSpc>
                <a:spcPct val="106000"/>
              </a:lnSpc>
              <a:spcBef>
                <a:spcPts val="259"/>
              </a:spcBef>
              <a:spcAft>
                <a:spcPts val="0"/>
              </a:spcAft>
              <a:buSzPts val="1600"/>
              <a:buChar char="–"/>
              <a:defRPr sz="648"/>
            </a:lvl3pPr>
            <a:lvl4pPr marL="739890" lvl="3" indent="-128452" algn="l">
              <a:lnSpc>
                <a:spcPct val="106000"/>
              </a:lnSpc>
              <a:spcBef>
                <a:spcPts val="113"/>
              </a:spcBef>
              <a:spcAft>
                <a:spcPts val="0"/>
              </a:spcAft>
              <a:buSzPts val="1400"/>
              <a:buFont typeface="Arial"/>
              <a:buChar char="•"/>
              <a:defRPr sz="567"/>
            </a:lvl4pPr>
            <a:lvl5pPr marL="924861" lvl="4" indent="-128452" algn="l">
              <a:lnSpc>
                <a:spcPct val="100000"/>
              </a:lnSpc>
              <a:spcBef>
                <a:spcPts val="113"/>
              </a:spcBef>
              <a:spcAft>
                <a:spcPts val="0"/>
              </a:spcAft>
              <a:buSzPts val="1400"/>
              <a:buFont typeface="Arial"/>
              <a:buChar char="–"/>
              <a:defRPr sz="567"/>
            </a:lvl5pPr>
            <a:lvl6pPr marL="1109834" lvl="5" indent="-128452" algn="l">
              <a:lnSpc>
                <a:spcPct val="100000"/>
              </a:lnSpc>
              <a:spcBef>
                <a:spcPts val="113"/>
              </a:spcBef>
              <a:spcAft>
                <a:spcPts val="0"/>
              </a:spcAft>
              <a:buSzPts val="1400"/>
              <a:buFont typeface="Arial"/>
              <a:buChar char="–"/>
              <a:defRPr sz="567"/>
            </a:lvl6pPr>
            <a:lvl7pPr marL="1294806" lvl="6" indent="-128452" algn="l">
              <a:lnSpc>
                <a:spcPct val="100000"/>
              </a:lnSpc>
              <a:spcBef>
                <a:spcPts val="113"/>
              </a:spcBef>
              <a:spcAft>
                <a:spcPts val="0"/>
              </a:spcAft>
              <a:buSzPts val="1400"/>
              <a:buFont typeface="Arial"/>
              <a:buChar char="–"/>
              <a:defRPr sz="567"/>
            </a:lvl7pPr>
            <a:lvl8pPr marL="1479778" lvl="7" indent="-128452" algn="l">
              <a:lnSpc>
                <a:spcPct val="100000"/>
              </a:lnSpc>
              <a:spcBef>
                <a:spcPts val="113"/>
              </a:spcBef>
              <a:spcAft>
                <a:spcPts val="0"/>
              </a:spcAft>
              <a:buSzPts val="1400"/>
              <a:buFont typeface="Arial"/>
              <a:buChar char="–"/>
              <a:defRPr sz="567"/>
            </a:lvl8pPr>
            <a:lvl9pPr marL="1664749" lvl="8" indent="-128452" algn="l">
              <a:lnSpc>
                <a:spcPct val="100000"/>
              </a:lnSpc>
              <a:spcBef>
                <a:spcPts val="113"/>
              </a:spcBef>
              <a:spcAft>
                <a:spcPts val="0"/>
              </a:spcAft>
              <a:buSzPts val="1400"/>
              <a:buFont typeface="Arial"/>
              <a:buChar char="–"/>
              <a:defRPr sz="567"/>
            </a:lvl9pPr>
          </a:lstStyle>
          <a:p>
            <a:endParaRPr/>
          </a:p>
        </p:txBody>
      </p:sp>
      <p:sp>
        <p:nvSpPr>
          <p:cNvPr id="280" name="Google Shape;280;p61"/>
          <p:cNvSpPr txBox="1">
            <a:spLocks noGrp="1"/>
          </p:cNvSpPr>
          <p:nvPr>
            <p:ph type="body" idx="2"/>
          </p:nvPr>
        </p:nvSpPr>
        <p:spPr>
          <a:xfrm>
            <a:off x="2476506" y="1041909"/>
            <a:ext cx="1928812" cy="4636272"/>
          </a:xfrm>
          <a:prstGeom prst="rect">
            <a:avLst/>
          </a:prstGeom>
          <a:noFill/>
          <a:ln>
            <a:noFill/>
          </a:ln>
        </p:spPr>
        <p:txBody>
          <a:bodyPr spcFirstLastPara="1" wrap="square" lIns="0" tIns="0" rIns="0" bIns="0" anchor="t" anchorCtr="0">
            <a:noAutofit/>
          </a:bodyPr>
          <a:lstStyle>
            <a:lvl1pPr marL="184972" lvl="0" indent="-92487" algn="l">
              <a:lnSpc>
                <a:spcPct val="106000"/>
              </a:lnSpc>
              <a:spcBef>
                <a:spcPts val="712"/>
              </a:spcBef>
              <a:spcAft>
                <a:spcPts val="0"/>
              </a:spcAft>
              <a:buSzPts val="1400"/>
              <a:buNone/>
              <a:defRPr sz="890"/>
            </a:lvl1pPr>
            <a:lvl2pPr marL="369945" lvl="1" indent="-141299" algn="l">
              <a:lnSpc>
                <a:spcPct val="106000"/>
              </a:lnSpc>
              <a:spcBef>
                <a:spcPts val="615"/>
              </a:spcBef>
              <a:spcAft>
                <a:spcPts val="0"/>
              </a:spcAft>
              <a:buSzPts val="1900"/>
              <a:buChar char="◼"/>
              <a:defRPr sz="768"/>
            </a:lvl2pPr>
            <a:lvl3pPr marL="554916" lvl="2" indent="-133591" algn="l">
              <a:lnSpc>
                <a:spcPct val="106000"/>
              </a:lnSpc>
              <a:spcBef>
                <a:spcPts val="259"/>
              </a:spcBef>
              <a:spcAft>
                <a:spcPts val="0"/>
              </a:spcAft>
              <a:buSzPts val="1600"/>
              <a:buChar char="–"/>
              <a:defRPr sz="648"/>
            </a:lvl3pPr>
            <a:lvl4pPr marL="739890" lvl="3" indent="-128452" algn="l">
              <a:lnSpc>
                <a:spcPct val="106000"/>
              </a:lnSpc>
              <a:spcBef>
                <a:spcPts val="113"/>
              </a:spcBef>
              <a:spcAft>
                <a:spcPts val="0"/>
              </a:spcAft>
              <a:buSzPts val="1400"/>
              <a:buFont typeface="Arial"/>
              <a:buChar char="•"/>
              <a:defRPr sz="567"/>
            </a:lvl4pPr>
            <a:lvl5pPr marL="924861" lvl="4" indent="-128452" algn="l">
              <a:lnSpc>
                <a:spcPct val="100000"/>
              </a:lnSpc>
              <a:spcBef>
                <a:spcPts val="113"/>
              </a:spcBef>
              <a:spcAft>
                <a:spcPts val="0"/>
              </a:spcAft>
              <a:buSzPts val="1400"/>
              <a:buFont typeface="Arial"/>
              <a:buChar char="–"/>
              <a:defRPr sz="567"/>
            </a:lvl5pPr>
            <a:lvl6pPr marL="1109834" lvl="5" indent="-128452" algn="l">
              <a:lnSpc>
                <a:spcPct val="100000"/>
              </a:lnSpc>
              <a:spcBef>
                <a:spcPts val="113"/>
              </a:spcBef>
              <a:spcAft>
                <a:spcPts val="0"/>
              </a:spcAft>
              <a:buSzPts val="1400"/>
              <a:buFont typeface="Arial"/>
              <a:buChar char="–"/>
              <a:defRPr sz="567"/>
            </a:lvl6pPr>
            <a:lvl7pPr marL="1294806" lvl="6" indent="-128452" algn="l">
              <a:lnSpc>
                <a:spcPct val="100000"/>
              </a:lnSpc>
              <a:spcBef>
                <a:spcPts val="113"/>
              </a:spcBef>
              <a:spcAft>
                <a:spcPts val="0"/>
              </a:spcAft>
              <a:buSzPts val="1400"/>
              <a:buFont typeface="Arial"/>
              <a:buChar char="–"/>
              <a:defRPr sz="567"/>
            </a:lvl7pPr>
            <a:lvl8pPr marL="1479778" lvl="7" indent="-128452" algn="l">
              <a:lnSpc>
                <a:spcPct val="100000"/>
              </a:lnSpc>
              <a:spcBef>
                <a:spcPts val="113"/>
              </a:spcBef>
              <a:spcAft>
                <a:spcPts val="0"/>
              </a:spcAft>
              <a:buSzPts val="1400"/>
              <a:buFont typeface="Arial"/>
              <a:buChar char="–"/>
              <a:defRPr sz="567"/>
            </a:lvl8pPr>
            <a:lvl9pPr marL="1664749" lvl="8" indent="-128452" algn="l">
              <a:lnSpc>
                <a:spcPct val="100000"/>
              </a:lnSpc>
              <a:spcBef>
                <a:spcPts val="113"/>
              </a:spcBef>
              <a:spcAft>
                <a:spcPts val="0"/>
              </a:spcAft>
              <a:buSzPts val="1400"/>
              <a:buFont typeface="Arial"/>
              <a:buChar char="–"/>
              <a:defRPr sz="567"/>
            </a:lvl9pPr>
          </a:lstStyle>
          <a:p>
            <a:endParaRPr/>
          </a:p>
        </p:txBody>
      </p:sp>
      <p:pic>
        <p:nvPicPr>
          <p:cNvPr id="281" name="Google Shape;281;p61"/>
          <p:cNvPicPr preferRelativeResize="0"/>
          <p:nvPr/>
        </p:nvPicPr>
        <p:blipFill rotWithShape="1">
          <a:blip r:embed="rId2">
            <a:alphaModFix/>
          </a:blip>
          <a:srcRect/>
          <a:stretch/>
        </p:blipFill>
        <p:spPr>
          <a:xfrm>
            <a:off x="7159753" y="19674"/>
            <a:ext cx="1975105" cy="385440"/>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82" name="Google Shape;282;p61"/>
          <p:cNvSpPr txBox="1"/>
          <p:nvPr/>
        </p:nvSpPr>
        <p:spPr>
          <a:xfrm>
            <a:off x="5344853" y="5949912"/>
            <a:ext cx="4714752" cy="93382"/>
          </a:xfrm>
          <a:prstGeom prst="rect">
            <a:avLst/>
          </a:prstGeom>
          <a:noFill/>
          <a:ln>
            <a:noFill/>
          </a:ln>
        </p:spPr>
        <p:txBody>
          <a:bodyPr spcFirstLastPara="1" wrap="square" lIns="36990" tIns="18490" rIns="36990" bIns="1849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364" b="0" i="0" u="none" strike="noStrike" cap="none">
                <a:solidFill>
                  <a:schemeClr val="dk1"/>
                </a:solidFill>
                <a:latin typeface="Arial"/>
                <a:ea typeface="Arial"/>
                <a:cs typeface="Arial"/>
                <a:sym typeface="Arial"/>
              </a:rPr>
              <a:t>Copyrights © 2017 Innodatatics Inc. All Rights Reserved</a:t>
            </a:r>
            <a:endParaRPr sz="364"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283"/>
        <p:cNvGrpSpPr/>
        <p:nvPr/>
      </p:nvGrpSpPr>
      <p:grpSpPr>
        <a:xfrm>
          <a:off x="0" y="0"/>
          <a:ext cx="0" cy="0"/>
          <a:chOff x="0" y="0"/>
          <a:chExt cx="0" cy="0"/>
        </a:xfrm>
      </p:grpSpPr>
      <p:sp>
        <p:nvSpPr>
          <p:cNvPr id="284" name="Google Shape;284;p62"/>
          <p:cNvSpPr txBox="1">
            <a:spLocks noGrp="1"/>
          </p:cNvSpPr>
          <p:nvPr>
            <p:ph type="title"/>
          </p:nvPr>
        </p:nvSpPr>
        <p:spPr>
          <a:xfrm>
            <a:off x="457205" y="1084064"/>
            <a:ext cx="8229599" cy="19575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85" name="Google Shape;285;p62"/>
          <p:cNvSpPr txBox="1">
            <a:spLocks noGrp="1"/>
          </p:cNvSpPr>
          <p:nvPr>
            <p:ph type="body" idx="1"/>
          </p:nvPr>
        </p:nvSpPr>
        <p:spPr>
          <a:xfrm>
            <a:off x="457204" y="1385869"/>
            <a:ext cx="4040188" cy="577562"/>
          </a:xfrm>
          <a:prstGeom prst="rect">
            <a:avLst/>
          </a:prstGeom>
          <a:noFill/>
          <a:ln>
            <a:noFill/>
          </a:ln>
        </p:spPr>
        <p:txBody>
          <a:bodyPr spcFirstLastPara="1" wrap="square" lIns="0" tIns="0" rIns="0" bIns="0" anchor="b" anchorCtr="0">
            <a:noAutofit/>
          </a:bodyPr>
          <a:lstStyle>
            <a:lvl1pPr marL="184972" lvl="0" indent="-92487" algn="l">
              <a:lnSpc>
                <a:spcPct val="106000"/>
              </a:lnSpc>
              <a:spcBef>
                <a:spcPts val="615"/>
              </a:spcBef>
              <a:spcAft>
                <a:spcPts val="0"/>
              </a:spcAft>
              <a:buSzPts val="1520"/>
              <a:buNone/>
              <a:defRPr sz="768" b="1"/>
            </a:lvl1pPr>
            <a:lvl2pPr marL="369945" lvl="1" indent="-92487" algn="l">
              <a:lnSpc>
                <a:spcPct val="106000"/>
              </a:lnSpc>
              <a:spcBef>
                <a:spcPts val="518"/>
              </a:spcBef>
              <a:spcAft>
                <a:spcPts val="0"/>
              </a:spcAft>
              <a:buSzPts val="1600"/>
              <a:buNone/>
              <a:defRPr sz="648" b="1"/>
            </a:lvl2pPr>
            <a:lvl3pPr marL="554916" lvl="2" indent="-92487" algn="l">
              <a:lnSpc>
                <a:spcPct val="106000"/>
              </a:lnSpc>
              <a:spcBef>
                <a:spcPts val="226"/>
              </a:spcBef>
              <a:spcAft>
                <a:spcPts val="0"/>
              </a:spcAft>
              <a:buSzPts val="1400"/>
              <a:buNone/>
              <a:defRPr sz="567" b="1"/>
            </a:lvl3pPr>
            <a:lvl4pPr marL="739890" lvl="3" indent="-92487" algn="l">
              <a:lnSpc>
                <a:spcPct val="106000"/>
              </a:lnSpc>
              <a:spcBef>
                <a:spcPts val="98"/>
              </a:spcBef>
              <a:spcAft>
                <a:spcPts val="0"/>
              </a:spcAft>
              <a:buSzPts val="1200"/>
              <a:buFont typeface="Arial"/>
              <a:buNone/>
              <a:defRPr sz="486" b="1"/>
            </a:lvl4pPr>
            <a:lvl5pPr marL="924861" lvl="4" indent="-92487" algn="l">
              <a:lnSpc>
                <a:spcPct val="100000"/>
              </a:lnSpc>
              <a:spcBef>
                <a:spcPts val="98"/>
              </a:spcBef>
              <a:spcAft>
                <a:spcPts val="0"/>
              </a:spcAft>
              <a:buSzPts val="1200"/>
              <a:buFont typeface="Arial"/>
              <a:buNone/>
              <a:defRPr sz="486" b="1"/>
            </a:lvl5pPr>
            <a:lvl6pPr marL="1109834" lvl="5" indent="-92487" algn="l">
              <a:lnSpc>
                <a:spcPct val="100000"/>
              </a:lnSpc>
              <a:spcBef>
                <a:spcPts val="98"/>
              </a:spcBef>
              <a:spcAft>
                <a:spcPts val="0"/>
              </a:spcAft>
              <a:buSzPts val="1200"/>
              <a:buFont typeface="Arial"/>
              <a:buNone/>
              <a:defRPr sz="486" b="1"/>
            </a:lvl6pPr>
            <a:lvl7pPr marL="1294806" lvl="6" indent="-92487" algn="l">
              <a:lnSpc>
                <a:spcPct val="100000"/>
              </a:lnSpc>
              <a:spcBef>
                <a:spcPts val="98"/>
              </a:spcBef>
              <a:spcAft>
                <a:spcPts val="0"/>
              </a:spcAft>
              <a:buSzPts val="1200"/>
              <a:buFont typeface="Arial"/>
              <a:buNone/>
              <a:defRPr sz="486" b="1"/>
            </a:lvl7pPr>
            <a:lvl8pPr marL="1479778" lvl="7" indent="-92487" algn="l">
              <a:lnSpc>
                <a:spcPct val="100000"/>
              </a:lnSpc>
              <a:spcBef>
                <a:spcPts val="98"/>
              </a:spcBef>
              <a:spcAft>
                <a:spcPts val="0"/>
              </a:spcAft>
              <a:buSzPts val="1200"/>
              <a:buFont typeface="Arial"/>
              <a:buNone/>
              <a:defRPr sz="486" b="1"/>
            </a:lvl8pPr>
            <a:lvl9pPr marL="1664749" lvl="8" indent="-92487" algn="l">
              <a:lnSpc>
                <a:spcPct val="100000"/>
              </a:lnSpc>
              <a:spcBef>
                <a:spcPts val="98"/>
              </a:spcBef>
              <a:spcAft>
                <a:spcPts val="0"/>
              </a:spcAft>
              <a:buSzPts val="1200"/>
              <a:buFont typeface="Arial"/>
              <a:buNone/>
              <a:defRPr sz="486" b="1"/>
            </a:lvl9pPr>
          </a:lstStyle>
          <a:p>
            <a:endParaRPr/>
          </a:p>
        </p:txBody>
      </p:sp>
      <p:sp>
        <p:nvSpPr>
          <p:cNvPr id="286" name="Google Shape;286;p62"/>
          <p:cNvSpPr txBox="1">
            <a:spLocks noGrp="1"/>
          </p:cNvSpPr>
          <p:nvPr>
            <p:ph type="body" idx="2"/>
          </p:nvPr>
        </p:nvSpPr>
        <p:spPr>
          <a:xfrm>
            <a:off x="457204" y="1963430"/>
            <a:ext cx="4040188" cy="3567135"/>
          </a:xfrm>
          <a:prstGeom prst="rect">
            <a:avLst/>
          </a:prstGeom>
          <a:noFill/>
          <a:ln>
            <a:noFill/>
          </a:ln>
        </p:spPr>
        <p:txBody>
          <a:bodyPr spcFirstLastPara="1" wrap="square" lIns="0" tIns="0" rIns="0" bIns="0" anchor="t" anchorCtr="0">
            <a:noAutofit/>
          </a:bodyPr>
          <a:lstStyle>
            <a:lvl1pPr marL="184972" lvl="0" indent="-92487" algn="l">
              <a:lnSpc>
                <a:spcPct val="106000"/>
              </a:lnSpc>
              <a:spcBef>
                <a:spcPts val="615"/>
              </a:spcBef>
              <a:spcAft>
                <a:spcPts val="0"/>
              </a:spcAft>
              <a:buSzPts val="1400"/>
              <a:buNone/>
              <a:defRPr sz="768"/>
            </a:lvl1pPr>
            <a:lvl2pPr marL="369945" lvl="1" indent="-133591" algn="l">
              <a:lnSpc>
                <a:spcPct val="106000"/>
              </a:lnSpc>
              <a:spcBef>
                <a:spcPts val="518"/>
              </a:spcBef>
              <a:spcAft>
                <a:spcPts val="0"/>
              </a:spcAft>
              <a:buSzPts val="1600"/>
              <a:buChar char="◼"/>
              <a:defRPr sz="648"/>
            </a:lvl2pPr>
            <a:lvl3pPr marL="554916" lvl="2" indent="-128452" algn="l">
              <a:lnSpc>
                <a:spcPct val="106000"/>
              </a:lnSpc>
              <a:spcBef>
                <a:spcPts val="226"/>
              </a:spcBef>
              <a:spcAft>
                <a:spcPts val="0"/>
              </a:spcAft>
              <a:buSzPts val="1400"/>
              <a:buChar char="–"/>
              <a:defRPr sz="567"/>
            </a:lvl3pPr>
            <a:lvl4pPr marL="739890" lvl="3" indent="-123315" algn="l">
              <a:lnSpc>
                <a:spcPct val="106000"/>
              </a:lnSpc>
              <a:spcBef>
                <a:spcPts val="98"/>
              </a:spcBef>
              <a:spcAft>
                <a:spcPts val="0"/>
              </a:spcAft>
              <a:buSzPts val="1200"/>
              <a:buFont typeface="Arial"/>
              <a:buChar char="•"/>
              <a:defRPr sz="486"/>
            </a:lvl4pPr>
            <a:lvl5pPr marL="924861" lvl="4" indent="-123315" algn="l">
              <a:lnSpc>
                <a:spcPct val="100000"/>
              </a:lnSpc>
              <a:spcBef>
                <a:spcPts val="98"/>
              </a:spcBef>
              <a:spcAft>
                <a:spcPts val="0"/>
              </a:spcAft>
              <a:buSzPts val="1200"/>
              <a:buFont typeface="Arial"/>
              <a:buChar char="–"/>
              <a:defRPr sz="486"/>
            </a:lvl5pPr>
            <a:lvl6pPr marL="1109834" lvl="5" indent="-123315" algn="l">
              <a:lnSpc>
                <a:spcPct val="100000"/>
              </a:lnSpc>
              <a:spcBef>
                <a:spcPts val="98"/>
              </a:spcBef>
              <a:spcAft>
                <a:spcPts val="0"/>
              </a:spcAft>
              <a:buSzPts val="1200"/>
              <a:buFont typeface="Arial"/>
              <a:buChar char="–"/>
              <a:defRPr sz="486"/>
            </a:lvl6pPr>
            <a:lvl7pPr marL="1294806" lvl="6" indent="-123315" algn="l">
              <a:lnSpc>
                <a:spcPct val="100000"/>
              </a:lnSpc>
              <a:spcBef>
                <a:spcPts val="98"/>
              </a:spcBef>
              <a:spcAft>
                <a:spcPts val="0"/>
              </a:spcAft>
              <a:buSzPts val="1200"/>
              <a:buFont typeface="Arial"/>
              <a:buChar char="–"/>
              <a:defRPr sz="486"/>
            </a:lvl7pPr>
            <a:lvl8pPr marL="1479778" lvl="7" indent="-123315" algn="l">
              <a:lnSpc>
                <a:spcPct val="100000"/>
              </a:lnSpc>
              <a:spcBef>
                <a:spcPts val="98"/>
              </a:spcBef>
              <a:spcAft>
                <a:spcPts val="0"/>
              </a:spcAft>
              <a:buSzPts val="1200"/>
              <a:buFont typeface="Arial"/>
              <a:buChar char="–"/>
              <a:defRPr sz="486"/>
            </a:lvl8pPr>
            <a:lvl9pPr marL="1664749" lvl="8" indent="-123315" algn="l">
              <a:lnSpc>
                <a:spcPct val="100000"/>
              </a:lnSpc>
              <a:spcBef>
                <a:spcPts val="98"/>
              </a:spcBef>
              <a:spcAft>
                <a:spcPts val="0"/>
              </a:spcAft>
              <a:buSzPts val="1200"/>
              <a:buFont typeface="Arial"/>
              <a:buChar char="–"/>
              <a:defRPr sz="486"/>
            </a:lvl9pPr>
          </a:lstStyle>
          <a:p>
            <a:endParaRPr/>
          </a:p>
        </p:txBody>
      </p:sp>
      <p:sp>
        <p:nvSpPr>
          <p:cNvPr id="287" name="Google Shape;287;p62"/>
          <p:cNvSpPr txBox="1">
            <a:spLocks noGrp="1"/>
          </p:cNvSpPr>
          <p:nvPr>
            <p:ph type="body" idx="3"/>
          </p:nvPr>
        </p:nvSpPr>
        <p:spPr>
          <a:xfrm>
            <a:off x="4645033" y="1385869"/>
            <a:ext cx="4041775" cy="577562"/>
          </a:xfrm>
          <a:prstGeom prst="rect">
            <a:avLst/>
          </a:prstGeom>
          <a:noFill/>
          <a:ln>
            <a:noFill/>
          </a:ln>
        </p:spPr>
        <p:txBody>
          <a:bodyPr spcFirstLastPara="1" wrap="square" lIns="0" tIns="0" rIns="0" bIns="0" anchor="b" anchorCtr="0">
            <a:noAutofit/>
          </a:bodyPr>
          <a:lstStyle>
            <a:lvl1pPr marL="184972" lvl="0" indent="-92487" algn="l">
              <a:lnSpc>
                <a:spcPct val="106000"/>
              </a:lnSpc>
              <a:spcBef>
                <a:spcPts val="615"/>
              </a:spcBef>
              <a:spcAft>
                <a:spcPts val="0"/>
              </a:spcAft>
              <a:buSzPts val="1520"/>
              <a:buNone/>
              <a:defRPr sz="768" b="1"/>
            </a:lvl1pPr>
            <a:lvl2pPr marL="369945" lvl="1" indent="-92487" algn="l">
              <a:lnSpc>
                <a:spcPct val="106000"/>
              </a:lnSpc>
              <a:spcBef>
                <a:spcPts val="518"/>
              </a:spcBef>
              <a:spcAft>
                <a:spcPts val="0"/>
              </a:spcAft>
              <a:buSzPts val="1600"/>
              <a:buNone/>
              <a:defRPr sz="648" b="1"/>
            </a:lvl2pPr>
            <a:lvl3pPr marL="554916" lvl="2" indent="-92487" algn="l">
              <a:lnSpc>
                <a:spcPct val="106000"/>
              </a:lnSpc>
              <a:spcBef>
                <a:spcPts val="226"/>
              </a:spcBef>
              <a:spcAft>
                <a:spcPts val="0"/>
              </a:spcAft>
              <a:buSzPts val="1400"/>
              <a:buNone/>
              <a:defRPr sz="567" b="1"/>
            </a:lvl3pPr>
            <a:lvl4pPr marL="739890" lvl="3" indent="-92487" algn="l">
              <a:lnSpc>
                <a:spcPct val="106000"/>
              </a:lnSpc>
              <a:spcBef>
                <a:spcPts val="98"/>
              </a:spcBef>
              <a:spcAft>
                <a:spcPts val="0"/>
              </a:spcAft>
              <a:buSzPts val="1200"/>
              <a:buFont typeface="Arial"/>
              <a:buNone/>
              <a:defRPr sz="486" b="1"/>
            </a:lvl4pPr>
            <a:lvl5pPr marL="924861" lvl="4" indent="-92487" algn="l">
              <a:lnSpc>
                <a:spcPct val="100000"/>
              </a:lnSpc>
              <a:spcBef>
                <a:spcPts val="98"/>
              </a:spcBef>
              <a:spcAft>
                <a:spcPts val="0"/>
              </a:spcAft>
              <a:buSzPts val="1200"/>
              <a:buFont typeface="Arial"/>
              <a:buNone/>
              <a:defRPr sz="486" b="1"/>
            </a:lvl5pPr>
            <a:lvl6pPr marL="1109834" lvl="5" indent="-92487" algn="l">
              <a:lnSpc>
                <a:spcPct val="100000"/>
              </a:lnSpc>
              <a:spcBef>
                <a:spcPts val="98"/>
              </a:spcBef>
              <a:spcAft>
                <a:spcPts val="0"/>
              </a:spcAft>
              <a:buSzPts val="1200"/>
              <a:buFont typeface="Arial"/>
              <a:buNone/>
              <a:defRPr sz="486" b="1"/>
            </a:lvl6pPr>
            <a:lvl7pPr marL="1294806" lvl="6" indent="-92487" algn="l">
              <a:lnSpc>
                <a:spcPct val="100000"/>
              </a:lnSpc>
              <a:spcBef>
                <a:spcPts val="98"/>
              </a:spcBef>
              <a:spcAft>
                <a:spcPts val="0"/>
              </a:spcAft>
              <a:buSzPts val="1200"/>
              <a:buFont typeface="Arial"/>
              <a:buNone/>
              <a:defRPr sz="486" b="1"/>
            </a:lvl7pPr>
            <a:lvl8pPr marL="1479778" lvl="7" indent="-92487" algn="l">
              <a:lnSpc>
                <a:spcPct val="100000"/>
              </a:lnSpc>
              <a:spcBef>
                <a:spcPts val="98"/>
              </a:spcBef>
              <a:spcAft>
                <a:spcPts val="0"/>
              </a:spcAft>
              <a:buSzPts val="1200"/>
              <a:buFont typeface="Arial"/>
              <a:buNone/>
              <a:defRPr sz="486" b="1"/>
            </a:lvl8pPr>
            <a:lvl9pPr marL="1664749" lvl="8" indent="-92487" algn="l">
              <a:lnSpc>
                <a:spcPct val="100000"/>
              </a:lnSpc>
              <a:spcBef>
                <a:spcPts val="98"/>
              </a:spcBef>
              <a:spcAft>
                <a:spcPts val="0"/>
              </a:spcAft>
              <a:buSzPts val="1200"/>
              <a:buFont typeface="Arial"/>
              <a:buNone/>
              <a:defRPr sz="486" b="1"/>
            </a:lvl9pPr>
          </a:lstStyle>
          <a:p>
            <a:endParaRPr/>
          </a:p>
        </p:txBody>
      </p:sp>
      <p:sp>
        <p:nvSpPr>
          <p:cNvPr id="288" name="Google Shape;288;p62"/>
          <p:cNvSpPr txBox="1">
            <a:spLocks noGrp="1"/>
          </p:cNvSpPr>
          <p:nvPr>
            <p:ph type="body" idx="4"/>
          </p:nvPr>
        </p:nvSpPr>
        <p:spPr>
          <a:xfrm>
            <a:off x="4645033" y="1963430"/>
            <a:ext cx="4041775" cy="3567135"/>
          </a:xfrm>
          <a:prstGeom prst="rect">
            <a:avLst/>
          </a:prstGeom>
          <a:noFill/>
          <a:ln>
            <a:noFill/>
          </a:ln>
        </p:spPr>
        <p:txBody>
          <a:bodyPr spcFirstLastPara="1" wrap="square" lIns="0" tIns="0" rIns="0" bIns="0" anchor="t" anchorCtr="0">
            <a:noAutofit/>
          </a:bodyPr>
          <a:lstStyle>
            <a:lvl1pPr marL="184972" lvl="0" indent="-92487" algn="l">
              <a:lnSpc>
                <a:spcPct val="106000"/>
              </a:lnSpc>
              <a:spcBef>
                <a:spcPts val="615"/>
              </a:spcBef>
              <a:spcAft>
                <a:spcPts val="0"/>
              </a:spcAft>
              <a:buSzPts val="1400"/>
              <a:buNone/>
              <a:defRPr sz="768"/>
            </a:lvl1pPr>
            <a:lvl2pPr marL="369945" lvl="1" indent="-133591" algn="l">
              <a:lnSpc>
                <a:spcPct val="106000"/>
              </a:lnSpc>
              <a:spcBef>
                <a:spcPts val="518"/>
              </a:spcBef>
              <a:spcAft>
                <a:spcPts val="0"/>
              </a:spcAft>
              <a:buSzPts val="1600"/>
              <a:buChar char="◼"/>
              <a:defRPr sz="648"/>
            </a:lvl2pPr>
            <a:lvl3pPr marL="554916" lvl="2" indent="-128452" algn="l">
              <a:lnSpc>
                <a:spcPct val="106000"/>
              </a:lnSpc>
              <a:spcBef>
                <a:spcPts val="226"/>
              </a:spcBef>
              <a:spcAft>
                <a:spcPts val="0"/>
              </a:spcAft>
              <a:buSzPts val="1400"/>
              <a:buChar char="–"/>
              <a:defRPr sz="567"/>
            </a:lvl3pPr>
            <a:lvl4pPr marL="739890" lvl="3" indent="-123315" algn="l">
              <a:lnSpc>
                <a:spcPct val="106000"/>
              </a:lnSpc>
              <a:spcBef>
                <a:spcPts val="98"/>
              </a:spcBef>
              <a:spcAft>
                <a:spcPts val="0"/>
              </a:spcAft>
              <a:buSzPts val="1200"/>
              <a:buFont typeface="Arial"/>
              <a:buChar char="•"/>
              <a:defRPr sz="486"/>
            </a:lvl4pPr>
            <a:lvl5pPr marL="924861" lvl="4" indent="-123315" algn="l">
              <a:lnSpc>
                <a:spcPct val="100000"/>
              </a:lnSpc>
              <a:spcBef>
                <a:spcPts val="98"/>
              </a:spcBef>
              <a:spcAft>
                <a:spcPts val="0"/>
              </a:spcAft>
              <a:buSzPts val="1200"/>
              <a:buFont typeface="Arial"/>
              <a:buChar char="–"/>
              <a:defRPr sz="486"/>
            </a:lvl5pPr>
            <a:lvl6pPr marL="1109834" lvl="5" indent="-123315" algn="l">
              <a:lnSpc>
                <a:spcPct val="100000"/>
              </a:lnSpc>
              <a:spcBef>
                <a:spcPts val="98"/>
              </a:spcBef>
              <a:spcAft>
                <a:spcPts val="0"/>
              </a:spcAft>
              <a:buSzPts val="1200"/>
              <a:buFont typeface="Arial"/>
              <a:buChar char="–"/>
              <a:defRPr sz="486"/>
            </a:lvl6pPr>
            <a:lvl7pPr marL="1294806" lvl="6" indent="-123315" algn="l">
              <a:lnSpc>
                <a:spcPct val="100000"/>
              </a:lnSpc>
              <a:spcBef>
                <a:spcPts val="98"/>
              </a:spcBef>
              <a:spcAft>
                <a:spcPts val="0"/>
              </a:spcAft>
              <a:buSzPts val="1200"/>
              <a:buFont typeface="Arial"/>
              <a:buChar char="–"/>
              <a:defRPr sz="486"/>
            </a:lvl7pPr>
            <a:lvl8pPr marL="1479778" lvl="7" indent="-123315" algn="l">
              <a:lnSpc>
                <a:spcPct val="100000"/>
              </a:lnSpc>
              <a:spcBef>
                <a:spcPts val="98"/>
              </a:spcBef>
              <a:spcAft>
                <a:spcPts val="0"/>
              </a:spcAft>
              <a:buSzPts val="1200"/>
              <a:buFont typeface="Arial"/>
              <a:buChar char="–"/>
              <a:defRPr sz="486"/>
            </a:lvl8pPr>
            <a:lvl9pPr marL="1664749" lvl="8" indent="-123315" algn="l">
              <a:lnSpc>
                <a:spcPct val="100000"/>
              </a:lnSpc>
              <a:spcBef>
                <a:spcPts val="98"/>
              </a:spcBef>
              <a:spcAft>
                <a:spcPts val="0"/>
              </a:spcAft>
              <a:buSzPts val="1200"/>
              <a:buFont typeface="Arial"/>
              <a:buChar char="–"/>
              <a:defRPr sz="486"/>
            </a:lvl9pPr>
          </a:lstStyle>
          <a:p>
            <a:endParaRPr/>
          </a:p>
        </p:txBody>
      </p:sp>
      <p:pic>
        <p:nvPicPr>
          <p:cNvPr id="289" name="Google Shape;289;p62"/>
          <p:cNvPicPr preferRelativeResize="0"/>
          <p:nvPr/>
        </p:nvPicPr>
        <p:blipFill rotWithShape="1">
          <a:blip r:embed="rId2">
            <a:alphaModFix/>
          </a:blip>
          <a:srcRect/>
          <a:stretch/>
        </p:blipFill>
        <p:spPr>
          <a:xfrm>
            <a:off x="7159755" y="11421"/>
            <a:ext cx="1975105" cy="385440"/>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0" name="Google Shape;290;p62"/>
          <p:cNvSpPr txBox="1"/>
          <p:nvPr/>
        </p:nvSpPr>
        <p:spPr>
          <a:xfrm>
            <a:off x="5344853" y="5949912"/>
            <a:ext cx="4714752" cy="93382"/>
          </a:xfrm>
          <a:prstGeom prst="rect">
            <a:avLst/>
          </a:prstGeom>
          <a:noFill/>
          <a:ln>
            <a:noFill/>
          </a:ln>
        </p:spPr>
        <p:txBody>
          <a:bodyPr spcFirstLastPara="1" wrap="square" lIns="36990" tIns="18490" rIns="36990" bIns="1849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364" b="0" i="0" u="none" strike="noStrike" cap="none">
                <a:solidFill>
                  <a:schemeClr val="dk1"/>
                </a:solidFill>
                <a:latin typeface="Arial"/>
                <a:ea typeface="Arial"/>
                <a:cs typeface="Arial"/>
                <a:sym typeface="Arial"/>
              </a:rPr>
              <a:t>Copyrights © 2017 Innodatatics Inc. All Rights Reserved</a:t>
            </a:r>
            <a:endParaRPr sz="364"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291"/>
        <p:cNvGrpSpPr/>
        <p:nvPr/>
      </p:nvGrpSpPr>
      <p:grpSpPr>
        <a:xfrm>
          <a:off x="0" y="0"/>
          <a:ext cx="0" cy="0"/>
          <a:chOff x="0" y="0"/>
          <a:chExt cx="0" cy="0"/>
        </a:xfrm>
      </p:grpSpPr>
      <p:sp>
        <p:nvSpPr>
          <p:cNvPr id="292" name="Google Shape;292;p63"/>
          <p:cNvSpPr txBox="1">
            <a:spLocks noGrp="1"/>
          </p:cNvSpPr>
          <p:nvPr>
            <p:ph type="title"/>
          </p:nvPr>
        </p:nvSpPr>
        <p:spPr>
          <a:xfrm>
            <a:off x="401644" y="502202"/>
            <a:ext cx="8345488" cy="19575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293" name="Google Shape;293;p63"/>
          <p:cNvPicPr preferRelativeResize="0"/>
          <p:nvPr/>
        </p:nvPicPr>
        <p:blipFill rotWithShape="1">
          <a:blip r:embed="rId2">
            <a:alphaModFix/>
          </a:blip>
          <a:srcRect/>
          <a:stretch/>
        </p:blipFill>
        <p:spPr>
          <a:xfrm>
            <a:off x="7159753" y="14280"/>
            <a:ext cx="1975105" cy="385440"/>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4" name="Google Shape;294;p63"/>
          <p:cNvSpPr txBox="1"/>
          <p:nvPr/>
        </p:nvSpPr>
        <p:spPr>
          <a:xfrm>
            <a:off x="5344853" y="5949912"/>
            <a:ext cx="4714752" cy="93382"/>
          </a:xfrm>
          <a:prstGeom prst="rect">
            <a:avLst/>
          </a:prstGeom>
          <a:noFill/>
          <a:ln>
            <a:noFill/>
          </a:ln>
        </p:spPr>
        <p:txBody>
          <a:bodyPr spcFirstLastPara="1" wrap="square" lIns="36990" tIns="18490" rIns="36990" bIns="1849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364" b="0" i="0" u="none" strike="noStrike" cap="none">
                <a:solidFill>
                  <a:schemeClr val="dk1"/>
                </a:solidFill>
                <a:latin typeface="Arial"/>
                <a:ea typeface="Arial"/>
                <a:cs typeface="Arial"/>
                <a:sym typeface="Arial"/>
              </a:rPr>
              <a:t>Copyrights © 2017 Innodatatics Inc. All Rights Reserved</a:t>
            </a:r>
            <a:endParaRPr sz="364"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95"/>
        <p:cNvGrpSpPr/>
        <p:nvPr/>
      </p:nvGrpSpPr>
      <p:grpSpPr>
        <a:xfrm>
          <a:off x="0" y="0"/>
          <a:ext cx="0" cy="0"/>
          <a:chOff x="0" y="0"/>
          <a:chExt cx="0" cy="0"/>
        </a:xfrm>
      </p:grpSpPr>
      <p:pic>
        <p:nvPicPr>
          <p:cNvPr id="296" name="Google Shape;296;p64"/>
          <p:cNvPicPr preferRelativeResize="0"/>
          <p:nvPr/>
        </p:nvPicPr>
        <p:blipFill rotWithShape="1">
          <a:blip r:embed="rId2">
            <a:alphaModFix/>
          </a:blip>
          <a:srcRect/>
          <a:stretch/>
        </p:blipFill>
        <p:spPr>
          <a:xfrm>
            <a:off x="7159753" y="6021"/>
            <a:ext cx="1975105" cy="385440"/>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7" name="Google Shape;297;p64"/>
          <p:cNvSpPr txBox="1"/>
          <p:nvPr/>
        </p:nvSpPr>
        <p:spPr>
          <a:xfrm>
            <a:off x="5344853" y="5949912"/>
            <a:ext cx="4714752" cy="93382"/>
          </a:xfrm>
          <a:prstGeom prst="rect">
            <a:avLst/>
          </a:prstGeom>
          <a:noFill/>
          <a:ln>
            <a:noFill/>
          </a:ln>
        </p:spPr>
        <p:txBody>
          <a:bodyPr spcFirstLastPara="1" wrap="square" lIns="36990" tIns="18490" rIns="36990" bIns="1849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364" b="0" i="0" u="none" strike="noStrike" cap="none">
                <a:solidFill>
                  <a:schemeClr val="dk1"/>
                </a:solidFill>
                <a:latin typeface="Arial"/>
                <a:ea typeface="Arial"/>
                <a:cs typeface="Arial"/>
                <a:sym typeface="Arial"/>
              </a:rPr>
              <a:t>Copyrights © 2017 Innodatatics Inc. All Rights Reserved</a:t>
            </a:r>
            <a:endParaRPr sz="364"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98"/>
        <p:cNvGrpSpPr/>
        <p:nvPr/>
      </p:nvGrpSpPr>
      <p:grpSpPr>
        <a:xfrm>
          <a:off x="0" y="0"/>
          <a:ext cx="0" cy="0"/>
          <a:chOff x="0" y="0"/>
          <a:chExt cx="0" cy="0"/>
        </a:xfrm>
      </p:grpSpPr>
      <p:sp>
        <p:nvSpPr>
          <p:cNvPr id="299" name="Google Shape;299;p65"/>
          <p:cNvSpPr txBox="1">
            <a:spLocks noGrp="1"/>
          </p:cNvSpPr>
          <p:nvPr>
            <p:ph type="title"/>
          </p:nvPr>
        </p:nvSpPr>
        <p:spPr>
          <a:xfrm>
            <a:off x="457205" y="1189912"/>
            <a:ext cx="3008313" cy="105670"/>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648"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0" name="Google Shape;300;p65"/>
          <p:cNvSpPr txBox="1">
            <a:spLocks noGrp="1"/>
          </p:cNvSpPr>
          <p:nvPr>
            <p:ph type="body" idx="1"/>
          </p:nvPr>
        </p:nvSpPr>
        <p:spPr>
          <a:xfrm>
            <a:off x="3575052" y="246512"/>
            <a:ext cx="5111750" cy="5284061"/>
          </a:xfrm>
          <a:prstGeom prst="rect">
            <a:avLst/>
          </a:prstGeom>
          <a:noFill/>
          <a:ln>
            <a:noFill/>
          </a:ln>
        </p:spPr>
        <p:txBody>
          <a:bodyPr spcFirstLastPara="1" wrap="square" lIns="0" tIns="0" rIns="0" bIns="0" anchor="t" anchorCtr="0">
            <a:noAutofit/>
          </a:bodyPr>
          <a:lstStyle>
            <a:lvl1pPr marL="184972" lvl="0" indent="-92487" algn="l">
              <a:lnSpc>
                <a:spcPct val="106000"/>
              </a:lnSpc>
              <a:spcBef>
                <a:spcPts val="809"/>
              </a:spcBef>
              <a:spcAft>
                <a:spcPts val="0"/>
              </a:spcAft>
              <a:buSzPts val="1400"/>
              <a:buNone/>
              <a:defRPr sz="1012"/>
            </a:lvl1pPr>
            <a:lvl2pPr marL="369945" lvl="1" indent="-149006" algn="l">
              <a:lnSpc>
                <a:spcPct val="106000"/>
              </a:lnSpc>
              <a:spcBef>
                <a:spcPts val="712"/>
              </a:spcBef>
              <a:spcAft>
                <a:spcPts val="0"/>
              </a:spcAft>
              <a:buSzPts val="2200"/>
              <a:buChar char="◼"/>
              <a:defRPr sz="890"/>
            </a:lvl2pPr>
            <a:lvl3pPr marL="554916" lvl="2" indent="-141299" algn="l">
              <a:lnSpc>
                <a:spcPct val="106000"/>
              </a:lnSpc>
              <a:spcBef>
                <a:spcPts val="307"/>
              </a:spcBef>
              <a:spcAft>
                <a:spcPts val="0"/>
              </a:spcAft>
              <a:buSzPts val="1900"/>
              <a:buChar char="–"/>
              <a:defRPr sz="768"/>
            </a:lvl3pPr>
            <a:lvl4pPr marL="739890" lvl="3" indent="-133591" algn="l">
              <a:lnSpc>
                <a:spcPct val="106000"/>
              </a:lnSpc>
              <a:spcBef>
                <a:spcPts val="129"/>
              </a:spcBef>
              <a:spcAft>
                <a:spcPts val="0"/>
              </a:spcAft>
              <a:buSzPts val="1600"/>
              <a:buFont typeface="Arial"/>
              <a:buChar char="•"/>
              <a:defRPr sz="648"/>
            </a:lvl4pPr>
            <a:lvl5pPr marL="924861" lvl="4" indent="-133591" algn="l">
              <a:lnSpc>
                <a:spcPct val="100000"/>
              </a:lnSpc>
              <a:spcBef>
                <a:spcPts val="129"/>
              </a:spcBef>
              <a:spcAft>
                <a:spcPts val="0"/>
              </a:spcAft>
              <a:buSzPts val="1600"/>
              <a:buFont typeface="Arial"/>
              <a:buChar char="–"/>
              <a:defRPr sz="648"/>
            </a:lvl5pPr>
            <a:lvl6pPr marL="1109834" lvl="5" indent="-133591" algn="l">
              <a:lnSpc>
                <a:spcPct val="100000"/>
              </a:lnSpc>
              <a:spcBef>
                <a:spcPts val="129"/>
              </a:spcBef>
              <a:spcAft>
                <a:spcPts val="0"/>
              </a:spcAft>
              <a:buSzPts val="1600"/>
              <a:buFont typeface="Arial"/>
              <a:buChar char="–"/>
              <a:defRPr sz="648"/>
            </a:lvl6pPr>
            <a:lvl7pPr marL="1294806" lvl="6" indent="-133591" algn="l">
              <a:lnSpc>
                <a:spcPct val="100000"/>
              </a:lnSpc>
              <a:spcBef>
                <a:spcPts val="129"/>
              </a:spcBef>
              <a:spcAft>
                <a:spcPts val="0"/>
              </a:spcAft>
              <a:buSzPts val="1600"/>
              <a:buFont typeface="Arial"/>
              <a:buChar char="–"/>
              <a:defRPr sz="648"/>
            </a:lvl7pPr>
            <a:lvl8pPr marL="1479778" lvl="7" indent="-133591" algn="l">
              <a:lnSpc>
                <a:spcPct val="100000"/>
              </a:lnSpc>
              <a:spcBef>
                <a:spcPts val="129"/>
              </a:spcBef>
              <a:spcAft>
                <a:spcPts val="0"/>
              </a:spcAft>
              <a:buSzPts val="1600"/>
              <a:buFont typeface="Arial"/>
              <a:buChar char="–"/>
              <a:defRPr sz="648"/>
            </a:lvl8pPr>
            <a:lvl9pPr marL="1664749" lvl="8" indent="-133591" algn="l">
              <a:lnSpc>
                <a:spcPct val="100000"/>
              </a:lnSpc>
              <a:spcBef>
                <a:spcPts val="129"/>
              </a:spcBef>
              <a:spcAft>
                <a:spcPts val="0"/>
              </a:spcAft>
              <a:buSzPts val="1600"/>
              <a:buFont typeface="Arial"/>
              <a:buChar char="–"/>
              <a:defRPr sz="648"/>
            </a:lvl9pPr>
          </a:lstStyle>
          <a:p>
            <a:endParaRPr/>
          </a:p>
        </p:txBody>
      </p:sp>
      <p:sp>
        <p:nvSpPr>
          <p:cNvPr id="301" name="Google Shape;301;p65"/>
          <p:cNvSpPr txBox="1">
            <a:spLocks noGrp="1"/>
          </p:cNvSpPr>
          <p:nvPr>
            <p:ph type="body" idx="2"/>
          </p:nvPr>
        </p:nvSpPr>
        <p:spPr>
          <a:xfrm>
            <a:off x="457205" y="1295581"/>
            <a:ext cx="3008313" cy="4234987"/>
          </a:xfrm>
          <a:prstGeom prst="rect">
            <a:avLst/>
          </a:prstGeom>
          <a:noFill/>
          <a:ln>
            <a:noFill/>
          </a:ln>
        </p:spPr>
        <p:txBody>
          <a:bodyPr spcFirstLastPara="1" wrap="square" lIns="0" tIns="0" rIns="0" bIns="0" anchor="t" anchorCtr="0">
            <a:noAutofit/>
          </a:bodyPr>
          <a:lstStyle>
            <a:lvl1pPr marL="184972" lvl="0" indent="-92487" algn="l">
              <a:lnSpc>
                <a:spcPct val="106000"/>
              </a:lnSpc>
              <a:spcBef>
                <a:spcPts val="356"/>
              </a:spcBef>
              <a:spcAft>
                <a:spcPts val="0"/>
              </a:spcAft>
              <a:buSzPts val="880"/>
              <a:buNone/>
              <a:defRPr sz="444"/>
            </a:lvl1pPr>
            <a:lvl2pPr marL="369945" lvl="1" indent="-92487" algn="l">
              <a:lnSpc>
                <a:spcPct val="106000"/>
              </a:lnSpc>
              <a:spcBef>
                <a:spcPts val="292"/>
              </a:spcBef>
              <a:spcAft>
                <a:spcPts val="0"/>
              </a:spcAft>
              <a:buSzPts val="900"/>
              <a:buNone/>
              <a:defRPr sz="364"/>
            </a:lvl2pPr>
            <a:lvl3pPr marL="554916" lvl="2" indent="-92487" algn="l">
              <a:lnSpc>
                <a:spcPct val="106000"/>
              </a:lnSpc>
              <a:spcBef>
                <a:spcPts val="129"/>
              </a:spcBef>
              <a:spcAft>
                <a:spcPts val="0"/>
              </a:spcAft>
              <a:buSzPts val="800"/>
              <a:buNone/>
              <a:defRPr sz="323"/>
            </a:lvl3pPr>
            <a:lvl4pPr marL="739890" lvl="3" indent="-92487" algn="l">
              <a:lnSpc>
                <a:spcPct val="106000"/>
              </a:lnSpc>
              <a:spcBef>
                <a:spcPts val="57"/>
              </a:spcBef>
              <a:spcAft>
                <a:spcPts val="0"/>
              </a:spcAft>
              <a:buSzPts val="700"/>
              <a:buFont typeface="Arial"/>
              <a:buNone/>
              <a:defRPr sz="283"/>
            </a:lvl4pPr>
            <a:lvl5pPr marL="924861" lvl="4" indent="-92487" algn="l">
              <a:lnSpc>
                <a:spcPct val="100000"/>
              </a:lnSpc>
              <a:spcBef>
                <a:spcPts val="57"/>
              </a:spcBef>
              <a:spcAft>
                <a:spcPts val="0"/>
              </a:spcAft>
              <a:buSzPts val="700"/>
              <a:buFont typeface="Arial"/>
              <a:buNone/>
              <a:defRPr sz="283"/>
            </a:lvl5pPr>
            <a:lvl6pPr marL="1109834" lvl="5" indent="-92487" algn="l">
              <a:lnSpc>
                <a:spcPct val="100000"/>
              </a:lnSpc>
              <a:spcBef>
                <a:spcPts val="57"/>
              </a:spcBef>
              <a:spcAft>
                <a:spcPts val="0"/>
              </a:spcAft>
              <a:buSzPts val="700"/>
              <a:buFont typeface="Arial"/>
              <a:buNone/>
              <a:defRPr sz="283"/>
            </a:lvl6pPr>
            <a:lvl7pPr marL="1294806" lvl="6" indent="-92487" algn="l">
              <a:lnSpc>
                <a:spcPct val="100000"/>
              </a:lnSpc>
              <a:spcBef>
                <a:spcPts val="57"/>
              </a:spcBef>
              <a:spcAft>
                <a:spcPts val="0"/>
              </a:spcAft>
              <a:buSzPts val="700"/>
              <a:buFont typeface="Arial"/>
              <a:buNone/>
              <a:defRPr sz="283"/>
            </a:lvl7pPr>
            <a:lvl8pPr marL="1479778" lvl="7" indent="-92487" algn="l">
              <a:lnSpc>
                <a:spcPct val="100000"/>
              </a:lnSpc>
              <a:spcBef>
                <a:spcPts val="57"/>
              </a:spcBef>
              <a:spcAft>
                <a:spcPts val="0"/>
              </a:spcAft>
              <a:buSzPts val="700"/>
              <a:buFont typeface="Arial"/>
              <a:buNone/>
              <a:defRPr sz="283"/>
            </a:lvl8pPr>
            <a:lvl9pPr marL="1664749" lvl="8" indent="-92487" algn="l">
              <a:lnSpc>
                <a:spcPct val="100000"/>
              </a:lnSpc>
              <a:spcBef>
                <a:spcPts val="57"/>
              </a:spcBef>
              <a:spcAft>
                <a:spcPts val="0"/>
              </a:spcAft>
              <a:buSzPts val="700"/>
              <a:buFont typeface="Arial"/>
              <a:buNone/>
              <a:defRPr sz="283"/>
            </a:lvl9pPr>
          </a:lstStyle>
          <a:p>
            <a:endParaRPr/>
          </a:p>
        </p:txBody>
      </p:sp>
      <p:pic>
        <p:nvPicPr>
          <p:cNvPr id="302" name="Google Shape;302;p65"/>
          <p:cNvPicPr preferRelativeResize="0"/>
          <p:nvPr/>
        </p:nvPicPr>
        <p:blipFill rotWithShape="1">
          <a:blip r:embed="rId2">
            <a:alphaModFix/>
          </a:blip>
          <a:srcRect/>
          <a:stretch/>
        </p:blipFill>
        <p:spPr>
          <a:xfrm>
            <a:off x="7168898" y="6021"/>
            <a:ext cx="1975105" cy="385440"/>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3" name="Google Shape;303;p65"/>
          <p:cNvSpPr txBox="1"/>
          <p:nvPr/>
        </p:nvSpPr>
        <p:spPr>
          <a:xfrm>
            <a:off x="5335709" y="5949912"/>
            <a:ext cx="4714752" cy="93382"/>
          </a:xfrm>
          <a:prstGeom prst="rect">
            <a:avLst/>
          </a:prstGeom>
          <a:noFill/>
          <a:ln>
            <a:noFill/>
          </a:ln>
        </p:spPr>
        <p:txBody>
          <a:bodyPr spcFirstLastPara="1" wrap="square" lIns="36990" tIns="18490" rIns="36990" bIns="1849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364" b="0" i="0" u="none" strike="noStrike" cap="none">
                <a:solidFill>
                  <a:schemeClr val="dk1"/>
                </a:solidFill>
                <a:latin typeface="Arial"/>
                <a:ea typeface="Arial"/>
                <a:cs typeface="Arial"/>
                <a:sym typeface="Arial"/>
              </a:rPr>
              <a:t>Copyrights © 2017 Innodatatics Inc. All Rights Reserved</a:t>
            </a:r>
            <a:endParaRPr sz="364"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1"/>
        <p:cNvGrpSpPr/>
        <p:nvPr/>
      </p:nvGrpSpPr>
      <p:grpSpPr>
        <a:xfrm>
          <a:off x="0" y="0"/>
          <a:ext cx="0" cy="0"/>
          <a:chOff x="0" y="0"/>
          <a:chExt cx="0" cy="0"/>
        </a:xfrm>
      </p:grpSpPr>
      <p:sp>
        <p:nvSpPr>
          <p:cNvPr id="192" name="Google Shape;192;p47"/>
          <p:cNvSpPr txBox="1">
            <a:spLocks noGrp="1"/>
          </p:cNvSpPr>
          <p:nvPr>
            <p:ph type="title"/>
          </p:nvPr>
        </p:nvSpPr>
        <p:spPr>
          <a:xfrm>
            <a:off x="628652" y="329630"/>
            <a:ext cx="7886700" cy="119668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3" name="Google Shape;193;p47"/>
          <p:cNvSpPr txBox="1">
            <a:spLocks noGrp="1"/>
          </p:cNvSpPr>
          <p:nvPr>
            <p:ph type="body" idx="1"/>
          </p:nvPr>
        </p:nvSpPr>
        <p:spPr>
          <a:xfrm>
            <a:off x="628652" y="1648134"/>
            <a:ext cx="7886700" cy="3928291"/>
          </a:xfrm>
          <a:prstGeom prst="rect">
            <a:avLst/>
          </a:prstGeom>
          <a:noFill/>
          <a:ln>
            <a:noFill/>
          </a:ln>
        </p:spPr>
        <p:txBody>
          <a:bodyPr spcFirstLastPara="1" wrap="square" lIns="91425" tIns="45700" rIns="91425" bIns="45700" anchor="t" anchorCtr="0">
            <a:normAutofit/>
          </a:bodyPr>
          <a:lstStyle>
            <a:lvl1pPr marL="184972" lvl="0" indent="-138729" algn="l">
              <a:lnSpc>
                <a:spcPct val="90000"/>
              </a:lnSpc>
              <a:spcBef>
                <a:spcPts val="405"/>
              </a:spcBef>
              <a:spcAft>
                <a:spcPts val="0"/>
              </a:spcAft>
              <a:buClr>
                <a:schemeClr val="dk1"/>
              </a:buClr>
              <a:buSzPts val="1800"/>
              <a:buChar char="•"/>
              <a:defRPr/>
            </a:lvl1pPr>
            <a:lvl2pPr marL="369945" lvl="1" indent="-138729" algn="l">
              <a:lnSpc>
                <a:spcPct val="90000"/>
              </a:lnSpc>
              <a:spcBef>
                <a:spcPts val="202"/>
              </a:spcBef>
              <a:spcAft>
                <a:spcPts val="0"/>
              </a:spcAft>
              <a:buClr>
                <a:schemeClr val="dk1"/>
              </a:buClr>
              <a:buSzPts val="1800"/>
              <a:buChar char="•"/>
              <a:defRPr/>
            </a:lvl2pPr>
            <a:lvl3pPr marL="554916" lvl="2" indent="-138729" algn="l">
              <a:lnSpc>
                <a:spcPct val="90000"/>
              </a:lnSpc>
              <a:spcBef>
                <a:spcPts val="202"/>
              </a:spcBef>
              <a:spcAft>
                <a:spcPts val="0"/>
              </a:spcAft>
              <a:buClr>
                <a:schemeClr val="dk1"/>
              </a:buClr>
              <a:buSzPts val="1800"/>
              <a:buChar char="•"/>
              <a:defRPr/>
            </a:lvl3pPr>
            <a:lvl4pPr marL="739890" lvl="3" indent="-138729" algn="l">
              <a:lnSpc>
                <a:spcPct val="90000"/>
              </a:lnSpc>
              <a:spcBef>
                <a:spcPts val="202"/>
              </a:spcBef>
              <a:spcAft>
                <a:spcPts val="0"/>
              </a:spcAft>
              <a:buClr>
                <a:schemeClr val="dk1"/>
              </a:buClr>
              <a:buSzPts val="1800"/>
              <a:buChar char="•"/>
              <a:defRPr/>
            </a:lvl4pPr>
            <a:lvl5pPr marL="924861" lvl="4" indent="-138729" algn="l">
              <a:lnSpc>
                <a:spcPct val="90000"/>
              </a:lnSpc>
              <a:spcBef>
                <a:spcPts val="202"/>
              </a:spcBef>
              <a:spcAft>
                <a:spcPts val="0"/>
              </a:spcAft>
              <a:buClr>
                <a:schemeClr val="dk1"/>
              </a:buClr>
              <a:buSzPts val="1800"/>
              <a:buChar char="•"/>
              <a:defRPr/>
            </a:lvl5pPr>
            <a:lvl6pPr marL="1109834" lvl="5" indent="-138729" algn="l">
              <a:lnSpc>
                <a:spcPct val="90000"/>
              </a:lnSpc>
              <a:spcBef>
                <a:spcPts val="202"/>
              </a:spcBef>
              <a:spcAft>
                <a:spcPts val="0"/>
              </a:spcAft>
              <a:buClr>
                <a:schemeClr val="dk1"/>
              </a:buClr>
              <a:buSzPts val="1800"/>
              <a:buChar char="•"/>
              <a:defRPr/>
            </a:lvl6pPr>
            <a:lvl7pPr marL="1294806" lvl="6" indent="-138729" algn="l">
              <a:lnSpc>
                <a:spcPct val="90000"/>
              </a:lnSpc>
              <a:spcBef>
                <a:spcPts val="202"/>
              </a:spcBef>
              <a:spcAft>
                <a:spcPts val="0"/>
              </a:spcAft>
              <a:buClr>
                <a:schemeClr val="dk1"/>
              </a:buClr>
              <a:buSzPts val="1800"/>
              <a:buChar char="•"/>
              <a:defRPr/>
            </a:lvl7pPr>
            <a:lvl8pPr marL="1479778" lvl="7" indent="-138729" algn="l">
              <a:lnSpc>
                <a:spcPct val="90000"/>
              </a:lnSpc>
              <a:spcBef>
                <a:spcPts val="202"/>
              </a:spcBef>
              <a:spcAft>
                <a:spcPts val="0"/>
              </a:spcAft>
              <a:buClr>
                <a:schemeClr val="dk1"/>
              </a:buClr>
              <a:buSzPts val="1800"/>
              <a:buChar char="•"/>
              <a:defRPr/>
            </a:lvl8pPr>
            <a:lvl9pPr marL="1664749" lvl="8" indent="-138729" algn="l">
              <a:lnSpc>
                <a:spcPct val="90000"/>
              </a:lnSpc>
              <a:spcBef>
                <a:spcPts val="202"/>
              </a:spcBef>
              <a:spcAft>
                <a:spcPts val="0"/>
              </a:spcAft>
              <a:buClr>
                <a:schemeClr val="dk1"/>
              </a:buClr>
              <a:buSzPts val="1800"/>
              <a:buChar char="•"/>
              <a:defRPr/>
            </a:lvl9pPr>
          </a:lstStyle>
          <a:p>
            <a:endParaRPr/>
          </a:p>
        </p:txBody>
      </p:sp>
      <p:sp>
        <p:nvSpPr>
          <p:cNvPr id="194" name="Google Shape;194;p47"/>
          <p:cNvSpPr txBox="1">
            <a:spLocks noGrp="1"/>
          </p:cNvSpPr>
          <p:nvPr>
            <p:ph type="dt" idx="10"/>
          </p:nvPr>
        </p:nvSpPr>
        <p:spPr>
          <a:xfrm>
            <a:off x="628651" y="5738381"/>
            <a:ext cx="2057400" cy="32962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47"/>
          <p:cNvSpPr txBox="1">
            <a:spLocks noGrp="1"/>
          </p:cNvSpPr>
          <p:nvPr>
            <p:ph type="ftr" idx="11"/>
          </p:nvPr>
        </p:nvSpPr>
        <p:spPr>
          <a:xfrm>
            <a:off x="3028953" y="5738381"/>
            <a:ext cx="3086100" cy="32962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p47"/>
          <p:cNvSpPr txBox="1">
            <a:spLocks noGrp="1"/>
          </p:cNvSpPr>
          <p:nvPr>
            <p:ph type="sldNum" idx="12"/>
          </p:nvPr>
        </p:nvSpPr>
        <p:spPr>
          <a:xfrm>
            <a:off x="6457951" y="5738381"/>
            <a:ext cx="2057400" cy="32962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304"/>
        <p:cNvGrpSpPr/>
        <p:nvPr/>
      </p:nvGrpSpPr>
      <p:grpSpPr>
        <a:xfrm>
          <a:off x="0" y="0"/>
          <a:ext cx="0" cy="0"/>
          <a:chOff x="0" y="0"/>
          <a:chExt cx="0" cy="0"/>
        </a:xfrm>
      </p:grpSpPr>
      <p:sp>
        <p:nvSpPr>
          <p:cNvPr id="305" name="Google Shape;305;p66"/>
          <p:cNvSpPr txBox="1">
            <a:spLocks noGrp="1"/>
          </p:cNvSpPr>
          <p:nvPr>
            <p:ph type="title"/>
          </p:nvPr>
        </p:nvSpPr>
        <p:spPr>
          <a:xfrm>
            <a:off x="1792289" y="4739850"/>
            <a:ext cx="5486400" cy="105670"/>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648"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6" name="Google Shape;306;p66"/>
          <p:cNvSpPr>
            <a:spLocks noGrp="1"/>
          </p:cNvSpPr>
          <p:nvPr>
            <p:ph type="pic" idx="2"/>
          </p:nvPr>
        </p:nvSpPr>
        <p:spPr>
          <a:xfrm>
            <a:off x="1792289" y="553199"/>
            <a:ext cx="5486400" cy="3714750"/>
          </a:xfrm>
          <a:prstGeom prst="rect">
            <a:avLst/>
          </a:prstGeom>
          <a:noFill/>
          <a:ln>
            <a:noFill/>
          </a:ln>
        </p:spPr>
      </p:sp>
      <p:sp>
        <p:nvSpPr>
          <p:cNvPr id="307" name="Google Shape;307;p66"/>
          <p:cNvSpPr txBox="1">
            <a:spLocks noGrp="1"/>
          </p:cNvSpPr>
          <p:nvPr>
            <p:ph type="body" idx="1"/>
          </p:nvPr>
        </p:nvSpPr>
        <p:spPr>
          <a:xfrm>
            <a:off x="1792289" y="4845515"/>
            <a:ext cx="5486400" cy="726612"/>
          </a:xfrm>
          <a:prstGeom prst="rect">
            <a:avLst/>
          </a:prstGeom>
          <a:noFill/>
          <a:ln>
            <a:noFill/>
          </a:ln>
        </p:spPr>
        <p:txBody>
          <a:bodyPr spcFirstLastPara="1" wrap="square" lIns="0" tIns="0" rIns="0" bIns="0" anchor="t" anchorCtr="0">
            <a:noAutofit/>
          </a:bodyPr>
          <a:lstStyle>
            <a:lvl1pPr marL="184972" lvl="0" indent="-92487" algn="l">
              <a:lnSpc>
                <a:spcPct val="106000"/>
              </a:lnSpc>
              <a:spcBef>
                <a:spcPts val="356"/>
              </a:spcBef>
              <a:spcAft>
                <a:spcPts val="0"/>
              </a:spcAft>
              <a:buSzPts val="880"/>
              <a:buNone/>
              <a:defRPr sz="444"/>
            </a:lvl1pPr>
            <a:lvl2pPr marL="369945" lvl="1" indent="-92487" algn="l">
              <a:lnSpc>
                <a:spcPct val="106000"/>
              </a:lnSpc>
              <a:spcBef>
                <a:spcPts val="292"/>
              </a:spcBef>
              <a:spcAft>
                <a:spcPts val="0"/>
              </a:spcAft>
              <a:buSzPts val="900"/>
              <a:buNone/>
              <a:defRPr sz="364"/>
            </a:lvl2pPr>
            <a:lvl3pPr marL="554916" lvl="2" indent="-92487" algn="l">
              <a:lnSpc>
                <a:spcPct val="106000"/>
              </a:lnSpc>
              <a:spcBef>
                <a:spcPts val="129"/>
              </a:spcBef>
              <a:spcAft>
                <a:spcPts val="0"/>
              </a:spcAft>
              <a:buSzPts val="800"/>
              <a:buNone/>
              <a:defRPr sz="323"/>
            </a:lvl3pPr>
            <a:lvl4pPr marL="739890" lvl="3" indent="-92487" algn="l">
              <a:lnSpc>
                <a:spcPct val="106000"/>
              </a:lnSpc>
              <a:spcBef>
                <a:spcPts val="57"/>
              </a:spcBef>
              <a:spcAft>
                <a:spcPts val="0"/>
              </a:spcAft>
              <a:buSzPts val="700"/>
              <a:buFont typeface="Arial"/>
              <a:buNone/>
              <a:defRPr sz="283"/>
            </a:lvl4pPr>
            <a:lvl5pPr marL="924861" lvl="4" indent="-92487" algn="l">
              <a:lnSpc>
                <a:spcPct val="100000"/>
              </a:lnSpc>
              <a:spcBef>
                <a:spcPts val="57"/>
              </a:spcBef>
              <a:spcAft>
                <a:spcPts val="0"/>
              </a:spcAft>
              <a:buSzPts val="700"/>
              <a:buFont typeface="Arial"/>
              <a:buNone/>
              <a:defRPr sz="283"/>
            </a:lvl5pPr>
            <a:lvl6pPr marL="1109834" lvl="5" indent="-92487" algn="l">
              <a:lnSpc>
                <a:spcPct val="100000"/>
              </a:lnSpc>
              <a:spcBef>
                <a:spcPts val="57"/>
              </a:spcBef>
              <a:spcAft>
                <a:spcPts val="0"/>
              </a:spcAft>
              <a:buSzPts val="700"/>
              <a:buFont typeface="Arial"/>
              <a:buNone/>
              <a:defRPr sz="283"/>
            </a:lvl6pPr>
            <a:lvl7pPr marL="1294806" lvl="6" indent="-92487" algn="l">
              <a:lnSpc>
                <a:spcPct val="100000"/>
              </a:lnSpc>
              <a:spcBef>
                <a:spcPts val="57"/>
              </a:spcBef>
              <a:spcAft>
                <a:spcPts val="0"/>
              </a:spcAft>
              <a:buSzPts val="700"/>
              <a:buFont typeface="Arial"/>
              <a:buNone/>
              <a:defRPr sz="283"/>
            </a:lvl7pPr>
            <a:lvl8pPr marL="1479778" lvl="7" indent="-92487" algn="l">
              <a:lnSpc>
                <a:spcPct val="100000"/>
              </a:lnSpc>
              <a:spcBef>
                <a:spcPts val="57"/>
              </a:spcBef>
              <a:spcAft>
                <a:spcPts val="0"/>
              </a:spcAft>
              <a:buSzPts val="700"/>
              <a:buFont typeface="Arial"/>
              <a:buNone/>
              <a:defRPr sz="283"/>
            </a:lvl8pPr>
            <a:lvl9pPr marL="1664749" lvl="8" indent="-92487" algn="l">
              <a:lnSpc>
                <a:spcPct val="100000"/>
              </a:lnSpc>
              <a:spcBef>
                <a:spcPts val="57"/>
              </a:spcBef>
              <a:spcAft>
                <a:spcPts val="0"/>
              </a:spcAft>
              <a:buSzPts val="700"/>
              <a:buFont typeface="Arial"/>
              <a:buNone/>
              <a:defRPr sz="283"/>
            </a:lvl9pPr>
          </a:lstStyle>
          <a:p>
            <a:endParaRPr/>
          </a:p>
        </p:txBody>
      </p:sp>
      <p:pic>
        <p:nvPicPr>
          <p:cNvPr id="308" name="Google Shape;308;p66"/>
          <p:cNvPicPr preferRelativeResize="0"/>
          <p:nvPr/>
        </p:nvPicPr>
        <p:blipFill rotWithShape="1">
          <a:blip r:embed="rId2">
            <a:alphaModFix/>
          </a:blip>
          <a:srcRect/>
          <a:stretch/>
        </p:blipFill>
        <p:spPr>
          <a:xfrm>
            <a:off x="7168900" y="16315"/>
            <a:ext cx="1975105" cy="385440"/>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9" name="Google Shape;309;p66"/>
          <p:cNvSpPr txBox="1"/>
          <p:nvPr/>
        </p:nvSpPr>
        <p:spPr>
          <a:xfrm>
            <a:off x="5344853" y="5949912"/>
            <a:ext cx="4714752" cy="93382"/>
          </a:xfrm>
          <a:prstGeom prst="rect">
            <a:avLst/>
          </a:prstGeom>
          <a:noFill/>
          <a:ln>
            <a:noFill/>
          </a:ln>
        </p:spPr>
        <p:txBody>
          <a:bodyPr spcFirstLastPara="1" wrap="square" lIns="36990" tIns="18490" rIns="36990" bIns="1849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364" b="0" i="0" u="none" strike="noStrike" cap="none">
                <a:solidFill>
                  <a:schemeClr val="dk1"/>
                </a:solidFill>
                <a:latin typeface="Arial"/>
                <a:ea typeface="Arial"/>
                <a:cs typeface="Arial"/>
                <a:sym typeface="Arial"/>
              </a:rPr>
              <a:t>Copyrights © 2017 Innodatatics Inc. All Rights Reserved</a:t>
            </a:r>
            <a:endParaRPr sz="364"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310"/>
        <p:cNvGrpSpPr/>
        <p:nvPr/>
      </p:nvGrpSpPr>
      <p:grpSpPr>
        <a:xfrm>
          <a:off x="0" y="0"/>
          <a:ext cx="0" cy="0"/>
          <a:chOff x="0" y="0"/>
          <a:chExt cx="0" cy="0"/>
        </a:xfrm>
      </p:grpSpPr>
      <p:sp>
        <p:nvSpPr>
          <p:cNvPr id="311" name="Google Shape;311;p67"/>
          <p:cNvSpPr txBox="1">
            <a:spLocks noGrp="1"/>
          </p:cNvSpPr>
          <p:nvPr>
            <p:ph type="title"/>
          </p:nvPr>
        </p:nvSpPr>
        <p:spPr>
          <a:xfrm>
            <a:off x="401644" y="502202"/>
            <a:ext cx="8345488" cy="19575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2" name="Google Shape;312;p67"/>
          <p:cNvSpPr txBox="1">
            <a:spLocks noGrp="1"/>
          </p:cNvSpPr>
          <p:nvPr>
            <p:ph type="body" idx="1"/>
          </p:nvPr>
        </p:nvSpPr>
        <p:spPr>
          <a:xfrm rot="5400000">
            <a:off x="82959" y="1355826"/>
            <a:ext cx="4636272" cy="4008440"/>
          </a:xfrm>
          <a:prstGeom prst="rect">
            <a:avLst/>
          </a:prstGeom>
          <a:noFill/>
          <a:ln>
            <a:noFill/>
          </a:ln>
        </p:spPr>
        <p:txBody>
          <a:bodyPr spcFirstLastPara="1" wrap="square" lIns="0" tIns="0" rIns="0" bIns="0" anchor="t" anchorCtr="0">
            <a:noAutofit/>
          </a:bodyPr>
          <a:lstStyle>
            <a:lvl1pPr marL="184972" lvl="0" indent="-92487" algn="l">
              <a:lnSpc>
                <a:spcPct val="106000"/>
              </a:lnSpc>
              <a:spcBef>
                <a:spcPts val="582"/>
              </a:spcBef>
              <a:spcAft>
                <a:spcPts val="0"/>
              </a:spcAft>
              <a:buSzPts val="1400"/>
              <a:buNone/>
              <a:defRPr/>
            </a:lvl1pPr>
            <a:lvl2pPr marL="369945" lvl="1" indent="-138729" algn="l">
              <a:lnSpc>
                <a:spcPct val="106000"/>
              </a:lnSpc>
              <a:spcBef>
                <a:spcPts val="582"/>
              </a:spcBef>
              <a:spcAft>
                <a:spcPts val="0"/>
              </a:spcAft>
              <a:buSzPts val="1800"/>
              <a:buChar char="◼"/>
              <a:defRPr/>
            </a:lvl2pPr>
            <a:lvl3pPr marL="554916" lvl="2" indent="-138729" algn="l">
              <a:lnSpc>
                <a:spcPct val="106000"/>
              </a:lnSpc>
              <a:spcBef>
                <a:spcPts val="292"/>
              </a:spcBef>
              <a:spcAft>
                <a:spcPts val="0"/>
              </a:spcAft>
              <a:buSzPts val="1800"/>
              <a:buChar char="–"/>
              <a:defRPr/>
            </a:lvl3pPr>
            <a:lvl4pPr marL="739890" lvl="3" indent="-138729" algn="l">
              <a:lnSpc>
                <a:spcPct val="106000"/>
              </a:lnSpc>
              <a:spcBef>
                <a:spcPts val="146"/>
              </a:spcBef>
              <a:spcAft>
                <a:spcPts val="0"/>
              </a:spcAft>
              <a:buSzPts val="1800"/>
              <a:buChar char="•"/>
              <a:defRPr/>
            </a:lvl4pPr>
            <a:lvl5pPr marL="924861" lvl="4" indent="-138729" algn="l">
              <a:lnSpc>
                <a:spcPct val="100000"/>
              </a:lnSpc>
              <a:spcBef>
                <a:spcPts val="146"/>
              </a:spcBef>
              <a:spcAft>
                <a:spcPts val="0"/>
              </a:spcAft>
              <a:buSzPts val="1800"/>
              <a:buChar char="–"/>
              <a:defRPr/>
            </a:lvl5pPr>
            <a:lvl6pPr marL="1109834" lvl="5" indent="-138729" algn="l">
              <a:lnSpc>
                <a:spcPct val="100000"/>
              </a:lnSpc>
              <a:spcBef>
                <a:spcPts val="146"/>
              </a:spcBef>
              <a:spcAft>
                <a:spcPts val="0"/>
              </a:spcAft>
              <a:buSzPts val="1800"/>
              <a:buChar char="–"/>
              <a:defRPr/>
            </a:lvl6pPr>
            <a:lvl7pPr marL="1294806" lvl="6" indent="-138729" algn="l">
              <a:lnSpc>
                <a:spcPct val="100000"/>
              </a:lnSpc>
              <a:spcBef>
                <a:spcPts val="146"/>
              </a:spcBef>
              <a:spcAft>
                <a:spcPts val="0"/>
              </a:spcAft>
              <a:buSzPts val="1800"/>
              <a:buChar char="–"/>
              <a:defRPr/>
            </a:lvl7pPr>
            <a:lvl8pPr marL="1479778" lvl="7" indent="-138729" algn="l">
              <a:lnSpc>
                <a:spcPct val="100000"/>
              </a:lnSpc>
              <a:spcBef>
                <a:spcPts val="146"/>
              </a:spcBef>
              <a:spcAft>
                <a:spcPts val="0"/>
              </a:spcAft>
              <a:buSzPts val="1800"/>
              <a:buChar char="–"/>
              <a:defRPr/>
            </a:lvl8pPr>
            <a:lvl9pPr marL="1664749" lvl="8" indent="-138729" algn="l">
              <a:lnSpc>
                <a:spcPct val="100000"/>
              </a:lnSpc>
              <a:spcBef>
                <a:spcPts val="146"/>
              </a:spcBef>
              <a:spcAft>
                <a:spcPts val="0"/>
              </a:spcAft>
              <a:buSzPts val="1800"/>
              <a:buChar char="–"/>
              <a:defRPr/>
            </a:lvl9pPr>
          </a:lstStyle>
          <a:p>
            <a:endParaRPr/>
          </a:p>
        </p:txBody>
      </p:sp>
      <p:pic>
        <p:nvPicPr>
          <p:cNvPr id="313" name="Google Shape;313;p67"/>
          <p:cNvPicPr preferRelativeResize="0"/>
          <p:nvPr/>
        </p:nvPicPr>
        <p:blipFill rotWithShape="1">
          <a:blip r:embed="rId2">
            <a:alphaModFix/>
          </a:blip>
          <a:srcRect/>
          <a:stretch/>
        </p:blipFill>
        <p:spPr>
          <a:xfrm>
            <a:off x="7159755" y="10994"/>
            <a:ext cx="1975105" cy="385440"/>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4" name="Google Shape;314;p67"/>
          <p:cNvSpPr txBox="1"/>
          <p:nvPr/>
        </p:nvSpPr>
        <p:spPr>
          <a:xfrm>
            <a:off x="5344853" y="5949912"/>
            <a:ext cx="4714752" cy="93382"/>
          </a:xfrm>
          <a:prstGeom prst="rect">
            <a:avLst/>
          </a:prstGeom>
          <a:noFill/>
          <a:ln>
            <a:noFill/>
          </a:ln>
        </p:spPr>
        <p:txBody>
          <a:bodyPr spcFirstLastPara="1" wrap="square" lIns="36990" tIns="18490" rIns="36990" bIns="1849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364" b="0" i="0" u="none" strike="noStrike" cap="none">
                <a:solidFill>
                  <a:schemeClr val="dk1"/>
                </a:solidFill>
                <a:latin typeface="Arial"/>
                <a:ea typeface="Arial"/>
                <a:cs typeface="Arial"/>
                <a:sym typeface="Arial"/>
              </a:rPr>
              <a:t>Copyrights © 2017 Innodatatics Inc. All Rights Reserved</a:t>
            </a:r>
            <a:endParaRPr sz="364"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315"/>
        <p:cNvGrpSpPr/>
        <p:nvPr/>
      </p:nvGrpSpPr>
      <p:grpSpPr>
        <a:xfrm>
          <a:off x="0" y="0"/>
          <a:ext cx="0" cy="0"/>
          <a:chOff x="0" y="0"/>
          <a:chExt cx="0" cy="0"/>
        </a:xfrm>
      </p:grpSpPr>
      <p:sp>
        <p:nvSpPr>
          <p:cNvPr id="316" name="Google Shape;316;p68"/>
          <p:cNvSpPr txBox="1">
            <a:spLocks noGrp="1"/>
          </p:cNvSpPr>
          <p:nvPr>
            <p:ph type="title"/>
          </p:nvPr>
        </p:nvSpPr>
        <p:spPr>
          <a:xfrm rot="5400000">
            <a:off x="4149602" y="2971820"/>
            <a:ext cx="5213834" cy="198901"/>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7" name="Google Shape;317;p68"/>
          <p:cNvSpPr txBox="1">
            <a:spLocks noGrp="1"/>
          </p:cNvSpPr>
          <p:nvPr>
            <p:ph type="body" idx="1"/>
          </p:nvPr>
        </p:nvSpPr>
        <p:spPr>
          <a:xfrm rot="5400000">
            <a:off x="845107" y="16120"/>
            <a:ext cx="5213834" cy="6110288"/>
          </a:xfrm>
          <a:prstGeom prst="rect">
            <a:avLst/>
          </a:prstGeom>
          <a:noFill/>
          <a:ln>
            <a:noFill/>
          </a:ln>
        </p:spPr>
        <p:txBody>
          <a:bodyPr spcFirstLastPara="1" wrap="square" lIns="0" tIns="0" rIns="0" bIns="0" anchor="t" anchorCtr="0">
            <a:noAutofit/>
          </a:bodyPr>
          <a:lstStyle>
            <a:lvl1pPr marL="184972" lvl="0" indent="-92487" algn="l">
              <a:lnSpc>
                <a:spcPct val="106000"/>
              </a:lnSpc>
              <a:spcBef>
                <a:spcPts val="582"/>
              </a:spcBef>
              <a:spcAft>
                <a:spcPts val="0"/>
              </a:spcAft>
              <a:buSzPts val="1400"/>
              <a:buNone/>
              <a:defRPr/>
            </a:lvl1pPr>
            <a:lvl2pPr marL="369945" lvl="1" indent="-138729" algn="l">
              <a:lnSpc>
                <a:spcPct val="106000"/>
              </a:lnSpc>
              <a:spcBef>
                <a:spcPts val="582"/>
              </a:spcBef>
              <a:spcAft>
                <a:spcPts val="0"/>
              </a:spcAft>
              <a:buSzPts val="1800"/>
              <a:buChar char="◼"/>
              <a:defRPr/>
            </a:lvl2pPr>
            <a:lvl3pPr marL="554916" lvl="2" indent="-138729" algn="l">
              <a:lnSpc>
                <a:spcPct val="106000"/>
              </a:lnSpc>
              <a:spcBef>
                <a:spcPts val="292"/>
              </a:spcBef>
              <a:spcAft>
                <a:spcPts val="0"/>
              </a:spcAft>
              <a:buSzPts val="1800"/>
              <a:buChar char="–"/>
              <a:defRPr/>
            </a:lvl3pPr>
            <a:lvl4pPr marL="739890" lvl="3" indent="-138729" algn="l">
              <a:lnSpc>
                <a:spcPct val="106000"/>
              </a:lnSpc>
              <a:spcBef>
                <a:spcPts val="146"/>
              </a:spcBef>
              <a:spcAft>
                <a:spcPts val="0"/>
              </a:spcAft>
              <a:buSzPts val="1800"/>
              <a:buChar char="•"/>
              <a:defRPr/>
            </a:lvl4pPr>
            <a:lvl5pPr marL="924861" lvl="4" indent="-138729" algn="l">
              <a:lnSpc>
                <a:spcPct val="100000"/>
              </a:lnSpc>
              <a:spcBef>
                <a:spcPts val="146"/>
              </a:spcBef>
              <a:spcAft>
                <a:spcPts val="0"/>
              </a:spcAft>
              <a:buSzPts val="1800"/>
              <a:buChar char="–"/>
              <a:defRPr/>
            </a:lvl5pPr>
            <a:lvl6pPr marL="1109834" lvl="5" indent="-138729" algn="l">
              <a:lnSpc>
                <a:spcPct val="100000"/>
              </a:lnSpc>
              <a:spcBef>
                <a:spcPts val="146"/>
              </a:spcBef>
              <a:spcAft>
                <a:spcPts val="0"/>
              </a:spcAft>
              <a:buSzPts val="1800"/>
              <a:buChar char="–"/>
              <a:defRPr/>
            </a:lvl6pPr>
            <a:lvl7pPr marL="1294806" lvl="6" indent="-138729" algn="l">
              <a:lnSpc>
                <a:spcPct val="100000"/>
              </a:lnSpc>
              <a:spcBef>
                <a:spcPts val="146"/>
              </a:spcBef>
              <a:spcAft>
                <a:spcPts val="0"/>
              </a:spcAft>
              <a:buSzPts val="1800"/>
              <a:buChar char="–"/>
              <a:defRPr/>
            </a:lvl7pPr>
            <a:lvl8pPr marL="1479778" lvl="7" indent="-138729" algn="l">
              <a:lnSpc>
                <a:spcPct val="100000"/>
              </a:lnSpc>
              <a:spcBef>
                <a:spcPts val="146"/>
              </a:spcBef>
              <a:spcAft>
                <a:spcPts val="0"/>
              </a:spcAft>
              <a:buSzPts val="1800"/>
              <a:buChar char="–"/>
              <a:defRPr/>
            </a:lvl8pPr>
            <a:lvl9pPr marL="1664749" lvl="8" indent="-138729" algn="l">
              <a:lnSpc>
                <a:spcPct val="100000"/>
              </a:lnSpc>
              <a:spcBef>
                <a:spcPts val="146"/>
              </a:spcBef>
              <a:spcAft>
                <a:spcPts val="0"/>
              </a:spcAft>
              <a:buSzPts val="1800"/>
              <a:buChar char="–"/>
              <a:defRPr/>
            </a:lvl9pPr>
          </a:lstStyle>
          <a:p>
            <a:endParaRPr/>
          </a:p>
        </p:txBody>
      </p:sp>
      <p:pic>
        <p:nvPicPr>
          <p:cNvPr id="318" name="Google Shape;318;p68"/>
          <p:cNvPicPr preferRelativeResize="0"/>
          <p:nvPr/>
        </p:nvPicPr>
        <p:blipFill rotWithShape="1">
          <a:blip r:embed="rId2">
            <a:alphaModFix/>
          </a:blip>
          <a:srcRect/>
          <a:stretch/>
        </p:blipFill>
        <p:spPr>
          <a:xfrm>
            <a:off x="7159755" y="6021"/>
            <a:ext cx="1975105" cy="385440"/>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9" name="Google Shape;319;p68"/>
          <p:cNvSpPr txBox="1"/>
          <p:nvPr/>
        </p:nvSpPr>
        <p:spPr>
          <a:xfrm>
            <a:off x="5344853" y="5949912"/>
            <a:ext cx="4714752" cy="93382"/>
          </a:xfrm>
          <a:prstGeom prst="rect">
            <a:avLst/>
          </a:prstGeom>
          <a:noFill/>
          <a:ln>
            <a:noFill/>
          </a:ln>
        </p:spPr>
        <p:txBody>
          <a:bodyPr spcFirstLastPara="1" wrap="square" lIns="36990" tIns="18490" rIns="36990" bIns="1849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364" b="0" i="0" u="none" strike="noStrike" cap="none">
                <a:solidFill>
                  <a:schemeClr val="dk1"/>
                </a:solidFill>
                <a:latin typeface="Arial"/>
                <a:ea typeface="Arial"/>
                <a:cs typeface="Arial"/>
                <a:sym typeface="Arial"/>
              </a:rPr>
              <a:t>Copyrights © 2017 Innodatatics Inc. All Rights Reserved</a:t>
            </a:r>
            <a:endParaRPr sz="364"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Title and Table" type="tbl">
  <p:cSld name="TABLE">
    <p:spTree>
      <p:nvGrpSpPr>
        <p:cNvPr id="1" name="Shape 320"/>
        <p:cNvGrpSpPr/>
        <p:nvPr/>
      </p:nvGrpSpPr>
      <p:grpSpPr>
        <a:xfrm>
          <a:off x="0" y="0"/>
          <a:ext cx="0" cy="0"/>
          <a:chOff x="0" y="0"/>
          <a:chExt cx="0" cy="0"/>
        </a:xfrm>
      </p:grpSpPr>
      <p:sp>
        <p:nvSpPr>
          <p:cNvPr id="321" name="Google Shape;321;p69"/>
          <p:cNvSpPr txBox="1">
            <a:spLocks noGrp="1"/>
          </p:cNvSpPr>
          <p:nvPr>
            <p:ph type="title"/>
          </p:nvPr>
        </p:nvSpPr>
        <p:spPr>
          <a:xfrm>
            <a:off x="401644" y="502202"/>
            <a:ext cx="8345488" cy="19575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322" name="Google Shape;322;p69"/>
          <p:cNvPicPr preferRelativeResize="0"/>
          <p:nvPr/>
        </p:nvPicPr>
        <p:blipFill rotWithShape="1">
          <a:blip r:embed="rId2">
            <a:alphaModFix/>
          </a:blip>
          <a:srcRect/>
          <a:stretch/>
        </p:blipFill>
        <p:spPr>
          <a:xfrm>
            <a:off x="7168898" y="6021"/>
            <a:ext cx="1975105" cy="385440"/>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3" name="Google Shape;323;p69"/>
          <p:cNvSpPr txBox="1"/>
          <p:nvPr/>
        </p:nvSpPr>
        <p:spPr>
          <a:xfrm>
            <a:off x="5344853" y="5949912"/>
            <a:ext cx="4714752" cy="93382"/>
          </a:xfrm>
          <a:prstGeom prst="rect">
            <a:avLst/>
          </a:prstGeom>
          <a:noFill/>
          <a:ln>
            <a:noFill/>
          </a:ln>
        </p:spPr>
        <p:txBody>
          <a:bodyPr spcFirstLastPara="1" wrap="square" lIns="36990" tIns="18490" rIns="36990" bIns="1849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364" b="0" i="0" u="none" strike="noStrike" cap="none">
                <a:solidFill>
                  <a:schemeClr val="dk1"/>
                </a:solidFill>
                <a:latin typeface="Arial"/>
                <a:ea typeface="Arial"/>
                <a:cs typeface="Arial"/>
                <a:sym typeface="Arial"/>
              </a:rPr>
              <a:t>Copyrights © 2017 Innodatatics Inc. All Rights Reserved</a:t>
            </a:r>
            <a:endParaRPr sz="364"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24"/>
        <p:cNvGrpSpPr/>
        <p:nvPr/>
      </p:nvGrpSpPr>
      <p:grpSpPr>
        <a:xfrm>
          <a:off x="0" y="0"/>
          <a:ext cx="0" cy="0"/>
          <a:chOff x="0" y="0"/>
          <a:chExt cx="0" cy="0"/>
        </a:xfrm>
      </p:grpSpPr>
      <p:sp>
        <p:nvSpPr>
          <p:cNvPr id="325" name="Google Shape;325;p70"/>
          <p:cNvSpPr txBox="1">
            <a:spLocks noGrp="1"/>
          </p:cNvSpPr>
          <p:nvPr>
            <p:ph type="title"/>
          </p:nvPr>
        </p:nvSpPr>
        <p:spPr>
          <a:xfrm>
            <a:off x="401644" y="502202"/>
            <a:ext cx="8345488" cy="19575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326"/>
        <p:cNvGrpSpPr/>
        <p:nvPr/>
      </p:nvGrpSpPr>
      <p:grpSpPr>
        <a:xfrm>
          <a:off x="0" y="0"/>
          <a:ext cx="0" cy="0"/>
          <a:chOff x="0" y="0"/>
          <a:chExt cx="0" cy="0"/>
        </a:xfrm>
      </p:grpSpPr>
      <p:sp>
        <p:nvSpPr>
          <p:cNvPr id="327" name="Google Shape;327;p71"/>
          <p:cNvSpPr txBox="1">
            <a:spLocks noGrp="1"/>
          </p:cNvSpPr>
          <p:nvPr>
            <p:ph type="title"/>
          </p:nvPr>
        </p:nvSpPr>
        <p:spPr>
          <a:xfrm>
            <a:off x="401644" y="502202"/>
            <a:ext cx="8345488" cy="19575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7645"/>
            <a:ext cx="9171316" cy="6206539"/>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6" y="2170760"/>
            <a:ext cx="5826719" cy="1486245"/>
          </a:xfrm>
        </p:spPr>
        <p:txBody>
          <a:bodyPr anchor="b">
            <a:noAutofit/>
          </a:bodyPr>
          <a:lstStyle>
            <a:lvl1pPr algn="r">
              <a:defRPr sz="4875">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6" y="3657003"/>
            <a:ext cx="5826719" cy="990256"/>
          </a:xfrm>
        </p:spPr>
        <p:txBody>
          <a:bodyPr anchor="t"/>
          <a:lstStyle>
            <a:lvl1pPr marL="0" indent="0" algn="r">
              <a:buNone/>
              <a:defRPr>
                <a:solidFill>
                  <a:schemeClr val="tx1">
                    <a:lumMod val="50000"/>
                    <a:lumOff val="50000"/>
                  </a:schemeClr>
                </a:solidFill>
              </a:defRPr>
            </a:lvl1pPr>
            <a:lvl2pPr marL="412760" indent="0" algn="ctr">
              <a:buNone/>
              <a:defRPr>
                <a:solidFill>
                  <a:schemeClr val="tx1">
                    <a:tint val="75000"/>
                  </a:schemeClr>
                </a:solidFill>
              </a:defRPr>
            </a:lvl2pPr>
            <a:lvl3pPr marL="825520" indent="0" algn="ctr">
              <a:buNone/>
              <a:defRPr>
                <a:solidFill>
                  <a:schemeClr val="tx1">
                    <a:tint val="75000"/>
                  </a:schemeClr>
                </a:solidFill>
              </a:defRPr>
            </a:lvl3pPr>
            <a:lvl4pPr marL="1238280" indent="0" algn="ctr">
              <a:buNone/>
              <a:defRPr>
                <a:solidFill>
                  <a:schemeClr val="tx1">
                    <a:tint val="75000"/>
                  </a:schemeClr>
                </a:solidFill>
              </a:defRPr>
            </a:lvl4pPr>
            <a:lvl5pPr marL="1651041" indent="0" algn="ctr">
              <a:buNone/>
              <a:defRPr>
                <a:solidFill>
                  <a:schemeClr val="tx1">
                    <a:tint val="75000"/>
                  </a:schemeClr>
                </a:solidFill>
              </a:defRPr>
            </a:lvl5pPr>
            <a:lvl6pPr marL="2063801" indent="0" algn="ctr">
              <a:buNone/>
              <a:defRPr>
                <a:solidFill>
                  <a:schemeClr val="tx1">
                    <a:tint val="75000"/>
                  </a:schemeClr>
                </a:solidFill>
              </a:defRPr>
            </a:lvl6pPr>
            <a:lvl7pPr marL="2476561" indent="0" algn="ctr">
              <a:buNone/>
              <a:defRPr>
                <a:solidFill>
                  <a:schemeClr val="tx1">
                    <a:tint val="75000"/>
                  </a:schemeClr>
                </a:solidFill>
              </a:defRPr>
            </a:lvl7pPr>
            <a:lvl8pPr marL="2889321" indent="0" algn="ctr">
              <a:buNone/>
              <a:defRPr>
                <a:solidFill>
                  <a:schemeClr val="tx1">
                    <a:tint val="75000"/>
                  </a:schemeClr>
                </a:solidFill>
              </a:defRPr>
            </a:lvl8pPr>
            <a:lvl9pPr marL="3302081"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7760691"/>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5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40217198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9" y="2438284"/>
            <a:ext cx="6347715" cy="1648997"/>
          </a:xfrm>
        </p:spPr>
        <p:txBody>
          <a:bodyPr anchor="b"/>
          <a:lstStyle>
            <a:lvl1pPr algn="l">
              <a:defRPr sz="3611" b="0" cap="none"/>
            </a:lvl1pPr>
          </a:lstStyle>
          <a:p>
            <a:r>
              <a:rPr lang="en-US"/>
              <a:t>Click to edit Master title style</a:t>
            </a:r>
            <a:endParaRPr lang="en-US" dirty="0"/>
          </a:p>
        </p:txBody>
      </p:sp>
      <p:sp>
        <p:nvSpPr>
          <p:cNvPr id="3" name="Text Placeholder 2"/>
          <p:cNvSpPr>
            <a:spLocks noGrp="1"/>
          </p:cNvSpPr>
          <p:nvPr>
            <p:ph type="body" idx="1"/>
          </p:nvPr>
        </p:nvSpPr>
        <p:spPr>
          <a:xfrm>
            <a:off x="609599" y="4087279"/>
            <a:ext cx="6347715" cy="776750"/>
          </a:xfrm>
        </p:spPr>
        <p:txBody>
          <a:bodyPr anchor="t"/>
          <a:lstStyle>
            <a:lvl1pPr marL="0" indent="0" algn="l">
              <a:buNone/>
              <a:defRPr sz="1806">
                <a:solidFill>
                  <a:schemeClr val="tx1">
                    <a:lumMod val="50000"/>
                    <a:lumOff val="50000"/>
                  </a:schemeClr>
                </a:solidFill>
              </a:defRPr>
            </a:lvl1pPr>
            <a:lvl2pPr marL="412760" indent="0">
              <a:buNone/>
              <a:defRPr sz="1625">
                <a:solidFill>
                  <a:schemeClr val="tx1">
                    <a:tint val="75000"/>
                  </a:schemeClr>
                </a:solidFill>
              </a:defRPr>
            </a:lvl2pPr>
            <a:lvl3pPr marL="825520" indent="0">
              <a:buNone/>
              <a:defRPr sz="1444">
                <a:solidFill>
                  <a:schemeClr val="tx1">
                    <a:tint val="75000"/>
                  </a:schemeClr>
                </a:solidFill>
              </a:defRPr>
            </a:lvl3pPr>
            <a:lvl4pPr marL="1238280" indent="0">
              <a:buNone/>
              <a:defRPr sz="1264">
                <a:solidFill>
                  <a:schemeClr val="tx1">
                    <a:tint val="75000"/>
                  </a:schemeClr>
                </a:solidFill>
              </a:defRPr>
            </a:lvl4pPr>
            <a:lvl5pPr marL="1651041" indent="0">
              <a:buNone/>
              <a:defRPr sz="1264">
                <a:solidFill>
                  <a:schemeClr val="tx1">
                    <a:tint val="75000"/>
                  </a:schemeClr>
                </a:solidFill>
              </a:defRPr>
            </a:lvl5pPr>
            <a:lvl6pPr marL="2063801" indent="0">
              <a:buNone/>
              <a:defRPr sz="1264">
                <a:solidFill>
                  <a:schemeClr val="tx1">
                    <a:tint val="75000"/>
                  </a:schemeClr>
                </a:solidFill>
              </a:defRPr>
            </a:lvl6pPr>
            <a:lvl7pPr marL="2476561" indent="0">
              <a:buNone/>
              <a:defRPr sz="1264">
                <a:solidFill>
                  <a:schemeClr val="tx1">
                    <a:tint val="75000"/>
                  </a:schemeClr>
                </a:solidFill>
              </a:defRPr>
            </a:lvl7pPr>
            <a:lvl8pPr marL="2889321" indent="0">
              <a:buNone/>
              <a:defRPr sz="1264">
                <a:solidFill>
                  <a:schemeClr val="tx1">
                    <a:tint val="75000"/>
                  </a:schemeClr>
                </a:solidFill>
              </a:defRPr>
            </a:lvl8pPr>
            <a:lvl9pPr marL="3302081" indent="0">
              <a:buNone/>
              <a:defRPr sz="126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71140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50333"/>
            <a:ext cx="6347714" cy="119238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1" y="1950532"/>
            <a:ext cx="3088109" cy="3503475"/>
          </a:xfrm>
        </p:spPr>
        <p:txBody>
          <a:bodyPr>
            <a:normAutofit/>
          </a:bodyPr>
          <a:lstStyle>
            <a:lvl1pPr>
              <a:defRPr sz="1625"/>
            </a:lvl1pPr>
            <a:lvl2pPr>
              <a:defRPr sz="1444"/>
            </a:lvl2pPr>
            <a:lvl3pPr>
              <a:defRPr sz="1264"/>
            </a:lvl3pPr>
            <a:lvl4pPr>
              <a:defRPr sz="1083"/>
            </a:lvl4pPr>
            <a:lvl5pPr>
              <a:defRPr sz="1083"/>
            </a:lvl5pPr>
            <a:lvl6pPr>
              <a:defRPr sz="1083"/>
            </a:lvl6pPr>
            <a:lvl7pPr>
              <a:defRPr sz="1083"/>
            </a:lvl7pPr>
            <a:lvl8pPr>
              <a:defRPr sz="1083"/>
            </a:lvl8pPr>
            <a:lvl9pPr>
              <a:defRPr sz="10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1950533"/>
            <a:ext cx="3088110" cy="3503476"/>
          </a:xfrm>
        </p:spPr>
        <p:txBody>
          <a:bodyPr>
            <a:normAutofit/>
          </a:bodyPr>
          <a:lstStyle>
            <a:lvl1pPr>
              <a:defRPr sz="1625"/>
            </a:lvl1pPr>
            <a:lvl2pPr>
              <a:defRPr sz="1444"/>
            </a:lvl2pPr>
            <a:lvl3pPr>
              <a:defRPr sz="1264"/>
            </a:lvl3pPr>
            <a:lvl4pPr>
              <a:defRPr sz="1083"/>
            </a:lvl4pPr>
            <a:lvl5pPr>
              <a:defRPr sz="1083"/>
            </a:lvl5pPr>
            <a:lvl6pPr>
              <a:defRPr sz="1083"/>
            </a:lvl6pPr>
            <a:lvl7pPr>
              <a:defRPr sz="1083"/>
            </a:lvl7pPr>
            <a:lvl8pPr>
              <a:defRPr sz="1083"/>
            </a:lvl8pPr>
            <a:lvl9pPr>
              <a:defRPr sz="10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0058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7"/>
        <p:cNvGrpSpPr/>
        <p:nvPr/>
      </p:nvGrpSpPr>
      <p:grpSpPr>
        <a:xfrm>
          <a:off x="0" y="0"/>
          <a:ext cx="0" cy="0"/>
          <a:chOff x="0" y="0"/>
          <a:chExt cx="0" cy="0"/>
        </a:xfrm>
      </p:grpSpPr>
      <p:sp>
        <p:nvSpPr>
          <p:cNvPr id="198" name="Google Shape;198;p48"/>
          <p:cNvSpPr txBox="1">
            <a:spLocks noGrp="1"/>
          </p:cNvSpPr>
          <p:nvPr>
            <p:ph type="title"/>
          </p:nvPr>
        </p:nvSpPr>
        <p:spPr>
          <a:xfrm>
            <a:off x="623889" y="1543523"/>
            <a:ext cx="7886700" cy="257538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2427"/>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48"/>
          <p:cNvSpPr txBox="1">
            <a:spLocks noGrp="1"/>
          </p:cNvSpPr>
          <p:nvPr>
            <p:ph type="body" idx="1"/>
          </p:nvPr>
        </p:nvSpPr>
        <p:spPr>
          <a:xfrm>
            <a:off x="623889" y="4143273"/>
            <a:ext cx="7886700" cy="1354335"/>
          </a:xfrm>
          <a:prstGeom prst="rect">
            <a:avLst/>
          </a:prstGeom>
          <a:noFill/>
          <a:ln>
            <a:noFill/>
          </a:ln>
        </p:spPr>
        <p:txBody>
          <a:bodyPr spcFirstLastPara="1" wrap="square" lIns="91425" tIns="45700" rIns="91425" bIns="45700" anchor="t" anchorCtr="0">
            <a:normAutofit/>
          </a:bodyPr>
          <a:lstStyle>
            <a:lvl1pPr marL="184972" lvl="0" indent="-92487" algn="l">
              <a:lnSpc>
                <a:spcPct val="90000"/>
              </a:lnSpc>
              <a:spcBef>
                <a:spcPts val="405"/>
              </a:spcBef>
              <a:spcAft>
                <a:spcPts val="0"/>
              </a:spcAft>
              <a:buClr>
                <a:srgbClr val="888888"/>
              </a:buClr>
              <a:buSzPts val="2400"/>
              <a:buNone/>
              <a:defRPr sz="971">
                <a:solidFill>
                  <a:srgbClr val="888888"/>
                </a:solidFill>
              </a:defRPr>
            </a:lvl1pPr>
            <a:lvl2pPr marL="369945" lvl="1" indent="-92487" algn="l">
              <a:lnSpc>
                <a:spcPct val="90000"/>
              </a:lnSpc>
              <a:spcBef>
                <a:spcPts val="202"/>
              </a:spcBef>
              <a:spcAft>
                <a:spcPts val="0"/>
              </a:spcAft>
              <a:buClr>
                <a:srgbClr val="888888"/>
              </a:buClr>
              <a:buSzPts val="2000"/>
              <a:buNone/>
              <a:defRPr sz="809">
                <a:solidFill>
                  <a:srgbClr val="888888"/>
                </a:solidFill>
              </a:defRPr>
            </a:lvl2pPr>
            <a:lvl3pPr marL="554916" lvl="2" indent="-92487" algn="l">
              <a:lnSpc>
                <a:spcPct val="90000"/>
              </a:lnSpc>
              <a:spcBef>
                <a:spcPts val="202"/>
              </a:spcBef>
              <a:spcAft>
                <a:spcPts val="0"/>
              </a:spcAft>
              <a:buClr>
                <a:srgbClr val="888888"/>
              </a:buClr>
              <a:buSzPts val="1800"/>
              <a:buNone/>
              <a:defRPr sz="729">
                <a:solidFill>
                  <a:srgbClr val="888888"/>
                </a:solidFill>
              </a:defRPr>
            </a:lvl3pPr>
            <a:lvl4pPr marL="739890" lvl="3" indent="-92487" algn="l">
              <a:lnSpc>
                <a:spcPct val="90000"/>
              </a:lnSpc>
              <a:spcBef>
                <a:spcPts val="202"/>
              </a:spcBef>
              <a:spcAft>
                <a:spcPts val="0"/>
              </a:spcAft>
              <a:buClr>
                <a:srgbClr val="888888"/>
              </a:buClr>
              <a:buSzPts val="1600"/>
              <a:buNone/>
              <a:defRPr sz="648">
                <a:solidFill>
                  <a:srgbClr val="888888"/>
                </a:solidFill>
              </a:defRPr>
            </a:lvl4pPr>
            <a:lvl5pPr marL="924861" lvl="4" indent="-92487" algn="l">
              <a:lnSpc>
                <a:spcPct val="90000"/>
              </a:lnSpc>
              <a:spcBef>
                <a:spcPts val="202"/>
              </a:spcBef>
              <a:spcAft>
                <a:spcPts val="0"/>
              </a:spcAft>
              <a:buClr>
                <a:srgbClr val="888888"/>
              </a:buClr>
              <a:buSzPts val="1600"/>
              <a:buNone/>
              <a:defRPr sz="648">
                <a:solidFill>
                  <a:srgbClr val="888888"/>
                </a:solidFill>
              </a:defRPr>
            </a:lvl5pPr>
            <a:lvl6pPr marL="1109834" lvl="5" indent="-92487" algn="l">
              <a:lnSpc>
                <a:spcPct val="90000"/>
              </a:lnSpc>
              <a:spcBef>
                <a:spcPts val="202"/>
              </a:spcBef>
              <a:spcAft>
                <a:spcPts val="0"/>
              </a:spcAft>
              <a:buClr>
                <a:srgbClr val="888888"/>
              </a:buClr>
              <a:buSzPts val="1600"/>
              <a:buNone/>
              <a:defRPr sz="648">
                <a:solidFill>
                  <a:srgbClr val="888888"/>
                </a:solidFill>
              </a:defRPr>
            </a:lvl6pPr>
            <a:lvl7pPr marL="1294806" lvl="6" indent="-92487" algn="l">
              <a:lnSpc>
                <a:spcPct val="90000"/>
              </a:lnSpc>
              <a:spcBef>
                <a:spcPts val="202"/>
              </a:spcBef>
              <a:spcAft>
                <a:spcPts val="0"/>
              </a:spcAft>
              <a:buClr>
                <a:srgbClr val="888888"/>
              </a:buClr>
              <a:buSzPts val="1600"/>
              <a:buNone/>
              <a:defRPr sz="648">
                <a:solidFill>
                  <a:srgbClr val="888888"/>
                </a:solidFill>
              </a:defRPr>
            </a:lvl7pPr>
            <a:lvl8pPr marL="1479778" lvl="7" indent="-92487" algn="l">
              <a:lnSpc>
                <a:spcPct val="90000"/>
              </a:lnSpc>
              <a:spcBef>
                <a:spcPts val="202"/>
              </a:spcBef>
              <a:spcAft>
                <a:spcPts val="0"/>
              </a:spcAft>
              <a:buClr>
                <a:srgbClr val="888888"/>
              </a:buClr>
              <a:buSzPts val="1600"/>
              <a:buNone/>
              <a:defRPr sz="648">
                <a:solidFill>
                  <a:srgbClr val="888888"/>
                </a:solidFill>
              </a:defRPr>
            </a:lvl8pPr>
            <a:lvl9pPr marL="1664749" lvl="8" indent="-92487" algn="l">
              <a:lnSpc>
                <a:spcPct val="90000"/>
              </a:lnSpc>
              <a:spcBef>
                <a:spcPts val="202"/>
              </a:spcBef>
              <a:spcAft>
                <a:spcPts val="0"/>
              </a:spcAft>
              <a:buClr>
                <a:srgbClr val="888888"/>
              </a:buClr>
              <a:buSzPts val="1600"/>
              <a:buNone/>
              <a:defRPr sz="648">
                <a:solidFill>
                  <a:srgbClr val="888888"/>
                </a:solidFill>
              </a:defRPr>
            </a:lvl9pPr>
          </a:lstStyle>
          <a:p>
            <a:endParaRPr/>
          </a:p>
        </p:txBody>
      </p:sp>
      <p:sp>
        <p:nvSpPr>
          <p:cNvPr id="200" name="Google Shape;200;p48"/>
          <p:cNvSpPr txBox="1">
            <a:spLocks noGrp="1"/>
          </p:cNvSpPr>
          <p:nvPr>
            <p:ph type="dt" idx="10"/>
          </p:nvPr>
        </p:nvSpPr>
        <p:spPr>
          <a:xfrm>
            <a:off x="628651" y="5738381"/>
            <a:ext cx="2057400" cy="32962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1" name="Google Shape;201;p48"/>
          <p:cNvSpPr txBox="1">
            <a:spLocks noGrp="1"/>
          </p:cNvSpPr>
          <p:nvPr>
            <p:ph type="ftr" idx="11"/>
          </p:nvPr>
        </p:nvSpPr>
        <p:spPr>
          <a:xfrm>
            <a:off x="3028953" y="5738381"/>
            <a:ext cx="3086100" cy="32962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48"/>
          <p:cNvSpPr txBox="1">
            <a:spLocks noGrp="1"/>
          </p:cNvSpPr>
          <p:nvPr>
            <p:ph type="sldNum" idx="12"/>
          </p:nvPr>
        </p:nvSpPr>
        <p:spPr>
          <a:xfrm>
            <a:off x="6457951" y="5738381"/>
            <a:ext cx="2057400" cy="32962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50333"/>
            <a:ext cx="6347713" cy="1192389"/>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1950887"/>
            <a:ext cx="3090672" cy="520237"/>
          </a:xfrm>
        </p:spPr>
        <p:txBody>
          <a:bodyPr anchor="b">
            <a:noAutofit/>
          </a:bodyPr>
          <a:lstStyle>
            <a:lvl1pPr marL="0" indent="0">
              <a:buNone/>
              <a:defRPr sz="2167" b="0"/>
            </a:lvl1pPr>
            <a:lvl2pPr marL="412760" indent="0">
              <a:buNone/>
              <a:defRPr sz="1806" b="1"/>
            </a:lvl2pPr>
            <a:lvl3pPr marL="825520" indent="0">
              <a:buNone/>
              <a:defRPr sz="1625" b="1"/>
            </a:lvl3pPr>
            <a:lvl4pPr marL="1238280" indent="0">
              <a:buNone/>
              <a:defRPr sz="1444" b="1"/>
            </a:lvl4pPr>
            <a:lvl5pPr marL="1651041" indent="0">
              <a:buNone/>
              <a:defRPr sz="1444" b="1"/>
            </a:lvl5pPr>
            <a:lvl6pPr marL="2063801" indent="0">
              <a:buNone/>
              <a:defRPr sz="1444" b="1"/>
            </a:lvl6pPr>
            <a:lvl7pPr marL="2476561" indent="0">
              <a:buNone/>
              <a:defRPr sz="1444" b="1"/>
            </a:lvl7pPr>
            <a:lvl8pPr marL="2889321" indent="0">
              <a:buNone/>
              <a:defRPr sz="1444" b="1"/>
            </a:lvl8pPr>
            <a:lvl9pPr marL="3302081" indent="0">
              <a:buNone/>
              <a:defRPr sz="1444" b="1"/>
            </a:lvl9pPr>
          </a:lstStyle>
          <a:p>
            <a:pPr lvl="0"/>
            <a:r>
              <a:rPr lang="en-US"/>
              <a:t>Click to edit Master text styles</a:t>
            </a:r>
          </a:p>
        </p:txBody>
      </p:sp>
      <p:sp>
        <p:nvSpPr>
          <p:cNvPr id="4" name="Content Placeholder 3"/>
          <p:cNvSpPr>
            <a:spLocks noGrp="1"/>
          </p:cNvSpPr>
          <p:nvPr>
            <p:ph sz="half" idx="2"/>
          </p:nvPr>
        </p:nvSpPr>
        <p:spPr>
          <a:xfrm>
            <a:off x="609599" y="2471126"/>
            <a:ext cx="3090672" cy="298288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1950887"/>
            <a:ext cx="3090672" cy="520237"/>
          </a:xfrm>
        </p:spPr>
        <p:txBody>
          <a:bodyPr anchor="b">
            <a:noAutofit/>
          </a:bodyPr>
          <a:lstStyle>
            <a:lvl1pPr marL="0" indent="0">
              <a:buNone/>
              <a:defRPr sz="2167" b="0"/>
            </a:lvl1pPr>
            <a:lvl2pPr marL="412760" indent="0">
              <a:buNone/>
              <a:defRPr sz="1806" b="1"/>
            </a:lvl2pPr>
            <a:lvl3pPr marL="825520" indent="0">
              <a:buNone/>
              <a:defRPr sz="1625" b="1"/>
            </a:lvl3pPr>
            <a:lvl4pPr marL="1238280" indent="0">
              <a:buNone/>
              <a:defRPr sz="1444" b="1"/>
            </a:lvl4pPr>
            <a:lvl5pPr marL="1651041" indent="0">
              <a:buNone/>
              <a:defRPr sz="1444" b="1"/>
            </a:lvl5pPr>
            <a:lvl6pPr marL="2063801" indent="0">
              <a:buNone/>
              <a:defRPr sz="1444" b="1"/>
            </a:lvl6pPr>
            <a:lvl7pPr marL="2476561" indent="0">
              <a:buNone/>
              <a:defRPr sz="1444" b="1"/>
            </a:lvl7pPr>
            <a:lvl8pPr marL="2889321" indent="0">
              <a:buNone/>
              <a:defRPr sz="1444" b="1"/>
            </a:lvl8pPr>
            <a:lvl9pPr marL="3302081" indent="0">
              <a:buNone/>
              <a:defRPr sz="1444" b="1"/>
            </a:lvl9pPr>
          </a:lstStyle>
          <a:p>
            <a:pPr lvl="0"/>
            <a:r>
              <a:rPr lang="en-US"/>
              <a:t>Click to edit Master text styles</a:t>
            </a:r>
          </a:p>
        </p:txBody>
      </p:sp>
      <p:sp>
        <p:nvSpPr>
          <p:cNvPr id="6" name="Content Placeholder 5"/>
          <p:cNvSpPr>
            <a:spLocks noGrp="1"/>
          </p:cNvSpPr>
          <p:nvPr>
            <p:ph sz="quarter" idx="4"/>
          </p:nvPr>
        </p:nvSpPr>
        <p:spPr>
          <a:xfrm>
            <a:off x="3866640" y="2471126"/>
            <a:ext cx="3090672" cy="298288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38849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550333"/>
            <a:ext cx="6347714" cy="1192389"/>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96579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07500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352906"/>
            <a:ext cx="2790182" cy="1154171"/>
          </a:xfrm>
        </p:spPr>
        <p:txBody>
          <a:bodyPr anchor="b">
            <a:normAutofit/>
          </a:bodyPr>
          <a:lstStyle>
            <a:lvl1pPr>
              <a:defRPr sz="1806"/>
            </a:lvl1pPr>
          </a:lstStyle>
          <a:p>
            <a:r>
              <a:rPr lang="en-US"/>
              <a:t>Click to edit Master title style</a:t>
            </a:r>
            <a:endParaRPr lang="en-US" dirty="0"/>
          </a:p>
        </p:txBody>
      </p:sp>
      <p:sp>
        <p:nvSpPr>
          <p:cNvPr id="3" name="Content Placeholder 2"/>
          <p:cNvSpPr>
            <a:spLocks noGrp="1"/>
          </p:cNvSpPr>
          <p:nvPr>
            <p:ph idx="1"/>
          </p:nvPr>
        </p:nvSpPr>
        <p:spPr>
          <a:xfrm>
            <a:off x="3571276" y="464863"/>
            <a:ext cx="3386037" cy="49891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507077"/>
            <a:ext cx="2790182" cy="2333183"/>
          </a:xfrm>
        </p:spPr>
        <p:txBody>
          <a:bodyPr>
            <a:normAutofit/>
          </a:bodyPr>
          <a:lstStyle>
            <a:lvl1pPr marL="0" indent="0">
              <a:buNone/>
              <a:defRPr sz="1264"/>
            </a:lvl1pPr>
            <a:lvl2pPr marL="309570" indent="0">
              <a:buNone/>
              <a:defRPr sz="948"/>
            </a:lvl2pPr>
            <a:lvl3pPr marL="619140" indent="0">
              <a:buNone/>
              <a:defRPr sz="813"/>
            </a:lvl3pPr>
            <a:lvl4pPr marL="928710" indent="0">
              <a:buNone/>
              <a:defRPr sz="677"/>
            </a:lvl4pPr>
            <a:lvl5pPr marL="1238280" indent="0">
              <a:buNone/>
              <a:defRPr sz="677"/>
            </a:lvl5pPr>
            <a:lvl6pPr marL="1547851" indent="0">
              <a:buNone/>
              <a:defRPr sz="677"/>
            </a:lvl6pPr>
            <a:lvl7pPr marL="1857421" indent="0">
              <a:buNone/>
              <a:defRPr sz="677"/>
            </a:lvl7pPr>
            <a:lvl8pPr marL="2166991" indent="0">
              <a:buNone/>
              <a:defRPr sz="677"/>
            </a:lvl8pPr>
            <a:lvl9pPr marL="2476561" indent="0">
              <a:buNone/>
              <a:defRPr sz="677"/>
            </a:lvl9pPr>
          </a:lstStyle>
          <a:p>
            <a:pPr lvl="0"/>
            <a:r>
              <a:rPr lang="en-US"/>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smtClean="0"/>
              <a:t>6/30/2024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21085199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333875"/>
            <a:ext cx="6347714" cy="511638"/>
          </a:xfrm>
        </p:spPr>
        <p:txBody>
          <a:bodyPr anchor="b">
            <a:normAutofit/>
          </a:bodyPr>
          <a:lstStyle>
            <a:lvl1pPr algn="l">
              <a:defRPr sz="2167"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550333"/>
            <a:ext cx="6347714" cy="3471829"/>
          </a:xfrm>
        </p:spPr>
        <p:txBody>
          <a:bodyPr anchor="t">
            <a:normAutofit/>
          </a:bodyPr>
          <a:lstStyle>
            <a:lvl1pPr marL="0" indent="0" algn="ctr">
              <a:buNone/>
              <a:defRPr sz="1444"/>
            </a:lvl1pPr>
            <a:lvl2pPr marL="412760" indent="0">
              <a:buNone/>
              <a:defRPr sz="1444"/>
            </a:lvl2pPr>
            <a:lvl3pPr marL="825520" indent="0">
              <a:buNone/>
              <a:defRPr sz="1444"/>
            </a:lvl3pPr>
            <a:lvl4pPr marL="1238280" indent="0">
              <a:buNone/>
              <a:defRPr sz="1444"/>
            </a:lvl4pPr>
            <a:lvl5pPr marL="1651041" indent="0">
              <a:buNone/>
              <a:defRPr sz="1444"/>
            </a:lvl5pPr>
            <a:lvl6pPr marL="2063801" indent="0">
              <a:buNone/>
              <a:defRPr sz="1444"/>
            </a:lvl6pPr>
            <a:lvl7pPr marL="2476561" indent="0">
              <a:buNone/>
              <a:defRPr sz="1444"/>
            </a:lvl7pPr>
            <a:lvl8pPr marL="2889321" indent="0">
              <a:buNone/>
              <a:defRPr sz="1444"/>
            </a:lvl8pPr>
            <a:lvl9pPr marL="3302081" indent="0">
              <a:buNone/>
              <a:defRPr sz="1444"/>
            </a:lvl9pPr>
          </a:lstStyle>
          <a:p>
            <a:r>
              <a:rPr lang="en-US"/>
              <a:t>Click icon to add picture</a:t>
            </a:r>
            <a:endParaRPr lang="en-US" dirty="0"/>
          </a:p>
        </p:txBody>
      </p:sp>
      <p:sp>
        <p:nvSpPr>
          <p:cNvPr id="4" name="Text Placeholder 3"/>
          <p:cNvSpPr>
            <a:spLocks noGrp="1"/>
          </p:cNvSpPr>
          <p:nvPr>
            <p:ph type="body" sz="half" idx="2"/>
          </p:nvPr>
        </p:nvSpPr>
        <p:spPr>
          <a:xfrm>
            <a:off x="609599" y="4845513"/>
            <a:ext cx="6347714" cy="608494"/>
          </a:xfrm>
        </p:spPr>
        <p:txBody>
          <a:bodyPr>
            <a:normAutofit/>
          </a:bodyPr>
          <a:lstStyle>
            <a:lvl1pPr marL="0" indent="0">
              <a:buNone/>
              <a:defRPr sz="1083"/>
            </a:lvl1pPr>
            <a:lvl2pPr marL="412760" indent="0">
              <a:buNone/>
              <a:defRPr sz="1083"/>
            </a:lvl2pPr>
            <a:lvl3pPr marL="825520" indent="0">
              <a:buNone/>
              <a:defRPr sz="903"/>
            </a:lvl3pPr>
            <a:lvl4pPr marL="1238280" indent="0">
              <a:buNone/>
              <a:defRPr sz="813"/>
            </a:lvl4pPr>
            <a:lvl5pPr marL="1651041" indent="0">
              <a:buNone/>
              <a:defRPr sz="813"/>
            </a:lvl5pPr>
            <a:lvl6pPr marL="2063801" indent="0">
              <a:buNone/>
              <a:defRPr sz="813"/>
            </a:lvl6pPr>
            <a:lvl7pPr marL="2476561" indent="0">
              <a:buNone/>
              <a:defRPr sz="813"/>
            </a:lvl7pPr>
            <a:lvl8pPr marL="2889321" indent="0">
              <a:buNone/>
              <a:defRPr sz="813"/>
            </a:lvl8pPr>
            <a:lvl9pPr marL="3302081" indent="0">
              <a:buNone/>
              <a:defRPr sz="813"/>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2845658"/>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50334"/>
            <a:ext cx="6347714" cy="3072694"/>
          </a:xfrm>
        </p:spPr>
        <p:txBody>
          <a:bodyPr anchor="ctr">
            <a:normAutofit/>
          </a:bodyPr>
          <a:lstStyle>
            <a:lvl1pPr algn="l">
              <a:defRPr sz="3972" b="0" cap="none"/>
            </a:lvl1pPr>
          </a:lstStyle>
          <a:p>
            <a:r>
              <a:rPr lang="en-US"/>
              <a:t>Click to edit Master title style</a:t>
            </a:r>
            <a:endParaRPr lang="en-US" dirty="0"/>
          </a:p>
        </p:txBody>
      </p:sp>
      <p:sp>
        <p:nvSpPr>
          <p:cNvPr id="3" name="Text Placeholder 2"/>
          <p:cNvSpPr>
            <a:spLocks noGrp="1"/>
          </p:cNvSpPr>
          <p:nvPr>
            <p:ph type="body" idx="1"/>
          </p:nvPr>
        </p:nvSpPr>
        <p:spPr>
          <a:xfrm>
            <a:off x="609600" y="4035778"/>
            <a:ext cx="6347714" cy="1418230"/>
          </a:xfrm>
        </p:spPr>
        <p:txBody>
          <a:bodyPr anchor="ctr">
            <a:normAutofit/>
          </a:bodyPr>
          <a:lstStyle>
            <a:lvl1pPr marL="0" indent="0" algn="l">
              <a:buNone/>
              <a:defRPr sz="1625">
                <a:solidFill>
                  <a:schemeClr val="tx1">
                    <a:lumMod val="75000"/>
                    <a:lumOff val="25000"/>
                  </a:schemeClr>
                </a:solidFill>
              </a:defRPr>
            </a:lvl1pPr>
            <a:lvl2pPr marL="412760" indent="0">
              <a:buNone/>
              <a:defRPr sz="1625">
                <a:solidFill>
                  <a:schemeClr val="tx1">
                    <a:tint val="75000"/>
                  </a:schemeClr>
                </a:solidFill>
              </a:defRPr>
            </a:lvl2pPr>
            <a:lvl3pPr marL="825520" indent="0">
              <a:buNone/>
              <a:defRPr sz="1444">
                <a:solidFill>
                  <a:schemeClr val="tx1">
                    <a:tint val="75000"/>
                  </a:schemeClr>
                </a:solidFill>
              </a:defRPr>
            </a:lvl3pPr>
            <a:lvl4pPr marL="1238280" indent="0">
              <a:buNone/>
              <a:defRPr sz="1264">
                <a:solidFill>
                  <a:schemeClr val="tx1">
                    <a:tint val="75000"/>
                  </a:schemeClr>
                </a:solidFill>
              </a:defRPr>
            </a:lvl4pPr>
            <a:lvl5pPr marL="1651041" indent="0">
              <a:buNone/>
              <a:defRPr sz="1264">
                <a:solidFill>
                  <a:schemeClr val="tx1">
                    <a:tint val="75000"/>
                  </a:schemeClr>
                </a:solidFill>
              </a:defRPr>
            </a:lvl5pPr>
            <a:lvl6pPr marL="2063801" indent="0">
              <a:buNone/>
              <a:defRPr sz="1264">
                <a:solidFill>
                  <a:schemeClr val="tx1">
                    <a:tint val="75000"/>
                  </a:schemeClr>
                </a:solidFill>
              </a:defRPr>
            </a:lvl6pPr>
            <a:lvl7pPr marL="2476561" indent="0">
              <a:buNone/>
              <a:defRPr sz="1264">
                <a:solidFill>
                  <a:schemeClr val="tx1">
                    <a:tint val="75000"/>
                  </a:schemeClr>
                </a:solidFill>
              </a:defRPr>
            </a:lvl7pPr>
            <a:lvl8pPr marL="2889321" indent="0">
              <a:buNone/>
              <a:defRPr sz="1264">
                <a:solidFill>
                  <a:schemeClr val="tx1">
                    <a:tint val="75000"/>
                  </a:schemeClr>
                </a:solidFill>
              </a:defRPr>
            </a:lvl8pPr>
            <a:lvl9pPr marL="3302081" indent="0">
              <a:buNone/>
              <a:defRPr sz="126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338718"/>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550333"/>
            <a:ext cx="6072182" cy="2728736"/>
          </a:xfrm>
        </p:spPr>
        <p:txBody>
          <a:bodyPr anchor="ctr">
            <a:normAutofit/>
          </a:bodyPr>
          <a:lstStyle>
            <a:lvl1pPr algn="l">
              <a:defRPr sz="3972"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279070"/>
            <a:ext cx="5419804" cy="343958"/>
          </a:xfrm>
        </p:spPr>
        <p:txBody>
          <a:bodyPr anchor="ctr">
            <a:noAutofit/>
          </a:bodyPr>
          <a:lstStyle>
            <a:lvl1pPr marL="0" indent="0">
              <a:buFontTx/>
              <a:buNone/>
              <a:defRPr sz="1444">
                <a:solidFill>
                  <a:schemeClr val="tx1">
                    <a:lumMod val="50000"/>
                    <a:lumOff val="50000"/>
                  </a:schemeClr>
                </a:solidFill>
              </a:defRPr>
            </a:lvl1pPr>
            <a:lvl2pPr marL="412760" indent="0">
              <a:buFontTx/>
              <a:buNone/>
              <a:defRPr/>
            </a:lvl2pPr>
            <a:lvl3pPr marL="825520" indent="0">
              <a:buFontTx/>
              <a:buNone/>
              <a:defRPr/>
            </a:lvl3pPr>
            <a:lvl4pPr marL="1238280" indent="0">
              <a:buFontTx/>
              <a:buNone/>
              <a:defRPr/>
            </a:lvl4pPr>
            <a:lvl5pPr marL="1651041"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9" y="4035778"/>
            <a:ext cx="6347715" cy="1418230"/>
          </a:xfrm>
        </p:spPr>
        <p:txBody>
          <a:bodyPr anchor="ctr">
            <a:normAutofit/>
          </a:bodyPr>
          <a:lstStyle>
            <a:lvl1pPr marL="0" indent="0" algn="l">
              <a:buNone/>
              <a:defRPr sz="1625">
                <a:solidFill>
                  <a:schemeClr val="tx1">
                    <a:lumMod val="75000"/>
                    <a:lumOff val="25000"/>
                  </a:schemeClr>
                </a:solidFill>
              </a:defRPr>
            </a:lvl1pPr>
            <a:lvl2pPr marL="412760" indent="0">
              <a:buNone/>
              <a:defRPr sz="1625">
                <a:solidFill>
                  <a:schemeClr val="tx1">
                    <a:tint val="75000"/>
                  </a:schemeClr>
                </a:solidFill>
              </a:defRPr>
            </a:lvl2pPr>
            <a:lvl3pPr marL="825520" indent="0">
              <a:buNone/>
              <a:defRPr sz="1444">
                <a:solidFill>
                  <a:schemeClr val="tx1">
                    <a:tint val="75000"/>
                  </a:schemeClr>
                </a:solidFill>
              </a:defRPr>
            </a:lvl3pPr>
            <a:lvl4pPr marL="1238280" indent="0">
              <a:buNone/>
              <a:defRPr sz="1264">
                <a:solidFill>
                  <a:schemeClr val="tx1">
                    <a:tint val="75000"/>
                  </a:schemeClr>
                </a:solidFill>
              </a:defRPr>
            </a:lvl4pPr>
            <a:lvl5pPr marL="1651041" indent="0">
              <a:buNone/>
              <a:defRPr sz="1264">
                <a:solidFill>
                  <a:schemeClr val="tx1">
                    <a:tint val="75000"/>
                  </a:schemeClr>
                </a:solidFill>
              </a:defRPr>
            </a:lvl5pPr>
            <a:lvl6pPr marL="2063801" indent="0">
              <a:buNone/>
              <a:defRPr sz="1264">
                <a:solidFill>
                  <a:schemeClr val="tx1">
                    <a:tint val="75000"/>
                  </a:schemeClr>
                </a:solidFill>
              </a:defRPr>
            </a:lvl6pPr>
            <a:lvl7pPr marL="2476561" indent="0">
              <a:buNone/>
              <a:defRPr sz="1264">
                <a:solidFill>
                  <a:schemeClr val="tx1">
                    <a:tint val="75000"/>
                  </a:schemeClr>
                </a:solidFill>
              </a:defRPr>
            </a:lvl7pPr>
            <a:lvl8pPr marL="2889321" indent="0">
              <a:buNone/>
              <a:defRPr sz="1264">
                <a:solidFill>
                  <a:schemeClr val="tx1">
                    <a:tint val="75000"/>
                  </a:schemeClr>
                </a:solidFill>
              </a:defRPr>
            </a:lvl8pPr>
            <a:lvl9pPr marL="3302081" indent="0">
              <a:buNone/>
              <a:defRPr sz="126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2" y="713536"/>
            <a:ext cx="457319" cy="527923"/>
          </a:xfrm>
          <a:prstGeom prst="rect">
            <a:avLst/>
          </a:prstGeom>
        </p:spPr>
        <p:txBody>
          <a:bodyPr vert="horz" lIns="82550" tIns="41275" rIns="82550" bIns="41275" rtlCol="0" anchor="ctr">
            <a:noAutofit/>
          </a:bodyPr>
          <a:lstStyle/>
          <a:p>
            <a:pPr lvl="0"/>
            <a:r>
              <a:rPr lang="en-US" sz="7222"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700" y="2605919"/>
            <a:ext cx="457319" cy="527923"/>
          </a:xfrm>
          <a:prstGeom prst="rect">
            <a:avLst/>
          </a:prstGeom>
        </p:spPr>
        <p:txBody>
          <a:bodyPr vert="horz" lIns="82550" tIns="41275" rIns="82550" bIns="41275" rtlCol="0" anchor="ctr">
            <a:noAutofit/>
          </a:bodyPr>
          <a:lstStyle/>
          <a:p>
            <a:pPr lvl="0"/>
            <a:r>
              <a:rPr lang="en-US" sz="7222"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91726537"/>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9" y="1744156"/>
            <a:ext cx="6347715" cy="2343124"/>
          </a:xfrm>
        </p:spPr>
        <p:txBody>
          <a:bodyPr anchor="b">
            <a:normAutofit/>
          </a:bodyPr>
          <a:lstStyle>
            <a:lvl1pPr algn="l">
              <a:defRPr sz="3972" b="0" cap="none"/>
            </a:lvl1pPr>
          </a:lstStyle>
          <a:p>
            <a:r>
              <a:rPr lang="en-US"/>
              <a:t>Click to edit Master title style</a:t>
            </a:r>
            <a:endParaRPr lang="en-US" dirty="0"/>
          </a:p>
        </p:txBody>
      </p:sp>
      <p:sp>
        <p:nvSpPr>
          <p:cNvPr id="3" name="Text Placeholder 2"/>
          <p:cNvSpPr>
            <a:spLocks noGrp="1"/>
          </p:cNvSpPr>
          <p:nvPr>
            <p:ph type="body" idx="1"/>
          </p:nvPr>
        </p:nvSpPr>
        <p:spPr>
          <a:xfrm>
            <a:off x="609599" y="4087279"/>
            <a:ext cx="6347715" cy="1366728"/>
          </a:xfrm>
        </p:spPr>
        <p:txBody>
          <a:bodyPr anchor="t">
            <a:normAutofit/>
          </a:bodyPr>
          <a:lstStyle>
            <a:lvl1pPr marL="0" indent="0" algn="l">
              <a:buNone/>
              <a:defRPr sz="1625">
                <a:solidFill>
                  <a:schemeClr val="tx1">
                    <a:lumMod val="75000"/>
                    <a:lumOff val="25000"/>
                  </a:schemeClr>
                </a:solidFill>
              </a:defRPr>
            </a:lvl1pPr>
            <a:lvl2pPr marL="412760" indent="0">
              <a:buNone/>
              <a:defRPr sz="1625">
                <a:solidFill>
                  <a:schemeClr val="tx1">
                    <a:tint val="75000"/>
                  </a:schemeClr>
                </a:solidFill>
              </a:defRPr>
            </a:lvl2pPr>
            <a:lvl3pPr marL="825520" indent="0">
              <a:buNone/>
              <a:defRPr sz="1444">
                <a:solidFill>
                  <a:schemeClr val="tx1">
                    <a:tint val="75000"/>
                  </a:schemeClr>
                </a:solidFill>
              </a:defRPr>
            </a:lvl3pPr>
            <a:lvl4pPr marL="1238280" indent="0">
              <a:buNone/>
              <a:defRPr sz="1264">
                <a:solidFill>
                  <a:schemeClr val="tx1">
                    <a:tint val="75000"/>
                  </a:schemeClr>
                </a:solidFill>
              </a:defRPr>
            </a:lvl4pPr>
            <a:lvl5pPr marL="1651041" indent="0">
              <a:buNone/>
              <a:defRPr sz="1264">
                <a:solidFill>
                  <a:schemeClr val="tx1">
                    <a:tint val="75000"/>
                  </a:schemeClr>
                </a:solidFill>
              </a:defRPr>
            </a:lvl5pPr>
            <a:lvl6pPr marL="2063801" indent="0">
              <a:buNone/>
              <a:defRPr sz="1264">
                <a:solidFill>
                  <a:schemeClr val="tx1">
                    <a:tint val="75000"/>
                  </a:schemeClr>
                </a:solidFill>
              </a:defRPr>
            </a:lvl6pPr>
            <a:lvl7pPr marL="2476561" indent="0">
              <a:buNone/>
              <a:defRPr sz="1264">
                <a:solidFill>
                  <a:schemeClr val="tx1">
                    <a:tint val="75000"/>
                  </a:schemeClr>
                </a:solidFill>
              </a:defRPr>
            </a:lvl7pPr>
            <a:lvl8pPr marL="2889321" indent="0">
              <a:buNone/>
              <a:defRPr sz="1264">
                <a:solidFill>
                  <a:schemeClr val="tx1">
                    <a:tint val="75000"/>
                  </a:schemeClr>
                </a:solidFill>
              </a:defRPr>
            </a:lvl8pPr>
            <a:lvl9pPr marL="3302081" indent="0">
              <a:buNone/>
              <a:defRPr sz="126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0539560"/>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550333"/>
            <a:ext cx="6072182" cy="2728736"/>
          </a:xfrm>
        </p:spPr>
        <p:txBody>
          <a:bodyPr anchor="ctr">
            <a:normAutofit/>
          </a:bodyPr>
          <a:lstStyle>
            <a:lvl1pPr algn="l">
              <a:defRPr sz="3972"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3623028"/>
            <a:ext cx="6347716" cy="464252"/>
          </a:xfrm>
        </p:spPr>
        <p:txBody>
          <a:bodyPr anchor="b">
            <a:noAutofit/>
          </a:bodyPr>
          <a:lstStyle>
            <a:lvl1pPr marL="0" indent="0">
              <a:buFontTx/>
              <a:buNone/>
              <a:defRPr sz="2167">
                <a:solidFill>
                  <a:schemeClr val="tx1">
                    <a:lumMod val="75000"/>
                    <a:lumOff val="25000"/>
                  </a:schemeClr>
                </a:solidFill>
              </a:defRPr>
            </a:lvl1pPr>
            <a:lvl2pPr marL="412760" indent="0">
              <a:buFontTx/>
              <a:buNone/>
              <a:defRPr/>
            </a:lvl2pPr>
            <a:lvl3pPr marL="825520" indent="0">
              <a:buFontTx/>
              <a:buNone/>
              <a:defRPr/>
            </a:lvl3pPr>
            <a:lvl4pPr marL="1238280" indent="0">
              <a:buFontTx/>
              <a:buNone/>
              <a:defRPr/>
            </a:lvl4pPr>
            <a:lvl5pPr marL="1651041"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9" y="4087279"/>
            <a:ext cx="6347715" cy="1366728"/>
          </a:xfrm>
        </p:spPr>
        <p:txBody>
          <a:bodyPr anchor="t">
            <a:normAutofit/>
          </a:bodyPr>
          <a:lstStyle>
            <a:lvl1pPr marL="0" indent="0" algn="l">
              <a:buNone/>
              <a:defRPr sz="1625">
                <a:solidFill>
                  <a:schemeClr val="tx1">
                    <a:lumMod val="50000"/>
                    <a:lumOff val="50000"/>
                  </a:schemeClr>
                </a:solidFill>
              </a:defRPr>
            </a:lvl1pPr>
            <a:lvl2pPr marL="412760" indent="0">
              <a:buNone/>
              <a:defRPr sz="1625">
                <a:solidFill>
                  <a:schemeClr val="tx1">
                    <a:tint val="75000"/>
                  </a:schemeClr>
                </a:solidFill>
              </a:defRPr>
            </a:lvl2pPr>
            <a:lvl3pPr marL="825520" indent="0">
              <a:buNone/>
              <a:defRPr sz="1444">
                <a:solidFill>
                  <a:schemeClr val="tx1">
                    <a:tint val="75000"/>
                  </a:schemeClr>
                </a:solidFill>
              </a:defRPr>
            </a:lvl3pPr>
            <a:lvl4pPr marL="1238280" indent="0">
              <a:buNone/>
              <a:defRPr sz="1264">
                <a:solidFill>
                  <a:schemeClr val="tx1">
                    <a:tint val="75000"/>
                  </a:schemeClr>
                </a:solidFill>
              </a:defRPr>
            </a:lvl4pPr>
            <a:lvl5pPr marL="1651041" indent="0">
              <a:buNone/>
              <a:defRPr sz="1264">
                <a:solidFill>
                  <a:schemeClr val="tx1">
                    <a:tint val="75000"/>
                  </a:schemeClr>
                </a:solidFill>
              </a:defRPr>
            </a:lvl5pPr>
            <a:lvl6pPr marL="2063801" indent="0">
              <a:buNone/>
              <a:defRPr sz="1264">
                <a:solidFill>
                  <a:schemeClr val="tx1">
                    <a:tint val="75000"/>
                  </a:schemeClr>
                </a:solidFill>
              </a:defRPr>
            </a:lvl6pPr>
            <a:lvl7pPr marL="2476561" indent="0">
              <a:buNone/>
              <a:defRPr sz="1264">
                <a:solidFill>
                  <a:schemeClr val="tx1">
                    <a:tint val="75000"/>
                  </a:schemeClr>
                </a:solidFill>
              </a:defRPr>
            </a:lvl7pPr>
            <a:lvl8pPr marL="2889321" indent="0">
              <a:buNone/>
              <a:defRPr sz="1264">
                <a:solidFill>
                  <a:schemeClr val="tx1">
                    <a:tint val="75000"/>
                  </a:schemeClr>
                </a:solidFill>
              </a:defRPr>
            </a:lvl8pPr>
            <a:lvl9pPr marL="3302081" indent="0">
              <a:buNone/>
              <a:defRPr sz="126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2" y="713536"/>
            <a:ext cx="457319" cy="527923"/>
          </a:xfrm>
          <a:prstGeom prst="rect">
            <a:avLst/>
          </a:prstGeom>
        </p:spPr>
        <p:txBody>
          <a:bodyPr vert="horz" lIns="82550" tIns="41275" rIns="82550" bIns="41275" rtlCol="0" anchor="ctr">
            <a:noAutofit/>
          </a:bodyPr>
          <a:lstStyle/>
          <a:p>
            <a:pPr lvl="0"/>
            <a:r>
              <a:rPr lang="en-US" sz="7222"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700" y="2605919"/>
            <a:ext cx="457319" cy="527923"/>
          </a:xfrm>
          <a:prstGeom prst="rect">
            <a:avLst/>
          </a:prstGeom>
        </p:spPr>
        <p:txBody>
          <a:bodyPr vert="horz" lIns="82550" tIns="41275" rIns="82550" bIns="41275" rtlCol="0" anchor="ctr">
            <a:noAutofit/>
          </a:bodyPr>
          <a:lstStyle/>
          <a:p>
            <a:pPr lvl="0"/>
            <a:r>
              <a:rPr lang="en-US" sz="7222"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6452277"/>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550333"/>
            <a:ext cx="6341465" cy="2728736"/>
          </a:xfrm>
        </p:spPr>
        <p:txBody>
          <a:bodyPr anchor="ctr">
            <a:normAutofit/>
          </a:bodyPr>
          <a:lstStyle>
            <a:lvl1pPr algn="l">
              <a:defRPr sz="3972"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3623028"/>
            <a:ext cx="6347716" cy="464252"/>
          </a:xfrm>
        </p:spPr>
        <p:txBody>
          <a:bodyPr anchor="b">
            <a:noAutofit/>
          </a:bodyPr>
          <a:lstStyle>
            <a:lvl1pPr marL="0" indent="0">
              <a:buFontTx/>
              <a:buNone/>
              <a:defRPr sz="2167">
                <a:solidFill>
                  <a:schemeClr val="accent1"/>
                </a:solidFill>
              </a:defRPr>
            </a:lvl1pPr>
            <a:lvl2pPr marL="412760" indent="0">
              <a:buFontTx/>
              <a:buNone/>
              <a:defRPr/>
            </a:lvl2pPr>
            <a:lvl3pPr marL="825520" indent="0">
              <a:buFontTx/>
              <a:buNone/>
              <a:defRPr/>
            </a:lvl3pPr>
            <a:lvl4pPr marL="1238280" indent="0">
              <a:buFontTx/>
              <a:buNone/>
              <a:defRPr/>
            </a:lvl4pPr>
            <a:lvl5pPr marL="1651041"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9" y="4087279"/>
            <a:ext cx="6347715" cy="1366728"/>
          </a:xfrm>
        </p:spPr>
        <p:txBody>
          <a:bodyPr anchor="t">
            <a:normAutofit/>
          </a:bodyPr>
          <a:lstStyle>
            <a:lvl1pPr marL="0" indent="0" algn="l">
              <a:buNone/>
              <a:defRPr sz="1625">
                <a:solidFill>
                  <a:schemeClr val="tx1">
                    <a:lumMod val="50000"/>
                    <a:lumOff val="50000"/>
                  </a:schemeClr>
                </a:solidFill>
              </a:defRPr>
            </a:lvl1pPr>
            <a:lvl2pPr marL="412760" indent="0">
              <a:buNone/>
              <a:defRPr sz="1625">
                <a:solidFill>
                  <a:schemeClr val="tx1">
                    <a:tint val="75000"/>
                  </a:schemeClr>
                </a:solidFill>
              </a:defRPr>
            </a:lvl2pPr>
            <a:lvl3pPr marL="825520" indent="0">
              <a:buNone/>
              <a:defRPr sz="1444">
                <a:solidFill>
                  <a:schemeClr val="tx1">
                    <a:tint val="75000"/>
                  </a:schemeClr>
                </a:solidFill>
              </a:defRPr>
            </a:lvl3pPr>
            <a:lvl4pPr marL="1238280" indent="0">
              <a:buNone/>
              <a:defRPr sz="1264">
                <a:solidFill>
                  <a:schemeClr val="tx1">
                    <a:tint val="75000"/>
                  </a:schemeClr>
                </a:solidFill>
              </a:defRPr>
            </a:lvl4pPr>
            <a:lvl5pPr marL="1651041" indent="0">
              <a:buNone/>
              <a:defRPr sz="1264">
                <a:solidFill>
                  <a:schemeClr val="tx1">
                    <a:tint val="75000"/>
                  </a:schemeClr>
                </a:solidFill>
              </a:defRPr>
            </a:lvl5pPr>
            <a:lvl6pPr marL="2063801" indent="0">
              <a:buNone/>
              <a:defRPr sz="1264">
                <a:solidFill>
                  <a:schemeClr val="tx1">
                    <a:tint val="75000"/>
                  </a:schemeClr>
                </a:solidFill>
              </a:defRPr>
            </a:lvl6pPr>
            <a:lvl7pPr marL="2476561" indent="0">
              <a:buNone/>
              <a:defRPr sz="1264">
                <a:solidFill>
                  <a:schemeClr val="tx1">
                    <a:tint val="75000"/>
                  </a:schemeClr>
                </a:solidFill>
              </a:defRPr>
            </a:lvl7pPr>
            <a:lvl8pPr marL="2889321" indent="0">
              <a:buNone/>
              <a:defRPr sz="1264">
                <a:solidFill>
                  <a:schemeClr val="tx1">
                    <a:tint val="75000"/>
                  </a:schemeClr>
                </a:solidFill>
              </a:defRPr>
            </a:lvl8pPr>
            <a:lvl9pPr marL="3302081" indent="0">
              <a:buNone/>
              <a:defRPr sz="126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756642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3"/>
        <p:cNvGrpSpPr/>
        <p:nvPr/>
      </p:nvGrpSpPr>
      <p:grpSpPr>
        <a:xfrm>
          <a:off x="0" y="0"/>
          <a:ext cx="0" cy="0"/>
          <a:chOff x="0" y="0"/>
          <a:chExt cx="0" cy="0"/>
        </a:xfrm>
      </p:grpSpPr>
      <p:sp>
        <p:nvSpPr>
          <p:cNvPr id="204" name="Google Shape;204;p49"/>
          <p:cNvSpPr txBox="1">
            <a:spLocks noGrp="1"/>
          </p:cNvSpPr>
          <p:nvPr>
            <p:ph type="title"/>
          </p:nvPr>
        </p:nvSpPr>
        <p:spPr>
          <a:xfrm>
            <a:off x="628652" y="329630"/>
            <a:ext cx="7886700" cy="119668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5" name="Google Shape;205;p49"/>
          <p:cNvSpPr txBox="1">
            <a:spLocks noGrp="1"/>
          </p:cNvSpPr>
          <p:nvPr>
            <p:ph type="body" idx="1"/>
          </p:nvPr>
        </p:nvSpPr>
        <p:spPr>
          <a:xfrm>
            <a:off x="628652" y="1648134"/>
            <a:ext cx="3867151" cy="3928291"/>
          </a:xfrm>
          <a:prstGeom prst="rect">
            <a:avLst/>
          </a:prstGeom>
          <a:noFill/>
          <a:ln>
            <a:noFill/>
          </a:ln>
        </p:spPr>
        <p:txBody>
          <a:bodyPr spcFirstLastPara="1" wrap="square" lIns="91425" tIns="45700" rIns="91425" bIns="45700" anchor="t" anchorCtr="0">
            <a:normAutofit/>
          </a:bodyPr>
          <a:lstStyle>
            <a:lvl1pPr marL="184972" lvl="0" indent="-138729" algn="l">
              <a:lnSpc>
                <a:spcPct val="90000"/>
              </a:lnSpc>
              <a:spcBef>
                <a:spcPts val="405"/>
              </a:spcBef>
              <a:spcAft>
                <a:spcPts val="0"/>
              </a:spcAft>
              <a:buClr>
                <a:schemeClr val="dk1"/>
              </a:buClr>
              <a:buSzPts val="1800"/>
              <a:buChar char="•"/>
              <a:defRPr/>
            </a:lvl1pPr>
            <a:lvl2pPr marL="369945" lvl="1" indent="-138729" algn="l">
              <a:lnSpc>
                <a:spcPct val="90000"/>
              </a:lnSpc>
              <a:spcBef>
                <a:spcPts val="202"/>
              </a:spcBef>
              <a:spcAft>
                <a:spcPts val="0"/>
              </a:spcAft>
              <a:buClr>
                <a:schemeClr val="dk1"/>
              </a:buClr>
              <a:buSzPts val="1800"/>
              <a:buChar char="•"/>
              <a:defRPr/>
            </a:lvl2pPr>
            <a:lvl3pPr marL="554916" lvl="2" indent="-138729" algn="l">
              <a:lnSpc>
                <a:spcPct val="90000"/>
              </a:lnSpc>
              <a:spcBef>
                <a:spcPts val="202"/>
              </a:spcBef>
              <a:spcAft>
                <a:spcPts val="0"/>
              </a:spcAft>
              <a:buClr>
                <a:schemeClr val="dk1"/>
              </a:buClr>
              <a:buSzPts val="1800"/>
              <a:buChar char="•"/>
              <a:defRPr/>
            </a:lvl3pPr>
            <a:lvl4pPr marL="739890" lvl="3" indent="-138729" algn="l">
              <a:lnSpc>
                <a:spcPct val="90000"/>
              </a:lnSpc>
              <a:spcBef>
                <a:spcPts val="202"/>
              </a:spcBef>
              <a:spcAft>
                <a:spcPts val="0"/>
              </a:spcAft>
              <a:buClr>
                <a:schemeClr val="dk1"/>
              </a:buClr>
              <a:buSzPts val="1800"/>
              <a:buChar char="•"/>
              <a:defRPr/>
            </a:lvl4pPr>
            <a:lvl5pPr marL="924861" lvl="4" indent="-138729" algn="l">
              <a:lnSpc>
                <a:spcPct val="90000"/>
              </a:lnSpc>
              <a:spcBef>
                <a:spcPts val="202"/>
              </a:spcBef>
              <a:spcAft>
                <a:spcPts val="0"/>
              </a:spcAft>
              <a:buClr>
                <a:schemeClr val="dk1"/>
              </a:buClr>
              <a:buSzPts val="1800"/>
              <a:buChar char="•"/>
              <a:defRPr/>
            </a:lvl5pPr>
            <a:lvl6pPr marL="1109834" lvl="5" indent="-138729" algn="l">
              <a:lnSpc>
                <a:spcPct val="90000"/>
              </a:lnSpc>
              <a:spcBef>
                <a:spcPts val="202"/>
              </a:spcBef>
              <a:spcAft>
                <a:spcPts val="0"/>
              </a:spcAft>
              <a:buClr>
                <a:schemeClr val="dk1"/>
              </a:buClr>
              <a:buSzPts val="1800"/>
              <a:buChar char="•"/>
              <a:defRPr/>
            </a:lvl6pPr>
            <a:lvl7pPr marL="1294806" lvl="6" indent="-138729" algn="l">
              <a:lnSpc>
                <a:spcPct val="90000"/>
              </a:lnSpc>
              <a:spcBef>
                <a:spcPts val="202"/>
              </a:spcBef>
              <a:spcAft>
                <a:spcPts val="0"/>
              </a:spcAft>
              <a:buClr>
                <a:schemeClr val="dk1"/>
              </a:buClr>
              <a:buSzPts val="1800"/>
              <a:buChar char="•"/>
              <a:defRPr/>
            </a:lvl7pPr>
            <a:lvl8pPr marL="1479778" lvl="7" indent="-138729" algn="l">
              <a:lnSpc>
                <a:spcPct val="90000"/>
              </a:lnSpc>
              <a:spcBef>
                <a:spcPts val="202"/>
              </a:spcBef>
              <a:spcAft>
                <a:spcPts val="0"/>
              </a:spcAft>
              <a:buClr>
                <a:schemeClr val="dk1"/>
              </a:buClr>
              <a:buSzPts val="1800"/>
              <a:buChar char="•"/>
              <a:defRPr/>
            </a:lvl8pPr>
            <a:lvl9pPr marL="1664749" lvl="8" indent="-138729" algn="l">
              <a:lnSpc>
                <a:spcPct val="90000"/>
              </a:lnSpc>
              <a:spcBef>
                <a:spcPts val="202"/>
              </a:spcBef>
              <a:spcAft>
                <a:spcPts val="0"/>
              </a:spcAft>
              <a:buClr>
                <a:schemeClr val="dk1"/>
              </a:buClr>
              <a:buSzPts val="1800"/>
              <a:buChar char="•"/>
              <a:defRPr/>
            </a:lvl9pPr>
          </a:lstStyle>
          <a:p>
            <a:endParaRPr/>
          </a:p>
        </p:txBody>
      </p:sp>
      <p:sp>
        <p:nvSpPr>
          <p:cNvPr id="206" name="Google Shape;206;p49"/>
          <p:cNvSpPr txBox="1">
            <a:spLocks noGrp="1"/>
          </p:cNvSpPr>
          <p:nvPr>
            <p:ph type="body" idx="2"/>
          </p:nvPr>
        </p:nvSpPr>
        <p:spPr>
          <a:xfrm>
            <a:off x="4648203" y="1648134"/>
            <a:ext cx="3867151" cy="3928291"/>
          </a:xfrm>
          <a:prstGeom prst="rect">
            <a:avLst/>
          </a:prstGeom>
          <a:noFill/>
          <a:ln>
            <a:noFill/>
          </a:ln>
        </p:spPr>
        <p:txBody>
          <a:bodyPr spcFirstLastPara="1" wrap="square" lIns="91425" tIns="45700" rIns="91425" bIns="45700" anchor="t" anchorCtr="0">
            <a:normAutofit/>
          </a:bodyPr>
          <a:lstStyle>
            <a:lvl1pPr marL="184972" lvl="0" indent="-138729" algn="l">
              <a:lnSpc>
                <a:spcPct val="90000"/>
              </a:lnSpc>
              <a:spcBef>
                <a:spcPts val="405"/>
              </a:spcBef>
              <a:spcAft>
                <a:spcPts val="0"/>
              </a:spcAft>
              <a:buClr>
                <a:schemeClr val="dk1"/>
              </a:buClr>
              <a:buSzPts val="1800"/>
              <a:buChar char="•"/>
              <a:defRPr/>
            </a:lvl1pPr>
            <a:lvl2pPr marL="369945" lvl="1" indent="-138729" algn="l">
              <a:lnSpc>
                <a:spcPct val="90000"/>
              </a:lnSpc>
              <a:spcBef>
                <a:spcPts val="202"/>
              </a:spcBef>
              <a:spcAft>
                <a:spcPts val="0"/>
              </a:spcAft>
              <a:buClr>
                <a:schemeClr val="dk1"/>
              </a:buClr>
              <a:buSzPts val="1800"/>
              <a:buChar char="•"/>
              <a:defRPr/>
            </a:lvl2pPr>
            <a:lvl3pPr marL="554916" lvl="2" indent="-138729" algn="l">
              <a:lnSpc>
                <a:spcPct val="90000"/>
              </a:lnSpc>
              <a:spcBef>
                <a:spcPts val="202"/>
              </a:spcBef>
              <a:spcAft>
                <a:spcPts val="0"/>
              </a:spcAft>
              <a:buClr>
                <a:schemeClr val="dk1"/>
              </a:buClr>
              <a:buSzPts val="1800"/>
              <a:buChar char="•"/>
              <a:defRPr/>
            </a:lvl3pPr>
            <a:lvl4pPr marL="739890" lvl="3" indent="-138729" algn="l">
              <a:lnSpc>
                <a:spcPct val="90000"/>
              </a:lnSpc>
              <a:spcBef>
                <a:spcPts val="202"/>
              </a:spcBef>
              <a:spcAft>
                <a:spcPts val="0"/>
              </a:spcAft>
              <a:buClr>
                <a:schemeClr val="dk1"/>
              </a:buClr>
              <a:buSzPts val="1800"/>
              <a:buChar char="•"/>
              <a:defRPr/>
            </a:lvl4pPr>
            <a:lvl5pPr marL="924861" lvl="4" indent="-138729" algn="l">
              <a:lnSpc>
                <a:spcPct val="90000"/>
              </a:lnSpc>
              <a:spcBef>
                <a:spcPts val="202"/>
              </a:spcBef>
              <a:spcAft>
                <a:spcPts val="0"/>
              </a:spcAft>
              <a:buClr>
                <a:schemeClr val="dk1"/>
              </a:buClr>
              <a:buSzPts val="1800"/>
              <a:buChar char="•"/>
              <a:defRPr/>
            </a:lvl5pPr>
            <a:lvl6pPr marL="1109834" lvl="5" indent="-138729" algn="l">
              <a:lnSpc>
                <a:spcPct val="90000"/>
              </a:lnSpc>
              <a:spcBef>
                <a:spcPts val="202"/>
              </a:spcBef>
              <a:spcAft>
                <a:spcPts val="0"/>
              </a:spcAft>
              <a:buClr>
                <a:schemeClr val="dk1"/>
              </a:buClr>
              <a:buSzPts val="1800"/>
              <a:buChar char="•"/>
              <a:defRPr/>
            </a:lvl6pPr>
            <a:lvl7pPr marL="1294806" lvl="6" indent="-138729" algn="l">
              <a:lnSpc>
                <a:spcPct val="90000"/>
              </a:lnSpc>
              <a:spcBef>
                <a:spcPts val="202"/>
              </a:spcBef>
              <a:spcAft>
                <a:spcPts val="0"/>
              </a:spcAft>
              <a:buClr>
                <a:schemeClr val="dk1"/>
              </a:buClr>
              <a:buSzPts val="1800"/>
              <a:buChar char="•"/>
              <a:defRPr/>
            </a:lvl7pPr>
            <a:lvl8pPr marL="1479778" lvl="7" indent="-138729" algn="l">
              <a:lnSpc>
                <a:spcPct val="90000"/>
              </a:lnSpc>
              <a:spcBef>
                <a:spcPts val="202"/>
              </a:spcBef>
              <a:spcAft>
                <a:spcPts val="0"/>
              </a:spcAft>
              <a:buClr>
                <a:schemeClr val="dk1"/>
              </a:buClr>
              <a:buSzPts val="1800"/>
              <a:buChar char="•"/>
              <a:defRPr/>
            </a:lvl8pPr>
            <a:lvl9pPr marL="1664749" lvl="8" indent="-138729" algn="l">
              <a:lnSpc>
                <a:spcPct val="90000"/>
              </a:lnSpc>
              <a:spcBef>
                <a:spcPts val="202"/>
              </a:spcBef>
              <a:spcAft>
                <a:spcPts val="0"/>
              </a:spcAft>
              <a:buClr>
                <a:schemeClr val="dk1"/>
              </a:buClr>
              <a:buSzPts val="1800"/>
              <a:buChar char="•"/>
              <a:defRPr/>
            </a:lvl9pPr>
          </a:lstStyle>
          <a:p>
            <a:endParaRPr/>
          </a:p>
        </p:txBody>
      </p:sp>
      <p:sp>
        <p:nvSpPr>
          <p:cNvPr id="207" name="Google Shape;207;p49"/>
          <p:cNvSpPr txBox="1">
            <a:spLocks noGrp="1"/>
          </p:cNvSpPr>
          <p:nvPr>
            <p:ph type="dt" idx="10"/>
          </p:nvPr>
        </p:nvSpPr>
        <p:spPr>
          <a:xfrm>
            <a:off x="628651" y="5738381"/>
            <a:ext cx="2057400" cy="32962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8" name="Google Shape;208;p49"/>
          <p:cNvSpPr txBox="1">
            <a:spLocks noGrp="1"/>
          </p:cNvSpPr>
          <p:nvPr>
            <p:ph type="ftr" idx="11"/>
          </p:nvPr>
        </p:nvSpPr>
        <p:spPr>
          <a:xfrm>
            <a:off x="3028953" y="5738381"/>
            <a:ext cx="3086100" cy="32962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9" name="Google Shape;209;p49"/>
          <p:cNvSpPr txBox="1">
            <a:spLocks noGrp="1"/>
          </p:cNvSpPr>
          <p:nvPr>
            <p:ph type="sldNum" idx="12"/>
          </p:nvPr>
        </p:nvSpPr>
        <p:spPr>
          <a:xfrm>
            <a:off x="6457951" y="5738381"/>
            <a:ext cx="2057400" cy="32962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15855388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550334"/>
            <a:ext cx="978812" cy="474089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550334"/>
            <a:ext cx="5195026" cy="47408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6/30/2024</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90461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3"/>
        <p:cNvGrpSpPr/>
        <p:nvPr/>
      </p:nvGrpSpPr>
      <p:grpSpPr>
        <a:xfrm>
          <a:off x="0" y="0"/>
          <a:ext cx="0" cy="0"/>
          <a:chOff x="0" y="0"/>
          <a:chExt cx="0" cy="0"/>
        </a:xfrm>
      </p:grpSpPr>
      <p:sp>
        <p:nvSpPr>
          <p:cNvPr id="15" name="Google Shape;15;p17"/>
          <p:cNvSpPr txBox="1">
            <a:spLocks noGrp="1"/>
          </p:cNvSpPr>
          <p:nvPr>
            <p:ph type="ftr" idx="11"/>
          </p:nvPr>
        </p:nvSpPr>
        <p:spPr>
          <a:xfrm>
            <a:off x="6188530" y="436765"/>
            <a:ext cx="3086100" cy="32962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729"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729"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729"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729"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729"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729"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729"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729"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729" b="0" i="0" u="none" strike="noStrike" cap="none">
                <a:solidFill>
                  <a:schemeClr val="dk1"/>
                </a:solidFill>
                <a:latin typeface="Century Gothic"/>
                <a:ea typeface="Century Gothic"/>
                <a:cs typeface="Century Gothic"/>
                <a:sym typeface="Century Gothic"/>
              </a:defRPr>
            </a:lvl9pPr>
          </a:lstStyle>
          <a:p>
            <a:endParaRPr/>
          </a:p>
        </p:txBody>
      </p:sp>
    </p:spTree>
    <p:extLst>
      <p:ext uri="{BB962C8B-B14F-4D97-AF65-F5344CB8AC3E}">
        <p14:creationId xmlns:p14="http://schemas.microsoft.com/office/powerpoint/2010/main" val="3076109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0"/>
        <p:cNvGrpSpPr/>
        <p:nvPr/>
      </p:nvGrpSpPr>
      <p:grpSpPr>
        <a:xfrm>
          <a:off x="0" y="0"/>
          <a:ext cx="0" cy="0"/>
          <a:chOff x="0" y="0"/>
          <a:chExt cx="0" cy="0"/>
        </a:xfrm>
      </p:grpSpPr>
      <p:sp>
        <p:nvSpPr>
          <p:cNvPr id="211" name="Google Shape;211;p50"/>
          <p:cNvSpPr txBox="1">
            <a:spLocks noGrp="1"/>
          </p:cNvSpPr>
          <p:nvPr>
            <p:ph type="title"/>
          </p:nvPr>
        </p:nvSpPr>
        <p:spPr>
          <a:xfrm>
            <a:off x="630239" y="329630"/>
            <a:ext cx="7886700" cy="119668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50"/>
          <p:cNvSpPr txBox="1">
            <a:spLocks noGrp="1"/>
          </p:cNvSpPr>
          <p:nvPr>
            <p:ph type="body" idx="1"/>
          </p:nvPr>
        </p:nvSpPr>
        <p:spPr>
          <a:xfrm>
            <a:off x="630244" y="1517718"/>
            <a:ext cx="3868737" cy="743809"/>
          </a:xfrm>
          <a:prstGeom prst="rect">
            <a:avLst/>
          </a:prstGeom>
          <a:noFill/>
          <a:ln>
            <a:noFill/>
          </a:ln>
        </p:spPr>
        <p:txBody>
          <a:bodyPr spcFirstLastPara="1" wrap="square" lIns="91425" tIns="45700" rIns="91425" bIns="45700" anchor="b" anchorCtr="0">
            <a:normAutofit/>
          </a:bodyPr>
          <a:lstStyle>
            <a:lvl1pPr marL="184972" lvl="0" indent="-92487" algn="l">
              <a:lnSpc>
                <a:spcPct val="90000"/>
              </a:lnSpc>
              <a:spcBef>
                <a:spcPts val="405"/>
              </a:spcBef>
              <a:spcAft>
                <a:spcPts val="0"/>
              </a:spcAft>
              <a:buClr>
                <a:schemeClr val="dk1"/>
              </a:buClr>
              <a:buSzPts val="2400"/>
              <a:buNone/>
              <a:defRPr sz="971" b="1"/>
            </a:lvl1pPr>
            <a:lvl2pPr marL="369945" lvl="1" indent="-92487" algn="l">
              <a:lnSpc>
                <a:spcPct val="90000"/>
              </a:lnSpc>
              <a:spcBef>
                <a:spcPts val="202"/>
              </a:spcBef>
              <a:spcAft>
                <a:spcPts val="0"/>
              </a:spcAft>
              <a:buClr>
                <a:schemeClr val="dk1"/>
              </a:buClr>
              <a:buSzPts val="2000"/>
              <a:buNone/>
              <a:defRPr sz="809" b="1"/>
            </a:lvl2pPr>
            <a:lvl3pPr marL="554916" lvl="2" indent="-92487" algn="l">
              <a:lnSpc>
                <a:spcPct val="90000"/>
              </a:lnSpc>
              <a:spcBef>
                <a:spcPts val="202"/>
              </a:spcBef>
              <a:spcAft>
                <a:spcPts val="0"/>
              </a:spcAft>
              <a:buClr>
                <a:schemeClr val="dk1"/>
              </a:buClr>
              <a:buSzPts val="1800"/>
              <a:buNone/>
              <a:defRPr sz="729" b="1"/>
            </a:lvl3pPr>
            <a:lvl4pPr marL="739890" lvl="3" indent="-92487" algn="l">
              <a:lnSpc>
                <a:spcPct val="90000"/>
              </a:lnSpc>
              <a:spcBef>
                <a:spcPts val="202"/>
              </a:spcBef>
              <a:spcAft>
                <a:spcPts val="0"/>
              </a:spcAft>
              <a:buClr>
                <a:schemeClr val="dk1"/>
              </a:buClr>
              <a:buSzPts val="1600"/>
              <a:buNone/>
              <a:defRPr sz="648" b="1"/>
            </a:lvl4pPr>
            <a:lvl5pPr marL="924861" lvl="4" indent="-92487" algn="l">
              <a:lnSpc>
                <a:spcPct val="90000"/>
              </a:lnSpc>
              <a:spcBef>
                <a:spcPts val="202"/>
              </a:spcBef>
              <a:spcAft>
                <a:spcPts val="0"/>
              </a:spcAft>
              <a:buClr>
                <a:schemeClr val="dk1"/>
              </a:buClr>
              <a:buSzPts val="1600"/>
              <a:buNone/>
              <a:defRPr sz="648" b="1"/>
            </a:lvl5pPr>
            <a:lvl6pPr marL="1109834" lvl="5" indent="-92487" algn="l">
              <a:lnSpc>
                <a:spcPct val="90000"/>
              </a:lnSpc>
              <a:spcBef>
                <a:spcPts val="202"/>
              </a:spcBef>
              <a:spcAft>
                <a:spcPts val="0"/>
              </a:spcAft>
              <a:buClr>
                <a:schemeClr val="dk1"/>
              </a:buClr>
              <a:buSzPts val="1600"/>
              <a:buNone/>
              <a:defRPr sz="648" b="1"/>
            </a:lvl6pPr>
            <a:lvl7pPr marL="1294806" lvl="6" indent="-92487" algn="l">
              <a:lnSpc>
                <a:spcPct val="90000"/>
              </a:lnSpc>
              <a:spcBef>
                <a:spcPts val="202"/>
              </a:spcBef>
              <a:spcAft>
                <a:spcPts val="0"/>
              </a:spcAft>
              <a:buClr>
                <a:schemeClr val="dk1"/>
              </a:buClr>
              <a:buSzPts val="1600"/>
              <a:buNone/>
              <a:defRPr sz="648" b="1"/>
            </a:lvl7pPr>
            <a:lvl8pPr marL="1479778" lvl="7" indent="-92487" algn="l">
              <a:lnSpc>
                <a:spcPct val="90000"/>
              </a:lnSpc>
              <a:spcBef>
                <a:spcPts val="202"/>
              </a:spcBef>
              <a:spcAft>
                <a:spcPts val="0"/>
              </a:spcAft>
              <a:buClr>
                <a:schemeClr val="dk1"/>
              </a:buClr>
              <a:buSzPts val="1600"/>
              <a:buNone/>
              <a:defRPr sz="648" b="1"/>
            </a:lvl8pPr>
            <a:lvl9pPr marL="1664749" lvl="8" indent="-92487" algn="l">
              <a:lnSpc>
                <a:spcPct val="90000"/>
              </a:lnSpc>
              <a:spcBef>
                <a:spcPts val="202"/>
              </a:spcBef>
              <a:spcAft>
                <a:spcPts val="0"/>
              </a:spcAft>
              <a:buClr>
                <a:schemeClr val="dk1"/>
              </a:buClr>
              <a:buSzPts val="1600"/>
              <a:buNone/>
              <a:defRPr sz="648" b="1"/>
            </a:lvl9pPr>
          </a:lstStyle>
          <a:p>
            <a:endParaRPr/>
          </a:p>
        </p:txBody>
      </p:sp>
      <p:sp>
        <p:nvSpPr>
          <p:cNvPr id="213" name="Google Shape;213;p50"/>
          <p:cNvSpPr txBox="1">
            <a:spLocks noGrp="1"/>
          </p:cNvSpPr>
          <p:nvPr>
            <p:ph type="body" idx="2"/>
          </p:nvPr>
        </p:nvSpPr>
        <p:spPr>
          <a:xfrm>
            <a:off x="630244" y="2261528"/>
            <a:ext cx="3868737" cy="3326364"/>
          </a:xfrm>
          <a:prstGeom prst="rect">
            <a:avLst/>
          </a:prstGeom>
          <a:noFill/>
          <a:ln>
            <a:noFill/>
          </a:ln>
        </p:spPr>
        <p:txBody>
          <a:bodyPr spcFirstLastPara="1" wrap="square" lIns="91425" tIns="45700" rIns="91425" bIns="45700" anchor="t" anchorCtr="0">
            <a:normAutofit/>
          </a:bodyPr>
          <a:lstStyle>
            <a:lvl1pPr marL="184972" lvl="0" indent="-138729" algn="l">
              <a:lnSpc>
                <a:spcPct val="90000"/>
              </a:lnSpc>
              <a:spcBef>
                <a:spcPts val="405"/>
              </a:spcBef>
              <a:spcAft>
                <a:spcPts val="0"/>
              </a:spcAft>
              <a:buClr>
                <a:schemeClr val="dk1"/>
              </a:buClr>
              <a:buSzPts val="1800"/>
              <a:buChar char="•"/>
              <a:defRPr/>
            </a:lvl1pPr>
            <a:lvl2pPr marL="369945" lvl="1" indent="-138729" algn="l">
              <a:lnSpc>
                <a:spcPct val="90000"/>
              </a:lnSpc>
              <a:spcBef>
                <a:spcPts val="202"/>
              </a:spcBef>
              <a:spcAft>
                <a:spcPts val="0"/>
              </a:spcAft>
              <a:buClr>
                <a:schemeClr val="dk1"/>
              </a:buClr>
              <a:buSzPts val="1800"/>
              <a:buChar char="•"/>
              <a:defRPr/>
            </a:lvl2pPr>
            <a:lvl3pPr marL="554916" lvl="2" indent="-138729" algn="l">
              <a:lnSpc>
                <a:spcPct val="90000"/>
              </a:lnSpc>
              <a:spcBef>
                <a:spcPts val="202"/>
              </a:spcBef>
              <a:spcAft>
                <a:spcPts val="0"/>
              </a:spcAft>
              <a:buClr>
                <a:schemeClr val="dk1"/>
              </a:buClr>
              <a:buSzPts val="1800"/>
              <a:buChar char="•"/>
              <a:defRPr/>
            </a:lvl3pPr>
            <a:lvl4pPr marL="739890" lvl="3" indent="-138729" algn="l">
              <a:lnSpc>
                <a:spcPct val="90000"/>
              </a:lnSpc>
              <a:spcBef>
                <a:spcPts val="202"/>
              </a:spcBef>
              <a:spcAft>
                <a:spcPts val="0"/>
              </a:spcAft>
              <a:buClr>
                <a:schemeClr val="dk1"/>
              </a:buClr>
              <a:buSzPts val="1800"/>
              <a:buChar char="•"/>
              <a:defRPr/>
            </a:lvl4pPr>
            <a:lvl5pPr marL="924861" lvl="4" indent="-138729" algn="l">
              <a:lnSpc>
                <a:spcPct val="90000"/>
              </a:lnSpc>
              <a:spcBef>
                <a:spcPts val="202"/>
              </a:spcBef>
              <a:spcAft>
                <a:spcPts val="0"/>
              </a:spcAft>
              <a:buClr>
                <a:schemeClr val="dk1"/>
              </a:buClr>
              <a:buSzPts val="1800"/>
              <a:buChar char="•"/>
              <a:defRPr/>
            </a:lvl5pPr>
            <a:lvl6pPr marL="1109834" lvl="5" indent="-138729" algn="l">
              <a:lnSpc>
                <a:spcPct val="90000"/>
              </a:lnSpc>
              <a:spcBef>
                <a:spcPts val="202"/>
              </a:spcBef>
              <a:spcAft>
                <a:spcPts val="0"/>
              </a:spcAft>
              <a:buClr>
                <a:schemeClr val="dk1"/>
              </a:buClr>
              <a:buSzPts val="1800"/>
              <a:buChar char="•"/>
              <a:defRPr/>
            </a:lvl6pPr>
            <a:lvl7pPr marL="1294806" lvl="6" indent="-138729" algn="l">
              <a:lnSpc>
                <a:spcPct val="90000"/>
              </a:lnSpc>
              <a:spcBef>
                <a:spcPts val="202"/>
              </a:spcBef>
              <a:spcAft>
                <a:spcPts val="0"/>
              </a:spcAft>
              <a:buClr>
                <a:schemeClr val="dk1"/>
              </a:buClr>
              <a:buSzPts val="1800"/>
              <a:buChar char="•"/>
              <a:defRPr/>
            </a:lvl7pPr>
            <a:lvl8pPr marL="1479778" lvl="7" indent="-138729" algn="l">
              <a:lnSpc>
                <a:spcPct val="90000"/>
              </a:lnSpc>
              <a:spcBef>
                <a:spcPts val="202"/>
              </a:spcBef>
              <a:spcAft>
                <a:spcPts val="0"/>
              </a:spcAft>
              <a:buClr>
                <a:schemeClr val="dk1"/>
              </a:buClr>
              <a:buSzPts val="1800"/>
              <a:buChar char="•"/>
              <a:defRPr/>
            </a:lvl8pPr>
            <a:lvl9pPr marL="1664749" lvl="8" indent="-138729" algn="l">
              <a:lnSpc>
                <a:spcPct val="90000"/>
              </a:lnSpc>
              <a:spcBef>
                <a:spcPts val="202"/>
              </a:spcBef>
              <a:spcAft>
                <a:spcPts val="0"/>
              </a:spcAft>
              <a:buClr>
                <a:schemeClr val="dk1"/>
              </a:buClr>
              <a:buSzPts val="1800"/>
              <a:buChar char="•"/>
              <a:defRPr/>
            </a:lvl9pPr>
          </a:lstStyle>
          <a:p>
            <a:endParaRPr/>
          </a:p>
        </p:txBody>
      </p:sp>
      <p:sp>
        <p:nvSpPr>
          <p:cNvPr id="214" name="Google Shape;214;p50"/>
          <p:cNvSpPr txBox="1">
            <a:spLocks noGrp="1"/>
          </p:cNvSpPr>
          <p:nvPr>
            <p:ph type="body" idx="3"/>
          </p:nvPr>
        </p:nvSpPr>
        <p:spPr>
          <a:xfrm>
            <a:off x="4629154" y="1517718"/>
            <a:ext cx="3887788" cy="743809"/>
          </a:xfrm>
          <a:prstGeom prst="rect">
            <a:avLst/>
          </a:prstGeom>
          <a:noFill/>
          <a:ln>
            <a:noFill/>
          </a:ln>
        </p:spPr>
        <p:txBody>
          <a:bodyPr spcFirstLastPara="1" wrap="square" lIns="91425" tIns="45700" rIns="91425" bIns="45700" anchor="b" anchorCtr="0">
            <a:normAutofit/>
          </a:bodyPr>
          <a:lstStyle>
            <a:lvl1pPr marL="184972" lvl="0" indent="-92487" algn="l">
              <a:lnSpc>
                <a:spcPct val="90000"/>
              </a:lnSpc>
              <a:spcBef>
                <a:spcPts val="405"/>
              </a:spcBef>
              <a:spcAft>
                <a:spcPts val="0"/>
              </a:spcAft>
              <a:buClr>
                <a:schemeClr val="dk1"/>
              </a:buClr>
              <a:buSzPts val="2400"/>
              <a:buNone/>
              <a:defRPr sz="971" b="1"/>
            </a:lvl1pPr>
            <a:lvl2pPr marL="369945" lvl="1" indent="-92487" algn="l">
              <a:lnSpc>
                <a:spcPct val="90000"/>
              </a:lnSpc>
              <a:spcBef>
                <a:spcPts val="202"/>
              </a:spcBef>
              <a:spcAft>
                <a:spcPts val="0"/>
              </a:spcAft>
              <a:buClr>
                <a:schemeClr val="dk1"/>
              </a:buClr>
              <a:buSzPts val="2000"/>
              <a:buNone/>
              <a:defRPr sz="809" b="1"/>
            </a:lvl2pPr>
            <a:lvl3pPr marL="554916" lvl="2" indent="-92487" algn="l">
              <a:lnSpc>
                <a:spcPct val="90000"/>
              </a:lnSpc>
              <a:spcBef>
                <a:spcPts val="202"/>
              </a:spcBef>
              <a:spcAft>
                <a:spcPts val="0"/>
              </a:spcAft>
              <a:buClr>
                <a:schemeClr val="dk1"/>
              </a:buClr>
              <a:buSzPts val="1800"/>
              <a:buNone/>
              <a:defRPr sz="729" b="1"/>
            </a:lvl3pPr>
            <a:lvl4pPr marL="739890" lvl="3" indent="-92487" algn="l">
              <a:lnSpc>
                <a:spcPct val="90000"/>
              </a:lnSpc>
              <a:spcBef>
                <a:spcPts val="202"/>
              </a:spcBef>
              <a:spcAft>
                <a:spcPts val="0"/>
              </a:spcAft>
              <a:buClr>
                <a:schemeClr val="dk1"/>
              </a:buClr>
              <a:buSzPts val="1600"/>
              <a:buNone/>
              <a:defRPr sz="648" b="1"/>
            </a:lvl4pPr>
            <a:lvl5pPr marL="924861" lvl="4" indent="-92487" algn="l">
              <a:lnSpc>
                <a:spcPct val="90000"/>
              </a:lnSpc>
              <a:spcBef>
                <a:spcPts val="202"/>
              </a:spcBef>
              <a:spcAft>
                <a:spcPts val="0"/>
              </a:spcAft>
              <a:buClr>
                <a:schemeClr val="dk1"/>
              </a:buClr>
              <a:buSzPts val="1600"/>
              <a:buNone/>
              <a:defRPr sz="648" b="1"/>
            </a:lvl5pPr>
            <a:lvl6pPr marL="1109834" lvl="5" indent="-92487" algn="l">
              <a:lnSpc>
                <a:spcPct val="90000"/>
              </a:lnSpc>
              <a:spcBef>
                <a:spcPts val="202"/>
              </a:spcBef>
              <a:spcAft>
                <a:spcPts val="0"/>
              </a:spcAft>
              <a:buClr>
                <a:schemeClr val="dk1"/>
              </a:buClr>
              <a:buSzPts val="1600"/>
              <a:buNone/>
              <a:defRPr sz="648" b="1"/>
            </a:lvl6pPr>
            <a:lvl7pPr marL="1294806" lvl="6" indent="-92487" algn="l">
              <a:lnSpc>
                <a:spcPct val="90000"/>
              </a:lnSpc>
              <a:spcBef>
                <a:spcPts val="202"/>
              </a:spcBef>
              <a:spcAft>
                <a:spcPts val="0"/>
              </a:spcAft>
              <a:buClr>
                <a:schemeClr val="dk1"/>
              </a:buClr>
              <a:buSzPts val="1600"/>
              <a:buNone/>
              <a:defRPr sz="648" b="1"/>
            </a:lvl7pPr>
            <a:lvl8pPr marL="1479778" lvl="7" indent="-92487" algn="l">
              <a:lnSpc>
                <a:spcPct val="90000"/>
              </a:lnSpc>
              <a:spcBef>
                <a:spcPts val="202"/>
              </a:spcBef>
              <a:spcAft>
                <a:spcPts val="0"/>
              </a:spcAft>
              <a:buClr>
                <a:schemeClr val="dk1"/>
              </a:buClr>
              <a:buSzPts val="1600"/>
              <a:buNone/>
              <a:defRPr sz="648" b="1"/>
            </a:lvl8pPr>
            <a:lvl9pPr marL="1664749" lvl="8" indent="-92487" algn="l">
              <a:lnSpc>
                <a:spcPct val="90000"/>
              </a:lnSpc>
              <a:spcBef>
                <a:spcPts val="202"/>
              </a:spcBef>
              <a:spcAft>
                <a:spcPts val="0"/>
              </a:spcAft>
              <a:buClr>
                <a:schemeClr val="dk1"/>
              </a:buClr>
              <a:buSzPts val="1600"/>
              <a:buNone/>
              <a:defRPr sz="648" b="1"/>
            </a:lvl9pPr>
          </a:lstStyle>
          <a:p>
            <a:endParaRPr/>
          </a:p>
        </p:txBody>
      </p:sp>
      <p:sp>
        <p:nvSpPr>
          <p:cNvPr id="215" name="Google Shape;215;p50"/>
          <p:cNvSpPr txBox="1">
            <a:spLocks noGrp="1"/>
          </p:cNvSpPr>
          <p:nvPr>
            <p:ph type="body" idx="4"/>
          </p:nvPr>
        </p:nvSpPr>
        <p:spPr>
          <a:xfrm>
            <a:off x="4629154" y="2261528"/>
            <a:ext cx="3887788" cy="3326364"/>
          </a:xfrm>
          <a:prstGeom prst="rect">
            <a:avLst/>
          </a:prstGeom>
          <a:noFill/>
          <a:ln>
            <a:noFill/>
          </a:ln>
        </p:spPr>
        <p:txBody>
          <a:bodyPr spcFirstLastPara="1" wrap="square" lIns="91425" tIns="45700" rIns="91425" bIns="45700" anchor="t" anchorCtr="0">
            <a:normAutofit/>
          </a:bodyPr>
          <a:lstStyle>
            <a:lvl1pPr marL="184972" lvl="0" indent="-138729" algn="l">
              <a:lnSpc>
                <a:spcPct val="90000"/>
              </a:lnSpc>
              <a:spcBef>
                <a:spcPts val="405"/>
              </a:spcBef>
              <a:spcAft>
                <a:spcPts val="0"/>
              </a:spcAft>
              <a:buClr>
                <a:schemeClr val="dk1"/>
              </a:buClr>
              <a:buSzPts val="1800"/>
              <a:buChar char="•"/>
              <a:defRPr/>
            </a:lvl1pPr>
            <a:lvl2pPr marL="369945" lvl="1" indent="-138729" algn="l">
              <a:lnSpc>
                <a:spcPct val="90000"/>
              </a:lnSpc>
              <a:spcBef>
                <a:spcPts val="202"/>
              </a:spcBef>
              <a:spcAft>
                <a:spcPts val="0"/>
              </a:spcAft>
              <a:buClr>
                <a:schemeClr val="dk1"/>
              </a:buClr>
              <a:buSzPts val="1800"/>
              <a:buChar char="•"/>
              <a:defRPr/>
            </a:lvl2pPr>
            <a:lvl3pPr marL="554916" lvl="2" indent="-138729" algn="l">
              <a:lnSpc>
                <a:spcPct val="90000"/>
              </a:lnSpc>
              <a:spcBef>
                <a:spcPts val="202"/>
              </a:spcBef>
              <a:spcAft>
                <a:spcPts val="0"/>
              </a:spcAft>
              <a:buClr>
                <a:schemeClr val="dk1"/>
              </a:buClr>
              <a:buSzPts val="1800"/>
              <a:buChar char="•"/>
              <a:defRPr/>
            </a:lvl3pPr>
            <a:lvl4pPr marL="739890" lvl="3" indent="-138729" algn="l">
              <a:lnSpc>
                <a:spcPct val="90000"/>
              </a:lnSpc>
              <a:spcBef>
                <a:spcPts val="202"/>
              </a:spcBef>
              <a:spcAft>
                <a:spcPts val="0"/>
              </a:spcAft>
              <a:buClr>
                <a:schemeClr val="dk1"/>
              </a:buClr>
              <a:buSzPts val="1800"/>
              <a:buChar char="•"/>
              <a:defRPr/>
            </a:lvl4pPr>
            <a:lvl5pPr marL="924861" lvl="4" indent="-138729" algn="l">
              <a:lnSpc>
                <a:spcPct val="90000"/>
              </a:lnSpc>
              <a:spcBef>
                <a:spcPts val="202"/>
              </a:spcBef>
              <a:spcAft>
                <a:spcPts val="0"/>
              </a:spcAft>
              <a:buClr>
                <a:schemeClr val="dk1"/>
              </a:buClr>
              <a:buSzPts val="1800"/>
              <a:buChar char="•"/>
              <a:defRPr/>
            </a:lvl5pPr>
            <a:lvl6pPr marL="1109834" lvl="5" indent="-138729" algn="l">
              <a:lnSpc>
                <a:spcPct val="90000"/>
              </a:lnSpc>
              <a:spcBef>
                <a:spcPts val="202"/>
              </a:spcBef>
              <a:spcAft>
                <a:spcPts val="0"/>
              </a:spcAft>
              <a:buClr>
                <a:schemeClr val="dk1"/>
              </a:buClr>
              <a:buSzPts val="1800"/>
              <a:buChar char="•"/>
              <a:defRPr/>
            </a:lvl6pPr>
            <a:lvl7pPr marL="1294806" lvl="6" indent="-138729" algn="l">
              <a:lnSpc>
                <a:spcPct val="90000"/>
              </a:lnSpc>
              <a:spcBef>
                <a:spcPts val="202"/>
              </a:spcBef>
              <a:spcAft>
                <a:spcPts val="0"/>
              </a:spcAft>
              <a:buClr>
                <a:schemeClr val="dk1"/>
              </a:buClr>
              <a:buSzPts val="1800"/>
              <a:buChar char="•"/>
              <a:defRPr/>
            </a:lvl7pPr>
            <a:lvl8pPr marL="1479778" lvl="7" indent="-138729" algn="l">
              <a:lnSpc>
                <a:spcPct val="90000"/>
              </a:lnSpc>
              <a:spcBef>
                <a:spcPts val="202"/>
              </a:spcBef>
              <a:spcAft>
                <a:spcPts val="0"/>
              </a:spcAft>
              <a:buClr>
                <a:schemeClr val="dk1"/>
              </a:buClr>
              <a:buSzPts val="1800"/>
              <a:buChar char="•"/>
              <a:defRPr/>
            </a:lvl8pPr>
            <a:lvl9pPr marL="1664749" lvl="8" indent="-138729" algn="l">
              <a:lnSpc>
                <a:spcPct val="90000"/>
              </a:lnSpc>
              <a:spcBef>
                <a:spcPts val="202"/>
              </a:spcBef>
              <a:spcAft>
                <a:spcPts val="0"/>
              </a:spcAft>
              <a:buClr>
                <a:schemeClr val="dk1"/>
              </a:buClr>
              <a:buSzPts val="1800"/>
              <a:buChar char="•"/>
              <a:defRPr/>
            </a:lvl9pPr>
          </a:lstStyle>
          <a:p>
            <a:endParaRPr/>
          </a:p>
        </p:txBody>
      </p:sp>
      <p:sp>
        <p:nvSpPr>
          <p:cNvPr id="216" name="Google Shape;216;p50"/>
          <p:cNvSpPr txBox="1">
            <a:spLocks noGrp="1"/>
          </p:cNvSpPr>
          <p:nvPr>
            <p:ph type="dt" idx="10"/>
          </p:nvPr>
        </p:nvSpPr>
        <p:spPr>
          <a:xfrm>
            <a:off x="628651" y="5738381"/>
            <a:ext cx="2057400" cy="32962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50"/>
          <p:cNvSpPr txBox="1">
            <a:spLocks noGrp="1"/>
          </p:cNvSpPr>
          <p:nvPr>
            <p:ph type="ftr" idx="11"/>
          </p:nvPr>
        </p:nvSpPr>
        <p:spPr>
          <a:xfrm>
            <a:off x="3028953" y="5738381"/>
            <a:ext cx="3086100" cy="32962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8" name="Google Shape;218;p50"/>
          <p:cNvSpPr txBox="1">
            <a:spLocks noGrp="1"/>
          </p:cNvSpPr>
          <p:nvPr>
            <p:ph type="sldNum" idx="12"/>
          </p:nvPr>
        </p:nvSpPr>
        <p:spPr>
          <a:xfrm>
            <a:off x="6457951" y="5738381"/>
            <a:ext cx="2057400" cy="32962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9"/>
        <p:cNvGrpSpPr/>
        <p:nvPr/>
      </p:nvGrpSpPr>
      <p:grpSpPr>
        <a:xfrm>
          <a:off x="0" y="0"/>
          <a:ext cx="0" cy="0"/>
          <a:chOff x="0" y="0"/>
          <a:chExt cx="0" cy="0"/>
        </a:xfrm>
      </p:grpSpPr>
      <p:sp>
        <p:nvSpPr>
          <p:cNvPr id="220" name="Google Shape;220;p51"/>
          <p:cNvSpPr txBox="1">
            <a:spLocks noGrp="1"/>
          </p:cNvSpPr>
          <p:nvPr>
            <p:ph type="title"/>
          </p:nvPr>
        </p:nvSpPr>
        <p:spPr>
          <a:xfrm>
            <a:off x="628652" y="329630"/>
            <a:ext cx="7886700" cy="119668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51"/>
          <p:cNvSpPr txBox="1">
            <a:spLocks noGrp="1"/>
          </p:cNvSpPr>
          <p:nvPr>
            <p:ph type="dt" idx="10"/>
          </p:nvPr>
        </p:nvSpPr>
        <p:spPr>
          <a:xfrm>
            <a:off x="628651" y="5738381"/>
            <a:ext cx="2057400" cy="32962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2" name="Google Shape;222;p51"/>
          <p:cNvSpPr txBox="1">
            <a:spLocks noGrp="1"/>
          </p:cNvSpPr>
          <p:nvPr>
            <p:ph type="ftr" idx="11"/>
          </p:nvPr>
        </p:nvSpPr>
        <p:spPr>
          <a:xfrm>
            <a:off x="3028953" y="5738381"/>
            <a:ext cx="3086100" cy="32962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3" name="Google Shape;223;p51"/>
          <p:cNvSpPr txBox="1">
            <a:spLocks noGrp="1"/>
          </p:cNvSpPr>
          <p:nvPr>
            <p:ph type="sldNum" idx="12"/>
          </p:nvPr>
        </p:nvSpPr>
        <p:spPr>
          <a:xfrm>
            <a:off x="6457951" y="5738381"/>
            <a:ext cx="2057400" cy="32962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4"/>
        <p:cNvGrpSpPr/>
        <p:nvPr/>
      </p:nvGrpSpPr>
      <p:grpSpPr>
        <a:xfrm>
          <a:off x="0" y="0"/>
          <a:ext cx="0" cy="0"/>
          <a:chOff x="0" y="0"/>
          <a:chExt cx="0" cy="0"/>
        </a:xfrm>
      </p:grpSpPr>
      <p:sp>
        <p:nvSpPr>
          <p:cNvPr id="225" name="Google Shape;225;p52"/>
          <p:cNvSpPr txBox="1">
            <a:spLocks noGrp="1"/>
          </p:cNvSpPr>
          <p:nvPr>
            <p:ph type="dt" idx="10"/>
          </p:nvPr>
        </p:nvSpPr>
        <p:spPr>
          <a:xfrm>
            <a:off x="628651" y="5738381"/>
            <a:ext cx="2057400" cy="32962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6" name="Google Shape;226;p52"/>
          <p:cNvSpPr txBox="1">
            <a:spLocks noGrp="1"/>
          </p:cNvSpPr>
          <p:nvPr>
            <p:ph type="ftr" idx="11"/>
          </p:nvPr>
        </p:nvSpPr>
        <p:spPr>
          <a:xfrm>
            <a:off x="3028953" y="5738381"/>
            <a:ext cx="3086100" cy="32962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52"/>
          <p:cNvSpPr txBox="1">
            <a:spLocks noGrp="1"/>
          </p:cNvSpPr>
          <p:nvPr>
            <p:ph type="sldNum" idx="12"/>
          </p:nvPr>
        </p:nvSpPr>
        <p:spPr>
          <a:xfrm>
            <a:off x="6457951" y="5738381"/>
            <a:ext cx="2057400" cy="32962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28"/>
        <p:cNvGrpSpPr/>
        <p:nvPr/>
      </p:nvGrpSpPr>
      <p:grpSpPr>
        <a:xfrm>
          <a:off x="0" y="0"/>
          <a:ext cx="0" cy="0"/>
          <a:chOff x="0" y="0"/>
          <a:chExt cx="0" cy="0"/>
        </a:xfrm>
      </p:grpSpPr>
      <p:sp>
        <p:nvSpPr>
          <p:cNvPr id="229" name="Google Shape;229;p53"/>
          <p:cNvSpPr txBox="1">
            <a:spLocks noGrp="1"/>
          </p:cNvSpPr>
          <p:nvPr>
            <p:ph type="title"/>
          </p:nvPr>
        </p:nvSpPr>
        <p:spPr>
          <a:xfrm>
            <a:off x="630244" y="412750"/>
            <a:ext cx="2949575" cy="144462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1294"/>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53"/>
          <p:cNvSpPr txBox="1">
            <a:spLocks noGrp="1"/>
          </p:cNvSpPr>
          <p:nvPr>
            <p:ph type="body" idx="1"/>
          </p:nvPr>
        </p:nvSpPr>
        <p:spPr>
          <a:xfrm>
            <a:off x="3887792" y="891435"/>
            <a:ext cx="4629151" cy="4399801"/>
          </a:xfrm>
          <a:prstGeom prst="rect">
            <a:avLst/>
          </a:prstGeom>
          <a:noFill/>
          <a:ln>
            <a:noFill/>
          </a:ln>
        </p:spPr>
        <p:txBody>
          <a:bodyPr spcFirstLastPara="1" wrap="square" lIns="91425" tIns="45700" rIns="91425" bIns="45700" anchor="t" anchorCtr="0">
            <a:normAutofit/>
          </a:bodyPr>
          <a:lstStyle>
            <a:lvl1pPr marL="184972" lvl="0" indent="-174696" algn="l">
              <a:lnSpc>
                <a:spcPct val="90000"/>
              </a:lnSpc>
              <a:spcBef>
                <a:spcPts val="405"/>
              </a:spcBef>
              <a:spcAft>
                <a:spcPts val="0"/>
              </a:spcAft>
              <a:buClr>
                <a:schemeClr val="dk1"/>
              </a:buClr>
              <a:buSzPts val="3200"/>
              <a:buChar char="•"/>
              <a:defRPr sz="1294"/>
            </a:lvl1pPr>
            <a:lvl2pPr marL="369945" lvl="1" indent="-164419" algn="l">
              <a:lnSpc>
                <a:spcPct val="90000"/>
              </a:lnSpc>
              <a:spcBef>
                <a:spcPts val="202"/>
              </a:spcBef>
              <a:spcAft>
                <a:spcPts val="0"/>
              </a:spcAft>
              <a:buClr>
                <a:schemeClr val="dk1"/>
              </a:buClr>
              <a:buSzPts val="2800"/>
              <a:buChar char="•"/>
              <a:defRPr sz="1132"/>
            </a:lvl2pPr>
            <a:lvl3pPr marL="554916" lvl="2" indent="-154144" algn="l">
              <a:lnSpc>
                <a:spcPct val="90000"/>
              </a:lnSpc>
              <a:spcBef>
                <a:spcPts val="202"/>
              </a:spcBef>
              <a:spcAft>
                <a:spcPts val="0"/>
              </a:spcAft>
              <a:buClr>
                <a:schemeClr val="dk1"/>
              </a:buClr>
              <a:buSzPts val="2400"/>
              <a:buChar char="•"/>
              <a:defRPr sz="971"/>
            </a:lvl3pPr>
            <a:lvl4pPr marL="739890" lvl="3" indent="-143868" algn="l">
              <a:lnSpc>
                <a:spcPct val="90000"/>
              </a:lnSpc>
              <a:spcBef>
                <a:spcPts val="202"/>
              </a:spcBef>
              <a:spcAft>
                <a:spcPts val="0"/>
              </a:spcAft>
              <a:buClr>
                <a:schemeClr val="dk1"/>
              </a:buClr>
              <a:buSzPts val="2000"/>
              <a:buChar char="•"/>
              <a:defRPr sz="809"/>
            </a:lvl4pPr>
            <a:lvl5pPr marL="924861" lvl="4" indent="-143868" algn="l">
              <a:lnSpc>
                <a:spcPct val="90000"/>
              </a:lnSpc>
              <a:spcBef>
                <a:spcPts val="202"/>
              </a:spcBef>
              <a:spcAft>
                <a:spcPts val="0"/>
              </a:spcAft>
              <a:buClr>
                <a:schemeClr val="dk1"/>
              </a:buClr>
              <a:buSzPts val="2000"/>
              <a:buChar char="•"/>
              <a:defRPr sz="809"/>
            </a:lvl5pPr>
            <a:lvl6pPr marL="1109834" lvl="5" indent="-143868" algn="l">
              <a:lnSpc>
                <a:spcPct val="90000"/>
              </a:lnSpc>
              <a:spcBef>
                <a:spcPts val="202"/>
              </a:spcBef>
              <a:spcAft>
                <a:spcPts val="0"/>
              </a:spcAft>
              <a:buClr>
                <a:schemeClr val="dk1"/>
              </a:buClr>
              <a:buSzPts val="2000"/>
              <a:buChar char="•"/>
              <a:defRPr sz="809"/>
            </a:lvl6pPr>
            <a:lvl7pPr marL="1294806" lvl="6" indent="-143868" algn="l">
              <a:lnSpc>
                <a:spcPct val="90000"/>
              </a:lnSpc>
              <a:spcBef>
                <a:spcPts val="202"/>
              </a:spcBef>
              <a:spcAft>
                <a:spcPts val="0"/>
              </a:spcAft>
              <a:buClr>
                <a:schemeClr val="dk1"/>
              </a:buClr>
              <a:buSzPts val="2000"/>
              <a:buChar char="•"/>
              <a:defRPr sz="809"/>
            </a:lvl7pPr>
            <a:lvl8pPr marL="1479778" lvl="7" indent="-143868" algn="l">
              <a:lnSpc>
                <a:spcPct val="90000"/>
              </a:lnSpc>
              <a:spcBef>
                <a:spcPts val="202"/>
              </a:spcBef>
              <a:spcAft>
                <a:spcPts val="0"/>
              </a:spcAft>
              <a:buClr>
                <a:schemeClr val="dk1"/>
              </a:buClr>
              <a:buSzPts val="2000"/>
              <a:buChar char="•"/>
              <a:defRPr sz="809"/>
            </a:lvl8pPr>
            <a:lvl9pPr marL="1664749" lvl="8" indent="-143868" algn="l">
              <a:lnSpc>
                <a:spcPct val="90000"/>
              </a:lnSpc>
              <a:spcBef>
                <a:spcPts val="202"/>
              </a:spcBef>
              <a:spcAft>
                <a:spcPts val="0"/>
              </a:spcAft>
              <a:buClr>
                <a:schemeClr val="dk1"/>
              </a:buClr>
              <a:buSzPts val="2000"/>
              <a:buChar char="•"/>
              <a:defRPr sz="809"/>
            </a:lvl9pPr>
          </a:lstStyle>
          <a:p>
            <a:endParaRPr/>
          </a:p>
        </p:txBody>
      </p:sp>
      <p:sp>
        <p:nvSpPr>
          <p:cNvPr id="231" name="Google Shape;231;p53"/>
          <p:cNvSpPr txBox="1">
            <a:spLocks noGrp="1"/>
          </p:cNvSpPr>
          <p:nvPr>
            <p:ph type="body" idx="2"/>
          </p:nvPr>
        </p:nvSpPr>
        <p:spPr>
          <a:xfrm>
            <a:off x="630244" y="1857376"/>
            <a:ext cx="2949575" cy="3441017"/>
          </a:xfrm>
          <a:prstGeom prst="rect">
            <a:avLst/>
          </a:prstGeom>
          <a:noFill/>
          <a:ln>
            <a:noFill/>
          </a:ln>
        </p:spPr>
        <p:txBody>
          <a:bodyPr spcFirstLastPara="1" wrap="square" lIns="91425" tIns="45700" rIns="91425" bIns="45700" anchor="t" anchorCtr="0">
            <a:normAutofit/>
          </a:bodyPr>
          <a:lstStyle>
            <a:lvl1pPr marL="184972" lvl="0" indent="-92487" algn="l">
              <a:lnSpc>
                <a:spcPct val="90000"/>
              </a:lnSpc>
              <a:spcBef>
                <a:spcPts val="405"/>
              </a:spcBef>
              <a:spcAft>
                <a:spcPts val="0"/>
              </a:spcAft>
              <a:buClr>
                <a:schemeClr val="dk1"/>
              </a:buClr>
              <a:buSzPts val="1600"/>
              <a:buNone/>
              <a:defRPr sz="648"/>
            </a:lvl1pPr>
            <a:lvl2pPr marL="369945" lvl="1" indent="-92487" algn="l">
              <a:lnSpc>
                <a:spcPct val="90000"/>
              </a:lnSpc>
              <a:spcBef>
                <a:spcPts val="202"/>
              </a:spcBef>
              <a:spcAft>
                <a:spcPts val="0"/>
              </a:spcAft>
              <a:buClr>
                <a:schemeClr val="dk1"/>
              </a:buClr>
              <a:buSzPts val="1400"/>
              <a:buNone/>
              <a:defRPr sz="567"/>
            </a:lvl2pPr>
            <a:lvl3pPr marL="554916" lvl="2" indent="-92487" algn="l">
              <a:lnSpc>
                <a:spcPct val="90000"/>
              </a:lnSpc>
              <a:spcBef>
                <a:spcPts val="202"/>
              </a:spcBef>
              <a:spcAft>
                <a:spcPts val="0"/>
              </a:spcAft>
              <a:buClr>
                <a:schemeClr val="dk1"/>
              </a:buClr>
              <a:buSzPts val="1200"/>
              <a:buNone/>
              <a:defRPr sz="486"/>
            </a:lvl3pPr>
            <a:lvl4pPr marL="739890" lvl="3" indent="-92487" algn="l">
              <a:lnSpc>
                <a:spcPct val="90000"/>
              </a:lnSpc>
              <a:spcBef>
                <a:spcPts val="202"/>
              </a:spcBef>
              <a:spcAft>
                <a:spcPts val="0"/>
              </a:spcAft>
              <a:buClr>
                <a:schemeClr val="dk1"/>
              </a:buClr>
              <a:buSzPts val="1000"/>
              <a:buNone/>
              <a:defRPr sz="405"/>
            </a:lvl4pPr>
            <a:lvl5pPr marL="924861" lvl="4" indent="-92487" algn="l">
              <a:lnSpc>
                <a:spcPct val="90000"/>
              </a:lnSpc>
              <a:spcBef>
                <a:spcPts val="202"/>
              </a:spcBef>
              <a:spcAft>
                <a:spcPts val="0"/>
              </a:spcAft>
              <a:buClr>
                <a:schemeClr val="dk1"/>
              </a:buClr>
              <a:buSzPts val="1000"/>
              <a:buNone/>
              <a:defRPr sz="405"/>
            </a:lvl5pPr>
            <a:lvl6pPr marL="1109834" lvl="5" indent="-92487" algn="l">
              <a:lnSpc>
                <a:spcPct val="90000"/>
              </a:lnSpc>
              <a:spcBef>
                <a:spcPts val="202"/>
              </a:spcBef>
              <a:spcAft>
                <a:spcPts val="0"/>
              </a:spcAft>
              <a:buClr>
                <a:schemeClr val="dk1"/>
              </a:buClr>
              <a:buSzPts val="1000"/>
              <a:buNone/>
              <a:defRPr sz="405"/>
            </a:lvl6pPr>
            <a:lvl7pPr marL="1294806" lvl="6" indent="-92487" algn="l">
              <a:lnSpc>
                <a:spcPct val="90000"/>
              </a:lnSpc>
              <a:spcBef>
                <a:spcPts val="202"/>
              </a:spcBef>
              <a:spcAft>
                <a:spcPts val="0"/>
              </a:spcAft>
              <a:buClr>
                <a:schemeClr val="dk1"/>
              </a:buClr>
              <a:buSzPts val="1000"/>
              <a:buNone/>
              <a:defRPr sz="405"/>
            </a:lvl7pPr>
            <a:lvl8pPr marL="1479778" lvl="7" indent="-92487" algn="l">
              <a:lnSpc>
                <a:spcPct val="90000"/>
              </a:lnSpc>
              <a:spcBef>
                <a:spcPts val="202"/>
              </a:spcBef>
              <a:spcAft>
                <a:spcPts val="0"/>
              </a:spcAft>
              <a:buClr>
                <a:schemeClr val="dk1"/>
              </a:buClr>
              <a:buSzPts val="1000"/>
              <a:buNone/>
              <a:defRPr sz="405"/>
            </a:lvl8pPr>
            <a:lvl9pPr marL="1664749" lvl="8" indent="-92487" algn="l">
              <a:lnSpc>
                <a:spcPct val="90000"/>
              </a:lnSpc>
              <a:spcBef>
                <a:spcPts val="202"/>
              </a:spcBef>
              <a:spcAft>
                <a:spcPts val="0"/>
              </a:spcAft>
              <a:buClr>
                <a:schemeClr val="dk1"/>
              </a:buClr>
              <a:buSzPts val="1000"/>
              <a:buNone/>
              <a:defRPr sz="405"/>
            </a:lvl9pPr>
          </a:lstStyle>
          <a:p>
            <a:endParaRPr/>
          </a:p>
        </p:txBody>
      </p:sp>
      <p:sp>
        <p:nvSpPr>
          <p:cNvPr id="232" name="Google Shape;232;p53"/>
          <p:cNvSpPr txBox="1">
            <a:spLocks noGrp="1"/>
          </p:cNvSpPr>
          <p:nvPr>
            <p:ph type="dt" idx="10"/>
          </p:nvPr>
        </p:nvSpPr>
        <p:spPr>
          <a:xfrm>
            <a:off x="628651" y="5738381"/>
            <a:ext cx="2057400" cy="32962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3" name="Google Shape;233;p53"/>
          <p:cNvSpPr txBox="1">
            <a:spLocks noGrp="1"/>
          </p:cNvSpPr>
          <p:nvPr>
            <p:ph type="ftr" idx="11"/>
          </p:nvPr>
        </p:nvSpPr>
        <p:spPr>
          <a:xfrm>
            <a:off x="3028953" y="5738381"/>
            <a:ext cx="3086100" cy="32962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4" name="Google Shape;234;p53"/>
          <p:cNvSpPr txBox="1">
            <a:spLocks noGrp="1"/>
          </p:cNvSpPr>
          <p:nvPr>
            <p:ph type="sldNum" idx="12"/>
          </p:nvPr>
        </p:nvSpPr>
        <p:spPr>
          <a:xfrm>
            <a:off x="6457951" y="5738381"/>
            <a:ext cx="2057400" cy="32962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35"/>
        <p:cNvGrpSpPr/>
        <p:nvPr/>
      </p:nvGrpSpPr>
      <p:grpSpPr>
        <a:xfrm>
          <a:off x="0" y="0"/>
          <a:ext cx="0" cy="0"/>
          <a:chOff x="0" y="0"/>
          <a:chExt cx="0" cy="0"/>
        </a:xfrm>
      </p:grpSpPr>
      <p:sp>
        <p:nvSpPr>
          <p:cNvPr id="236" name="Google Shape;236;p54"/>
          <p:cNvSpPr txBox="1">
            <a:spLocks noGrp="1"/>
          </p:cNvSpPr>
          <p:nvPr>
            <p:ph type="title"/>
          </p:nvPr>
        </p:nvSpPr>
        <p:spPr>
          <a:xfrm>
            <a:off x="630244" y="412750"/>
            <a:ext cx="2949575" cy="144462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1294"/>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7" name="Google Shape;237;p54"/>
          <p:cNvSpPr>
            <a:spLocks noGrp="1"/>
          </p:cNvSpPr>
          <p:nvPr>
            <p:ph type="pic" idx="2"/>
          </p:nvPr>
        </p:nvSpPr>
        <p:spPr>
          <a:xfrm>
            <a:off x="3887792" y="891435"/>
            <a:ext cx="4629151" cy="4399801"/>
          </a:xfrm>
          <a:prstGeom prst="rect">
            <a:avLst/>
          </a:prstGeom>
          <a:noFill/>
          <a:ln>
            <a:noFill/>
          </a:ln>
        </p:spPr>
      </p:sp>
      <p:sp>
        <p:nvSpPr>
          <p:cNvPr id="238" name="Google Shape;238;p54"/>
          <p:cNvSpPr txBox="1">
            <a:spLocks noGrp="1"/>
          </p:cNvSpPr>
          <p:nvPr>
            <p:ph type="body" idx="1"/>
          </p:nvPr>
        </p:nvSpPr>
        <p:spPr>
          <a:xfrm>
            <a:off x="630244" y="1857376"/>
            <a:ext cx="2949575" cy="3441017"/>
          </a:xfrm>
          <a:prstGeom prst="rect">
            <a:avLst/>
          </a:prstGeom>
          <a:noFill/>
          <a:ln>
            <a:noFill/>
          </a:ln>
        </p:spPr>
        <p:txBody>
          <a:bodyPr spcFirstLastPara="1" wrap="square" lIns="91425" tIns="45700" rIns="91425" bIns="45700" anchor="t" anchorCtr="0">
            <a:normAutofit/>
          </a:bodyPr>
          <a:lstStyle>
            <a:lvl1pPr marL="184972" lvl="0" indent="-92487" algn="l">
              <a:lnSpc>
                <a:spcPct val="90000"/>
              </a:lnSpc>
              <a:spcBef>
                <a:spcPts val="405"/>
              </a:spcBef>
              <a:spcAft>
                <a:spcPts val="0"/>
              </a:spcAft>
              <a:buClr>
                <a:schemeClr val="dk1"/>
              </a:buClr>
              <a:buSzPts val="1600"/>
              <a:buNone/>
              <a:defRPr sz="648"/>
            </a:lvl1pPr>
            <a:lvl2pPr marL="369945" lvl="1" indent="-92487" algn="l">
              <a:lnSpc>
                <a:spcPct val="90000"/>
              </a:lnSpc>
              <a:spcBef>
                <a:spcPts val="202"/>
              </a:spcBef>
              <a:spcAft>
                <a:spcPts val="0"/>
              </a:spcAft>
              <a:buClr>
                <a:schemeClr val="dk1"/>
              </a:buClr>
              <a:buSzPts val="1400"/>
              <a:buNone/>
              <a:defRPr sz="567"/>
            </a:lvl2pPr>
            <a:lvl3pPr marL="554916" lvl="2" indent="-92487" algn="l">
              <a:lnSpc>
                <a:spcPct val="90000"/>
              </a:lnSpc>
              <a:spcBef>
                <a:spcPts val="202"/>
              </a:spcBef>
              <a:spcAft>
                <a:spcPts val="0"/>
              </a:spcAft>
              <a:buClr>
                <a:schemeClr val="dk1"/>
              </a:buClr>
              <a:buSzPts val="1200"/>
              <a:buNone/>
              <a:defRPr sz="486"/>
            </a:lvl3pPr>
            <a:lvl4pPr marL="739890" lvl="3" indent="-92487" algn="l">
              <a:lnSpc>
                <a:spcPct val="90000"/>
              </a:lnSpc>
              <a:spcBef>
                <a:spcPts val="202"/>
              </a:spcBef>
              <a:spcAft>
                <a:spcPts val="0"/>
              </a:spcAft>
              <a:buClr>
                <a:schemeClr val="dk1"/>
              </a:buClr>
              <a:buSzPts val="1000"/>
              <a:buNone/>
              <a:defRPr sz="405"/>
            </a:lvl4pPr>
            <a:lvl5pPr marL="924861" lvl="4" indent="-92487" algn="l">
              <a:lnSpc>
                <a:spcPct val="90000"/>
              </a:lnSpc>
              <a:spcBef>
                <a:spcPts val="202"/>
              </a:spcBef>
              <a:spcAft>
                <a:spcPts val="0"/>
              </a:spcAft>
              <a:buClr>
                <a:schemeClr val="dk1"/>
              </a:buClr>
              <a:buSzPts val="1000"/>
              <a:buNone/>
              <a:defRPr sz="405"/>
            </a:lvl5pPr>
            <a:lvl6pPr marL="1109834" lvl="5" indent="-92487" algn="l">
              <a:lnSpc>
                <a:spcPct val="90000"/>
              </a:lnSpc>
              <a:spcBef>
                <a:spcPts val="202"/>
              </a:spcBef>
              <a:spcAft>
                <a:spcPts val="0"/>
              </a:spcAft>
              <a:buClr>
                <a:schemeClr val="dk1"/>
              </a:buClr>
              <a:buSzPts val="1000"/>
              <a:buNone/>
              <a:defRPr sz="405"/>
            </a:lvl6pPr>
            <a:lvl7pPr marL="1294806" lvl="6" indent="-92487" algn="l">
              <a:lnSpc>
                <a:spcPct val="90000"/>
              </a:lnSpc>
              <a:spcBef>
                <a:spcPts val="202"/>
              </a:spcBef>
              <a:spcAft>
                <a:spcPts val="0"/>
              </a:spcAft>
              <a:buClr>
                <a:schemeClr val="dk1"/>
              </a:buClr>
              <a:buSzPts val="1000"/>
              <a:buNone/>
              <a:defRPr sz="405"/>
            </a:lvl7pPr>
            <a:lvl8pPr marL="1479778" lvl="7" indent="-92487" algn="l">
              <a:lnSpc>
                <a:spcPct val="90000"/>
              </a:lnSpc>
              <a:spcBef>
                <a:spcPts val="202"/>
              </a:spcBef>
              <a:spcAft>
                <a:spcPts val="0"/>
              </a:spcAft>
              <a:buClr>
                <a:schemeClr val="dk1"/>
              </a:buClr>
              <a:buSzPts val="1000"/>
              <a:buNone/>
              <a:defRPr sz="405"/>
            </a:lvl8pPr>
            <a:lvl9pPr marL="1664749" lvl="8" indent="-92487" algn="l">
              <a:lnSpc>
                <a:spcPct val="90000"/>
              </a:lnSpc>
              <a:spcBef>
                <a:spcPts val="202"/>
              </a:spcBef>
              <a:spcAft>
                <a:spcPts val="0"/>
              </a:spcAft>
              <a:buClr>
                <a:schemeClr val="dk1"/>
              </a:buClr>
              <a:buSzPts val="1000"/>
              <a:buNone/>
              <a:defRPr sz="405"/>
            </a:lvl9pPr>
          </a:lstStyle>
          <a:p>
            <a:endParaRPr/>
          </a:p>
        </p:txBody>
      </p:sp>
      <p:sp>
        <p:nvSpPr>
          <p:cNvPr id="239" name="Google Shape;239;p54"/>
          <p:cNvSpPr txBox="1">
            <a:spLocks noGrp="1"/>
          </p:cNvSpPr>
          <p:nvPr>
            <p:ph type="dt" idx="10"/>
          </p:nvPr>
        </p:nvSpPr>
        <p:spPr>
          <a:xfrm>
            <a:off x="628651" y="5738381"/>
            <a:ext cx="2057400" cy="32962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0" name="Google Shape;240;p54"/>
          <p:cNvSpPr txBox="1">
            <a:spLocks noGrp="1"/>
          </p:cNvSpPr>
          <p:nvPr>
            <p:ph type="ftr" idx="11"/>
          </p:nvPr>
        </p:nvSpPr>
        <p:spPr>
          <a:xfrm>
            <a:off x="3028953" y="5738381"/>
            <a:ext cx="3086100" cy="32962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1" name="Google Shape;241;p54"/>
          <p:cNvSpPr txBox="1">
            <a:spLocks noGrp="1"/>
          </p:cNvSpPr>
          <p:nvPr>
            <p:ph type="sldNum" idx="12"/>
          </p:nvPr>
        </p:nvSpPr>
        <p:spPr>
          <a:xfrm>
            <a:off x="6457951" y="5738381"/>
            <a:ext cx="2057400" cy="32962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729" b="0" i="0" u="none" strike="noStrike" cap="none">
                <a:solidFill>
                  <a:schemeClr val="dk1"/>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jp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45"/>
          <p:cNvSpPr txBox="1">
            <a:spLocks noGrp="1"/>
          </p:cNvSpPr>
          <p:nvPr>
            <p:ph type="title"/>
          </p:nvPr>
        </p:nvSpPr>
        <p:spPr>
          <a:xfrm>
            <a:off x="628652" y="329630"/>
            <a:ext cx="7886700" cy="1196689"/>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0" name="Google Shape;180;p45"/>
          <p:cNvSpPr txBox="1">
            <a:spLocks noGrp="1"/>
          </p:cNvSpPr>
          <p:nvPr>
            <p:ph type="body" idx="1"/>
          </p:nvPr>
        </p:nvSpPr>
        <p:spPr>
          <a:xfrm>
            <a:off x="628652" y="1648134"/>
            <a:ext cx="7886700" cy="3928291"/>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1" name="Google Shape;181;p45"/>
          <p:cNvSpPr txBox="1">
            <a:spLocks noGrp="1"/>
          </p:cNvSpPr>
          <p:nvPr>
            <p:ph type="dt" idx="10"/>
          </p:nvPr>
        </p:nvSpPr>
        <p:spPr>
          <a:xfrm>
            <a:off x="628651" y="5738381"/>
            <a:ext cx="2057400" cy="32962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86"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72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72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72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72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72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72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72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729" b="0" i="0" u="none" strike="noStrike" cap="none">
                <a:solidFill>
                  <a:schemeClr val="dk1"/>
                </a:solidFill>
                <a:latin typeface="Calibri"/>
                <a:ea typeface="Calibri"/>
                <a:cs typeface="Calibri"/>
                <a:sym typeface="Calibri"/>
              </a:defRPr>
            </a:lvl9pPr>
          </a:lstStyle>
          <a:p>
            <a:endParaRPr/>
          </a:p>
        </p:txBody>
      </p:sp>
      <p:sp>
        <p:nvSpPr>
          <p:cNvPr id="182" name="Google Shape;182;p45"/>
          <p:cNvSpPr txBox="1">
            <a:spLocks noGrp="1"/>
          </p:cNvSpPr>
          <p:nvPr>
            <p:ph type="ftr" idx="11"/>
          </p:nvPr>
        </p:nvSpPr>
        <p:spPr>
          <a:xfrm>
            <a:off x="3028953" y="5738381"/>
            <a:ext cx="3086100" cy="329627"/>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86"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72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72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72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72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72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72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72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729" b="0" i="0" u="none" strike="noStrike" cap="none">
                <a:solidFill>
                  <a:schemeClr val="dk1"/>
                </a:solidFill>
                <a:latin typeface="Calibri"/>
                <a:ea typeface="Calibri"/>
                <a:cs typeface="Calibri"/>
                <a:sym typeface="Calibri"/>
              </a:defRPr>
            </a:lvl9pPr>
          </a:lstStyle>
          <a:p>
            <a:endParaRPr/>
          </a:p>
        </p:txBody>
      </p:sp>
      <p:pic>
        <p:nvPicPr>
          <p:cNvPr id="183" name="Google Shape;183;p45"/>
          <p:cNvPicPr preferRelativeResize="0"/>
          <p:nvPr/>
        </p:nvPicPr>
        <p:blipFill rotWithShape="1">
          <a:blip r:embed="rId13">
            <a:alphaModFix/>
          </a:blip>
          <a:srcRect/>
          <a:stretch/>
        </p:blipFill>
        <p:spPr>
          <a:xfrm>
            <a:off x="7168900" y="7685"/>
            <a:ext cx="1975105" cy="385440"/>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84" name="Google Shape;184;p45"/>
          <p:cNvSpPr txBox="1"/>
          <p:nvPr/>
        </p:nvSpPr>
        <p:spPr>
          <a:xfrm>
            <a:off x="5472869" y="5949912"/>
            <a:ext cx="4714752" cy="93382"/>
          </a:xfrm>
          <a:prstGeom prst="rect">
            <a:avLst/>
          </a:prstGeom>
          <a:noFill/>
          <a:ln>
            <a:noFill/>
          </a:ln>
        </p:spPr>
        <p:txBody>
          <a:bodyPr spcFirstLastPara="1" wrap="square" lIns="36990" tIns="18490" rIns="36990" bIns="1849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364" b="0" i="0" u="none" strike="noStrike" cap="none">
                <a:solidFill>
                  <a:schemeClr val="dk1"/>
                </a:solidFill>
                <a:latin typeface="Calibri"/>
                <a:ea typeface="Calibri"/>
                <a:cs typeface="Calibri"/>
                <a:sym typeface="Calibri"/>
              </a:rPr>
              <a:t>Copyrights © 2017 Innodatatics Inc. All Rights Reserved</a:t>
            </a:r>
            <a:endParaRPr sz="364"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4"/>
        <p:cNvGrpSpPr/>
        <p:nvPr/>
      </p:nvGrpSpPr>
      <p:grpSpPr>
        <a:xfrm>
          <a:off x="0" y="0"/>
          <a:ext cx="0" cy="0"/>
          <a:chOff x="0" y="0"/>
          <a:chExt cx="0" cy="0"/>
        </a:xfrm>
      </p:grpSpPr>
      <p:sp>
        <p:nvSpPr>
          <p:cNvPr id="255" name="Google Shape;255;p57"/>
          <p:cNvSpPr txBox="1">
            <a:spLocks noGrp="1"/>
          </p:cNvSpPr>
          <p:nvPr>
            <p:ph type="title"/>
          </p:nvPr>
        </p:nvSpPr>
        <p:spPr>
          <a:xfrm>
            <a:off x="401644" y="502202"/>
            <a:ext cx="8345488" cy="195759"/>
          </a:xfrm>
          <a:prstGeom prst="rect">
            <a:avLst/>
          </a:prstGeom>
          <a:noFill/>
          <a:ln>
            <a:noFill/>
          </a:ln>
        </p:spPr>
        <p:txBody>
          <a:bodyPr spcFirstLastPara="1" wrap="square" lIns="0" tIns="0" rIns="0" bIns="0" anchor="b" anchorCtr="0">
            <a:spAutoFit/>
          </a:bodyPr>
          <a:lstStyle>
            <a:lvl1pPr marR="0" lvl="0"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1pPr>
            <a:lvl2pPr marR="0" lvl="1"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2pPr>
            <a:lvl3pPr marR="0" lvl="2"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3pPr>
            <a:lvl4pPr marR="0" lvl="3"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4pPr>
            <a:lvl5pPr marR="0" lvl="4"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5pPr>
            <a:lvl6pPr marR="0" lvl="5"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6pPr>
            <a:lvl7pPr marR="0" lvl="6"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7pPr>
            <a:lvl8pPr marR="0" lvl="7"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8pPr>
            <a:lvl9pPr marR="0" lvl="8"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9pPr>
          </a:lstStyle>
          <a:p>
            <a:endParaRPr/>
          </a:p>
        </p:txBody>
      </p:sp>
      <p:sp>
        <p:nvSpPr>
          <p:cNvPr id="256" name="Google Shape;256;p57"/>
          <p:cNvSpPr txBox="1">
            <a:spLocks noGrp="1"/>
          </p:cNvSpPr>
          <p:nvPr>
            <p:ph type="body" idx="1"/>
          </p:nvPr>
        </p:nvSpPr>
        <p:spPr>
          <a:xfrm>
            <a:off x="396877" y="1041909"/>
            <a:ext cx="4008440" cy="4636272"/>
          </a:xfrm>
          <a:prstGeom prst="rect">
            <a:avLst/>
          </a:prstGeom>
          <a:noFill/>
          <a:ln>
            <a:noFill/>
          </a:ln>
        </p:spPr>
        <p:txBody>
          <a:bodyPr spcFirstLastPara="1" wrap="square" lIns="0" tIns="0" rIns="0" bIns="0" anchor="t" anchorCtr="0">
            <a:noAutofit/>
          </a:bodyPr>
          <a:lstStyle>
            <a:lvl1pPr marL="457200" marR="0" lvl="0" indent="-228600" algn="l" rtl="0">
              <a:lnSpc>
                <a:spcPct val="106000"/>
              </a:lnSpc>
              <a:spcBef>
                <a:spcPts val="72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L="914400" marR="0" lvl="1" indent="-285750" algn="l" rtl="0">
              <a:lnSpc>
                <a:spcPct val="106000"/>
              </a:lnSpc>
              <a:spcBef>
                <a:spcPts val="720"/>
              </a:spcBef>
              <a:spcAft>
                <a:spcPts val="0"/>
              </a:spcAft>
              <a:buClr>
                <a:schemeClr val="dk1"/>
              </a:buClr>
              <a:buSzPts val="900"/>
              <a:buFont typeface="Noto Sans Symbols"/>
              <a:buChar char="◼"/>
              <a:defRPr sz="900" b="0" i="0" u="none" strike="noStrike" cap="none">
                <a:solidFill>
                  <a:schemeClr val="dk1"/>
                </a:solidFill>
                <a:latin typeface="Arial"/>
                <a:ea typeface="Arial"/>
                <a:cs typeface="Arial"/>
                <a:sym typeface="Arial"/>
              </a:defRPr>
            </a:lvl2pPr>
            <a:lvl3pPr marL="1371600" marR="0" lvl="2" indent="-279400" algn="l" rtl="0">
              <a:lnSpc>
                <a:spcPct val="106000"/>
              </a:lnSpc>
              <a:spcBef>
                <a:spcPts val="32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3pPr>
            <a:lvl4pPr marL="1828800" marR="0" lvl="3" indent="-279400" algn="l" rtl="0">
              <a:lnSpc>
                <a:spcPct val="106000"/>
              </a:lnSpc>
              <a:spcBef>
                <a:spcPts val="16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4pPr>
            <a:lvl5pPr marL="2286000" marR="0" lvl="4"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5pPr>
            <a:lvl6pPr marL="2743200" marR="0" lvl="5"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6pPr>
            <a:lvl7pPr marL="3200400" marR="0" lvl="6"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7pPr>
            <a:lvl8pPr marL="3657600" marR="0" lvl="7"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8pPr>
            <a:lvl9pPr marL="4114800" marR="0" lvl="8"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9pPr>
          </a:lstStyle>
          <a:p>
            <a:endParaRPr/>
          </a:p>
        </p:txBody>
      </p:sp>
      <p:sp>
        <p:nvSpPr>
          <p:cNvPr id="257" name="Google Shape;257;p57"/>
          <p:cNvSpPr txBox="1"/>
          <p:nvPr/>
        </p:nvSpPr>
        <p:spPr>
          <a:xfrm rot="-5400000">
            <a:off x="8881960" y="5904250"/>
            <a:ext cx="381220" cy="66675"/>
          </a:xfrm>
          <a:prstGeom prst="rect">
            <a:avLst/>
          </a:prstGeom>
          <a:noFill/>
          <a:ln>
            <a:noFill/>
          </a:ln>
        </p:spPr>
        <p:txBody>
          <a:bodyPr spcFirstLastPara="1" wrap="square" lIns="0" tIns="0" rIns="0" bIns="0" anchor="t" anchorCtr="0">
            <a:noAutofit/>
          </a:bodyPr>
          <a:lstStyle/>
          <a:p>
            <a:pPr marL="0" marR="0" lvl="0" indent="0" algn="l" rtl="0">
              <a:lnSpc>
                <a:spcPct val="106000"/>
              </a:lnSpc>
              <a:spcBef>
                <a:spcPts val="0"/>
              </a:spcBef>
              <a:spcAft>
                <a:spcPts val="0"/>
              </a:spcAft>
              <a:buClr>
                <a:srgbClr val="000000"/>
              </a:buClr>
              <a:buSzPts val="3100"/>
              <a:buFont typeface="Arial"/>
              <a:buNone/>
            </a:pPr>
            <a:endParaRPr sz="1254" b="0" i="0" u="none" strike="noStrike" cap="none">
              <a:solidFill>
                <a:srgbClr val="AFAFAF"/>
              </a:solidFill>
              <a:latin typeface="Arial"/>
              <a:ea typeface="Arial"/>
              <a:cs typeface="Arial"/>
              <a:sym typeface="Arial"/>
            </a:endParaRPr>
          </a:p>
        </p:txBody>
      </p:sp>
      <p:cxnSp>
        <p:nvCxnSpPr>
          <p:cNvPr id="258" name="Google Shape;258;p57"/>
          <p:cNvCxnSpPr/>
          <p:nvPr/>
        </p:nvCxnSpPr>
        <p:spPr>
          <a:xfrm>
            <a:off x="469902" y="895725"/>
            <a:ext cx="8504239" cy="0"/>
          </a:xfrm>
          <a:prstGeom prst="straightConnector1">
            <a:avLst/>
          </a:prstGeom>
          <a:noFill/>
          <a:ln>
            <a:noFill/>
          </a:ln>
        </p:spPr>
      </p:cxnSp>
      <p:sp>
        <p:nvSpPr>
          <p:cNvPr id="259" name="Google Shape;259;p57"/>
          <p:cNvSpPr/>
          <p:nvPr/>
        </p:nvSpPr>
        <p:spPr>
          <a:xfrm>
            <a:off x="414342" y="6067689"/>
            <a:ext cx="268288" cy="37574"/>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600"/>
              <a:buFont typeface="Arial"/>
              <a:buNone/>
            </a:pPr>
            <a:fld id="{00000000-1234-1234-1234-123412341234}" type="slidenum">
              <a:rPr lang="en-US" sz="244"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ts val="600"/>
                <a:buFont typeface="Arial"/>
                <a:buNone/>
              </a:pPr>
              <a:t>‹#›</a:t>
            </a:fld>
            <a:endParaRPr sz="244" b="0" i="0" u="none" strike="noStrike" cap="none">
              <a:solidFill>
                <a:srgbClr val="000000"/>
              </a:solidFill>
              <a:latin typeface="Arial"/>
              <a:ea typeface="Arial"/>
              <a:cs typeface="Arial"/>
              <a:sym typeface="Arial"/>
            </a:endParaRPr>
          </a:p>
        </p:txBody>
      </p:sp>
      <p:pic>
        <p:nvPicPr>
          <p:cNvPr id="260" name="Google Shape;260;p57"/>
          <p:cNvPicPr preferRelativeResize="0"/>
          <p:nvPr/>
        </p:nvPicPr>
        <p:blipFill rotWithShape="1">
          <a:blip r:embed="rId16">
            <a:alphaModFix/>
          </a:blip>
          <a:srcRect/>
          <a:stretch/>
        </p:blipFill>
        <p:spPr>
          <a:xfrm>
            <a:off x="7159753" y="6021"/>
            <a:ext cx="1975105" cy="385440"/>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1" name="Google Shape;261;p57"/>
          <p:cNvSpPr txBox="1"/>
          <p:nvPr/>
        </p:nvSpPr>
        <p:spPr>
          <a:xfrm>
            <a:off x="5353997" y="5949912"/>
            <a:ext cx="4714752" cy="93382"/>
          </a:xfrm>
          <a:prstGeom prst="rect">
            <a:avLst/>
          </a:prstGeom>
          <a:noFill/>
          <a:ln>
            <a:noFill/>
          </a:ln>
        </p:spPr>
        <p:txBody>
          <a:bodyPr spcFirstLastPara="1" wrap="square" lIns="36990" tIns="18490" rIns="36990" bIns="1849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364" b="0" i="0" u="none" strike="noStrike" cap="none">
                <a:solidFill>
                  <a:schemeClr val="dk1"/>
                </a:solidFill>
                <a:latin typeface="Arial"/>
                <a:ea typeface="Arial"/>
                <a:cs typeface="Arial"/>
                <a:sym typeface="Arial"/>
              </a:rPr>
              <a:t>Copyrights © 2017 Innodatatics Inc. All Rights Reserved</a:t>
            </a:r>
            <a:endParaRPr sz="364"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7645"/>
            <a:ext cx="9171317" cy="6206539"/>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600" y="550333"/>
            <a:ext cx="6347713" cy="119238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1950533"/>
            <a:ext cx="6347714" cy="35034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5454009"/>
            <a:ext cx="684132" cy="329627"/>
          </a:xfrm>
          <a:prstGeom prst="rect">
            <a:avLst/>
          </a:prstGeom>
        </p:spPr>
        <p:txBody>
          <a:bodyPr vert="horz" lIns="91440" tIns="45720" rIns="91440" bIns="45720" rtlCol="0" anchor="ctr"/>
          <a:lstStyle>
            <a:lvl1pPr algn="r">
              <a:defRPr sz="813">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09600" y="5454009"/>
            <a:ext cx="4622973" cy="329627"/>
          </a:xfrm>
          <a:prstGeom prst="rect">
            <a:avLst/>
          </a:prstGeom>
        </p:spPr>
        <p:txBody>
          <a:bodyPr vert="horz" lIns="91440" tIns="45720" rIns="91440" bIns="45720" rtlCol="0" anchor="ctr"/>
          <a:lstStyle>
            <a:lvl1pPr algn="l">
              <a:defRPr sz="813">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4676" y="5454009"/>
            <a:ext cx="512638" cy="329627"/>
          </a:xfrm>
          <a:prstGeom prst="rect">
            <a:avLst/>
          </a:prstGeom>
        </p:spPr>
        <p:txBody>
          <a:bodyPr vert="horz" lIns="91440" tIns="45720" rIns="91440" bIns="45720" rtlCol="0" anchor="ctr"/>
          <a:lstStyle>
            <a:lvl1pPr algn="r">
              <a:defRPr sz="813">
                <a:solidFill>
                  <a:schemeClr val="accent1"/>
                </a:solidFill>
              </a:defRPr>
            </a:lvl1pPr>
          </a:lstStyle>
          <a:p>
            <a:fld id="{00000000-1234-1234-1234-123412341234}" type="slidenum">
              <a:rPr lang="en-US" smtClean="0"/>
              <a:pPr/>
              <a:t>‹#›</a:t>
            </a:fld>
            <a:endParaRPr lang="en-US"/>
          </a:p>
        </p:txBody>
      </p:sp>
    </p:spTree>
    <p:extLst>
      <p:ext uri="{BB962C8B-B14F-4D97-AF65-F5344CB8AC3E}">
        <p14:creationId xmlns:p14="http://schemas.microsoft.com/office/powerpoint/2010/main" val="289306972"/>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Lst>
  <p:hf sldNum="0" hdr="0" ftr="0" dt="0"/>
  <p:txStyles>
    <p:titleStyle>
      <a:lvl1pPr algn="l" defTabSz="412760" rtl="0" eaLnBrk="1" latinLnBrk="0" hangingPunct="1">
        <a:spcBef>
          <a:spcPct val="0"/>
        </a:spcBef>
        <a:buNone/>
        <a:defRPr sz="325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9570" indent="-309570" algn="l" defTabSz="412760" rtl="0" eaLnBrk="1" latinLnBrk="0" hangingPunct="1">
        <a:spcBef>
          <a:spcPts val="903"/>
        </a:spcBef>
        <a:spcAft>
          <a:spcPts val="0"/>
        </a:spcAft>
        <a:buClr>
          <a:schemeClr val="accent1"/>
        </a:buClr>
        <a:buSzPct val="80000"/>
        <a:buFont typeface="Wingdings 3" charset="2"/>
        <a:buChar char=""/>
        <a:defRPr sz="1625" kern="1200">
          <a:solidFill>
            <a:schemeClr val="tx1">
              <a:lumMod val="75000"/>
              <a:lumOff val="25000"/>
            </a:schemeClr>
          </a:solidFill>
          <a:latin typeface="+mn-lt"/>
          <a:ea typeface="+mn-ea"/>
          <a:cs typeface="+mn-cs"/>
        </a:defRPr>
      </a:lvl1pPr>
      <a:lvl2pPr marL="670735" indent="-257975" algn="l" defTabSz="412760" rtl="0" eaLnBrk="1" latinLnBrk="0" hangingPunct="1">
        <a:spcBef>
          <a:spcPts val="903"/>
        </a:spcBef>
        <a:spcAft>
          <a:spcPts val="0"/>
        </a:spcAft>
        <a:buClr>
          <a:schemeClr val="accent1"/>
        </a:buClr>
        <a:buSzPct val="80000"/>
        <a:buFont typeface="Wingdings 3" charset="2"/>
        <a:buChar char=""/>
        <a:defRPr sz="1444" kern="1200">
          <a:solidFill>
            <a:schemeClr val="tx1">
              <a:lumMod val="75000"/>
              <a:lumOff val="25000"/>
            </a:schemeClr>
          </a:solidFill>
          <a:latin typeface="+mn-lt"/>
          <a:ea typeface="+mn-ea"/>
          <a:cs typeface="+mn-cs"/>
        </a:defRPr>
      </a:lvl2pPr>
      <a:lvl3pPr marL="1031900" indent="-206380" algn="l" defTabSz="412760" rtl="0" eaLnBrk="1" latinLnBrk="0" hangingPunct="1">
        <a:spcBef>
          <a:spcPts val="903"/>
        </a:spcBef>
        <a:spcAft>
          <a:spcPts val="0"/>
        </a:spcAft>
        <a:buClr>
          <a:schemeClr val="accent1"/>
        </a:buClr>
        <a:buSzPct val="80000"/>
        <a:buFont typeface="Wingdings 3" charset="2"/>
        <a:buChar char=""/>
        <a:defRPr sz="1264" kern="1200">
          <a:solidFill>
            <a:schemeClr val="tx1">
              <a:lumMod val="75000"/>
              <a:lumOff val="25000"/>
            </a:schemeClr>
          </a:solidFill>
          <a:latin typeface="+mn-lt"/>
          <a:ea typeface="+mn-ea"/>
          <a:cs typeface="+mn-cs"/>
        </a:defRPr>
      </a:lvl3pPr>
      <a:lvl4pPr marL="1444661" indent="-206380" algn="l" defTabSz="412760" rtl="0" eaLnBrk="1" latinLnBrk="0" hangingPunct="1">
        <a:spcBef>
          <a:spcPts val="903"/>
        </a:spcBef>
        <a:spcAft>
          <a:spcPts val="0"/>
        </a:spcAft>
        <a:buClr>
          <a:schemeClr val="accent1"/>
        </a:buClr>
        <a:buSzPct val="80000"/>
        <a:buFont typeface="Wingdings 3" charset="2"/>
        <a:buChar char=""/>
        <a:defRPr sz="1083" kern="1200">
          <a:solidFill>
            <a:schemeClr val="tx1">
              <a:lumMod val="75000"/>
              <a:lumOff val="25000"/>
            </a:schemeClr>
          </a:solidFill>
          <a:latin typeface="+mn-lt"/>
          <a:ea typeface="+mn-ea"/>
          <a:cs typeface="+mn-cs"/>
        </a:defRPr>
      </a:lvl4pPr>
      <a:lvl5pPr marL="1857421" indent="-206380" algn="l" defTabSz="412760" rtl="0" eaLnBrk="1" latinLnBrk="0" hangingPunct="1">
        <a:spcBef>
          <a:spcPts val="903"/>
        </a:spcBef>
        <a:spcAft>
          <a:spcPts val="0"/>
        </a:spcAft>
        <a:buClr>
          <a:schemeClr val="accent1"/>
        </a:buClr>
        <a:buSzPct val="80000"/>
        <a:buFont typeface="Wingdings 3" charset="2"/>
        <a:buChar char=""/>
        <a:defRPr sz="1083" kern="1200">
          <a:solidFill>
            <a:schemeClr val="tx1">
              <a:lumMod val="75000"/>
              <a:lumOff val="25000"/>
            </a:schemeClr>
          </a:solidFill>
          <a:latin typeface="+mn-lt"/>
          <a:ea typeface="+mn-ea"/>
          <a:cs typeface="+mn-cs"/>
        </a:defRPr>
      </a:lvl5pPr>
      <a:lvl6pPr marL="2270181" indent="-206380" algn="l" defTabSz="412760" rtl="0" eaLnBrk="1" latinLnBrk="0" hangingPunct="1">
        <a:spcBef>
          <a:spcPts val="903"/>
        </a:spcBef>
        <a:spcAft>
          <a:spcPts val="0"/>
        </a:spcAft>
        <a:buClr>
          <a:schemeClr val="accent1"/>
        </a:buClr>
        <a:buSzPct val="80000"/>
        <a:buFont typeface="Wingdings 3" charset="2"/>
        <a:buChar char=""/>
        <a:defRPr sz="1083" kern="1200">
          <a:solidFill>
            <a:schemeClr val="tx1">
              <a:lumMod val="75000"/>
              <a:lumOff val="25000"/>
            </a:schemeClr>
          </a:solidFill>
          <a:latin typeface="+mn-lt"/>
          <a:ea typeface="+mn-ea"/>
          <a:cs typeface="+mn-cs"/>
        </a:defRPr>
      </a:lvl6pPr>
      <a:lvl7pPr marL="2682941" indent="-206380" algn="l" defTabSz="412760" rtl="0" eaLnBrk="1" latinLnBrk="0" hangingPunct="1">
        <a:spcBef>
          <a:spcPts val="903"/>
        </a:spcBef>
        <a:spcAft>
          <a:spcPts val="0"/>
        </a:spcAft>
        <a:buClr>
          <a:schemeClr val="accent1"/>
        </a:buClr>
        <a:buSzPct val="80000"/>
        <a:buFont typeface="Wingdings 3" charset="2"/>
        <a:buChar char=""/>
        <a:defRPr sz="1083" kern="1200">
          <a:solidFill>
            <a:schemeClr val="tx1">
              <a:lumMod val="75000"/>
              <a:lumOff val="25000"/>
            </a:schemeClr>
          </a:solidFill>
          <a:latin typeface="+mn-lt"/>
          <a:ea typeface="+mn-ea"/>
          <a:cs typeface="+mn-cs"/>
        </a:defRPr>
      </a:lvl7pPr>
      <a:lvl8pPr marL="3095701" indent="-206380" algn="l" defTabSz="412760" rtl="0" eaLnBrk="1" latinLnBrk="0" hangingPunct="1">
        <a:spcBef>
          <a:spcPts val="903"/>
        </a:spcBef>
        <a:spcAft>
          <a:spcPts val="0"/>
        </a:spcAft>
        <a:buClr>
          <a:schemeClr val="accent1"/>
        </a:buClr>
        <a:buSzPct val="80000"/>
        <a:buFont typeface="Wingdings 3" charset="2"/>
        <a:buChar char=""/>
        <a:defRPr sz="1083" kern="1200">
          <a:solidFill>
            <a:schemeClr val="tx1">
              <a:lumMod val="75000"/>
              <a:lumOff val="25000"/>
            </a:schemeClr>
          </a:solidFill>
          <a:latin typeface="+mn-lt"/>
          <a:ea typeface="+mn-ea"/>
          <a:cs typeface="+mn-cs"/>
        </a:defRPr>
      </a:lvl8pPr>
      <a:lvl9pPr marL="3508461" indent="-206380" algn="l" defTabSz="412760" rtl="0" eaLnBrk="1" latinLnBrk="0" hangingPunct="1">
        <a:spcBef>
          <a:spcPts val="903"/>
        </a:spcBef>
        <a:spcAft>
          <a:spcPts val="0"/>
        </a:spcAft>
        <a:buClr>
          <a:schemeClr val="accent1"/>
        </a:buClr>
        <a:buSzPct val="80000"/>
        <a:buFont typeface="Wingdings 3" charset="2"/>
        <a:buChar char=""/>
        <a:defRPr sz="1083" kern="1200">
          <a:solidFill>
            <a:schemeClr val="tx1">
              <a:lumMod val="75000"/>
              <a:lumOff val="25000"/>
            </a:schemeClr>
          </a:solidFill>
          <a:latin typeface="+mn-lt"/>
          <a:ea typeface="+mn-ea"/>
          <a:cs typeface="+mn-cs"/>
        </a:defRPr>
      </a:lvl9pPr>
    </p:bodyStyle>
    <p:otherStyle>
      <a:defPPr>
        <a:defRPr lang="en-US"/>
      </a:defPPr>
      <a:lvl1pPr marL="0" algn="l" defTabSz="412760" rtl="0" eaLnBrk="1" latinLnBrk="0" hangingPunct="1">
        <a:defRPr sz="1625" kern="1200">
          <a:solidFill>
            <a:schemeClr val="tx1"/>
          </a:solidFill>
          <a:latin typeface="+mn-lt"/>
          <a:ea typeface="+mn-ea"/>
          <a:cs typeface="+mn-cs"/>
        </a:defRPr>
      </a:lvl1pPr>
      <a:lvl2pPr marL="412760" algn="l" defTabSz="412760" rtl="0" eaLnBrk="1" latinLnBrk="0" hangingPunct="1">
        <a:defRPr sz="1625" kern="1200">
          <a:solidFill>
            <a:schemeClr val="tx1"/>
          </a:solidFill>
          <a:latin typeface="+mn-lt"/>
          <a:ea typeface="+mn-ea"/>
          <a:cs typeface="+mn-cs"/>
        </a:defRPr>
      </a:lvl2pPr>
      <a:lvl3pPr marL="825520" algn="l" defTabSz="412760" rtl="0" eaLnBrk="1" latinLnBrk="0" hangingPunct="1">
        <a:defRPr sz="1625" kern="1200">
          <a:solidFill>
            <a:schemeClr val="tx1"/>
          </a:solidFill>
          <a:latin typeface="+mn-lt"/>
          <a:ea typeface="+mn-ea"/>
          <a:cs typeface="+mn-cs"/>
        </a:defRPr>
      </a:lvl3pPr>
      <a:lvl4pPr marL="1238280" algn="l" defTabSz="412760" rtl="0" eaLnBrk="1" latinLnBrk="0" hangingPunct="1">
        <a:defRPr sz="1625" kern="1200">
          <a:solidFill>
            <a:schemeClr val="tx1"/>
          </a:solidFill>
          <a:latin typeface="+mn-lt"/>
          <a:ea typeface="+mn-ea"/>
          <a:cs typeface="+mn-cs"/>
        </a:defRPr>
      </a:lvl4pPr>
      <a:lvl5pPr marL="1651041" algn="l" defTabSz="412760" rtl="0" eaLnBrk="1" latinLnBrk="0" hangingPunct="1">
        <a:defRPr sz="1625" kern="1200">
          <a:solidFill>
            <a:schemeClr val="tx1"/>
          </a:solidFill>
          <a:latin typeface="+mn-lt"/>
          <a:ea typeface="+mn-ea"/>
          <a:cs typeface="+mn-cs"/>
        </a:defRPr>
      </a:lvl5pPr>
      <a:lvl6pPr marL="2063801" algn="l" defTabSz="412760" rtl="0" eaLnBrk="1" latinLnBrk="0" hangingPunct="1">
        <a:defRPr sz="1625" kern="1200">
          <a:solidFill>
            <a:schemeClr val="tx1"/>
          </a:solidFill>
          <a:latin typeface="+mn-lt"/>
          <a:ea typeface="+mn-ea"/>
          <a:cs typeface="+mn-cs"/>
        </a:defRPr>
      </a:lvl6pPr>
      <a:lvl7pPr marL="2476561" algn="l" defTabSz="412760" rtl="0" eaLnBrk="1" latinLnBrk="0" hangingPunct="1">
        <a:defRPr sz="1625" kern="1200">
          <a:solidFill>
            <a:schemeClr val="tx1"/>
          </a:solidFill>
          <a:latin typeface="+mn-lt"/>
          <a:ea typeface="+mn-ea"/>
          <a:cs typeface="+mn-cs"/>
        </a:defRPr>
      </a:lvl7pPr>
      <a:lvl8pPr marL="2889321" algn="l" defTabSz="412760" rtl="0" eaLnBrk="1" latinLnBrk="0" hangingPunct="1">
        <a:defRPr sz="1625" kern="1200">
          <a:solidFill>
            <a:schemeClr val="tx1"/>
          </a:solidFill>
          <a:latin typeface="+mn-lt"/>
          <a:ea typeface="+mn-ea"/>
          <a:cs typeface="+mn-cs"/>
        </a:defRPr>
      </a:lvl8pPr>
      <a:lvl9pPr marL="3302081" algn="l" defTabSz="412760" rtl="0" eaLnBrk="1" latinLnBrk="0" hangingPunct="1">
        <a:defRPr sz="162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0" userDrawn="1">
          <p15:clr>
            <a:srgbClr val="F26B43"/>
          </p15:clr>
        </p15:guide>
        <p15:guide id="2" pos="56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pic>
        <p:nvPicPr>
          <p:cNvPr id="10" name="Picture 9">
            <a:extLst>
              <a:ext uri="{FF2B5EF4-FFF2-40B4-BE49-F238E27FC236}">
                <a16:creationId xmlns:a16="http://schemas.microsoft.com/office/drawing/2014/main" id="{856C717E-18B8-583B-DE2A-564A8757FA3C}"/>
              </a:ext>
            </a:extLst>
          </p:cNvPr>
          <p:cNvPicPr>
            <a:picLocks noChangeAspect="1"/>
          </p:cNvPicPr>
          <p:nvPr/>
        </p:nvPicPr>
        <p:blipFill>
          <a:blip r:embed="rId3"/>
          <a:stretch>
            <a:fillRect/>
          </a:stretch>
        </p:blipFill>
        <p:spPr>
          <a:xfrm>
            <a:off x="0" y="0"/>
            <a:ext cx="9144000" cy="6191250"/>
          </a:xfrm>
          <a:prstGeom prst="rect">
            <a:avLst/>
          </a:prstGeom>
        </p:spPr>
      </p:pic>
      <p:pic>
        <p:nvPicPr>
          <p:cNvPr id="333" name="Google Shape;333;p1"/>
          <p:cNvPicPr preferRelativeResize="0"/>
          <p:nvPr/>
        </p:nvPicPr>
        <p:blipFill rotWithShape="1">
          <a:blip r:embed="rId4">
            <a:alphaModFix/>
          </a:blip>
          <a:srcRect/>
          <a:stretch/>
        </p:blipFill>
        <p:spPr>
          <a:xfrm>
            <a:off x="7572652" y="129331"/>
            <a:ext cx="1269507" cy="350113"/>
          </a:xfrm>
          <a:prstGeom prst="rect">
            <a:avLst/>
          </a:prstGeom>
          <a:noFill/>
          <a:ln>
            <a:noFill/>
          </a:ln>
        </p:spPr>
      </p:pic>
      <p:sp>
        <p:nvSpPr>
          <p:cNvPr id="3" name="TextBox 2">
            <a:extLst>
              <a:ext uri="{FF2B5EF4-FFF2-40B4-BE49-F238E27FC236}">
                <a16:creationId xmlns:a16="http://schemas.microsoft.com/office/drawing/2014/main" id="{C24FB467-38FD-932D-33FC-5E8E00743E0F}"/>
              </a:ext>
            </a:extLst>
          </p:cNvPr>
          <p:cNvSpPr txBox="1"/>
          <p:nvPr/>
        </p:nvSpPr>
        <p:spPr>
          <a:xfrm>
            <a:off x="514506" y="958889"/>
            <a:ext cx="7164678" cy="3416320"/>
          </a:xfrm>
          <a:prstGeom prst="rect">
            <a:avLst/>
          </a:prstGeom>
          <a:noFill/>
        </p:spPr>
        <p:txBody>
          <a:bodyPr wrap="square" rtlCol="0">
            <a:spAutoFit/>
          </a:bodyPr>
          <a:lstStyle/>
          <a:p>
            <a:r>
              <a:rPr lang="en-US" sz="1132" b="1" dirty="0">
                <a:solidFill>
                  <a:schemeClr val="dk1"/>
                </a:solidFill>
              </a:rPr>
              <a:t> </a:t>
            </a:r>
            <a:r>
              <a:rPr lang="en-US" sz="7200" b="1" i="1" u="sng"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Song Recommendation Engine</a:t>
            </a:r>
            <a:endParaRPr lang="en-IN" sz="7200" i="1" u="sng"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77816-604D-0B46-BC82-83308296E2C2}"/>
              </a:ext>
            </a:extLst>
          </p:cNvPr>
          <p:cNvSpPr>
            <a:spLocks noGrp="1"/>
          </p:cNvSpPr>
          <p:nvPr>
            <p:ph type="title"/>
          </p:nvPr>
        </p:nvSpPr>
        <p:spPr>
          <a:xfrm>
            <a:off x="201932" y="268671"/>
            <a:ext cx="1901188" cy="459298"/>
          </a:xfrm>
        </p:spPr>
        <p:txBody>
          <a:bodyPr>
            <a:normAutofit/>
          </a:bodyPr>
          <a:lstStyle/>
          <a:p>
            <a:r>
              <a:rPr lang="en-US" sz="2400" b="1" dirty="0" err="1">
                <a:solidFill>
                  <a:schemeClr val="accent2">
                    <a:lumMod val="50000"/>
                  </a:schemeClr>
                </a:solidFill>
                <a:latin typeface="Arial" panose="020B0604020202020204" pitchFamily="34" charset="0"/>
                <a:cs typeface="Arial" panose="020B0604020202020204" pitchFamily="34" charset="0"/>
              </a:rPr>
              <a:t>BoxPlot</a:t>
            </a:r>
            <a:endParaRPr lang="en-IN" sz="2400" b="1" dirty="0">
              <a:solidFill>
                <a:schemeClr val="accent2">
                  <a:lumMod val="50000"/>
                </a:schemeClr>
              </a:solidFill>
              <a:latin typeface="Arial" panose="020B0604020202020204" pitchFamily="34" charset="0"/>
              <a:cs typeface="Arial" panose="020B0604020202020204" pitchFamily="34" charset="0"/>
            </a:endParaRPr>
          </a:p>
        </p:txBody>
      </p:sp>
      <p:pic>
        <p:nvPicPr>
          <p:cNvPr id="3074" name="Picture 2">
            <a:extLst>
              <a:ext uri="{FF2B5EF4-FFF2-40B4-BE49-F238E27FC236}">
                <a16:creationId xmlns:a16="http://schemas.microsoft.com/office/drawing/2014/main" id="{0EDE4A3F-4A38-35CE-14D4-A37D0CED1D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60" y="727969"/>
            <a:ext cx="8920480" cy="5327650"/>
          </a:xfrm>
          <a:prstGeom prst="rect">
            <a:avLst/>
          </a:prstGeom>
          <a:noFill/>
          <a:extLst>
            <a:ext uri="{909E8E84-426E-40DD-AFC4-6F175D3DCCD1}">
              <a14:hiddenFill xmlns:a14="http://schemas.microsoft.com/office/drawing/2010/main">
                <a:solidFill>
                  <a:srgbClr val="FFFFFF"/>
                </a:solidFill>
              </a14:hiddenFill>
            </a:ext>
          </a:extLst>
        </p:spPr>
      </p:pic>
      <p:pic>
        <p:nvPicPr>
          <p:cNvPr id="3" name="Google Shape;333;p1">
            <a:extLst>
              <a:ext uri="{FF2B5EF4-FFF2-40B4-BE49-F238E27FC236}">
                <a16:creationId xmlns:a16="http://schemas.microsoft.com/office/drawing/2014/main" id="{662DA548-E915-5AE5-BF20-20067956A8FD}"/>
              </a:ext>
            </a:extLst>
          </p:cNvPr>
          <p:cNvPicPr preferRelativeResize="0"/>
          <p:nvPr/>
        </p:nvPicPr>
        <p:blipFill rotWithShape="1">
          <a:blip r:embed="rId3">
            <a:alphaModFix/>
          </a:blip>
          <a:srcRect/>
          <a:stretch/>
        </p:blipFill>
        <p:spPr>
          <a:xfrm>
            <a:off x="7581530" y="93615"/>
            <a:ext cx="887767" cy="270370"/>
          </a:xfrm>
          <a:prstGeom prst="rect">
            <a:avLst/>
          </a:prstGeom>
          <a:noFill/>
          <a:ln>
            <a:noFill/>
          </a:ln>
        </p:spPr>
      </p:pic>
    </p:spTree>
    <p:extLst>
      <p:ext uri="{BB962C8B-B14F-4D97-AF65-F5344CB8AC3E}">
        <p14:creationId xmlns:p14="http://schemas.microsoft.com/office/powerpoint/2010/main" val="2999209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6CA33-4140-BEE0-2593-D0EEE0BE5173}"/>
              </a:ext>
            </a:extLst>
          </p:cNvPr>
          <p:cNvSpPr>
            <a:spLocks noGrp="1"/>
          </p:cNvSpPr>
          <p:nvPr>
            <p:ph type="title"/>
          </p:nvPr>
        </p:nvSpPr>
        <p:spPr>
          <a:xfrm>
            <a:off x="609601" y="550334"/>
            <a:ext cx="3207798" cy="772440"/>
          </a:xfrm>
        </p:spPr>
        <p:txBody>
          <a:bodyPr>
            <a:normAutofit fontScale="90000"/>
          </a:bodyPr>
          <a:lstStyle/>
          <a:p>
            <a:r>
              <a:rPr lang="en-US" sz="2400" b="1" dirty="0">
                <a:solidFill>
                  <a:srgbClr val="002776"/>
                </a:solidFill>
                <a:latin typeface="Arial" panose="020B0604020202020204" pitchFamily="34" charset="0"/>
                <a:cs typeface="Arial" panose="020B0604020202020204" pitchFamily="34" charset="0"/>
              </a:rPr>
              <a:t>Feature Engineering</a:t>
            </a:r>
            <a:br>
              <a:rPr lang="en-US" sz="3600" dirty="0"/>
            </a:br>
            <a:endParaRPr lang="en-IN" dirty="0"/>
          </a:p>
        </p:txBody>
      </p:sp>
      <p:sp>
        <p:nvSpPr>
          <p:cNvPr id="3" name="Content Placeholder 2">
            <a:extLst>
              <a:ext uri="{FF2B5EF4-FFF2-40B4-BE49-F238E27FC236}">
                <a16:creationId xmlns:a16="http://schemas.microsoft.com/office/drawing/2014/main" id="{26B351F1-B074-8B2F-7E8C-6A7DC934BB97}"/>
              </a:ext>
            </a:extLst>
          </p:cNvPr>
          <p:cNvSpPr>
            <a:spLocks noGrp="1"/>
          </p:cNvSpPr>
          <p:nvPr>
            <p:ph idx="1"/>
          </p:nvPr>
        </p:nvSpPr>
        <p:spPr>
          <a:xfrm>
            <a:off x="458679" y="1343887"/>
            <a:ext cx="6347714" cy="3503476"/>
          </a:xfrm>
        </p:spPr>
        <p:txBody>
          <a:bodyPr/>
          <a:lstStyle/>
          <a:p>
            <a:pPr marL="0" indent="0">
              <a:buNone/>
            </a:pPr>
            <a:r>
              <a:rPr lang="en-US" sz="1600" b="0" i="0" dirty="0">
                <a:solidFill>
                  <a:srgbClr val="0070C0"/>
                </a:solidFill>
                <a:effectLst/>
                <a:highlight>
                  <a:srgbClr val="FFFFFF"/>
                </a:highlight>
                <a:latin typeface="Comic Sans MS" panose="030F0702030302020204" pitchFamily="66" charset="0"/>
              </a:rPr>
              <a:t>Feature engineering is </a:t>
            </a:r>
            <a:r>
              <a:rPr lang="en-US" sz="1600" b="0" i="0" dirty="0">
                <a:solidFill>
                  <a:srgbClr val="0070C0"/>
                </a:solidFill>
                <a:effectLst/>
                <a:latin typeface="Comic Sans MS" panose="030F0702030302020204" pitchFamily="66" charset="0"/>
              </a:rPr>
              <a:t>a machine learning technique that leverages data to create new variables that aren't in the training set</a:t>
            </a:r>
            <a:r>
              <a:rPr lang="en-US" sz="1600" b="0" i="0" dirty="0">
                <a:solidFill>
                  <a:srgbClr val="0070C0"/>
                </a:solidFill>
                <a:effectLst/>
                <a:highlight>
                  <a:srgbClr val="FFFFFF"/>
                </a:highlight>
                <a:latin typeface="Comic Sans MS" panose="030F0702030302020204" pitchFamily="66" charset="0"/>
              </a:rPr>
              <a:t>. It can produce new features for both supervised and unsupervised learning, with the goal of simplifying and speeding up data transformations while also enhancing model accuracy.</a:t>
            </a:r>
          </a:p>
          <a:p>
            <a:pPr marL="285750" indent="-285750">
              <a:buFont typeface="Arial" panose="020B0604020202020204" pitchFamily="34" charset="0"/>
              <a:buChar char="•"/>
            </a:pPr>
            <a:r>
              <a:rPr lang="en-US" sz="1600" dirty="0">
                <a:solidFill>
                  <a:srgbClr val="0070C0"/>
                </a:solidFill>
                <a:highlight>
                  <a:srgbClr val="FFFFFF"/>
                </a:highlight>
                <a:latin typeface="Comic Sans MS" panose="030F0702030302020204" pitchFamily="66" charset="0"/>
              </a:rPr>
              <a:t>Label Encoding</a:t>
            </a:r>
          </a:p>
          <a:p>
            <a:pPr marL="285750" indent="-285750">
              <a:buFont typeface="Arial" panose="020B0604020202020204" pitchFamily="34" charset="0"/>
              <a:buChar char="•"/>
            </a:pPr>
            <a:r>
              <a:rPr lang="en-US" sz="1600" dirty="0">
                <a:solidFill>
                  <a:srgbClr val="0070C0"/>
                </a:solidFill>
                <a:highlight>
                  <a:srgbClr val="FFFFFF"/>
                </a:highlight>
                <a:latin typeface="Comic Sans MS" panose="030F0702030302020204" pitchFamily="66" charset="0"/>
              </a:rPr>
              <a:t>Feature Scaling</a:t>
            </a:r>
          </a:p>
          <a:p>
            <a:pPr marL="285750" indent="-285750">
              <a:buFont typeface="Arial" panose="020B0604020202020204" pitchFamily="34" charset="0"/>
              <a:buChar char="•"/>
            </a:pPr>
            <a:r>
              <a:rPr lang="en-US" sz="1600" dirty="0">
                <a:solidFill>
                  <a:srgbClr val="0070C0"/>
                </a:solidFill>
                <a:highlight>
                  <a:srgbClr val="FFFFFF"/>
                </a:highlight>
                <a:latin typeface="Comic Sans MS" panose="030F0702030302020204" pitchFamily="66" charset="0"/>
              </a:rPr>
              <a:t>PCA</a:t>
            </a:r>
          </a:p>
          <a:p>
            <a:pPr marL="285750" indent="-285750">
              <a:buFont typeface="Arial" panose="020B0604020202020204" pitchFamily="34" charset="0"/>
              <a:buChar char="•"/>
            </a:pPr>
            <a:r>
              <a:rPr lang="en-US" sz="1600" dirty="0">
                <a:solidFill>
                  <a:srgbClr val="0070C0"/>
                </a:solidFill>
                <a:highlight>
                  <a:srgbClr val="FFFFFF"/>
                </a:highlight>
                <a:latin typeface="Comic Sans MS" panose="030F0702030302020204" pitchFamily="66" charset="0"/>
              </a:rPr>
              <a:t>KMEANS Clustering</a:t>
            </a:r>
          </a:p>
        </p:txBody>
      </p:sp>
      <p:pic>
        <p:nvPicPr>
          <p:cNvPr id="4" name="Google Shape;333;p1">
            <a:extLst>
              <a:ext uri="{FF2B5EF4-FFF2-40B4-BE49-F238E27FC236}">
                <a16:creationId xmlns:a16="http://schemas.microsoft.com/office/drawing/2014/main" id="{9E69C533-A199-B4A4-0604-3B78CE64F073}"/>
              </a:ext>
            </a:extLst>
          </p:cNvPr>
          <p:cNvPicPr preferRelativeResize="0"/>
          <p:nvPr/>
        </p:nvPicPr>
        <p:blipFill rotWithShape="1">
          <a:blip r:embed="rId2">
            <a:alphaModFix/>
          </a:blip>
          <a:srcRect/>
          <a:stretch/>
        </p:blipFill>
        <p:spPr>
          <a:xfrm>
            <a:off x="7146524" y="149029"/>
            <a:ext cx="1269507" cy="350113"/>
          </a:xfrm>
          <a:prstGeom prst="rect">
            <a:avLst/>
          </a:prstGeom>
          <a:noFill/>
          <a:ln>
            <a:noFill/>
          </a:ln>
        </p:spPr>
      </p:pic>
    </p:spTree>
    <p:extLst>
      <p:ext uri="{BB962C8B-B14F-4D97-AF65-F5344CB8AC3E}">
        <p14:creationId xmlns:p14="http://schemas.microsoft.com/office/powerpoint/2010/main" val="1980154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54C97-C718-99B5-DE1C-01CECB914182}"/>
              </a:ext>
            </a:extLst>
          </p:cNvPr>
          <p:cNvSpPr>
            <a:spLocks noGrp="1"/>
          </p:cNvSpPr>
          <p:nvPr>
            <p:ph type="title"/>
          </p:nvPr>
        </p:nvSpPr>
        <p:spPr>
          <a:xfrm>
            <a:off x="531392" y="417620"/>
            <a:ext cx="1860548" cy="310449"/>
          </a:xfrm>
        </p:spPr>
        <p:txBody>
          <a:bodyPr>
            <a:noAutofit/>
          </a:bodyPr>
          <a:lstStyle/>
          <a:p>
            <a:r>
              <a:rPr lang="en-US" sz="2400" b="1" dirty="0">
                <a:solidFill>
                  <a:schemeClr val="accent2">
                    <a:lumMod val="50000"/>
                  </a:schemeClr>
                </a:solidFill>
                <a:latin typeface="Arial" panose="020B0604020202020204" pitchFamily="34" charset="0"/>
                <a:cs typeface="Arial" panose="020B0604020202020204" pitchFamily="34" charset="0"/>
              </a:rPr>
              <a:t>KMEANS</a:t>
            </a:r>
            <a:endParaRPr lang="en-IN" sz="2400" b="1" dirty="0">
              <a:solidFill>
                <a:schemeClr val="accent2">
                  <a:lumMod val="50000"/>
                </a:schemeClr>
              </a:solidFill>
              <a:latin typeface="Arial" panose="020B0604020202020204" pitchFamily="34" charset="0"/>
              <a:cs typeface="Arial" panose="020B0604020202020204" pitchFamily="34" charset="0"/>
            </a:endParaRPr>
          </a:p>
        </p:txBody>
      </p:sp>
      <p:pic>
        <p:nvPicPr>
          <p:cNvPr id="4098" name="Picture 2">
            <a:extLst>
              <a:ext uri="{FF2B5EF4-FFF2-40B4-BE49-F238E27FC236}">
                <a16:creationId xmlns:a16="http://schemas.microsoft.com/office/drawing/2014/main" id="{D79157BD-A02B-0A8B-5DD9-46871E4A4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689" y="1100732"/>
            <a:ext cx="8119108" cy="4672898"/>
          </a:xfrm>
          <a:prstGeom prst="rect">
            <a:avLst/>
          </a:prstGeom>
          <a:noFill/>
          <a:extLst>
            <a:ext uri="{909E8E84-426E-40DD-AFC4-6F175D3DCCD1}">
              <a14:hiddenFill xmlns:a14="http://schemas.microsoft.com/office/drawing/2010/main">
                <a:solidFill>
                  <a:srgbClr val="FFFFFF"/>
                </a:solidFill>
              </a14:hiddenFill>
            </a:ext>
          </a:extLst>
        </p:spPr>
      </p:pic>
      <p:pic>
        <p:nvPicPr>
          <p:cNvPr id="3" name="Google Shape;333;p1">
            <a:extLst>
              <a:ext uri="{FF2B5EF4-FFF2-40B4-BE49-F238E27FC236}">
                <a16:creationId xmlns:a16="http://schemas.microsoft.com/office/drawing/2014/main" id="{85BD2D42-F030-DCE5-53BA-6AF342A87577}"/>
              </a:ext>
            </a:extLst>
          </p:cNvPr>
          <p:cNvPicPr preferRelativeResize="0"/>
          <p:nvPr/>
        </p:nvPicPr>
        <p:blipFill rotWithShape="1">
          <a:blip r:embed="rId3">
            <a:alphaModFix/>
          </a:blip>
          <a:srcRect/>
          <a:stretch/>
        </p:blipFill>
        <p:spPr>
          <a:xfrm>
            <a:off x="7359588" y="106531"/>
            <a:ext cx="1095209" cy="204188"/>
          </a:xfrm>
          <a:prstGeom prst="rect">
            <a:avLst/>
          </a:prstGeom>
          <a:noFill/>
          <a:ln>
            <a:noFill/>
          </a:ln>
        </p:spPr>
      </p:pic>
    </p:spTree>
    <p:extLst>
      <p:ext uri="{BB962C8B-B14F-4D97-AF65-F5344CB8AC3E}">
        <p14:creationId xmlns:p14="http://schemas.microsoft.com/office/powerpoint/2010/main" val="2308256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F415EA-053A-3E75-7CB4-15BBA4FD6513}"/>
              </a:ext>
            </a:extLst>
          </p:cNvPr>
          <p:cNvPicPr>
            <a:picLocks noChangeAspect="1"/>
          </p:cNvPicPr>
          <p:nvPr/>
        </p:nvPicPr>
        <p:blipFill>
          <a:blip r:embed="rId2"/>
          <a:stretch>
            <a:fillRect/>
          </a:stretch>
        </p:blipFill>
        <p:spPr>
          <a:xfrm>
            <a:off x="204186" y="798990"/>
            <a:ext cx="8389398" cy="4829452"/>
          </a:xfrm>
          <a:prstGeom prst="rect">
            <a:avLst/>
          </a:prstGeom>
        </p:spPr>
      </p:pic>
      <p:pic>
        <p:nvPicPr>
          <p:cNvPr id="2" name="Google Shape;333;p1">
            <a:extLst>
              <a:ext uri="{FF2B5EF4-FFF2-40B4-BE49-F238E27FC236}">
                <a16:creationId xmlns:a16="http://schemas.microsoft.com/office/drawing/2014/main" id="{4F5B932A-253B-6E29-6568-659D12BDA8EE}"/>
              </a:ext>
            </a:extLst>
          </p:cNvPr>
          <p:cNvPicPr preferRelativeResize="0"/>
          <p:nvPr/>
        </p:nvPicPr>
        <p:blipFill rotWithShape="1">
          <a:blip r:embed="rId3">
            <a:alphaModFix/>
          </a:blip>
          <a:srcRect/>
          <a:stretch/>
        </p:blipFill>
        <p:spPr>
          <a:xfrm>
            <a:off x="7315200" y="122397"/>
            <a:ext cx="1100831" cy="294853"/>
          </a:xfrm>
          <a:prstGeom prst="rect">
            <a:avLst/>
          </a:prstGeom>
          <a:noFill/>
          <a:ln>
            <a:noFill/>
          </a:ln>
        </p:spPr>
      </p:pic>
    </p:spTree>
    <p:extLst>
      <p:ext uri="{BB962C8B-B14F-4D97-AF65-F5344CB8AC3E}">
        <p14:creationId xmlns:p14="http://schemas.microsoft.com/office/powerpoint/2010/main" val="2471504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9"/>
          <p:cNvSpPr txBox="1"/>
          <p:nvPr/>
        </p:nvSpPr>
        <p:spPr>
          <a:xfrm>
            <a:off x="668458" y="786268"/>
            <a:ext cx="2294047" cy="406673"/>
          </a:xfrm>
          <a:prstGeom prst="rect">
            <a:avLst/>
          </a:prstGeom>
          <a:noFill/>
          <a:ln>
            <a:noFill/>
          </a:ln>
        </p:spPr>
        <p:txBody>
          <a:bodyPr spcFirstLastPara="1" wrap="square" lIns="36990" tIns="18490" rIns="36990" bIns="18490" anchor="t" anchorCtr="0">
            <a:spAutoFit/>
          </a:bodyPr>
          <a:lstStyle/>
          <a:p>
            <a:pPr>
              <a:buSzPts val="2800"/>
            </a:pPr>
            <a:r>
              <a:rPr lang="en-US" sz="2400" b="1" dirty="0">
                <a:solidFill>
                  <a:srgbClr val="002776"/>
                </a:solidFill>
              </a:rPr>
              <a:t>Model Building</a:t>
            </a:r>
            <a:endParaRPr sz="2400" dirty="0"/>
          </a:p>
        </p:txBody>
      </p:sp>
      <p:sp>
        <p:nvSpPr>
          <p:cNvPr id="3" name="TextBox 2">
            <a:extLst>
              <a:ext uri="{FF2B5EF4-FFF2-40B4-BE49-F238E27FC236}">
                <a16:creationId xmlns:a16="http://schemas.microsoft.com/office/drawing/2014/main" id="{71BAF592-1A90-2C5E-FD49-5B554D189188}"/>
              </a:ext>
            </a:extLst>
          </p:cNvPr>
          <p:cNvSpPr txBox="1"/>
          <p:nvPr/>
        </p:nvSpPr>
        <p:spPr>
          <a:xfrm>
            <a:off x="701336" y="2098987"/>
            <a:ext cx="6156664" cy="1754326"/>
          </a:xfrm>
          <a:prstGeom prst="rect">
            <a:avLst/>
          </a:prstGeom>
          <a:noFill/>
        </p:spPr>
        <p:txBody>
          <a:bodyPr wrap="square">
            <a:spAutoFit/>
          </a:bodyPr>
          <a:lstStyle/>
          <a:p>
            <a:r>
              <a:rPr lang="en-US" sz="1800" b="0" i="0" dirty="0">
                <a:solidFill>
                  <a:srgbClr val="0070C0"/>
                </a:solidFill>
                <a:effectLst/>
                <a:highlight>
                  <a:srgbClr val="FFFFFF"/>
                </a:highlight>
                <a:latin typeface="Comic Sans MS" panose="030F0702030302020204" pitchFamily="66" charset="0"/>
              </a:rPr>
              <a:t>Cosine similarity is </a:t>
            </a:r>
            <a:r>
              <a:rPr lang="en-US" sz="1800" b="0" i="0" dirty="0">
                <a:solidFill>
                  <a:srgbClr val="0070C0"/>
                </a:solidFill>
                <a:effectLst/>
                <a:latin typeface="Comic Sans MS" panose="030F0702030302020204" pitchFamily="66" charset="0"/>
              </a:rPr>
              <a:t>a metric based on the cosine distance between two objects</a:t>
            </a:r>
            <a:r>
              <a:rPr lang="en-US" sz="1800" b="0" i="0" dirty="0">
                <a:solidFill>
                  <a:srgbClr val="0070C0"/>
                </a:solidFill>
                <a:effectLst/>
                <a:highlight>
                  <a:srgbClr val="FFFFFF"/>
                </a:highlight>
                <a:latin typeface="Comic Sans MS" panose="030F0702030302020204" pitchFamily="66" charset="0"/>
              </a:rPr>
              <a:t> and can be used in recommendation systems such as movie and book recommenders. In this article, we will learn what it is and how it can be used to make recommendations by identifying similar items</a:t>
            </a:r>
            <a:endParaRPr lang="en-IN" sz="1800" dirty="0">
              <a:solidFill>
                <a:srgbClr val="0070C0"/>
              </a:solidFill>
              <a:latin typeface="Comic Sans MS" panose="030F0702030302020204" pitchFamily="66" charset="0"/>
            </a:endParaRPr>
          </a:p>
        </p:txBody>
      </p:sp>
      <p:sp>
        <p:nvSpPr>
          <p:cNvPr id="4" name="TextBox 3">
            <a:extLst>
              <a:ext uri="{FF2B5EF4-FFF2-40B4-BE49-F238E27FC236}">
                <a16:creationId xmlns:a16="http://schemas.microsoft.com/office/drawing/2014/main" id="{6B73D004-5C15-5C23-7928-AE4448145B1A}"/>
              </a:ext>
            </a:extLst>
          </p:cNvPr>
          <p:cNvSpPr txBox="1"/>
          <p:nvPr/>
        </p:nvSpPr>
        <p:spPr>
          <a:xfrm>
            <a:off x="701336" y="1651247"/>
            <a:ext cx="2015231" cy="369332"/>
          </a:xfrm>
          <a:prstGeom prst="rect">
            <a:avLst/>
          </a:prstGeom>
          <a:noFill/>
        </p:spPr>
        <p:txBody>
          <a:bodyPr wrap="square" rtlCol="0">
            <a:spAutoFit/>
          </a:bodyPr>
          <a:lstStyle/>
          <a:p>
            <a:r>
              <a:rPr lang="en-US" sz="1800" b="1" dirty="0">
                <a:solidFill>
                  <a:schemeClr val="accent2">
                    <a:lumMod val="50000"/>
                  </a:schemeClr>
                </a:solidFill>
              </a:rPr>
              <a:t>Cosine similarity</a:t>
            </a:r>
            <a:endParaRPr lang="en-IN" sz="1800" b="1" dirty="0">
              <a:solidFill>
                <a:schemeClr val="accent2">
                  <a:lumMod val="50000"/>
                </a:schemeClr>
              </a:solidFill>
            </a:endParaRPr>
          </a:p>
        </p:txBody>
      </p:sp>
      <p:pic>
        <p:nvPicPr>
          <p:cNvPr id="2" name="Google Shape;333;p1">
            <a:extLst>
              <a:ext uri="{FF2B5EF4-FFF2-40B4-BE49-F238E27FC236}">
                <a16:creationId xmlns:a16="http://schemas.microsoft.com/office/drawing/2014/main" id="{B5DEF10D-CA76-86F8-26D8-662FED07870A}"/>
              </a:ext>
            </a:extLst>
          </p:cNvPr>
          <p:cNvPicPr preferRelativeResize="0"/>
          <p:nvPr/>
        </p:nvPicPr>
        <p:blipFill rotWithShape="1">
          <a:blip r:embed="rId3">
            <a:alphaModFix/>
          </a:blip>
          <a:srcRect/>
          <a:stretch/>
        </p:blipFill>
        <p:spPr>
          <a:xfrm>
            <a:off x="7146524" y="149029"/>
            <a:ext cx="1269507" cy="35011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39E52-7ADE-5834-F247-644B46EFBBF7}"/>
              </a:ext>
            </a:extLst>
          </p:cNvPr>
          <p:cNvSpPr>
            <a:spLocks noGrp="1"/>
          </p:cNvSpPr>
          <p:nvPr>
            <p:ph type="title"/>
          </p:nvPr>
        </p:nvSpPr>
        <p:spPr>
          <a:xfrm>
            <a:off x="557631" y="755759"/>
            <a:ext cx="3268646" cy="744568"/>
          </a:xfrm>
        </p:spPr>
        <p:txBody>
          <a:bodyPr>
            <a:normAutofit fontScale="90000"/>
          </a:bodyPr>
          <a:lstStyle/>
          <a:p>
            <a:r>
              <a:rPr lang="en-US" sz="2800" b="1" dirty="0">
                <a:solidFill>
                  <a:schemeClr val="accent2">
                    <a:lumMod val="50000"/>
                  </a:schemeClr>
                </a:solidFill>
                <a:latin typeface="Arial" panose="020B0604020202020204" pitchFamily="34" charset="0"/>
                <a:cs typeface="Arial" panose="020B0604020202020204" pitchFamily="34" charset="0"/>
              </a:rPr>
              <a:t>Model Deployment</a:t>
            </a:r>
            <a:endParaRPr lang="en-IN" sz="2800" b="1" dirty="0">
              <a:solidFill>
                <a:schemeClr val="accent2">
                  <a:lumMod val="50000"/>
                </a:schemeClr>
              </a:solidFill>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5C5B3A4C-53DF-00BC-DEA1-1E6BA41160DD}"/>
              </a:ext>
            </a:extLst>
          </p:cNvPr>
          <p:cNvSpPr>
            <a:spLocks noGrp="1"/>
          </p:cNvSpPr>
          <p:nvPr>
            <p:ph idx="1"/>
          </p:nvPr>
        </p:nvSpPr>
        <p:spPr>
          <a:xfrm>
            <a:off x="619775" y="1426195"/>
            <a:ext cx="6730936" cy="2675290"/>
          </a:xfrm>
        </p:spPr>
        <p:txBody>
          <a:bodyPr>
            <a:normAutofit/>
          </a:bodyPr>
          <a:lstStyle/>
          <a:p>
            <a:r>
              <a:rPr lang="en-US" sz="1800" dirty="0">
                <a:solidFill>
                  <a:srgbClr val="0070C0"/>
                </a:solidFill>
                <a:latin typeface="Comic Sans MS" panose="030F0702030302020204" pitchFamily="66" charset="0"/>
              </a:rPr>
              <a:t>Deployment using </a:t>
            </a:r>
            <a:r>
              <a:rPr lang="en-US" sz="1800" dirty="0" err="1">
                <a:solidFill>
                  <a:srgbClr val="0070C0"/>
                </a:solidFill>
                <a:latin typeface="Comic Sans MS" panose="030F0702030302020204" pitchFamily="66" charset="0"/>
              </a:rPr>
              <a:t>Streamlit</a:t>
            </a:r>
            <a:endParaRPr lang="en-US" sz="1800" dirty="0">
              <a:solidFill>
                <a:srgbClr val="0070C0"/>
              </a:solidFill>
              <a:latin typeface="Comic Sans MS" panose="030F0702030302020204" pitchFamily="66" charset="0"/>
            </a:endParaRPr>
          </a:p>
          <a:p>
            <a:pPr algn="l"/>
            <a:r>
              <a:rPr lang="en-US" sz="1800" b="0" i="0" dirty="0" err="1">
                <a:solidFill>
                  <a:srgbClr val="0070C0"/>
                </a:solidFill>
                <a:effectLst/>
                <a:highlight>
                  <a:srgbClr val="FFFFFF"/>
                </a:highlight>
                <a:latin typeface="Comic Sans MS" panose="030F0702030302020204" pitchFamily="66" charset="0"/>
              </a:rPr>
              <a:t>Streamlit</a:t>
            </a:r>
            <a:r>
              <a:rPr lang="en-US" sz="1800" b="0" i="0" dirty="0">
                <a:solidFill>
                  <a:srgbClr val="0070C0"/>
                </a:solidFill>
                <a:effectLst/>
                <a:highlight>
                  <a:srgbClr val="FFFFFF"/>
                </a:highlight>
                <a:latin typeface="Comic Sans MS" panose="030F0702030302020204" pitchFamily="66" charset="0"/>
              </a:rPr>
              <a:t> is a free and open-source framework to rapidly build and share beautiful machine learning and data science web apps. It is a Python-based library specifically designed for machine learning engineers. </a:t>
            </a:r>
            <a:r>
              <a:rPr lang="en-US" sz="1800" b="0" i="0" dirty="0" err="1">
                <a:solidFill>
                  <a:srgbClr val="0070C0"/>
                </a:solidFill>
                <a:effectLst/>
                <a:highlight>
                  <a:srgbClr val="FFFFFF"/>
                </a:highlight>
                <a:latin typeface="Comic Sans MS" panose="030F0702030302020204" pitchFamily="66" charset="0"/>
              </a:rPr>
              <a:t>Streamlit</a:t>
            </a:r>
            <a:r>
              <a:rPr lang="en-US" sz="1800" b="0" i="0" dirty="0">
                <a:solidFill>
                  <a:srgbClr val="0070C0"/>
                </a:solidFill>
                <a:effectLst/>
                <a:highlight>
                  <a:srgbClr val="FFFFFF"/>
                </a:highlight>
                <a:latin typeface="Comic Sans MS" panose="030F0702030302020204" pitchFamily="66" charset="0"/>
              </a:rPr>
              <a:t> allows you to create a stunning-looking application with only a few lines of code.</a:t>
            </a:r>
            <a:br>
              <a:rPr lang="en-US" sz="1800" b="0" i="0" dirty="0">
                <a:solidFill>
                  <a:srgbClr val="0070C0"/>
                </a:solidFill>
                <a:effectLst/>
                <a:highlight>
                  <a:srgbClr val="05192D"/>
                </a:highlight>
                <a:latin typeface="Comic Sans MS" panose="030F0702030302020204" pitchFamily="66" charset="0"/>
              </a:rPr>
            </a:br>
            <a:endParaRPr lang="en-IN" sz="1800" dirty="0">
              <a:solidFill>
                <a:srgbClr val="0070C0"/>
              </a:solidFill>
              <a:latin typeface="Comic Sans MS" panose="030F0702030302020204" pitchFamily="66" charset="0"/>
            </a:endParaRPr>
          </a:p>
        </p:txBody>
      </p:sp>
      <p:pic>
        <p:nvPicPr>
          <p:cNvPr id="4" name="Google Shape;333;p1">
            <a:extLst>
              <a:ext uri="{FF2B5EF4-FFF2-40B4-BE49-F238E27FC236}">
                <a16:creationId xmlns:a16="http://schemas.microsoft.com/office/drawing/2014/main" id="{1DCABAE5-1F00-6DFE-E173-FB17D4CA518B}"/>
              </a:ext>
            </a:extLst>
          </p:cNvPr>
          <p:cNvPicPr preferRelativeResize="0"/>
          <p:nvPr/>
        </p:nvPicPr>
        <p:blipFill rotWithShape="1">
          <a:blip r:embed="rId2">
            <a:alphaModFix/>
          </a:blip>
          <a:srcRect/>
          <a:stretch/>
        </p:blipFill>
        <p:spPr>
          <a:xfrm>
            <a:off x="7146524" y="149029"/>
            <a:ext cx="1269507" cy="350113"/>
          </a:xfrm>
          <a:prstGeom prst="rect">
            <a:avLst/>
          </a:prstGeom>
          <a:noFill/>
          <a:ln>
            <a:noFill/>
          </a:ln>
        </p:spPr>
      </p:pic>
    </p:spTree>
    <p:extLst>
      <p:ext uri="{BB962C8B-B14F-4D97-AF65-F5344CB8AC3E}">
        <p14:creationId xmlns:p14="http://schemas.microsoft.com/office/powerpoint/2010/main" val="2745927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pic>
        <p:nvPicPr>
          <p:cNvPr id="3" name="Picture 2">
            <a:extLst>
              <a:ext uri="{FF2B5EF4-FFF2-40B4-BE49-F238E27FC236}">
                <a16:creationId xmlns:a16="http://schemas.microsoft.com/office/drawing/2014/main" id="{4F4B4B94-3289-3802-F03A-0977E389BC02}"/>
              </a:ext>
            </a:extLst>
          </p:cNvPr>
          <p:cNvPicPr>
            <a:picLocks noChangeAspect="1"/>
          </p:cNvPicPr>
          <p:nvPr/>
        </p:nvPicPr>
        <p:blipFill>
          <a:blip r:embed="rId3"/>
          <a:stretch>
            <a:fillRect/>
          </a:stretch>
        </p:blipFill>
        <p:spPr>
          <a:xfrm>
            <a:off x="421690" y="1084189"/>
            <a:ext cx="7736890" cy="4663177"/>
          </a:xfrm>
          <a:prstGeom prst="rect">
            <a:avLst/>
          </a:prstGeom>
        </p:spPr>
      </p:pic>
      <p:sp>
        <p:nvSpPr>
          <p:cNvPr id="4" name="TextBox 3">
            <a:extLst>
              <a:ext uri="{FF2B5EF4-FFF2-40B4-BE49-F238E27FC236}">
                <a16:creationId xmlns:a16="http://schemas.microsoft.com/office/drawing/2014/main" id="{6744A080-6AC8-796F-3978-C0882AC0F009}"/>
              </a:ext>
            </a:extLst>
          </p:cNvPr>
          <p:cNvSpPr txBox="1"/>
          <p:nvPr/>
        </p:nvSpPr>
        <p:spPr>
          <a:xfrm>
            <a:off x="461639" y="514905"/>
            <a:ext cx="3852909" cy="461665"/>
          </a:xfrm>
          <a:prstGeom prst="rect">
            <a:avLst/>
          </a:prstGeom>
          <a:noFill/>
        </p:spPr>
        <p:txBody>
          <a:bodyPr wrap="square" rtlCol="0">
            <a:spAutoFit/>
          </a:bodyPr>
          <a:lstStyle/>
          <a:p>
            <a:r>
              <a:rPr lang="en-US" sz="2400" b="1" dirty="0">
                <a:solidFill>
                  <a:schemeClr val="accent2">
                    <a:lumMod val="50000"/>
                  </a:schemeClr>
                </a:solidFill>
                <a:latin typeface="Arial" panose="020B0604020202020204" pitchFamily="34" charset="0"/>
                <a:cs typeface="Arial" panose="020B0604020202020204" pitchFamily="34" charset="0"/>
              </a:rPr>
              <a:t>Final Web Page</a:t>
            </a:r>
            <a:endParaRPr lang="en-IN" sz="2400" b="1" dirty="0">
              <a:solidFill>
                <a:schemeClr val="accent2">
                  <a:lumMod val="50000"/>
                </a:schemeClr>
              </a:solidFill>
              <a:latin typeface="Arial" panose="020B0604020202020204" pitchFamily="34" charset="0"/>
              <a:cs typeface="Arial" panose="020B0604020202020204" pitchFamily="34" charset="0"/>
            </a:endParaRPr>
          </a:p>
        </p:txBody>
      </p:sp>
      <p:pic>
        <p:nvPicPr>
          <p:cNvPr id="2" name="Google Shape;333;p1">
            <a:extLst>
              <a:ext uri="{FF2B5EF4-FFF2-40B4-BE49-F238E27FC236}">
                <a16:creationId xmlns:a16="http://schemas.microsoft.com/office/drawing/2014/main" id="{32C516EE-19DE-6EAF-D866-6F037A9D5C06}"/>
              </a:ext>
            </a:extLst>
          </p:cNvPr>
          <p:cNvPicPr preferRelativeResize="0"/>
          <p:nvPr/>
        </p:nvPicPr>
        <p:blipFill rotWithShape="1">
          <a:blip r:embed="rId4">
            <a:alphaModFix/>
          </a:blip>
          <a:srcRect/>
          <a:stretch/>
        </p:blipFill>
        <p:spPr>
          <a:xfrm>
            <a:off x="7146524" y="149029"/>
            <a:ext cx="1269507" cy="35011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8FD3D5-0558-97D7-DB16-A838FD9A61EA}"/>
              </a:ext>
            </a:extLst>
          </p:cNvPr>
          <p:cNvPicPr>
            <a:picLocks noChangeAspect="1"/>
          </p:cNvPicPr>
          <p:nvPr/>
        </p:nvPicPr>
        <p:blipFill>
          <a:blip r:embed="rId2"/>
          <a:stretch>
            <a:fillRect/>
          </a:stretch>
        </p:blipFill>
        <p:spPr>
          <a:xfrm>
            <a:off x="284085" y="565489"/>
            <a:ext cx="7954393" cy="5060271"/>
          </a:xfrm>
          <a:prstGeom prst="rect">
            <a:avLst/>
          </a:prstGeom>
        </p:spPr>
      </p:pic>
      <p:pic>
        <p:nvPicPr>
          <p:cNvPr id="2" name="Google Shape;333;p1">
            <a:extLst>
              <a:ext uri="{FF2B5EF4-FFF2-40B4-BE49-F238E27FC236}">
                <a16:creationId xmlns:a16="http://schemas.microsoft.com/office/drawing/2014/main" id="{94B82579-A87C-D9FF-6092-1DECB79D3F8D}"/>
              </a:ext>
            </a:extLst>
          </p:cNvPr>
          <p:cNvPicPr preferRelativeResize="0"/>
          <p:nvPr/>
        </p:nvPicPr>
        <p:blipFill rotWithShape="1">
          <a:blip r:embed="rId3">
            <a:alphaModFix/>
          </a:blip>
          <a:srcRect/>
          <a:stretch/>
        </p:blipFill>
        <p:spPr>
          <a:xfrm>
            <a:off x="7483875" y="115410"/>
            <a:ext cx="1083076" cy="195310"/>
          </a:xfrm>
          <a:prstGeom prst="rect">
            <a:avLst/>
          </a:prstGeom>
          <a:noFill/>
          <a:ln>
            <a:noFill/>
          </a:ln>
        </p:spPr>
      </p:pic>
    </p:spTree>
    <p:extLst>
      <p:ext uri="{BB962C8B-B14F-4D97-AF65-F5344CB8AC3E}">
        <p14:creationId xmlns:p14="http://schemas.microsoft.com/office/powerpoint/2010/main" val="1898567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14"/>
          <p:cNvSpPr txBox="1"/>
          <p:nvPr/>
        </p:nvSpPr>
        <p:spPr>
          <a:xfrm>
            <a:off x="379299" y="413330"/>
            <a:ext cx="2558845" cy="314340"/>
          </a:xfrm>
          <a:prstGeom prst="rect">
            <a:avLst/>
          </a:prstGeom>
          <a:noFill/>
          <a:ln>
            <a:noFill/>
          </a:ln>
        </p:spPr>
        <p:txBody>
          <a:bodyPr spcFirstLastPara="1" wrap="square" lIns="36990" tIns="18490" rIns="36990" bIns="18490" anchor="t" anchorCtr="0">
            <a:spAutoFit/>
          </a:bodyPr>
          <a:lstStyle/>
          <a:p>
            <a:pPr>
              <a:buSzPts val="2800"/>
            </a:pPr>
            <a:r>
              <a:rPr lang="en-US" sz="1800" b="1" dirty="0">
                <a:solidFill>
                  <a:srgbClr val="002776"/>
                </a:solidFill>
              </a:rPr>
              <a:t>Challenges faced?</a:t>
            </a:r>
            <a:endParaRPr sz="1800" dirty="0"/>
          </a:p>
        </p:txBody>
      </p:sp>
      <p:sp>
        <p:nvSpPr>
          <p:cNvPr id="448" name="Google Shape;448;p14"/>
          <p:cNvSpPr txBox="1"/>
          <p:nvPr/>
        </p:nvSpPr>
        <p:spPr>
          <a:xfrm>
            <a:off x="451722" y="2808026"/>
            <a:ext cx="3331567" cy="314340"/>
          </a:xfrm>
          <a:prstGeom prst="rect">
            <a:avLst/>
          </a:prstGeom>
          <a:noFill/>
          <a:ln>
            <a:noFill/>
          </a:ln>
        </p:spPr>
        <p:txBody>
          <a:bodyPr spcFirstLastPara="1" wrap="square" lIns="36990" tIns="18490" rIns="36990" bIns="18490" anchor="t" anchorCtr="0">
            <a:spAutoFit/>
          </a:bodyPr>
          <a:lstStyle/>
          <a:p>
            <a:pPr>
              <a:buSzPts val="2800"/>
            </a:pPr>
            <a:r>
              <a:rPr lang="en-US" sz="1800" b="1" dirty="0">
                <a:solidFill>
                  <a:srgbClr val="002776"/>
                </a:solidFill>
              </a:rPr>
              <a:t>How did you overcome?</a:t>
            </a:r>
            <a:endParaRPr sz="1800" dirty="0"/>
          </a:p>
        </p:txBody>
      </p:sp>
      <p:sp>
        <p:nvSpPr>
          <p:cNvPr id="2" name="TextBox 1">
            <a:extLst>
              <a:ext uri="{FF2B5EF4-FFF2-40B4-BE49-F238E27FC236}">
                <a16:creationId xmlns:a16="http://schemas.microsoft.com/office/drawing/2014/main" id="{DAAE3D18-0689-951A-E837-1CAC2C53BEA6}"/>
              </a:ext>
            </a:extLst>
          </p:cNvPr>
          <p:cNvSpPr txBox="1"/>
          <p:nvPr/>
        </p:nvSpPr>
        <p:spPr>
          <a:xfrm>
            <a:off x="441806" y="919673"/>
            <a:ext cx="7315200" cy="1600438"/>
          </a:xfrm>
          <a:prstGeom prst="rect">
            <a:avLst/>
          </a:prstGeom>
          <a:noFill/>
        </p:spPr>
        <p:txBody>
          <a:bodyPr wrap="square" rtlCol="0">
            <a:spAutoFit/>
          </a:bodyPr>
          <a:lstStyle/>
          <a:p>
            <a:pPr marL="285750" indent="-285750">
              <a:buFont typeface="Wingdings" panose="05000000000000000000" pitchFamily="2" charset="2"/>
              <a:buChar char="§"/>
            </a:pPr>
            <a:r>
              <a:rPr lang="en-US" sz="1400" b="1" dirty="0">
                <a:solidFill>
                  <a:srgbClr val="0070C0"/>
                </a:solidFill>
                <a:latin typeface="Comic Sans MS" panose="030F0702030302020204" pitchFamily="66" charset="0"/>
              </a:rPr>
              <a:t>High Dimensional Data</a:t>
            </a:r>
            <a:r>
              <a:rPr lang="en-US" sz="1400" dirty="0">
                <a:solidFill>
                  <a:srgbClr val="0070C0"/>
                </a:solidFill>
                <a:latin typeface="Comic Sans MS" panose="030F0702030302020204" pitchFamily="66" charset="0"/>
              </a:rPr>
              <a:t>: Song data often contains a high number of features, such as audio features (tempo, energy, danceability , liveness) and metadata (</a:t>
            </a:r>
            <a:r>
              <a:rPr lang="en-US" sz="1400" dirty="0" err="1">
                <a:solidFill>
                  <a:srgbClr val="0070C0"/>
                </a:solidFill>
                <a:latin typeface="Comic Sans MS" panose="030F0702030302020204" pitchFamily="66" charset="0"/>
              </a:rPr>
              <a:t>aritists</a:t>
            </a:r>
            <a:r>
              <a:rPr lang="en-US" sz="1400" dirty="0">
                <a:solidFill>
                  <a:srgbClr val="0070C0"/>
                </a:solidFill>
                <a:latin typeface="Comic Sans MS" panose="030F0702030302020204" pitchFamily="66" charset="0"/>
              </a:rPr>
              <a:t>, genre, duration)</a:t>
            </a:r>
            <a:endParaRPr lang="en-IN" sz="1400" dirty="0">
              <a:solidFill>
                <a:srgbClr val="0070C0"/>
              </a:solidFill>
              <a:latin typeface="Comic Sans MS" panose="030F0702030302020204" pitchFamily="66" charset="0"/>
            </a:endParaRPr>
          </a:p>
          <a:p>
            <a:pPr marL="285750" indent="-285750">
              <a:buFont typeface="Wingdings" panose="05000000000000000000" pitchFamily="2" charset="2"/>
              <a:buChar char="§"/>
            </a:pPr>
            <a:r>
              <a:rPr lang="en-IN" sz="1400" b="1" dirty="0">
                <a:solidFill>
                  <a:srgbClr val="0070C0"/>
                </a:solidFill>
                <a:latin typeface="Comic Sans MS" panose="030F0702030302020204" pitchFamily="66" charset="0"/>
              </a:rPr>
              <a:t>Scalability</a:t>
            </a:r>
            <a:r>
              <a:rPr lang="en-IN" sz="1400" dirty="0">
                <a:solidFill>
                  <a:srgbClr val="0070C0"/>
                </a:solidFill>
                <a:latin typeface="Comic Sans MS" panose="030F0702030302020204" pitchFamily="66" charset="0"/>
              </a:rPr>
              <a:t>: As the song database grows, clustering algorithm must scale to handle the increasing volume of data efficiently.</a:t>
            </a:r>
          </a:p>
          <a:p>
            <a:pPr marL="285750" indent="-285750">
              <a:buFont typeface="Wingdings" panose="05000000000000000000" pitchFamily="2" charset="2"/>
              <a:buChar char="§"/>
            </a:pPr>
            <a:r>
              <a:rPr lang="en-IN" sz="1400" b="1" i="0" dirty="0">
                <a:solidFill>
                  <a:srgbClr val="0070C0"/>
                </a:solidFill>
                <a:effectLst/>
                <a:latin typeface="Comic Sans MS" panose="030F0702030302020204" pitchFamily="66" charset="0"/>
              </a:rPr>
              <a:t>Irrelevant</a:t>
            </a:r>
            <a:r>
              <a:rPr lang="en-IN" sz="1400" b="1" dirty="0">
                <a:solidFill>
                  <a:srgbClr val="0070C0"/>
                </a:solidFill>
                <a:latin typeface="Comic Sans MS" panose="030F0702030302020204" pitchFamily="66" charset="0"/>
              </a:rPr>
              <a:t> Data</a:t>
            </a:r>
            <a:r>
              <a:rPr lang="en-IN" sz="1400" dirty="0">
                <a:solidFill>
                  <a:srgbClr val="0070C0"/>
                </a:solidFill>
                <a:latin typeface="Comic Sans MS" panose="030F0702030302020204" pitchFamily="66" charset="0"/>
              </a:rPr>
              <a:t>: When we collect the data from various sources we may face the problem of unbalanced, missing values, duplicates, outliers and errors</a:t>
            </a:r>
            <a:r>
              <a:rPr lang="en-IN" sz="1400" dirty="0">
                <a:solidFill>
                  <a:srgbClr val="0070C0"/>
                </a:solidFill>
              </a:rPr>
              <a:t>.</a:t>
            </a:r>
          </a:p>
        </p:txBody>
      </p:sp>
      <p:sp>
        <p:nvSpPr>
          <p:cNvPr id="4" name="TextBox 3">
            <a:extLst>
              <a:ext uri="{FF2B5EF4-FFF2-40B4-BE49-F238E27FC236}">
                <a16:creationId xmlns:a16="http://schemas.microsoft.com/office/drawing/2014/main" id="{98BE6CA4-E5D6-98BB-E14A-D78C15F8491A}"/>
              </a:ext>
            </a:extLst>
          </p:cNvPr>
          <p:cNvSpPr txBox="1"/>
          <p:nvPr/>
        </p:nvSpPr>
        <p:spPr>
          <a:xfrm>
            <a:off x="379299" y="3240349"/>
            <a:ext cx="6518287" cy="2257926"/>
          </a:xfrm>
          <a:prstGeom prst="rect">
            <a:avLst/>
          </a:prstGeom>
          <a:noFill/>
        </p:spPr>
        <p:txBody>
          <a:bodyPr wrap="square" rtlCol="0">
            <a:spAutoFit/>
          </a:bodyPr>
          <a:lstStyle/>
          <a:p>
            <a:pPr marL="285750" indent="-285750">
              <a:buFont typeface="Wingdings" panose="05000000000000000000" pitchFamily="2" charset="2"/>
              <a:buChar char="§"/>
            </a:pPr>
            <a:r>
              <a:rPr lang="en-US" b="1" dirty="0">
                <a:solidFill>
                  <a:srgbClr val="0070C0"/>
                </a:solidFill>
                <a:latin typeface="Comic Sans MS" panose="030F0702030302020204" pitchFamily="66" charset="0"/>
              </a:rPr>
              <a:t>Data Preprocessing </a:t>
            </a:r>
            <a:r>
              <a:rPr lang="en-US" dirty="0">
                <a:solidFill>
                  <a:srgbClr val="0070C0"/>
                </a:solidFill>
                <a:latin typeface="Comic Sans MS" panose="030F0702030302020204" pitchFamily="66" charset="0"/>
              </a:rPr>
              <a:t>: To handle the inconsistencies and errors in the song </a:t>
            </a:r>
            <a:r>
              <a:rPr lang="en-US" sz="1600" dirty="0">
                <a:solidFill>
                  <a:srgbClr val="0070C0"/>
                </a:solidFill>
                <a:latin typeface="Comic Sans MS" panose="030F0702030302020204" pitchFamily="66" charset="0"/>
              </a:rPr>
              <a:t>data</a:t>
            </a:r>
            <a:r>
              <a:rPr lang="en-US" dirty="0">
                <a:solidFill>
                  <a:srgbClr val="0070C0"/>
                </a:solidFill>
                <a:latin typeface="Comic Sans MS" panose="030F0702030302020204" pitchFamily="66" charset="0"/>
              </a:rPr>
              <a:t>. This might involves standardizing metadata formats, imputing missing values, removing duplicates, and ensuring data quality and consistency across sources.</a:t>
            </a:r>
          </a:p>
          <a:p>
            <a:pPr marL="285750" indent="-285750">
              <a:buFont typeface="Wingdings" panose="05000000000000000000" pitchFamily="2" charset="2"/>
              <a:buChar char="§"/>
            </a:pPr>
            <a:endParaRPr lang="en-US" dirty="0">
              <a:solidFill>
                <a:srgbClr val="0070C0"/>
              </a:solidFill>
              <a:latin typeface="Comic Sans MS" panose="030F0702030302020204" pitchFamily="66" charset="0"/>
            </a:endParaRPr>
          </a:p>
          <a:p>
            <a:pPr marL="285750" indent="-285750">
              <a:buFont typeface="Wingdings" panose="05000000000000000000" pitchFamily="2" charset="2"/>
              <a:buChar char="§"/>
            </a:pPr>
            <a:r>
              <a:rPr lang="en-US" b="1" dirty="0">
                <a:solidFill>
                  <a:srgbClr val="0070C0"/>
                </a:solidFill>
                <a:latin typeface="Comic Sans MS" panose="030F0702030302020204" pitchFamily="66" charset="0"/>
              </a:rPr>
              <a:t>Feature Engineering and Selection</a:t>
            </a:r>
            <a:r>
              <a:rPr lang="en-US" dirty="0">
                <a:solidFill>
                  <a:srgbClr val="0070C0"/>
                </a:solidFill>
                <a:latin typeface="Comic Sans MS" panose="030F0702030302020204" pitchFamily="66" charset="0"/>
              </a:rPr>
              <a:t>: Selecting or engineering relevant features from the song data is crucial for effective clustering.</a:t>
            </a:r>
          </a:p>
          <a:p>
            <a:pPr marL="285750" indent="-285750">
              <a:buFont typeface="Wingdings" panose="05000000000000000000" pitchFamily="2" charset="2"/>
              <a:buChar char="§"/>
            </a:pPr>
            <a:endParaRPr lang="en-US" dirty="0">
              <a:solidFill>
                <a:srgbClr val="0070C0"/>
              </a:solidFill>
              <a:latin typeface="Comic Sans MS" panose="030F0702030302020204" pitchFamily="66" charset="0"/>
            </a:endParaRPr>
          </a:p>
          <a:p>
            <a:pPr marL="285750" indent="-285750">
              <a:buFont typeface="Wingdings" panose="05000000000000000000" pitchFamily="2" charset="2"/>
              <a:buChar char="§"/>
            </a:pPr>
            <a:r>
              <a:rPr lang="en-US" b="1" dirty="0">
                <a:solidFill>
                  <a:srgbClr val="0070C0"/>
                </a:solidFill>
                <a:latin typeface="Comic Sans MS" panose="030F0702030302020204" pitchFamily="66" charset="0"/>
              </a:rPr>
              <a:t>Model Building</a:t>
            </a:r>
            <a:r>
              <a:rPr lang="en-US" dirty="0">
                <a:solidFill>
                  <a:srgbClr val="0070C0"/>
                </a:solidFill>
                <a:latin typeface="Comic Sans MS" panose="030F0702030302020204" pitchFamily="66" charset="0"/>
              </a:rPr>
              <a:t>: Performing different model building in order to get good accuracy</a:t>
            </a:r>
            <a:endParaRPr lang="en-IN" dirty="0">
              <a:solidFill>
                <a:srgbClr val="0070C0"/>
              </a:solidFill>
              <a:latin typeface="Comic Sans MS" panose="030F0702030302020204" pitchFamily="66" charset="0"/>
            </a:endParaRPr>
          </a:p>
        </p:txBody>
      </p:sp>
      <p:pic>
        <p:nvPicPr>
          <p:cNvPr id="3" name="Google Shape;333;p1">
            <a:extLst>
              <a:ext uri="{FF2B5EF4-FFF2-40B4-BE49-F238E27FC236}">
                <a16:creationId xmlns:a16="http://schemas.microsoft.com/office/drawing/2014/main" id="{F11622B3-9A7A-F1C5-6FB9-2B8C4686F0CB}"/>
              </a:ext>
            </a:extLst>
          </p:cNvPr>
          <p:cNvPicPr preferRelativeResize="0"/>
          <p:nvPr/>
        </p:nvPicPr>
        <p:blipFill rotWithShape="1">
          <a:blip r:embed="rId3">
            <a:alphaModFix/>
          </a:blip>
          <a:srcRect/>
          <a:stretch/>
        </p:blipFill>
        <p:spPr>
          <a:xfrm>
            <a:off x="7270811" y="124475"/>
            <a:ext cx="1269507" cy="35011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pic>
        <p:nvPicPr>
          <p:cNvPr id="6148" name="Picture 4" descr="Thank You Blue Images – Browse 30,406 ...">
            <a:extLst>
              <a:ext uri="{FF2B5EF4-FFF2-40B4-BE49-F238E27FC236}">
                <a16:creationId xmlns:a16="http://schemas.microsoft.com/office/drawing/2014/main" id="{3D402F31-23F2-4A4B-F1B4-93C23EBC2F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191249"/>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333;p1">
            <a:extLst>
              <a:ext uri="{FF2B5EF4-FFF2-40B4-BE49-F238E27FC236}">
                <a16:creationId xmlns:a16="http://schemas.microsoft.com/office/drawing/2014/main" id="{3A78F9C1-6D5D-3BEF-6B00-2ACF83CA86BC}"/>
              </a:ext>
            </a:extLst>
          </p:cNvPr>
          <p:cNvPicPr preferRelativeResize="0"/>
          <p:nvPr/>
        </p:nvPicPr>
        <p:blipFill rotWithShape="1">
          <a:blip r:embed="rId4">
            <a:alphaModFix/>
          </a:blip>
          <a:srcRect/>
          <a:stretch/>
        </p:blipFill>
        <p:spPr>
          <a:xfrm>
            <a:off x="7927759" y="86886"/>
            <a:ext cx="1056443" cy="35011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
          <p:cNvSpPr txBox="1"/>
          <p:nvPr/>
        </p:nvSpPr>
        <p:spPr>
          <a:xfrm>
            <a:off x="555483" y="589412"/>
            <a:ext cx="3135277" cy="406673"/>
          </a:xfrm>
          <a:prstGeom prst="rect">
            <a:avLst/>
          </a:prstGeom>
          <a:noFill/>
          <a:ln>
            <a:noFill/>
          </a:ln>
        </p:spPr>
        <p:txBody>
          <a:bodyPr spcFirstLastPara="1" wrap="square" lIns="36990" tIns="18490" rIns="36990" bIns="18490" anchor="t" anchorCtr="0">
            <a:spAutoFit/>
          </a:bodyPr>
          <a:lstStyle/>
          <a:p>
            <a:pPr>
              <a:buSzPts val="2800"/>
            </a:pPr>
            <a:r>
              <a:rPr lang="en-US" sz="2400" b="1" dirty="0">
                <a:solidFill>
                  <a:schemeClr val="accent2">
                    <a:lumMod val="50000"/>
                  </a:schemeClr>
                </a:solidFill>
              </a:rPr>
              <a:t>Business Problem:</a:t>
            </a:r>
            <a:endParaRPr sz="2400" dirty="0">
              <a:solidFill>
                <a:schemeClr val="accent2">
                  <a:lumMod val="50000"/>
                </a:schemeClr>
              </a:solidFill>
            </a:endParaRPr>
          </a:p>
        </p:txBody>
      </p:sp>
      <p:sp>
        <p:nvSpPr>
          <p:cNvPr id="340" name="Google Shape;340;p2"/>
          <p:cNvSpPr txBox="1"/>
          <p:nvPr/>
        </p:nvSpPr>
        <p:spPr>
          <a:xfrm>
            <a:off x="555483" y="3459726"/>
            <a:ext cx="7217807" cy="1680099"/>
          </a:xfrm>
          <a:prstGeom prst="rect">
            <a:avLst/>
          </a:prstGeom>
          <a:noFill/>
          <a:ln>
            <a:noFill/>
          </a:ln>
        </p:spPr>
        <p:txBody>
          <a:bodyPr spcFirstLastPara="1" wrap="square" lIns="36990" tIns="18490" rIns="36990" bIns="18490" anchor="t" anchorCtr="0">
            <a:spAutoFit/>
          </a:bodyPr>
          <a:lstStyle/>
          <a:p>
            <a:pPr>
              <a:lnSpc>
                <a:spcPct val="106000"/>
              </a:lnSpc>
              <a:spcAft>
                <a:spcPts val="323"/>
              </a:spcAft>
            </a:pPr>
            <a:r>
              <a:rPr lang="en-US" sz="1600" kern="100" dirty="0">
                <a:solidFill>
                  <a:srgbClr val="0070C0"/>
                </a:solidFill>
                <a:latin typeface="Comic Sans MS" panose="030F0702030302020204" pitchFamily="66" charset="0"/>
                <a:ea typeface="Calibri" panose="020F0502020204030204" pitchFamily="34" charset="0"/>
                <a:cs typeface="Times New Roman" panose="02020603050405020304" pitchFamily="18" charset="0"/>
              </a:rPr>
              <a:t>The objective of this project is to build a feature of recommendation system to support a music app. As the first phase we need to develop the proof of concept to make the client understand how effective the feature could be.</a:t>
            </a:r>
            <a:endParaRPr lang="en-IN" sz="1600" kern="100" dirty="0">
              <a:solidFill>
                <a:srgbClr val="0070C0"/>
              </a:solidFill>
              <a:latin typeface="Comic Sans MS" panose="030F0702030302020204" pitchFamily="66" charset="0"/>
              <a:ea typeface="Calibri" panose="020F0502020204030204" pitchFamily="34" charset="0"/>
              <a:cs typeface="Times New Roman" panose="02020603050405020304" pitchFamily="18" charset="0"/>
            </a:endParaRPr>
          </a:p>
          <a:p>
            <a:pPr>
              <a:lnSpc>
                <a:spcPct val="106000"/>
              </a:lnSpc>
              <a:spcAft>
                <a:spcPts val="323"/>
              </a:spcAft>
            </a:pPr>
            <a:r>
              <a:rPr lang="en-US" sz="1600" kern="100" dirty="0">
                <a:solidFill>
                  <a:srgbClr val="0070C0"/>
                </a:solidFill>
                <a:latin typeface="Comic Sans MS" panose="030F0702030302020204" pitchFamily="66" charset="0"/>
                <a:ea typeface="Calibri" panose="020F0502020204030204" pitchFamily="34" charset="0"/>
                <a:cs typeface="Times New Roman" panose="02020603050405020304" pitchFamily="18" charset="0"/>
              </a:rPr>
              <a:t>POC for Recommendation Engine for a Yoga, Relaxation or Devotional Songs Music application targeted for Indian users</a:t>
            </a:r>
            <a:endParaRPr lang="en-IN" sz="1600" kern="100" dirty="0">
              <a:solidFill>
                <a:srgbClr val="0070C0"/>
              </a:solidFill>
              <a:latin typeface="Comic Sans MS" panose="030F0702030302020204" pitchFamily="66" charset="0"/>
              <a:ea typeface="Calibri" panose="020F0502020204030204" pitchFamily="34" charset="0"/>
              <a:cs typeface="Times New Roman" panose="02020603050405020304" pitchFamily="18" charset="0"/>
            </a:endParaRPr>
          </a:p>
        </p:txBody>
      </p:sp>
      <p:sp>
        <p:nvSpPr>
          <p:cNvPr id="341" name="Google Shape;341;p2"/>
          <p:cNvSpPr txBox="1"/>
          <p:nvPr/>
        </p:nvSpPr>
        <p:spPr>
          <a:xfrm>
            <a:off x="555483" y="2892288"/>
            <a:ext cx="2059108" cy="406673"/>
          </a:xfrm>
          <a:prstGeom prst="rect">
            <a:avLst/>
          </a:prstGeom>
          <a:noFill/>
          <a:ln>
            <a:noFill/>
          </a:ln>
        </p:spPr>
        <p:txBody>
          <a:bodyPr spcFirstLastPara="1" wrap="square" lIns="36990" tIns="18490" rIns="36990" bIns="18490" anchor="t" anchorCtr="0">
            <a:spAutoFit/>
          </a:bodyPr>
          <a:lstStyle/>
          <a:p>
            <a:pPr>
              <a:buSzPts val="2000"/>
            </a:pPr>
            <a:r>
              <a:rPr lang="en-US" sz="2400" b="1" dirty="0">
                <a:solidFill>
                  <a:schemeClr val="accent2">
                    <a:lumMod val="50000"/>
                  </a:schemeClr>
                </a:solidFill>
                <a:latin typeface="Century Gothic"/>
                <a:ea typeface="Century Gothic"/>
                <a:cs typeface="Century Gothic"/>
                <a:sym typeface="Century Gothic"/>
              </a:rPr>
              <a:t>Objective:</a:t>
            </a:r>
            <a:endParaRPr sz="2400" dirty="0">
              <a:solidFill>
                <a:schemeClr val="accent2">
                  <a:lumMod val="50000"/>
                </a:schemeClr>
              </a:solidFill>
            </a:endParaRPr>
          </a:p>
        </p:txBody>
      </p:sp>
      <p:sp>
        <p:nvSpPr>
          <p:cNvPr id="343" name="Google Shape;343;p2"/>
          <p:cNvSpPr txBox="1"/>
          <p:nvPr/>
        </p:nvSpPr>
        <p:spPr>
          <a:xfrm>
            <a:off x="555483" y="1160533"/>
            <a:ext cx="7877416" cy="1169959"/>
          </a:xfrm>
          <a:prstGeom prst="rect">
            <a:avLst/>
          </a:prstGeom>
          <a:noFill/>
          <a:ln>
            <a:noFill/>
          </a:ln>
        </p:spPr>
        <p:txBody>
          <a:bodyPr spcFirstLastPara="1" wrap="square" lIns="36990" tIns="18490" rIns="36990" bIns="18490" anchor="t" anchorCtr="0">
            <a:spAutoFit/>
          </a:bodyPr>
          <a:lstStyle/>
          <a:p>
            <a:pPr>
              <a:lnSpc>
                <a:spcPct val="115000"/>
              </a:lnSpc>
              <a:buClr>
                <a:schemeClr val="dk1"/>
              </a:buClr>
              <a:buSzPts val="1100"/>
            </a:pPr>
            <a:r>
              <a:rPr lang="en-US" sz="1600" dirty="0">
                <a:solidFill>
                  <a:srgbClr val="0070C0"/>
                </a:solidFill>
                <a:latin typeface="Comic Sans MS" panose="030F0702030302020204" pitchFamily="66" charset="0"/>
                <a:ea typeface="Calibri" panose="020F0502020204030204" pitchFamily="34" charset="0"/>
                <a:cs typeface="Calibri" panose="020F0502020204030204" pitchFamily="34" charset="0"/>
              </a:rPr>
              <a:t>Developing an innovative music recommendation system that effectively predicts and suggests personalized music playlists to users based on their individual preferences, listening history, mood, and contextual factors, thereby enhancing user engagement, satisfaction, and retention within our music streaming platform.</a:t>
            </a:r>
            <a:endParaRPr lang="en-US" sz="1600" dirty="0">
              <a:solidFill>
                <a:srgbClr val="0070C0"/>
              </a:solidFill>
              <a:latin typeface="Comic Sans MS" panose="030F0702030302020204" pitchFamily="66" charset="0"/>
              <a:ea typeface="Calibri" panose="020F0502020204030204" pitchFamily="34" charset="0"/>
              <a:cs typeface="Calibri" panose="020F0502020204030204" pitchFamily="34" charset="0"/>
              <a:sym typeface="Century Gothic"/>
            </a:endParaRPr>
          </a:p>
        </p:txBody>
      </p:sp>
      <p:pic>
        <p:nvPicPr>
          <p:cNvPr id="2" name="Google Shape;333;p1">
            <a:extLst>
              <a:ext uri="{FF2B5EF4-FFF2-40B4-BE49-F238E27FC236}">
                <a16:creationId xmlns:a16="http://schemas.microsoft.com/office/drawing/2014/main" id="{7218530D-DBEB-C781-95AE-7104BAF2F3DB}"/>
              </a:ext>
            </a:extLst>
          </p:cNvPr>
          <p:cNvPicPr preferRelativeResize="0"/>
          <p:nvPr/>
        </p:nvPicPr>
        <p:blipFill rotWithShape="1">
          <a:blip r:embed="rId3">
            <a:alphaModFix/>
          </a:blip>
          <a:srcRect/>
          <a:stretch/>
        </p:blipFill>
        <p:spPr>
          <a:xfrm>
            <a:off x="7146524" y="149029"/>
            <a:ext cx="1269507" cy="35011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9" name="Google Shape;349;p3"/>
          <p:cNvSpPr txBox="1"/>
          <p:nvPr/>
        </p:nvSpPr>
        <p:spPr>
          <a:xfrm>
            <a:off x="304801" y="640241"/>
            <a:ext cx="4267199" cy="776005"/>
          </a:xfrm>
          <a:prstGeom prst="rect">
            <a:avLst/>
          </a:prstGeom>
          <a:noFill/>
          <a:ln>
            <a:noFill/>
          </a:ln>
        </p:spPr>
        <p:txBody>
          <a:bodyPr spcFirstLastPara="1" wrap="square" lIns="36990" tIns="18490" rIns="36990" bIns="18490" anchor="t" anchorCtr="0">
            <a:spAutoFit/>
          </a:bodyPr>
          <a:lstStyle/>
          <a:p>
            <a:pPr>
              <a:buSzPts val="2800"/>
            </a:pPr>
            <a:r>
              <a:rPr lang="en-US" sz="2400" b="1" dirty="0">
                <a:solidFill>
                  <a:srgbClr val="002776"/>
                </a:solidFill>
              </a:rPr>
              <a:t>Project Architecture / Project Flow</a:t>
            </a:r>
            <a:endParaRPr sz="2400" dirty="0"/>
          </a:p>
        </p:txBody>
      </p:sp>
      <p:pic>
        <p:nvPicPr>
          <p:cNvPr id="2050" name="Picture 2">
            <a:extLst>
              <a:ext uri="{FF2B5EF4-FFF2-40B4-BE49-F238E27FC236}">
                <a16:creationId xmlns:a16="http://schemas.microsoft.com/office/drawing/2014/main" id="{5B37158D-4541-A85F-37FA-C546B4CE62D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447"/>
          <a:stretch/>
        </p:blipFill>
        <p:spPr bwMode="auto">
          <a:xfrm>
            <a:off x="744737" y="1492238"/>
            <a:ext cx="6410960" cy="3894929"/>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333;p1">
            <a:extLst>
              <a:ext uri="{FF2B5EF4-FFF2-40B4-BE49-F238E27FC236}">
                <a16:creationId xmlns:a16="http://schemas.microsoft.com/office/drawing/2014/main" id="{E2AC2AC4-86FA-2AFC-59AE-62ECC0E4E4A0}"/>
              </a:ext>
            </a:extLst>
          </p:cNvPr>
          <p:cNvPicPr preferRelativeResize="0"/>
          <p:nvPr/>
        </p:nvPicPr>
        <p:blipFill rotWithShape="1">
          <a:blip r:embed="rId4">
            <a:alphaModFix/>
          </a:blip>
          <a:srcRect/>
          <a:stretch/>
        </p:blipFill>
        <p:spPr>
          <a:xfrm>
            <a:off x="7146524" y="149029"/>
            <a:ext cx="1269507" cy="35011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E2196-1605-C1BE-6A0A-1952BB539F9C}"/>
              </a:ext>
            </a:extLst>
          </p:cNvPr>
          <p:cNvSpPr>
            <a:spLocks noGrp="1"/>
          </p:cNvSpPr>
          <p:nvPr>
            <p:ph type="title"/>
          </p:nvPr>
        </p:nvSpPr>
        <p:spPr>
          <a:xfrm>
            <a:off x="733889" y="1029727"/>
            <a:ext cx="3900256" cy="639275"/>
          </a:xfrm>
        </p:spPr>
        <p:txBody>
          <a:bodyPr>
            <a:normAutofit/>
          </a:bodyPr>
          <a:lstStyle/>
          <a:p>
            <a:r>
              <a:rPr lang="en-US" sz="2400" b="1" dirty="0">
                <a:solidFill>
                  <a:schemeClr val="accent2">
                    <a:lumMod val="50000"/>
                  </a:schemeClr>
                </a:solidFill>
                <a:latin typeface="Arial" panose="020B0604020202020204" pitchFamily="34" charset="0"/>
                <a:cs typeface="Arial" panose="020B0604020202020204" pitchFamily="34" charset="0"/>
              </a:rPr>
              <a:t>TOOLS</a:t>
            </a:r>
            <a:r>
              <a:rPr lang="en-US" sz="2400" dirty="0">
                <a:solidFill>
                  <a:schemeClr val="accent2">
                    <a:lumMod val="50000"/>
                  </a:schemeClr>
                </a:solidFill>
                <a:latin typeface="Arial" panose="020B0604020202020204" pitchFamily="34" charset="0"/>
                <a:cs typeface="Arial" panose="020B0604020202020204" pitchFamily="34" charset="0"/>
              </a:rPr>
              <a:t>:</a:t>
            </a:r>
            <a:endParaRPr lang="en-IN" sz="2400" dirty="0">
              <a:solidFill>
                <a:schemeClr val="accent2">
                  <a:lumMod val="50000"/>
                </a:schemeClr>
              </a:solidFill>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D29E33C4-CB8D-AF90-9ED0-B5FB6A9067C9}"/>
              </a:ext>
            </a:extLst>
          </p:cNvPr>
          <p:cNvSpPr>
            <a:spLocks noGrp="1"/>
          </p:cNvSpPr>
          <p:nvPr>
            <p:ph idx="1"/>
          </p:nvPr>
        </p:nvSpPr>
        <p:spPr>
          <a:xfrm>
            <a:off x="609599" y="1658047"/>
            <a:ext cx="6347714" cy="3503476"/>
          </a:xfrm>
        </p:spPr>
        <p:txBody>
          <a:bodyPr>
            <a:normAutofit/>
          </a:bodyPr>
          <a:lstStyle/>
          <a:p>
            <a:r>
              <a:rPr lang="en-US" dirty="0">
                <a:solidFill>
                  <a:srgbClr val="0070C0"/>
                </a:solidFill>
              </a:rPr>
              <a:t>PANDAS</a:t>
            </a:r>
          </a:p>
          <a:p>
            <a:r>
              <a:rPr lang="en-US" dirty="0">
                <a:solidFill>
                  <a:srgbClr val="0070C0"/>
                </a:solidFill>
              </a:rPr>
              <a:t>NUMPY</a:t>
            </a:r>
          </a:p>
          <a:p>
            <a:r>
              <a:rPr lang="en-US" dirty="0">
                <a:solidFill>
                  <a:srgbClr val="0070C0"/>
                </a:solidFill>
              </a:rPr>
              <a:t>MATPLOTLIB</a:t>
            </a:r>
          </a:p>
          <a:p>
            <a:r>
              <a:rPr lang="en-US" dirty="0">
                <a:solidFill>
                  <a:srgbClr val="0070C0"/>
                </a:solidFill>
              </a:rPr>
              <a:t>SEABORN</a:t>
            </a:r>
          </a:p>
          <a:p>
            <a:r>
              <a:rPr lang="en-US" dirty="0">
                <a:solidFill>
                  <a:srgbClr val="0070C0"/>
                </a:solidFill>
              </a:rPr>
              <a:t>PCA</a:t>
            </a:r>
          </a:p>
          <a:p>
            <a:r>
              <a:rPr lang="en-US" dirty="0">
                <a:solidFill>
                  <a:srgbClr val="0070C0"/>
                </a:solidFill>
              </a:rPr>
              <a:t>CLUSTERING</a:t>
            </a:r>
          </a:p>
          <a:p>
            <a:r>
              <a:rPr lang="en-US" dirty="0">
                <a:solidFill>
                  <a:srgbClr val="0070C0"/>
                </a:solidFill>
              </a:rPr>
              <a:t>PICKLE</a:t>
            </a:r>
            <a:endParaRPr lang="en-IN" dirty="0">
              <a:solidFill>
                <a:srgbClr val="0070C0"/>
              </a:solidFill>
            </a:endParaRPr>
          </a:p>
        </p:txBody>
      </p:sp>
      <p:pic>
        <p:nvPicPr>
          <p:cNvPr id="4" name="Google Shape;333;p1">
            <a:extLst>
              <a:ext uri="{FF2B5EF4-FFF2-40B4-BE49-F238E27FC236}">
                <a16:creationId xmlns:a16="http://schemas.microsoft.com/office/drawing/2014/main" id="{49C01EA4-E385-DA58-ED79-C8FA7B1912AA}"/>
              </a:ext>
            </a:extLst>
          </p:cNvPr>
          <p:cNvPicPr preferRelativeResize="0"/>
          <p:nvPr/>
        </p:nvPicPr>
        <p:blipFill rotWithShape="1">
          <a:blip r:embed="rId2">
            <a:alphaModFix/>
          </a:blip>
          <a:srcRect/>
          <a:stretch/>
        </p:blipFill>
        <p:spPr>
          <a:xfrm>
            <a:off x="7146524" y="157907"/>
            <a:ext cx="1269507" cy="350113"/>
          </a:xfrm>
          <a:prstGeom prst="rect">
            <a:avLst/>
          </a:prstGeom>
          <a:noFill/>
          <a:ln>
            <a:noFill/>
          </a:ln>
        </p:spPr>
      </p:pic>
    </p:spTree>
    <p:extLst>
      <p:ext uri="{BB962C8B-B14F-4D97-AF65-F5344CB8AC3E}">
        <p14:creationId xmlns:p14="http://schemas.microsoft.com/office/powerpoint/2010/main" val="675274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4C1B46-9B9D-BD06-41CC-A3842427A1D2}"/>
              </a:ext>
            </a:extLst>
          </p:cNvPr>
          <p:cNvPicPr>
            <a:picLocks noChangeAspect="1"/>
          </p:cNvPicPr>
          <p:nvPr/>
        </p:nvPicPr>
        <p:blipFill>
          <a:blip r:embed="rId2"/>
          <a:stretch>
            <a:fillRect/>
          </a:stretch>
        </p:blipFill>
        <p:spPr>
          <a:xfrm>
            <a:off x="225259" y="802603"/>
            <a:ext cx="8573300" cy="5055870"/>
          </a:xfrm>
          <a:prstGeom prst="rect">
            <a:avLst/>
          </a:prstGeom>
        </p:spPr>
      </p:pic>
      <p:sp>
        <p:nvSpPr>
          <p:cNvPr id="4" name="TextBox 3">
            <a:extLst>
              <a:ext uri="{FF2B5EF4-FFF2-40B4-BE49-F238E27FC236}">
                <a16:creationId xmlns:a16="http://schemas.microsoft.com/office/drawing/2014/main" id="{2B87787F-1B27-8E86-A99D-91A74324FE62}"/>
              </a:ext>
            </a:extLst>
          </p:cNvPr>
          <p:cNvSpPr txBox="1"/>
          <p:nvPr/>
        </p:nvSpPr>
        <p:spPr>
          <a:xfrm>
            <a:off x="225259" y="191195"/>
            <a:ext cx="3808261" cy="461665"/>
          </a:xfrm>
          <a:prstGeom prst="rect">
            <a:avLst/>
          </a:prstGeom>
          <a:noFill/>
        </p:spPr>
        <p:txBody>
          <a:bodyPr wrap="square" rtlCol="0">
            <a:spAutoFit/>
          </a:bodyPr>
          <a:lstStyle/>
          <a:p>
            <a:r>
              <a:rPr lang="en-US" sz="2400" b="1" dirty="0" err="1">
                <a:solidFill>
                  <a:schemeClr val="accent2">
                    <a:lumMod val="50000"/>
                  </a:schemeClr>
                </a:solidFill>
              </a:rPr>
              <a:t>DataSet</a:t>
            </a:r>
            <a:endParaRPr lang="en-IN" sz="2400" b="1" dirty="0">
              <a:solidFill>
                <a:schemeClr val="accent2">
                  <a:lumMod val="50000"/>
                </a:schemeClr>
              </a:solidFill>
            </a:endParaRPr>
          </a:p>
        </p:txBody>
      </p:sp>
      <p:pic>
        <p:nvPicPr>
          <p:cNvPr id="2" name="Google Shape;333;p1">
            <a:extLst>
              <a:ext uri="{FF2B5EF4-FFF2-40B4-BE49-F238E27FC236}">
                <a16:creationId xmlns:a16="http://schemas.microsoft.com/office/drawing/2014/main" id="{0931FF98-F692-DC9B-4CD2-6F2654B0D404}"/>
              </a:ext>
            </a:extLst>
          </p:cNvPr>
          <p:cNvPicPr preferRelativeResize="0"/>
          <p:nvPr/>
        </p:nvPicPr>
        <p:blipFill rotWithShape="1">
          <a:blip r:embed="rId3">
            <a:alphaModFix/>
          </a:blip>
          <a:srcRect/>
          <a:stretch/>
        </p:blipFill>
        <p:spPr>
          <a:xfrm>
            <a:off x="7324079" y="114080"/>
            <a:ext cx="1038688" cy="307947"/>
          </a:xfrm>
          <a:prstGeom prst="rect">
            <a:avLst/>
          </a:prstGeom>
          <a:noFill/>
          <a:ln>
            <a:noFill/>
          </a:ln>
        </p:spPr>
      </p:pic>
    </p:spTree>
    <p:extLst>
      <p:ext uri="{BB962C8B-B14F-4D97-AF65-F5344CB8AC3E}">
        <p14:creationId xmlns:p14="http://schemas.microsoft.com/office/powerpoint/2010/main" val="1326611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
          <p:cNvSpPr txBox="1"/>
          <p:nvPr/>
        </p:nvSpPr>
        <p:spPr>
          <a:xfrm>
            <a:off x="339358" y="337970"/>
            <a:ext cx="4669522" cy="776005"/>
          </a:xfrm>
          <a:prstGeom prst="rect">
            <a:avLst/>
          </a:prstGeom>
          <a:noFill/>
          <a:ln>
            <a:noFill/>
          </a:ln>
        </p:spPr>
        <p:txBody>
          <a:bodyPr spcFirstLastPara="1" wrap="square" lIns="36990" tIns="18490" rIns="36990" bIns="18490" anchor="t" anchorCtr="0">
            <a:spAutoFit/>
          </a:bodyPr>
          <a:lstStyle/>
          <a:p>
            <a:pPr>
              <a:buSzPts val="2800"/>
            </a:pPr>
            <a:r>
              <a:rPr lang="en-US" sz="2400" b="1" dirty="0">
                <a:solidFill>
                  <a:srgbClr val="002776"/>
                </a:solidFill>
              </a:rPr>
              <a:t>Exploratory Data Analysis (EDA)</a:t>
            </a:r>
            <a:endParaRPr sz="2400" dirty="0"/>
          </a:p>
        </p:txBody>
      </p:sp>
      <p:sp>
        <p:nvSpPr>
          <p:cNvPr id="3" name="TextBox 2">
            <a:extLst>
              <a:ext uri="{FF2B5EF4-FFF2-40B4-BE49-F238E27FC236}">
                <a16:creationId xmlns:a16="http://schemas.microsoft.com/office/drawing/2014/main" id="{BC5C3CFB-E79D-8E74-B3BC-82572E3719D1}"/>
              </a:ext>
            </a:extLst>
          </p:cNvPr>
          <p:cNvSpPr txBox="1"/>
          <p:nvPr/>
        </p:nvSpPr>
        <p:spPr>
          <a:xfrm>
            <a:off x="206062" y="1387465"/>
            <a:ext cx="7518400" cy="3416320"/>
          </a:xfrm>
          <a:prstGeom prst="rect">
            <a:avLst/>
          </a:prstGeom>
          <a:noFill/>
        </p:spPr>
        <p:txBody>
          <a:bodyPr wrap="square">
            <a:spAutoFit/>
          </a:bodyPr>
          <a:lstStyle/>
          <a:p>
            <a:pPr algn="l" rtl="0" fontAlgn="base"/>
            <a:r>
              <a:rPr lang="en-US" sz="1800" dirty="0">
                <a:solidFill>
                  <a:srgbClr val="0070C0"/>
                </a:solidFill>
                <a:highlight>
                  <a:srgbClr val="FFFFFF"/>
                </a:highlight>
                <a:latin typeface="Comic Sans MS" panose="030F0702030302020204" pitchFamily="66" charset="0"/>
              </a:rPr>
              <a:t>Exploratory Data Analysis (EDA) refers to the method of studying and exploring record sets to apprehend their predominant traits, discover patterns, locate outliers, and identify relationships between variables. EDA is normally carried out as a preliminary step before undertaking extra formal statistical analyses or modeling.</a:t>
            </a:r>
          </a:p>
          <a:p>
            <a:pPr algn="l" fontAlgn="base"/>
            <a:br>
              <a:rPr lang="en-US" sz="1800" dirty="0">
                <a:solidFill>
                  <a:srgbClr val="0070C0"/>
                </a:solidFill>
                <a:latin typeface="Comic Sans MS" panose="030F0702030302020204" pitchFamily="66" charset="0"/>
              </a:rPr>
            </a:br>
            <a:r>
              <a:rPr lang="en-US" sz="1800" b="1" dirty="0">
                <a:solidFill>
                  <a:srgbClr val="0070C0"/>
                </a:solidFill>
                <a:highlight>
                  <a:srgbClr val="FFFFFF"/>
                </a:highlight>
                <a:latin typeface="Comic Sans MS" panose="030F0702030302020204" pitchFamily="66" charset="0"/>
              </a:rPr>
              <a:t>The Foremost Goals of EDA</a:t>
            </a:r>
          </a:p>
          <a:p>
            <a:pPr algn="l" rtl="0" fontAlgn="base"/>
            <a:r>
              <a:rPr lang="en-US" sz="1800" b="1" dirty="0">
                <a:solidFill>
                  <a:srgbClr val="0070C0"/>
                </a:solidFill>
                <a:highlight>
                  <a:srgbClr val="FFFFFF"/>
                </a:highlight>
                <a:latin typeface="Comic Sans MS" panose="030F0702030302020204" pitchFamily="66" charset="0"/>
              </a:rPr>
              <a:t>1. Data Cleaning</a:t>
            </a:r>
            <a:endParaRPr lang="en-US" sz="1800" dirty="0">
              <a:solidFill>
                <a:srgbClr val="0070C0"/>
              </a:solidFill>
              <a:highlight>
                <a:srgbClr val="FFFFFF"/>
              </a:highlight>
              <a:latin typeface="Comic Sans MS" panose="030F0702030302020204" pitchFamily="66" charset="0"/>
            </a:endParaRPr>
          </a:p>
          <a:p>
            <a:r>
              <a:rPr lang="en-IN" sz="1800" b="1" dirty="0">
                <a:solidFill>
                  <a:srgbClr val="0070C0"/>
                </a:solidFill>
                <a:highlight>
                  <a:srgbClr val="FFFFFF"/>
                </a:highlight>
                <a:latin typeface="Comic Sans MS" panose="030F0702030302020204" pitchFamily="66" charset="0"/>
              </a:rPr>
              <a:t>2. Descriptive Statistics</a:t>
            </a:r>
          </a:p>
          <a:p>
            <a:r>
              <a:rPr lang="en-IN" sz="1800" b="1" dirty="0">
                <a:solidFill>
                  <a:srgbClr val="0070C0"/>
                </a:solidFill>
                <a:highlight>
                  <a:srgbClr val="FFFFFF"/>
                </a:highlight>
                <a:latin typeface="Comic Sans MS" panose="030F0702030302020204" pitchFamily="66" charset="0"/>
              </a:rPr>
              <a:t>3. Correlation and Relationships</a:t>
            </a:r>
          </a:p>
          <a:p>
            <a:r>
              <a:rPr lang="en-IN" sz="1800" b="1" dirty="0">
                <a:solidFill>
                  <a:srgbClr val="0070C0"/>
                </a:solidFill>
                <a:highlight>
                  <a:srgbClr val="FFFFFF"/>
                </a:highlight>
                <a:latin typeface="Comic Sans MS" panose="030F0702030302020204" pitchFamily="66" charset="0"/>
              </a:rPr>
              <a:t>4. Data Visualization </a:t>
            </a:r>
          </a:p>
          <a:p>
            <a:r>
              <a:rPr lang="en-IN" sz="1800" b="1" dirty="0">
                <a:solidFill>
                  <a:srgbClr val="0070C0"/>
                </a:solidFill>
                <a:highlight>
                  <a:srgbClr val="FFFFFF"/>
                </a:highlight>
                <a:latin typeface="Comic Sans MS" panose="030F0702030302020204" pitchFamily="66" charset="0"/>
              </a:rPr>
              <a:t>5. Outlier Analysis and Handling</a:t>
            </a:r>
            <a:endParaRPr lang="en-IN" sz="1800" dirty="0">
              <a:solidFill>
                <a:srgbClr val="0070C0"/>
              </a:solidFill>
              <a:latin typeface="Comic Sans MS" panose="030F0702030302020204" pitchFamily="66" charset="0"/>
            </a:endParaRPr>
          </a:p>
        </p:txBody>
      </p:sp>
      <p:pic>
        <p:nvPicPr>
          <p:cNvPr id="2" name="Google Shape;333;p1">
            <a:extLst>
              <a:ext uri="{FF2B5EF4-FFF2-40B4-BE49-F238E27FC236}">
                <a16:creationId xmlns:a16="http://schemas.microsoft.com/office/drawing/2014/main" id="{550FF36F-CD96-D463-76B3-1A1B4682D068}"/>
              </a:ext>
            </a:extLst>
          </p:cNvPr>
          <p:cNvPicPr preferRelativeResize="0"/>
          <p:nvPr/>
        </p:nvPicPr>
        <p:blipFill rotWithShape="1">
          <a:blip r:embed="rId3">
            <a:alphaModFix/>
          </a:blip>
          <a:srcRect/>
          <a:stretch/>
        </p:blipFill>
        <p:spPr>
          <a:xfrm>
            <a:off x="7146524" y="149029"/>
            <a:ext cx="1269507" cy="3501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7"/>
          <p:cNvSpPr txBox="1"/>
          <p:nvPr/>
        </p:nvSpPr>
        <p:spPr>
          <a:xfrm>
            <a:off x="334545" y="397595"/>
            <a:ext cx="2266415" cy="406673"/>
          </a:xfrm>
          <a:prstGeom prst="rect">
            <a:avLst/>
          </a:prstGeom>
          <a:noFill/>
          <a:ln>
            <a:noFill/>
          </a:ln>
        </p:spPr>
        <p:txBody>
          <a:bodyPr spcFirstLastPara="1" wrap="square" lIns="36990" tIns="18490" rIns="36990" bIns="18490" anchor="t" anchorCtr="0">
            <a:spAutoFit/>
          </a:bodyPr>
          <a:lstStyle/>
          <a:p>
            <a:pPr>
              <a:buClr>
                <a:srgbClr val="002776"/>
              </a:buClr>
              <a:buSzPts val="2800"/>
            </a:pPr>
            <a:r>
              <a:rPr lang="en-US" sz="2400" b="1" dirty="0">
                <a:solidFill>
                  <a:srgbClr val="002776"/>
                </a:solidFill>
              </a:rPr>
              <a:t>Visualization</a:t>
            </a:r>
            <a:endParaRPr sz="2400" dirty="0"/>
          </a:p>
        </p:txBody>
      </p:sp>
      <p:sp>
        <p:nvSpPr>
          <p:cNvPr id="4" name="TextBox 3">
            <a:extLst>
              <a:ext uri="{FF2B5EF4-FFF2-40B4-BE49-F238E27FC236}">
                <a16:creationId xmlns:a16="http://schemas.microsoft.com/office/drawing/2014/main" id="{0EB83C3E-7043-ED8B-5A13-F307B44454DA}"/>
              </a:ext>
            </a:extLst>
          </p:cNvPr>
          <p:cNvSpPr txBox="1"/>
          <p:nvPr/>
        </p:nvSpPr>
        <p:spPr>
          <a:xfrm>
            <a:off x="334545" y="804267"/>
            <a:ext cx="2405532" cy="400110"/>
          </a:xfrm>
          <a:prstGeom prst="rect">
            <a:avLst/>
          </a:prstGeom>
          <a:noFill/>
        </p:spPr>
        <p:txBody>
          <a:bodyPr wrap="square" rtlCol="0">
            <a:spAutoFit/>
          </a:bodyPr>
          <a:lstStyle/>
          <a:p>
            <a:r>
              <a:rPr lang="en-US" sz="2000" b="1" dirty="0" err="1">
                <a:solidFill>
                  <a:schemeClr val="accent2">
                    <a:lumMod val="50000"/>
                  </a:schemeClr>
                </a:solidFill>
              </a:rPr>
              <a:t>HeatMap</a:t>
            </a:r>
            <a:endParaRPr lang="en-IN" sz="2000" b="1" dirty="0">
              <a:solidFill>
                <a:schemeClr val="accent2">
                  <a:lumMod val="50000"/>
                </a:schemeClr>
              </a:solidFill>
            </a:endParaRPr>
          </a:p>
        </p:txBody>
      </p:sp>
      <p:pic>
        <p:nvPicPr>
          <p:cNvPr id="5" name="Picture 2">
            <a:extLst>
              <a:ext uri="{FF2B5EF4-FFF2-40B4-BE49-F238E27FC236}">
                <a16:creationId xmlns:a16="http://schemas.microsoft.com/office/drawing/2014/main" id="{0D986733-6F94-A63F-2320-7976672958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503" y="1381341"/>
            <a:ext cx="8098255" cy="4527723"/>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 name="Google Shape;333;p1">
            <a:extLst>
              <a:ext uri="{FF2B5EF4-FFF2-40B4-BE49-F238E27FC236}">
                <a16:creationId xmlns:a16="http://schemas.microsoft.com/office/drawing/2014/main" id="{86F6FCE7-F181-57BB-BB2B-4BC1FD178860}"/>
              </a:ext>
            </a:extLst>
          </p:cNvPr>
          <p:cNvPicPr preferRelativeResize="0"/>
          <p:nvPr/>
        </p:nvPicPr>
        <p:blipFill rotWithShape="1">
          <a:blip r:embed="rId4">
            <a:alphaModFix/>
          </a:blip>
          <a:srcRect/>
          <a:stretch/>
        </p:blipFill>
        <p:spPr>
          <a:xfrm>
            <a:off x="7146524" y="149029"/>
            <a:ext cx="1269507" cy="35011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542523E-806D-CF87-7DD7-6C621383C8E5}"/>
              </a:ext>
            </a:extLst>
          </p:cNvPr>
          <p:cNvSpPr>
            <a:spLocks noGrp="1"/>
          </p:cNvSpPr>
          <p:nvPr>
            <p:ph type="title"/>
          </p:nvPr>
        </p:nvSpPr>
        <p:spPr>
          <a:xfrm>
            <a:off x="426721" y="426720"/>
            <a:ext cx="1787640" cy="334376"/>
          </a:xfrm>
        </p:spPr>
        <p:txBody>
          <a:bodyPr>
            <a:noAutofit/>
          </a:bodyPr>
          <a:lstStyle/>
          <a:p>
            <a:r>
              <a:rPr lang="en-US" sz="2400" b="1" dirty="0">
                <a:solidFill>
                  <a:schemeClr val="accent2">
                    <a:lumMod val="50000"/>
                  </a:schemeClr>
                </a:solidFill>
                <a:latin typeface="Arial" panose="020B0604020202020204" pitchFamily="34" charset="0"/>
                <a:cs typeface="Arial" panose="020B0604020202020204" pitchFamily="34" charset="0"/>
              </a:rPr>
              <a:t>Histogram</a:t>
            </a:r>
            <a:endParaRPr lang="en-IN" sz="2400" b="1" dirty="0">
              <a:solidFill>
                <a:schemeClr val="accent2">
                  <a:lumMod val="50000"/>
                </a:schemeClr>
              </a:solidFill>
              <a:latin typeface="Arial" panose="020B0604020202020204" pitchFamily="34" charset="0"/>
              <a:cs typeface="Arial" panose="020B0604020202020204" pitchFamily="34" charset="0"/>
            </a:endParaRPr>
          </a:p>
        </p:txBody>
      </p:sp>
      <p:pic>
        <p:nvPicPr>
          <p:cNvPr id="5" name="Picture 2">
            <a:extLst>
              <a:ext uri="{FF2B5EF4-FFF2-40B4-BE49-F238E27FC236}">
                <a16:creationId xmlns:a16="http://schemas.microsoft.com/office/drawing/2014/main" id="{B17A3EF1-6D00-2B3B-F80F-D1BCA1A3CF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1" y="973173"/>
            <a:ext cx="7989903" cy="489802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 name="Google Shape;333;p1">
            <a:extLst>
              <a:ext uri="{FF2B5EF4-FFF2-40B4-BE49-F238E27FC236}">
                <a16:creationId xmlns:a16="http://schemas.microsoft.com/office/drawing/2014/main" id="{F6EAB852-D05F-4322-DBC1-DEF538D5181A}"/>
              </a:ext>
            </a:extLst>
          </p:cNvPr>
          <p:cNvPicPr preferRelativeResize="0"/>
          <p:nvPr/>
        </p:nvPicPr>
        <p:blipFill rotWithShape="1">
          <a:blip r:embed="rId3">
            <a:alphaModFix/>
          </a:blip>
          <a:srcRect/>
          <a:stretch/>
        </p:blipFill>
        <p:spPr>
          <a:xfrm>
            <a:off x="7404570" y="144996"/>
            <a:ext cx="1012054" cy="350113"/>
          </a:xfrm>
          <a:prstGeom prst="rect">
            <a:avLst/>
          </a:prstGeom>
          <a:noFill/>
          <a:ln>
            <a:noFill/>
          </a:ln>
        </p:spPr>
      </p:pic>
    </p:spTree>
    <p:extLst>
      <p:ext uri="{BB962C8B-B14F-4D97-AF65-F5344CB8AC3E}">
        <p14:creationId xmlns:p14="http://schemas.microsoft.com/office/powerpoint/2010/main" val="3793529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4E97F-4C44-9006-613E-D23AE173CF05}"/>
              </a:ext>
            </a:extLst>
          </p:cNvPr>
          <p:cNvSpPr>
            <a:spLocks noGrp="1"/>
          </p:cNvSpPr>
          <p:nvPr>
            <p:ph type="title"/>
          </p:nvPr>
        </p:nvSpPr>
        <p:spPr/>
        <p:txBody>
          <a:bodyPr>
            <a:normAutofit/>
          </a:bodyPr>
          <a:lstStyle/>
          <a:p>
            <a:r>
              <a:rPr lang="en-US" sz="2400" b="1" dirty="0" err="1">
                <a:solidFill>
                  <a:schemeClr val="accent2">
                    <a:lumMod val="50000"/>
                  </a:schemeClr>
                </a:solidFill>
                <a:latin typeface="Arial" panose="020B0604020202020204" pitchFamily="34" charset="0"/>
                <a:cs typeface="Arial" panose="020B0604020202020204" pitchFamily="34" charset="0"/>
              </a:rPr>
              <a:t>CountPlot</a:t>
            </a:r>
            <a:r>
              <a:rPr lang="en-US" sz="2400" b="1" dirty="0">
                <a:solidFill>
                  <a:schemeClr val="accent2">
                    <a:lumMod val="50000"/>
                  </a:schemeClr>
                </a:solidFill>
                <a:latin typeface="Arial" panose="020B0604020202020204" pitchFamily="34" charset="0"/>
                <a:cs typeface="Arial" panose="020B0604020202020204" pitchFamily="34" charset="0"/>
              </a:rPr>
              <a:t> for Genre Feature</a:t>
            </a:r>
            <a:endParaRPr lang="en-IN" sz="2400" b="1" dirty="0">
              <a:solidFill>
                <a:schemeClr val="accent2">
                  <a:lumMod val="50000"/>
                </a:schemeClr>
              </a:solidFill>
              <a:latin typeface="Arial" panose="020B0604020202020204" pitchFamily="34" charset="0"/>
              <a:cs typeface="Arial" panose="020B0604020202020204" pitchFamily="34" charset="0"/>
            </a:endParaRPr>
          </a:p>
        </p:txBody>
      </p:sp>
      <p:pic>
        <p:nvPicPr>
          <p:cNvPr id="4" name="Picture 4">
            <a:extLst>
              <a:ext uri="{FF2B5EF4-FFF2-40B4-BE49-F238E27FC236}">
                <a16:creationId xmlns:a16="http://schemas.microsoft.com/office/drawing/2014/main" id="{597F67BF-8397-9914-5D24-2C362C13A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18" y="1388073"/>
            <a:ext cx="7426960" cy="405383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 name="Google Shape;333;p1">
            <a:extLst>
              <a:ext uri="{FF2B5EF4-FFF2-40B4-BE49-F238E27FC236}">
                <a16:creationId xmlns:a16="http://schemas.microsoft.com/office/drawing/2014/main" id="{FE87FDEF-6D71-5881-E09A-AB577CC69E1C}"/>
              </a:ext>
            </a:extLst>
          </p:cNvPr>
          <p:cNvPicPr preferRelativeResize="0"/>
          <p:nvPr/>
        </p:nvPicPr>
        <p:blipFill rotWithShape="1">
          <a:blip r:embed="rId3">
            <a:alphaModFix/>
          </a:blip>
          <a:srcRect/>
          <a:stretch/>
        </p:blipFill>
        <p:spPr>
          <a:xfrm>
            <a:off x="7421732" y="69130"/>
            <a:ext cx="985421" cy="350113"/>
          </a:xfrm>
          <a:prstGeom prst="rect">
            <a:avLst/>
          </a:prstGeom>
          <a:noFill/>
          <a:ln>
            <a:noFill/>
          </a:ln>
        </p:spPr>
      </p:pic>
    </p:spTree>
    <p:extLst>
      <p:ext uri="{BB962C8B-B14F-4D97-AF65-F5344CB8AC3E}">
        <p14:creationId xmlns:p14="http://schemas.microsoft.com/office/powerpoint/2010/main" val="2339853468"/>
      </p:ext>
    </p:extLst>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2">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561</Words>
  <Application>Microsoft Office PowerPoint</Application>
  <PresentationFormat>Custom</PresentationFormat>
  <Paragraphs>53</Paragraphs>
  <Slides>19</Slides>
  <Notes>9</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19</vt:i4>
      </vt:variant>
    </vt:vector>
  </HeadingPairs>
  <TitlesOfParts>
    <vt:vector size="31" baseType="lpstr">
      <vt:lpstr>Times New Roman</vt:lpstr>
      <vt:lpstr>Wingdings 3</vt:lpstr>
      <vt:lpstr>Trebuchet MS</vt:lpstr>
      <vt:lpstr>Century Gothic</vt:lpstr>
      <vt:lpstr>Noto Sans Symbols</vt:lpstr>
      <vt:lpstr>Calibri</vt:lpstr>
      <vt:lpstr>Arial</vt:lpstr>
      <vt:lpstr>Comic Sans MS</vt:lpstr>
      <vt:lpstr>Wingdings</vt:lpstr>
      <vt:lpstr>Custom Design</vt:lpstr>
      <vt:lpstr>Theme2</vt:lpstr>
      <vt:lpstr>Facet</vt:lpstr>
      <vt:lpstr>PowerPoint Presentation</vt:lpstr>
      <vt:lpstr>PowerPoint Presentation</vt:lpstr>
      <vt:lpstr>PowerPoint Presentation</vt:lpstr>
      <vt:lpstr>TOOLS:</vt:lpstr>
      <vt:lpstr>PowerPoint Presentation</vt:lpstr>
      <vt:lpstr>PowerPoint Presentation</vt:lpstr>
      <vt:lpstr>PowerPoint Presentation</vt:lpstr>
      <vt:lpstr>Histogram</vt:lpstr>
      <vt:lpstr>CountPlot for Genre Feature</vt:lpstr>
      <vt:lpstr>BoxPlot</vt:lpstr>
      <vt:lpstr>Feature Engineering </vt:lpstr>
      <vt:lpstr>KMEANS</vt:lpstr>
      <vt:lpstr>PowerPoint Presentation</vt:lpstr>
      <vt:lpstr>PowerPoint Presentation</vt:lpstr>
      <vt:lpstr>Model Deployment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Gonala, Shirish</dc:creator>
  <cp:lastModifiedBy>Abinash Sahoo</cp:lastModifiedBy>
  <cp:revision>7</cp:revision>
  <dcterms:created xsi:type="dcterms:W3CDTF">2012-08-17T07:00:49Z</dcterms:created>
  <dcterms:modified xsi:type="dcterms:W3CDTF">2024-06-30T06:02:25Z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