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9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3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0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0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3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3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35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9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A8ED4-110F-4737-808A-E338D6433969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82556-1769-46BD-9C21-8616F82D6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0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Multiprogrammed Batch Systems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422525" y="1393825"/>
            <a:ext cx="745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/>
            <a:r>
              <a:rPr lang="en-US" altLang="en-US"/>
              <a:t>Several jobs are kept in main memory at the same time, and the </a:t>
            </a:r>
          </a:p>
          <a:p>
            <a:pPr algn="l"/>
            <a:r>
              <a:rPr lang="en-US" altLang="en-US"/>
              <a:t>CPU is multiplexed among them. </a:t>
            </a:r>
          </a:p>
        </p:txBody>
      </p:sp>
      <p:pic>
        <p:nvPicPr>
          <p:cNvPr id="15365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21" t="934" r="25233" b="934"/>
          <a:stretch>
            <a:fillRect/>
          </a:stretch>
        </p:blipFill>
        <p:spPr bwMode="auto">
          <a:xfrm>
            <a:off x="4722813" y="2257425"/>
            <a:ext cx="25146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77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1" y="495300"/>
            <a:ext cx="7820025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OS Features Needed for Multiprogramming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I/O routine supplied by the system.</a:t>
            </a:r>
          </a:p>
          <a:p>
            <a:r>
              <a:rPr lang="en-US" altLang="en-US" smtClean="0"/>
              <a:t>Memory management – the system must allocate the memory to several jobs.</a:t>
            </a:r>
          </a:p>
          <a:p>
            <a:r>
              <a:rPr lang="en-US" altLang="en-US" smtClean="0"/>
              <a:t>CPU scheduling – the system must choose among several jobs ready to run.</a:t>
            </a:r>
          </a:p>
          <a:p>
            <a:r>
              <a:rPr lang="en-US" altLang="en-US" smtClean="0"/>
              <a:t>Allocation of devices.</a:t>
            </a:r>
          </a:p>
        </p:txBody>
      </p:sp>
    </p:spTree>
    <p:extLst>
      <p:ext uri="{BB962C8B-B14F-4D97-AF65-F5344CB8AC3E}">
        <p14:creationId xmlns:p14="http://schemas.microsoft.com/office/powerpoint/2010/main" val="1197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76450" y="495300"/>
            <a:ext cx="8096250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Time-Sharing Systems–Interactive Computing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The CPU is multiplexed among several jobs that are kept in memory and on disk (the CPU is allocated to a job only if the job is in memory).</a:t>
            </a:r>
          </a:p>
          <a:p>
            <a:r>
              <a:rPr lang="en-US" altLang="en-US" smtClean="0"/>
              <a:t>A job is swapped in and out of memory to the disk.</a:t>
            </a:r>
          </a:p>
          <a:p>
            <a:r>
              <a:rPr lang="en-US" altLang="en-US" smtClean="0"/>
              <a:t>On-line communication between the user and the system is provided; when the operating system finishes the execution of one command, it seeks the next “control statement” not from a card reader, but rather from the user’s keyboard.</a:t>
            </a:r>
          </a:p>
          <a:p>
            <a:r>
              <a:rPr lang="en-US" altLang="en-US" smtClean="0"/>
              <a:t>On-line system must be available for users to access data and code.</a:t>
            </a:r>
          </a:p>
        </p:txBody>
      </p:sp>
    </p:spTree>
    <p:extLst>
      <p:ext uri="{BB962C8B-B14F-4D97-AF65-F5344CB8AC3E}">
        <p14:creationId xmlns:p14="http://schemas.microsoft.com/office/powerpoint/2010/main" val="193894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Personal-Computer Systems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6000750" algn="l"/>
              </a:tabLst>
            </a:pPr>
            <a:r>
              <a:rPr lang="en-US" altLang="en-US" i="1" smtClean="0"/>
              <a:t>Personal computers</a:t>
            </a:r>
            <a:r>
              <a:rPr lang="en-US" altLang="en-US" smtClean="0"/>
              <a:t> – computer system dedicated to a single user.</a:t>
            </a:r>
          </a:p>
          <a:p>
            <a:pPr>
              <a:tabLst>
                <a:tab pos="6000750" algn="l"/>
              </a:tabLst>
            </a:pPr>
            <a:r>
              <a:rPr lang="en-US" altLang="en-US" smtClean="0"/>
              <a:t>I/O devices – keyboards, mice, display screens, small printers.</a:t>
            </a:r>
          </a:p>
          <a:p>
            <a:pPr>
              <a:tabLst>
                <a:tab pos="6000750" algn="l"/>
              </a:tabLst>
            </a:pPr>
            <a:r>
              <a:rPr lang="en-US" altLang="en-US" smtClean="0"/>
              <a:t>User convenience and responsiveness.</a:t>
            </a:r>
          </a:p>
          <a:p>
            <a:pPr>
              <a:tabLst>
                <a:tab pos="6000750" algn="l"/>
              </a:tabLst>
            </a:pPr>
            <a:r>
              <a:rPr lang="en-US" altLang="en-US" smtClean="0"/>
              <a:t>Can adopt technology developed for larger operating system’ often individuals have sole use of computer and do not need advanced CPU utilization of protection features.</a:t>
            </a:r>
          </a:p>
        </p:txBody>
      </p:sp>
    </p:spTree>
    <p:extLst>
      <p:ext uri="{BB962C8B-B14F-4D97-AF65-F5344CB8AC3E}">
        <p14:creationId xmlns:p14="http://schemas.microsoft.com/office/powerpoint/2010/main" val="31917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/>
              <a:t>Operating System Concepts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495300"/>
            <a:ext cx="8229600" cy="457200"/>
          </a:xfrm>
        </p:spPr>
        <p:txBody>
          <a:bodyPr/>
          <a:lstStyle/>
          <a:p>
            <a:r>
              <a:rPr lang="en-US" altLang="en-US" sz="2300"/>
              <a:t>Migration of Operating-System Concepts and Features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" t="3622" r="435" b="3624"/>
          <a:stretch>
            <a:fillRect/>
          </a:stretch>
        </p:blipFill>
        <p:spPr bwMode="auto">
          <a:xfrm>
            <a:off x="2971801" y="1438275"/>
            <a:ext cx="6505575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6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Lecture 4</vt:lpstr>
      <vt:lpstr>Multiprogrammed Batch Systems</vt:lpstr>
      <vt:lpstr>OS Features Needed for Multiprogramming</vt:lpstr>
      <vt:lpstr>Time-Sharing Systems–Interactive Computing </vt:lpstr>
      <vt:lpstr>Personal-Computer Systems</vt:lpstr>
      <vt:lpstr>Migration of Operating-System Concepts and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Dr. Kaushik Ghosh</dc:creator>
  <cp:lastModifiedBy>Dr. Kaushik Ghosh</cp:lastModifiedBy>
  <cp:revision>1</cp:revision>
  <dcterms:created xsi:type="dcterms:W3CDTF">2020-08-18T10:11:35Z</dcterms:created>
  <dcterms:modified xsi:type="dcterms:W3CDTF">2020-08-18T10:11:52Z</dcterms:modified>
</cp:coreProperties>
</file>