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53161"/>
            <a:ext cx="1084421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i="1" dirty="0"/>
              <a:t>S</a:t>
            </a:r>
            <a:r>
              <a:rPr lang="en-US" sz="2400" i="1" dirty="0"/>
              <a:t>TUDENT NAME	</a:t>
            </a:r>
            <a:r>
              <a:rPr lang="en-IN" sz="2400" i="1" dirty="0"/>
              <a:t>:</a:t>
            </a:r>
            <a:r>
              <a:rPr lang="en-US" sz="2400" i="1" dirty="0"/>
              <a:t>s.abinaya</a:t>
            </a:r>
          </a:p>
          <a:p>
            <a:r>
              <a:rPr lang="en-US" sz="2400" i="1" dirty="0"/>
              <a:t>REGISTER NO		:312215260		</a:t>
            </a:r>
          </a:p>
          <a:p>
            <a:r>
              <a:rPr lang="en-US" sz="2400" i="1" dirty="0"/>
              <a:t>DEPARTMENT		:</a:t>
            </a:r>
            <a:r>
              <a:rPr lang="en-US" sz="2400" i="1" dirty="0" err="1"/>
              <a:t>B.Com</a:t>
            </a:r>
            <a:r>
              <a:rPr lang="en-US" sz="2400" i="1" dirty="0"/>
              <a:t> (general</a:t>
            </a:r>
            <a:r>
              <a:rPr lang="en-IN" sz="2400" i="1" dirty="0"/>
              <a:t>) </a:t>
            </a:r>
            <a:endParaRPr lang="en-US" sz="2400" i="1" dirty="0"/>
          </a:p>
          <a:p>
            <a:r>
              <a:rPr lang="en-US" sz="2400" i="1" dirty="0"/>
              <a:t>COLLEGE		:</a:t>
            </a:r>
            <a:r>
              <a:rPr lang="en-IN" sz="2400" i="1" dirty="0"/>
              <a:t>J.H.A. </a:t>
            </a:r>
            <a:r>
              <a:rPr lang="en-IN" sz="2400" i="1" dirty="0" err="1"/>
              <a:t>Agarsen</a:t>
            </a:r>
            <a:r>
              <a:rPr lang="en-IN" sz="2400" i="1" dirty="0"/>
              <a:t> College</a:t>
            </a:r>
            <a:r>
              <a:rPr lang="en-US" sz="2400" i="1" dirty="0"/>
              <a:t>				 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Abinaya S</cp:lastModifiedBy>
  <cp:revision>47</cp:revision>
  <dcterms:created xsi:type="dcterms:W3CDTF">2024-03-29T15:07:22Z</dcterms:created>
  <dcterms:modified xsi:type="dcterms:W3CDTF">2024-09-10T07:40:21Z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