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20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586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Notes Placeholder 1048711"/>
          <p:cNvSpPr>
            <a:spLocks noGrp="1"/>
          </p:cNvSpPr>
          <p:nvPr>
            <p:ph type="body"/>
          </p:nvPr>
        </p:nvSpPr>
        <p:spPr/>
      </p:sp>
    </p:spTree>
    <p:extLst>
      <p:ext uri="{BB962C8B-B14F-4D97-AF65-F5344CB8AC3E}">
        <p14:creationId xmlns:p14="http://schemas.microsoft.com/office/powerpoint/2010/main" val="3939484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Notes Placeholder 1048712"/>
          <p:cNvSpPr>
            <a:spLocks noGrp="1"/>
          </p:cNvSpPr>
          <p:nvPr>
            <p:ph type="body"/>
          </p:nvPr>
        </p:nvSpPr>
        <p:spPr/>
      </p:sp>
    </p:spTree>
    <p:extLst>
      <p:ext uri="{BB962C8B-B14F-4D97-AF65-F5344CB8AC3E}">
        <p14:creationId xmlns:p14="http://schemas.microsoft.com/office/powerpoint/2010/main" val="271475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5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5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5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5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5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5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64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61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:   </a:t>
            </a:r>
            <a:r>
              <a:rPr lang="en-IN" sz="2400" dirty="0"/>
              <a:t>ABINAYA T</a:t>
            </a:r>
            <a:endParaRPr lang="en-US" sz="2400" dirty="0"/>
          </a:p>
          <a:p>
            <a:r>
              <a:rPr lang="en-US" sz="2400" dirty="0"/>
              <a:t>REGISTER NO:          3122060</a:t>
            </a:r>
            <a:r>
              <a:rPr lang="en-IN" sz="2400" dirty="0"/>
              <a:t>09</a:t>
            </a:r>
            <a:endParaRPr lang="en-US" sz="2400" dirty="0"/>
          </a:p>
          <a:p>
            <a:r>
              <a:rPr lang="en-US" sz="2400" dirty="0"/>
              <a:t>DEPARTMENT:         COMMERCE</a:t>
            </a:r>
          </a:p>
          <a:p>
            <a:r>
              <a:rPr lang="en-US" sz="2400" dirty="0"/>
              <a:t>COLLEGE :                VIDHYA SAGAR WOMENS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673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066800" y="1524000"/>
            <a:ext cx="8077200" cy="4893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Descriptive statistics</a:t>
            </a:r>
            <a:r>
              <a:rPr lang="en-IN" b="1" dirty="0">
                <a:solidFill>
                  <a:srgbClr val="FF0000"/>
                </a:solidFill>
              </a:rPr>
              <a:t>: </a:t>
            </a:r>
            <a:r>
              <a:rPr lang="en-IN" sz="2400" dirty="0"/>
              <a:t>Explain how descriptive statistics ,</a:t>
            </a:r>
          </a:p>
          <a:p>
            <a:endParaRPr lang="en-IN" sz="2400" dirty="0"/>
          </a:p>
          <a:p>
            <a:r>
              <a:rPr lang="en-IN" sz="2400" dirty="0"/>
              <a:t>                       </a:t>
            </a:r>
            <a:r>
              <a:rPr lang="en-IN" sz="2400" b="1" dirty="0"/>
              <a:t>For example:</a:t>
            </a:r>
          </a:p>
          <a:p>
            <a:r>
              <a:rPr lang="en-IN" sz="2400" b="1" dirty="0"/>
              <a:t>                                        -</a:t>
            </a:r>
            <a:r>
              <a:rPr lang="en-IN" sz="2400" dirty="0"/>
              <a:t> Mean</a:t>
            </a:r>
          </a:p>
          <a:p>
            <a:r>
              <a:rPr lang="en-IN" sz="2400" dirty="0"/>
              <a:t>                                        </a:t>
            </a:r>
            <a:r>
              <a:rPr lang="en-IN" sz="2400" b="1" dirty="0"/>
              <a:t>- </a:t>
            </a:r>
            <a:r>
              <a:rPr lang="en-IN" sz="2400" dirty="0"/>
              <a:t>Mode</a:t>
            </a:r>
          </a:p>
          <a:p>
            <a:r>
              <a:rPr lang="en-IN" sz="2400" dirty="0"/>
              <a:t>                                        </a:t>
            </a:r>
            <a:r>
              <a:rPr lang="en-IN" sz="2400" b="1" dirty="0"/>
              <a:t>-</a:t>
            </a:r>
            <a:r>
              <a:rPr lang="en-IN" sz="2400" dirty="0"/>
              <a:t> Median</a:t>
            </a:r>
          </a:p>
          <a:p>
            <a:endParaRPr lang="en-IN" sz="2400" dirty="0"/>
          </a:p>
          <a:p>
            <a:r>
              <a:rPr lang="en-IN" sz="2400" dirty="0"/>
              <a:t>                           will be used to summarize and understand the data. * Performance metrics: Outline the specific performance metrics that will be </a:t>
            </a:r>
            <a:r>
              <a:rPr lang="en-IN" sz="2400" dirty="0" err="1"/>
              <a:t>analyzed</a:t>
            </a:r>
            <a:r>
              <a:rPr lang="en-IN" sz="2400" dirty="0"/>
              <a:t> (e.g., sales, productivity, customer satisfaction). * Analysis techniques: Discuss the analytical techniques that will be employed, such as correlation analysis, regression analysis, or time series analysis.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87A30-E43B-A4EB-2D0C-CE4FC6FE7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9332"/>
          </a:xfrm>
        </p:spPr>
        <p:txBody>
          <a:bodyPr/>
          <a:lstStyle/>
          <a:p>
            <a:r>
              <a:rPr lang="en-IN" sz="2400" b="1" dirty="0">
                <a:solidFill>
                  <a:srgbClr val="FF0000"/>
                </a:solidFill>
              </a:rPr>
              <a:t>Results of using Excel</a:t>
            </a:r>
            <a:r>
              <a:rPr lang="en-IN" b="1" dirty="0"/>
              <a:t>:</a:t>
            </a:r>
            <a:endParaRPr lang="en-US" b="1" dirty="0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2023311"/>
            <a:ext cx="6096000" cy="344709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sz="2000" b="1" dirty="0">
                <a:solidFill>
                  <a:srgbClr val="0070C0"/>
                </a:solidFill>
              </a:rPr>
              <a:t>Key findings</a:t>
            </a:r>
            <a:r>
              <a:rPr lang="en-IN" dirty="0">
                <a:solidFill>
                  <a:srgbClr val="0070C0"/>
                </a:solidFill>
              </a:rPr>
              <a:t>: </a:t>
            </a:r>
            <a:r>
              <a:rPr lang="en-IN" dirty="0"/>
              <a:t>*</a:t>
            </a:r>
            <a:r>
              <a:rPr lang="en-IN" sz="2000" dirty="0"/>
              <a:t>Present the main results of the analysis, including any significant trends, patterns, or correlations. </a:t>
            </a:r>
          </a:p>
          <a:p>
            <a:r>
              <a:rPr lang="en-IN" sz="2000" dirty="0"/>
              <a:t> </a:t>
            </a:r>
          </a:p>
          <a:p>
            <a:r>
              <a:rPr lang="en-IN" sz="2000" dirty="0"/>
              <a:t>                        *Discussion: Interpret the findings and discuss their implications for the organization. </a:t>
            </a:r>
          </a:p>
          <a:p>
            <a:r>
              <a:rPr lang="en-IN" sz="2000" dirty="0"/>
              <a:t>  </a:t>
            </a:r>
          </a:p>
          <a:p>
            <a:r>
              <a:rPr lang="en-IN" sz="2000" dirty="0"/>
              <a:t>                        * Recommendations: Offer actionable recommendations based on the analysis, such as changes to performance management processes, training initiatives, or compensation strategies.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1752599"/>
            <a:ext cx="8077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Summary</a:t>
            </a:r>
            <a:r>
              <a:rPr lang="en-IN" dirty="0"/>
              <a:t>: Recap the key points of the presentation, emphasizing the importance of employee performance analysis. * Future directions: Suggest potential areas for further research or analysis. * Call to action: Encourage the audience to implement the recommendations and continue to utilize Excel for data-driven decision-</a:t>
            </a:r>
            <a:r>
              <a:rPr lang="en-IN" dirty="0" err="1"/>
              <a:t>making.Additional</a:t>
            </a:r>
            <a:r>
              <a:rPr lang="en-IN" dirty="0"/>
              <a:t> Tips * Visual aids: Use clear and concise visuals (e.g., charts, graphs) to enhance understanding and engagement. * Practice: Rehearse your presentation to ensure a smooth delivery and effective communication. * Tailor your presentation: Adapt your content to the specific needs and interests of your </a:t>
            </a:r>
            <a:r>
              <a:rPr lang="en-IN" dirty="0" err="1"/>
              <a:t>audience.By</a:t>
            </a:r>
            <a:r>
              <a:rPr lang="en-IN" dirty="0"/>
              <a:t> following this outline and incorporating these tips, you can deliver a compelling and informative presentation on employee performance analysis using Excel.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4" name="TextBox 22"/>
          <p:cNvSpPr txBox="1"/>
          <p:nvPr/>
        </p:nvSpPr>
        <p:spPr>
          <a:xfrm>
            <a:off x="1217522" y="2123271"/>
            <a:ext cx="8593228" cy="131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7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6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2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2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22" name="TextBox 22"/>
          <p:cNvSpPr txBox="1"/>
          <p:nvPr/>
        </p:nvSpPr>
        <p:spPr>
          <a:xfrm>
            <a:off x="2509807" y="1041533"/>
            <a:ext cx="5029200" cy="402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BA0603-9818-BC11-5674-B56914233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8617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Clearly articulate the problem that needs to be addressed and also identify the problem to rectified it.</a:t>
            </a:r>
            <a:endParaRPr lang="en-US" sz="2800" dirty="0"/>
          </a:p>
        </p:txBody>
      </p:sp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C185C703-8A37-2EAC-0225-D5FC286636B5}"/>
              </a:ext>
            </a:extLst>
          </p:cNvPr>
          <p:cNvSpPr/>
          <p:nvPr/>
        </p:nvSpPr>
        <p:spPr>
          <a:xfrm>
            <a:off x="918338" y="3100706"/>
            <a:ext cx="6392099" cy="2946955"/>
          </a:xfrm>
          <a:prstGeom prst="snip2DiagRect">
            <a:avLst>
              <a:gd name="adj1" fmla="val 0"/>
              <a:gd name="adj2" fmla="val 2653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IN" sz="2000" dirty="0"/>
              <a:t>“The company lakhs a comprehensive understanding of employee in performance strength and the factors influencing high alteration rates this gap in knowledge is leading tooth in efficiency in talent management and increase turnover cost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0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03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FC2A2-80B3-E235-B468-49A1FB9D1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569916" cy="984885"/>
          </a:xfrm>
        </p:spPr>
        <p:txBody>
          <a:bodyPr/>
          <a:lstStyle/>
          <a:p>
            <a:r>
              <a:rPr lang="en-IN" sz="2400" dirty="0">
                <a:solidFill>
                  <a:srgbClr val="FF0000"/>
                </a:solidFill>
              </a:rPr>
              <a:t>Project overview:</a:t>
            </a:r>
            <a:r>
              <a:rPr lang="en-IN" dirty="0"/>
              <a:t> </a:t>
            </a:r>
            <a:r>
              <a:rPr lang="en-IN" sz="2000" dirty="0"/>
              <a:t>The objective of the project as ,mention the source of employee data like, Internal HR database, survey data etc... The objective is to conduct a through analysis of employee data to identify key trends correlations and the inside that can inform strategic HR decisions.</a:t>
            </a:r>
            <a:endParaRPr lang="en-US" sz="2000" dirty="0"/>
          </a:p>
        </p:txBody>
      </p:sp>
      <p:sp>
        <p:nvSpPr>
          <p:cNvPr id="104860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CAC26F7-82ED-DAFF-E989-89DDBD80BC5C}"/>
              </a:ext>
            </a:extLst>
          </p:cNvPr>
          <p:cNvSpPr/>
          <p:nvPr/>
        </p:nvSpPr>
        <p:spPr>
          <a:xfrm>
            <a:off x="1493589" y="3283607"/>
            <a:ext cx="6697691" cy="2933966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7030A0"/>
                </a:solidFill>
              </a:rPr>
              <a:t>Example</a:t>
            </a:r>
            <a:r>
              <a:rPr lang="en-IN" dirty="0">
                <a:solidFill>
                  <a:srgbClr val="7030A0"/>
                </a:solidFill>
              </a:rPr>
              <a:t>: </a:t>
            </a:r>
            <a:r>
              <a:rPr lang="en-IN" dirty="0">
                <a:solidFill>
                  <a:schemeClr val="bg1"/>
                </a:solidFill>
              </a:rPr>
              <a:t>As the project lead my responsibilities include, date cleaning performing exploratory data analysis and generating insight using Excel’s advance features like,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Pivot tables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Data visualisation tools and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VLOOOKUP.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1CB4A-565F-6F02-4A26-F5B1A3DB9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4773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End users of employee data analysis using Excel typically include a </a:t>
            </a:r>
          </a:p>
          <a:p>
            <a:r>
              <a:rPr lang="en-IN" sz="2400" dirty="0">
                <a:solidFill>
                  <a:srgbClr val="FF0000"/>
                </a:solidFill>
              </a:rPr>
              <a:t>Variety of stakeholders</a:t>
            </a:r>
            <a:r>
              <a:rPr lang="en-IN" sz="2400" dirty="0"/>
              <a:t> within an organisations, each with distinct needs </a:t>
            </a:r>
          </a:p>
          <a:p>
            <a:r>
              <a:rPr lang="en-IN" sz="2400" dirty="0"/>
              <a:t>and interest in the analysis 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Here’s a breakdown of the key end users:</a:t>
            </a:r>
            <a:endParaRPr lang="en-US" sz="2400" dirty="0"/>
          </a:p>
        </p:txBody>
      </p:sp>
      <p:sp>
        <p:nvSpPr>
          <p:cNvPr id="1048627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D99024F2-7112-E67F-50D5-845019026AD0}"/>
              </a:ext>
            </a:extLst>
          </p:cNvPr>
          <p:cNvSpPr/>
          <p:nvPr/>
        </p:nvSpPr>
        <p:spPr>
          <a:xfrm>
            <a:off x="1436992" y="3802492"/>
            <a:ext cx="6074611" cy="2369708"/>
          </a:xfrm>
          <a:prstGeom prst="flowChartOnline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HR Department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Senior Management and Executives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Finance Department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Talent acquisition teams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analysts and Business intelligent teams.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050" y="2926486"/>
            <a:ext cx="2695574" cy="3248025"/>
          </a:xfrm>
          <a:prstGeom prst="rect">
            <a:avLst/>
          </a:prstGeom>
        </p:spPr>
      </p:pic>
      <p:sp>
        <p:nvSpPr>
          <p:cNvPr id="1048645" name="object 3"/>
          <p:cNvSpPr/>
          <p:nvPr/>
        </p:nvSpPr>
        <p:spPr>
          <a:xfrm flipV="1">
            <a:off x="9353549" y="5234940"/>
            <a:ext cx="408020" cy="4571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8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3B71F-C0A5-546C-67AD-624F6E8F0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062651"/>
          </a:xfrm>
        </p:spPr>
        <p:txBody>
          <a:bodyPr/>
          <a:lstStyle/>
          <a:p>
            <a:pPr algn="r"/>
            <a:r>
              <a:rPr lang="en-IN" dirty="0"/>
              <a:t>   </a:t>
            </a:r>
            <a:r>
              <a:rPr lang="en-IN" sz="2400" dirty="0">
                <a:solidFill>
                  <a:srgbClr val="FF0000"/>
                </a:solidFill>
              </a:rPr>
              <a:t>                          </a:t>
            </a:r>
            <a:r>
              <a:rPr lang="en-IN" sz="2400" b="1" dirty="0">
                <a:solidFill>
                  <a:srgbClr val="FF0000"/>
                </a:solidFill>
              </a:rPr>
              <a:t> Utilising Excel</a:t>
            </a:r>
            <a:r>
              <a:rPr lang="en-IN" sz="2400" dirty="0">
                <a:solidFill>
                  <a:srgbClr val="FF0000"/>
                </a:solidFill>
              </a:rPr>
              <a:t>: </a:t>
            </a:r>
            <a:r>
              <a:rPr lang="en-IN" sz="2400" dirty="0">
                <a:solidFill>
                  <a:schemeClr val="tx1"/>
                </a:solidFill>
              </a:rPr>
              <a:t>Excel</a:t>
            </a:r>
            <a:r>
              <a:rPr lang="en-IN" sz="2400" dirty="0"/>
              <a:t> serves as a centralised platform </a:t>
            </a:r>
          </a:p>
          <a:p>
            <a:pPr algn="r"/>
            <a:r>
              <a:rPr lang="en-IN" sz="2400" dirty="0"/>
              <a:t>where all employee related – data.</a:t>
            </a:r>
          </a:p>
          <a:p>
            <a:pPr algn="r"/>
            <a:endParaRPr lang="en-IN" sz="2400" dirty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IN" sz="2400" dirty="0"/>
              <a:t> Excel provides Roberts tools for cleaning and preparing data like 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7030A0"/>
                </a:solidFill>
              </a:rPr>
              <a:t>TRIM,CLEAN AND REMOVE DUPLICATES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7030A0"/>
              </a:solidFill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IN" sz="2400" dirty="0"/>
              <a:t>Value proposition of your employee data analysis using Excel .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IN" sz="2400" dirty="0"/>
              <a:t>Excel flexibilities allows for customised analysis </a:t>
            </a:r>
            <a:r>
              <a:rPr lang="en-IN" sz="2400" dirty="0" err="1"/>
              <a:t>taillored</a:t>
            </a:r>
            <a:r>
              <a:rPr lang="en-IN" sz="2400" dirty="0"/>
              <a:t> </a:t>
            </a:r>
          </a:p>
          <a:p>
            <a:pPr algn="r"/>
            <a:r>
              <a:rPr lang="en-IN" sz="2400" dirty="0"/>
              <a:t>Two specific organisation needs.</a:t>
            </a:r>
          </a:p>
          <a:p>
            <a:pPr algn="r"/>
            <a:r>
              <a:rPr lang="en-IN" sz="2400" dirty="0"/>
              <a:t> </a:t>
            </a:r>
            <a:endParaRPr lang="en-US" dirty="0"/>
          </a:p>
        </p:txBody>
      </p:sp>
      <p:sp>
        <p:nvSpPr>
          <p:cNvPr id="104864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C6496-7302-408C-B5CA-C824E68D3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540" y="1640697"/>
            <a:ext cx="5303520" cy="4555093"/>
          </a:xfrm>
        </p:spPr>
        <p:txBody>
          <a:bodyPr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000" dirty="0"/>
              <a:t>When describing a data set using Excel, itself it’s important to provide a clear and concise overview that includes that structure contains and  key categories of a data.</a:t>
            </a:r>
          </a:p>
          <a:p>
            <a:pPr algn="ctr"/>
            <a:endParaRPr lang="en-IN" dirty="0"/>
          </a:p>
          <a:p>
            <a:pPr marL="342900" indent="-342900" algn="l">
              <a:buFont typeface="+mj-lt"/>
              <a:buAutoNum type="arabicPeriod"/>
            </a:pPr>
            <a:r>
              <a:rPr lang="en-IN" b="1" dirty="0">
                <a:solidFill>
                  <a:srgbClr val="FF0000"/>
                </a:solidFill>
              </a:rPr>
              <a:t>Overview:</a:t>
            </a:r>
          </a:p>
          <a:p>
            <a:pPr algn="l"/>
            <a:r>
              <a:rPr lang="en-IN" b="1" dirty="0">
                <a:solidFill>
                  <a:srgbClr val="FF0000"/>
                </a:solidFill>
              </a:rPr>
              <a:t>                 </a:t>
            </a:r>
            <a:r>
              <a:rPr lang="en-IN" b="1" dirty="0">
                <a:solidFill>
                  <a:schemeClr val="tx1"/>
                </a:solidFill>
              </a:rPr>
              <a:t>-</a:t>
            </a:r>
            <a:r>
              <a:rPr lang="en-IN" dirty="0">
                <a:solidFill>
                  <a:schemeClr val="tx1"/>
                </a:solidFill>
              </a:rPr>
              <a:t>Name of Dataset</a:t>
            </a: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                 -</a:t>
            </a:r>
            <a:r>
              <a:rPr lang="en-IN" dirty="0">
                <a:solidFill>
                  <a:schemeClr val="tx1"/>
                </a:solidFill>
              </a:rPr>
              <a:t>Purpose 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                 </a:t>
            </a:r>
            <a:r>
              <a:rPr lang="en-IN" b="1" dirty="0">
                <a:solidFill>
                  <a:schemeClr val="tx1"/>
                </a:solidFill>
              </a:rPr>
              <a:t>-</a:t>
            </a:r>
            <a:r>
              <a:rPr lang="en-IN" dirty="0">
                <a:solidFill>
                  <a:schemeClr val="tx1"/>
                </a:solidFill>
              </a:rPr>
              <a:t>Source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                 </a:t>
            </a:r>
            <a:r>
              <a:rPr lang="en-IN" b="1" dirty="0">
                <a:solidFill>
                  <a:schemeClr val="tx1"/>
                </a:solidFill>
              </a:rPr>
              <a:t>-</a:t>
            </a:r>
            <a:r>
              <a:rPr lang="en-IN" dirty="0">
                <a:solidFill>
                  <a:schemeClr val="tx1"/>
                </a:solidFill>
              </a:rPr>
              <a:t> Data range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  <a:p>
            <a:pPr algn="l"/>
            <a:r>
              <a:rPr lang="en-IN" b="1" dirty="0">
                <a:solidFill>
                  <a:srgbClr val="FF0000"/>
                </a:solidFill>
              </a:rPr>
              <a:t>2. Structure:</a:t>
            </a:r>
          </a:p>
          <a:p>
            <a:pPr algn="l"/>
            <a:r>
              <a:rPr lang="en-IN" b="1" dirty="0">
                <a:solidFill>
                  <a:srgbClr val="FF0000"/>
                </a:solidFill>
              </a:rPr>
              <a:t>               </a:t>
            </a:r>
            <a:r>
              <a:rPr lang="en-IN" b="1" dirty="0">
                <a:solidFill>
                  <a:schemeClr val="tx1"/>
                </a:solidFill>
              </a:rPr>
              <a:t>  -</a:t>
            </a:r>
            <a:r>
              <a:rPr lang="en-IN" dirty="0">
                <a:solidFill>
                  <a:schemeClr val="tx1"/>
                </a:solidFill>
              </a:rPr>
              <a:t>Total rows (1000)</a:t>
            </a: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                 -</a:t>
            </a:r>
            <a:r>
              <a:rPr lang="en-IN" dirty="0">
                <a:solidFill>
                  <a:schemeClr val="tx1"/>
                </a:solidFill>
              </a:rPr>
              <a:t>Total columns (15)</a:t>
            </a:r>
            <a:endParaRPr lang="en-IN" b="1" dirty="0">
              <a:solidFill>
                <a:srgbClr val="FF0000"/>
              </a:solidFill>
            </a:endParaRPr>
          </a:p>
          <a:p>
            <a:pPr algn="l"/>
            <a:r>
              <a:rPr lang="en-IN" dirty="0">
                <a:solidFill>
                  <a:schemeClr val="tx1"/>
                </a:solidFill>
              </a:rPr>
              <a:t>                  </a:t>
            </a:r>
          </a:p>
          <a:p>
            <a:pPr algn="l"/>
            <a:r>
              <a:rPr lang="en-IN" b="1" dirty="0">
                <a:solidFill>
                  <a:schemeClr val="tx1"/>
                </a:solidFill>
              </a:rPr>
              <a:t>      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A2B7C-A942-143B-2FB3-41F9A9B554B7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43198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3. Key variables (columns):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               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            </a:t>
            </a:r>
            <a:r>
              <a:rPr lang="en-IN" b="1" dirty="0">
                <a:solidFill>
                  <a:schemeClr val="tx1"/>
                </a:solidFill>
              </a:rPr>
              <a:t>-</a:t>
            </a:r>
            <a:r>
              <a:rPr lang="en-IN" dirty="0">
                <a:solidFill>
                  <a:schemeClr val="tx1"/>
                </a:solidFill>
              </a:rPr>
              <a:t>Employee ID </a:t>
            </a:r>
          </a:p>
          <a:p>
            <a:r>
              <a:rPr lang="en-IN" b="1" dirty="0">
                <a:solidFill>
                  <a:schemeClr val="tx1"/>
                </a:solidFill>
              </a:rPr>
              <a:t>                  -</a:t>
            </a:r>
            <a:r>
              <a:rPr lang="en-IN" dirty="0">
                <a:solidFill>
                  <a:schemeClr val="tx1"/>
                </a:solidFill>
              </a:rPr>
              <a:t>Name</a:t>
            </a:r>
          </a:p>
          <a:p>
            <a:r>
              <a:rPr lang="en-IN" b="1" dirty="0">
                <a:solidFill>
                  <a:schemeClr val="tx1"/>
                </a:solidFill>
              </a:rPr>
              <a:t>                  -</a:t>
            </a:r>
            <a:r>
              <a:rPr lang="en-IN" dirty="0">
                <a:solidFill>
                  <a:schemeClr val="tx1"/>
                </a:solidFill>
              </a:rPr>
              <a:t>Age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</a:t>
            </a:r>
            <a:r>
              <a:rPr lang="en-IN" b="1" dirty="0">
                <a:solidFill>
                  <a:schemeClr val="tx1"/>
                </a:solidFill>
              </a:rPr>
              <a:t>-</a:t>
            </a:r>
            <a:r>
              <a:rPr lang="en-IN" dirty="0">
                <a:solidFill>
                  <a:schemeClr val="tx1"/>
                </a:solidFill>
              </a:rPr>
              <a:t>Gender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</a:t>
            </a:r>
            <a:r>
              <a:rPr lang="en-IN" b="1" dirty="0">
                <a:solidFill>
                  <a:schemeClr val="tx1"/>
                </a:solidFill>
              </a:rPr>
              <a:t>-</a:t>
            </a:r>
            <a:r>
              <a:rPr lang="en-IN" dirty="0">
                <a:solidFill>
                  <a:schemeClr val="tx1"/>
                </a:solidFill>
              </a:rPr>
              <a:t>Department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</a:t>
            </a:r>
            <a:r>
              <a:rPr lang="en-IN" b="1" dirty="0">
                <a:solidFill>
                  <a:schemeClr val="tx1"/>
                </a:solidFill>
              </a:rPr>
              <a:t>-</a:t>
            </a:r>
            <a:r>
              <a:rPr lang="en-IN" dirty="0">
                <a:solidFill>
                  <a:schemeClr val="tx1"/>
                </a:solidFill>
              </a:rPr>
              <a:t>Job title </a:t>
            </a:r>
          </a:p>
          <a:p>
            <a:r>
              <a:rPr lang="en-IN" dirty="0">
                <a:solidFill>
                  <a:schemeClr val="tx1"/>
                </a:solidFill>
              </a:rPr>
              <a:t>         </a:t>
            </a:r>
            <a:r>
              <a:rPr lang="en-IN" b="1" dirty="0">
                <a:solidFill>
                  <a:schemeClr val="tx1"/>
                </a:solidFill>
              </a:rPr>
              <a:t>         -</a:t>
            </a:r>
            <a:r>
              <a:rPr lang="en-IN" dirty="0">
                <a:solidFill>
                  <a:schemeClr val="tx1"/>
                </a:solidFill>
              </a:rPr>
              <a:t>Date of Hire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</a:t>
            </a:r>
            <a:r>
              <a:rPr lang="en-IN" b="1" dirty="0">
                <a:solidFill>
                  <a:schemeClr val="tx1"/>
                </a:solidFill>
              </a:rPr>
              <a:t>-</a:t>
            </a:r>
            <a:r>
              <a:rPr lang="en-IN" dirty="0">
                <a:solidFill>
                  <a:schemeClr val="tx1"/>
                </a:solidFill>
              </a:rPr>
              <a:t>salary 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</a:t>
            </a:r>
            <a:r>
              <a:rPr lang="en-IN" b="1" dirty="0">
                <a:solidFill>
                  <a:schemeClr val="tx1"/>
                </a:solidFill>
              </a:rPr>
              <a:t>-</a:t>
            </a:r>
            <a:r>
              <a:rPr lang="en-IN" dirty="0">
                <a:solidFill>
                  <a:schemeClr val="tx1"/>
                </a:solidFill>
              </a:rPr>
              <a:t>performance source 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</a:t>
            </a:r>
            <a:r>
              <a:rPr lang="en-IN" b="1" dirty="0">
                <a:solidFill>
                  <a:schemeClr val="tx1"/>
                </a:solidFill>
              </a:rPr>
              <a:t>-</a:t>
            </a:r>
            <a:r>
              <a:rPr lang="en-IN" dirty="0">
                <a:solidFill>
                  <a:schemeClr val="tx1"/>
                </a:solidFill>
              </a:rPr>
              <a:t>Years of experience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</a:t>
            </a:r>
            <a:r>
              <a:rPr lang="en-IN" b="1" dirty="0">
                <a:solidFill>
                  <a:schemeClr val="tx1"/>
                </a:solidFill>
              </a:rPr>
              <a:t>-</a:t>
            </a:r>
            <a:r>
              <a:rPr lang="en-IN" dirty="0">
                <a:solidFill>
                  <a:schemeClr val="tx1"/>
                </a:solidFill>
              </a:rPr>
              <a:t>Education level 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</a:t>
            </a:r>
            <a:r>
              <a:rPr lang="en-IN" b="1" dirty="0">
                <a:solidFill>
                  <a:schemeClr val="tx1"/>
                </a:solidFill>
              </a:rPr>
              <a:t>-</a:t>
            </a:r>
            <a:r>
              <a:rPr lang="en-IN" dirty="0">
                <a:solidFill>
                  <a:schemeClr val="tx1"/>
                </a:solidFill>
              </a:rPr>
              <a:t>Attendance rate 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</a:t>
            </a:r>
            <a:r>
              <a:rPr lang="en-IN" b="1" dirty="0">
                <a:solidFill>
                  <a:schemeClr val="tx1"/>
                </a:solidFill>
              </a:rPr>
              <a:t>-</a:t>
            </a:r>
            <a:r>
              <a:rPr lang="en-IN" dirty="0">
                <a:solidFill>
                  <a:schemeClr val="tx1"/>
                </a:solidFill>
              </a:rPr>
              <a:t>Attrition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</a:t>
            </a:r>
            <a:r>
              <a:rPr lang="en-IN" b="1" dirty="0">
                <a:solidFill>
                  <a:schemeClr val="tx1"/>
                </a:solidFill>
              </a:rPr>
              <a:t>-</a:t>
            </a:r>
            <a:r>
              <a:rPr lang="en-IN" dirty="0">
                <a:solidFill>
                  <a:schemeClr val="tx1"/>
                </a:solidFill>
              </a:rPr>
              <a:t>location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7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2019300"/>
            <a:ext cx="685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"wow" solution in your employee performance analysis project can be achieved by incorporating elements that go beyond traditional methods and provide unique value to your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Here are some ideas: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Predictive analytics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Gamification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Real time feedback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Machine learning 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Integration with HR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Empowerment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704</Words>
  <Application>Microsoft Office PowerPoint</Application>
  <PresentationFormat>Widescreen</PresentationFormat>
  <Paragraphs>56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abinayathanigaivel5@gmail.com</cp:lastModifiedBy>
  <cp:revision>4</cp:revision>
  <dcterms:created xsi:type="dcterms:W3CDTF">2024-03-29T04:07:22Z</dcterms:created>
  <dcterms:modified xsi:type="dcterms:W3CDTF">2024-09-01T04:00:00Z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ba7ea541eb3f49ed8edd6aebe0b5519d</vt:lpwstr>
  </property>
</Properties>
</file>