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AB120-44DD-45C8-B466-75E2A9C63B77}" v="3" dt="2025-10-29T03:09:16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 S" userId="4026997fd0e52a91" providerId="LiveId" clId="{17452E10-178F-49F7-B453-D83514A5A80F}"/>
    <pc:docChg chg="custSel addSld modSld">
      <pc:chgData name="Abinaya S" userId="4026997fd0e52a91" providerId="LiveId" clId="{17452E10-178F-49F7-B453-D83514A5A80F}" dt="2025-10-29T03:09:34.137" v="11" actId="1076"/>
      <pc:docMkLst>
        <pc:docMk/>
      </pc:docMkLst>
      <pc:sldChg chg="modSp mod">
        <pc:chgData name="Abinaya S" userId="4026997fd0e52a91" providerId="LiveId" clId="{17452E10-178F-49F7-B453-D83514A5A80F}" dt="2025-10-29T03:09:34.137" v="11" actId="1076"/>
        <pc:sldMkLst>
          <pc:docMk/>
          <pc:sldMk cId="2805269521" sldId="260"/>
        </pc:sldMkLst>
        <pc:picChg chg="mod">
          <ac:chgData name="Abinaya S" userId="4026997fd0e52a91" providerId="LiveId" clId="{17452E10-178F-49F7-B453-D83514A5A80F}" dt="2025-10-29T03:09:34.137" v="11" actId="1076"/>
          <ac:picMkLst>
            <pc:docMk/>
            <pc:sldMk cId="2805269521" sldId="260"/>
            <ac:picMk id="7" creationId="{8440CE51-A6B5-7D82-4CD8-2D9824E80A60}"/>
          </ac:picMkLst>
        </pc:picChg>
      </pc:sldChg>
      <pc:sldChg chg="addSp delSp modSp add mod">
        <pc:chgData name="Abinaya S" userId="4026997fd0e52a91" providerId="LiveId" clId="{17452E10-178F-49F7-B453-D83514A5A80F}" dt="2025-10-29T03:09:28.750" v="10" actId="1076"/>
        <pc:sldMkLst>
          <pc:docMk/>
          <pc:sldMk cId="1462140397" sldId="263"/>
        </pc:sldMkLst>
        <pc:spChg chg="add del mod">
          <ac:chgData name="Abinaya S" userId="4026997fd0e52a91" providerId="LiveId" clId="{17452E10-178F-49F7-B453-D83514A5A80F}" dt="2025-10-29T03:08:46.214" v="4" actId="21"/>
          <ac:spMkLst>
            <pc:docMk/>
            <pc:sldMk cId="1462140397" sldId="263"/>
            <ac:spMk id="3" creationId="{0B4724A0-AC0B-22C6-93A3-0B65CEFD1A26}"/>
          </ac:spMkLst>
        </pc:spChg>
        <pc:spChg chg="del mod">
          <ac:chgData name="Abinaya S" userId="4026997fd0e52a91" providerId="LiveId" clId="{17452E10-178F-49F7-B453-D83514A5A80F}" dt="2025-10-29T03:08:38.809" v="3" actId="21"/>
          <ac:spMkLst>
            <pc:docMk/>
            <pc:sldMk cId="1462140397" sldId="263"/>
            <ac:spMk id="8" creationId="{4138185B-7B27-641A-E6CC-89F8D0C49F6C}"/>
          </ac:spMkLst>
        </pc:spChg>
        <pc:picChg chg="del">
          <ac:chgData name="Abinaya S" userId="4026997fd0e52a91" providerId="LiveId" clId="{17452E10-178F-49F7-B453-D83514A5A80F}" dt="2025-10-29T03:08:47.850" v="5" actId="21"/>
          <ac:picMkLst>
            <pc:docMk/>
            <pc:sldMk cId="1462140397" sldId="263"/>
            <ac:picMk id="7" creationId="{92152D5B-8918-C17F-CE85-5CCBE1F661E1}"/>
          </ac:picMkLst>
        </pc:picChg>
        <pc:picChg chg="add mod">
          <ac:chgData name="Abinaya S" userId="4026997fd0e52a91" providerId="LiveId" clId="{17452E10-178F-49F7-B453-D83514A5A80F}" dt="2025-10-29T03:09:28.750" v="10" actId="1076"/>
          <ac:picMkLst>
            <pc:docMk/>
            <pc:sldMk cId="1462140397" sldId="263"/>
            <ac:picMk id="9" creationId="{EBDA6597-E431-703A-9A8D-34F4251557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E8397-E0AD-7ECA-57DA-9300132F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964C1-3C93-EED8-0FE9-AE02D736D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AA059-E7DE-5354-062B-A920CCC3D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718D-1387-175A-BBB6-AE620CAEE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ya22086/snake-ladder-BFS/blob/main/mai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inaya22086/snake-ladder-BFS/blob/main/AI%20mini%20proj%20ppt.pptx" TargetMode="External"/><Relationship Id="rId4" Type="http://schemas.openxmlformats.org/officeDocument/2006/relationships/hyperlink" Target="https://github.com/abinaya22086/snake-ladder-BFS/blob/main/AI%20mini%20proj%20report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64078"/>
              </p:ext>
            </p:extLst>
          </p:nvPr>
        </p:nvGraphicFramePr>
        <p:xfrm>
          <a:off x="1854200" y="2205222"/>
          <a:ext cx="812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snake-ladder-BFS/main.py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snake-ladder-BFS/AI mini </a:t>
                      </a:r>
                      <a:r>
                        <a:rPr lang="en-IN" dirty="0" err="1">
                          <a:hlinkClick r:id="rId4"/>
                        </a:rPr>
                        <a:t>proj</a:t>
                      </a:r>
                      <a:r>
                        <a:rPr lang="en-IN" dirty="0">
                          <a:hlinkClick r:id="rId4"/>
                        </a:rPr>
                        <a:t> report.docx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snake-ladder-BFS/AI mini </a:t>
                      </a:r>
                      <a:r>
                        <a:rPr lang="en-IN" dirty="0" err="1">
                          <a:hlinkClick r:id="rId5"/>
                        </a:rPr>
                        <a:t>proj</a:t>
                      </a:r>
                      <a:r>
                        <a:rPr lang="en-IN" dirty="0">
                          <a:hlinkClick r:id="rId5"/>
                        </a:rPr>
                        <a:t> ppt.pptx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CE51-A6B5-7D82-4CD8-2D9824E8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90" y="3264310"/>
            <a:ext cx="7361620" cy="309204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219"/>
            <a:ext cx="101106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Minimum dice throws required to reach cell 30:3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shortest route from start (cell 1) to finish (100).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efficiently avoids revisiting cells and always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number of moves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959F-42D0-8AE9-AA56-3B8FAF4A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5A6-72F9-8688-5055-CB72FD2A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C0AF-A712-1803-665B-A33EEE1C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0733E-54B5-8F1A-3C06-5715CE0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A6597-E431-703A-9A8D-34F425155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27" y="1021992"/>
            <a:ext cx="6918746" cy="56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4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52"/>
            <a:ext cx="8689258" cy="437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lvl="0"/>
            <a:r>
              <a:rPr lang="en-IN" sz="2000" dirty="0"/>
              <a:t>  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Edition, Pearson, 2020.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Cormen</a:t>
            </a:r>
            <a:r>
              <a:rPr lang="en-IN" sz="2000" dirty="0"/>
              <a:t>, T., </a:t>
            </a:r>
            <a:r>
              <a:rPr lang="en-IN" sz="2000" dirty="0" err="1"/>
              <a:t>Leiserson</a:t>
            </a:r>
            <a:r>
              <a:rPr lang="en-IN" sz="2000" dirty="0"/>
              <a:t>, C., Rivest, R., &amp; Stein, C.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GeeksforGeeks</a:t>
            </a:r>
            <a:r>
              <a:rPr lang="en-IN" sz="2000" dirty="0"/>
              <a:t>. </a:t>
            </a:r>
            <a:r>
              <a:rPr lang="en-IN" sz="2000" i="1" dirty="0"/>
              <a:t>Breadth First Search or BFS for a Graph</a:t>
            </a:r>
            <a:r>
              <a:rPr lang="en-IN" sz="2000" dirty="0"/>
              <a:t> - https://www.geeksforgeeks.org/breadth-first-search-or-bfs-for-a-graph/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TutorialsPoint</a:t>
            </a:r>
            <a:r>
              <a:rPr lang="en-IN" sz="2000" dirty="0"/>
              <a:t>. </a:t>
            </a:r>
            <a:r>
              <a:rPr lang="en-IN" sz="2000" i="1" dirty="0"/>
              <a:t>Python BFS Algorithm</a:t>
            </a:r>
            <a:r>
              <a:rPr lang="en-IN" sz="2000" dirty="0"/>
              <a:t> - https://www.tutorialspoint.com/python_data_structure/python_bfs_algorithm.htm</a:t>
            </a:r>
          </a:p>
          <a:p>
            <a:pPr lvl="0"/>
            <a:r>
              <a:rPr lang="en-IN" sz="2000" dirty="0"/>
              <a:t>  Stack Overflow. </a:t>
            </a:r>
            <a:r>
              <a:rPr lang="en-IN" sz="2000" i="1" dirty="0"/>
              <a:t>Snake and Ladder BFS Solver Discussions</a:t>
            </a:r>
            <a:r>
              <a:rPr lang="en-IN" sz="2000" dirty="0"/>
              <a:t> - </a:t>
            </a:r>
            <a:r>
              <a:rPr lang="en-IN" sz="2000" u="sng" dirty="0">
                <a:hlinkClick r:id="rId2"/>
              </a:rPr>
              <a:t>https://stackoverflow.com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576</Words>
  <Application>Microsoft Office PowerPoint</Application>
  <PresentationFormat>Widescreen</PresentationFormat>
  <Paragraphs>83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6</cp:revision>
  <dcterms:created xsi:type="dcterms:W3CDTF">2025-10-18T08:57:34Z</dcterms:created>
  <dcterms:modified xsi:type="dcterms:W3CDTF">2025-10-29T03:09:35Z</dcterms:modified>
</cp:coreProperties>
</file>