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D3DA-CCA4-44D5-AB45-B0CB068F5983}" v="17" dt="2025-10-21T12:55:19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naya S" userId="4026997fd0e52a91" providerId="LiveId" clId="{17452E10-178F-49F7-B453-D83514A5A80F}"/>
    <pc:docChg chg="undo redo custSel modSld">
      <pc:chgData name="Abinaya S" userId="4026997fd0e52a91" providerId="LiveId" clId="{17452E10-178F-49F7-B453-D83514A5A80F}" dt="2025-10-21T16:05:48.978" v="151" actId="1035"/>
      <pc:docMkLst>
        <pc:docMk/>
      </pc:docMkLst>
      <pc:sldChg chg="modSp mod">
        <pc:chgData name="Abinaya S" userId="4026997fd0e52a91" providerId="LiveId" clId="{17452E10-178F-49F7-B453-D83514A5A80F}" dt="2025-10-21T16:05:48.978" v="151" actId="1035"/>
        <pc:sldMkLst>
          <pc:docMk/>
          <pc:sldMk cId="2720793846" sldId="256"/>
        </pc:sldMkLst>
        <pc:spChg chg="mod">
          <ac:chgData name="Abinaya S" userId="4026997fd0e52a91" providerId="LiveId" clId="{17452E10-178F-49F7-B453-D83514A5A80F}" dt="2025-10-21T16:05:48.978" v="151" actId="1035"/>
          <ac:spMkLst>
            <pc:docMk/>
            <pc:sldMk cId="2720793846" sldId="256"/>
            <ac:spMk id="7" creationId="{5BEE647A-5606-A6E5-93DB-A43A8FC2D88A}"/>
          </ac:spMkLst>
        </pc:spChg>
        <pc:graphicFrameChg chg="mod modGraphic">
          <ac:chgData name="Abinaya S" userId="4026997fd0e52a91" providerId="LiveId" clId="{17452E10-178F-49F7-B453-D83514A5A80F}" dt="2025-10-20T17:00:55.799" v="41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addSp delSp modSp mod">
        <pc:chgData name="Abinaya S" userId="4026997fd0e52a91" providerId="LiveId" clId="{17452E10-178F-49F7-B453-D83514A5A80F}" dt="2025-10-21T13:03:44.515" v="142" actId="1076"/>
        <pc:sldMkLst>
          <pc:docMk/>
          <pc:sldMk cId="1816614792" sldId="257"/>
        </pc:sldMkLst>
        <pc:spChg chg="mod">
          <ac:chgData name="Abinaya S" userId="4026997fd0e52a91" providerId="LiveId" clId="{17452E10-178F-49F7-B453-D83514A5A80F}" dt="2025-10-21T13:03:44.515" v="142" actId="1076"/>
          <ac:spMkLst>
            <pc:docMk/>
            <pc:sldMk cId="1816614792" sldId="257"/>
            <ac:spMk id="2" creationId="{723E759A-0732-65F8-ABFC-93E81441B8A8}"/>
          </ac:spMkLst>
        </pc:spChg>
        <pc:spChg chg="del mod">
          <ac:chgData name="Abinaya S" userId="4026997fd0e52a91" providerId="LiveId" clId="{17452E10-178F-49F7-B453-D83514A5A80F}" dt="2025-10-20T17:10:14.862" v="44"/>
          <ac:spMkLst>
            <pc:docMk/>
            <pc:sldMk cId="1816614792" sldId="257"/>
            <ac:spMk id="3" creationId="{FAE17474-C476-1051-3F37-A2159E2BEE57}"/>
          </ac:spMkLst>
        </pc:spChg>
        <pc:spChg chg="add">
          <ac:chgData name="Abinaya S" userId="4026997fd0e52a91" providerId="LiveId" clId="{17452E10-178F-49F7-B453-D83514A5A80F}" dt="2025-10-20T17:10:05.096" v="42"/>
          <ac:spMkLst>
            <pc:docMk/>
            <pc:sldMk cId="1816614792" sldId="257"/>
            <ac:spMk id="6" creationId="{982463CF-02A0-83CF-F306-FF056B0EF1BE}"/>
          </ac:spMkLst>
        </pc:spChg>
        <pc:spChg chg="add mod">
          <ac:chgData name="Abinaya S" userId="4026997fd0e52a91" providerId="LiveId" clId="{17452E10-178F-49F7-B453-D83514A5A80F}" dt="2025-10-20T17:11:08.634" v="53" actId="20577"/>
          <ac:spMkLst>
            <pc:docMk/>
            <pc:sldMk cId="1816614792" sldId="257"/>
            <ac:spMk id="7" creationId="{0AA68597-77D3-13B8-D24D-A1BE1EF0AF4A}"/>
          </ac:spMkLst>
        </pc:spChg>
      </pc:sldChg>
      <pc:sldChg chg="modSp mod">
        <pc:chgData name="Abinaya S" userId="4026997fd0e52a91" providerId="LiveId" clId="{17452E10-178F-49F7-B453-D83514A5A80F}" dt="2025-10-21T13:04:16.798" v="145" actId="1076"/>
        <pc:sldMkLst>
          <pc:docMk/>
          <pc:sldMk cId="519586359" sldId="258"/>
        </pc:sldMkLst>
        <pc:spChg chg="mod">
          <ac:chgData name="Abinaya S" userId="4026997fd0e52a91" providerId="LiveId" clId="{17452E10-178F-49F7-B453-D83514A5A80F}" dt="2025-10-21T13:04:16.798" v="145" actId="1076"/>
          <ac:spMkLst>
            <pc:docMk/>
            <pc:sldMk cId="519586359" sldId="258"/>
            <ac:spMk id="2" creationId="{DE876350-5987-57CB-5096-A77DCA2009EF}"/>
          </ac:spMkLst>
        </pc:spChg>
      </pc:sldChg>
      <pc:sldChg chg="addSp delSp modSp mod">
        <pc:chgData name="Abinaya S" userId="4026997fd0e52a91" providerId="LiveId" clId="{17452E10-178F-49F7-B453-D83514A5A80F}" dt="2025-10-21T13:04:08.302" v="144" actId="1076"/>
        <pc:sldMkLst>
          <pc:docMk/>
          <pc:sldMk cId="2832692384" sldId="259"/>
        </pc:sldMkLst>
        <pc:spChg chg="mod">
          <ac:chgData name="Abinaya S" userId="4026997fd0e52a91" providerId="LiveId" clId="{17452E10-178F-49F7-B453-D83514A5A80F}" dt="2025-10-21T13:04:08.302" v="144" actId="1076"/>
          <ac:spMkLst>
            <pc:docMk/>
            <pc:sldMk cId="2832692384" sldId="259"/>
            <ac:spMk id="2" creationId="{F7B2B1AF-B7ED-6DDA-888D-9BCAF08EA5E4}"/>
          </ac:spMkLst>
        </pc:spChg>
        <pc:spChg chg="mod">
          <ac:chgData name="Abinaya S" userId="4026997fd0e52a91" providerId="LiveId" clId="{17452E10-178F-49F7-B453-D83514A5A80F}" dt="2025-10-21T12:27:08.414" v="90" actId="27636"/>
          <ac:spMkLst>
            <pc:docMk/>
            <pc:sldMk cId="2832692384" sldId="259"/>
            <ac:spMk id="3" creationId="{FE67243E-1300-82BE-9968-6837E801AFFC}"/>
          </ac:spMkLst>
        </pc:spChg>
        <pc:spChg chg="add del">
          <ac:chgData name="Abinaya S" userId="4026997fd0e52a91" providerId="LiveId" clId="{17452E10-178F-49F7-B453-D83514A5A80F}" dt="2025-10-21T10:56:24.889" v="70" actId="22"/>
          <ac:spMkLst>
            <pc:docMk/>
            <pc:sldMk cId="2832692384" sldId="259"/>
            <ac:spMk id="8" creationId="{B008B24E-5513-7D0D-404E-6BA969320D21}"/>
          </ac:spMkLst>
        </pc:spChg>
        <pc:picChg chg="add">
          <ac:chgData name="Abinaya S" userId="4026997fd0e52a91" providerId="LiveId" clId="{17452E10-178F-49F7-B453-D83514A5A80F}" dt="2025-10-21T10:55:27.100" v="63"/>
          <ac:picMkLst>
            <pc:docMk/>
            <pc:sldMk cId="2832692384" sldId="259"/>
            <ac:picMk id="6" creationId="{DC8DDF73-773F-F11B-C018-1EF1EAFBF27E}"/>
          </ac:picMkLst>
        </pc:picChg>
      </pc:sldChg>
      <pc:sldChg chg="addSp delSp modSp mod">
        <pc:chgData name="Abinaya S" userId="4026997fd0e52a91" providerId="LiveId" clId="{17452E10-178F-49F7-B453-D83514A5A80F}" dt="2025-10-21T13:04:22.963" v="146" actId="1076"/>
        <pc:sldMkLst>
          <pc:docMk/>
          <pc:sldMk cId="2805269521" sldId="260"/>
        </pc:sldMkLst>
        <pc:spChg chg="mod">
          <ac:chgData name="Abinaya S" userId="4026997fd0e52a91" providerId="LiveId" clId="{17452E10-178F-49F7-B453-D83514A5A80F}" dt="2025-10-21T13:04:22.963" v="146" actId="1076"/>
          <ac:spMkLst>
            <pc:docMk/>
            <pc:sldMk cId="2805269521" sldId="260"/>
            <ac:spMk id="2" creationId="{1F358887-D4AD-6383-79D6-F528D34824D4}"/>
          </ac:spMkLst>
        </pc:spChg>
        <pc:spChg chg="del mod">
          <ac:chgData name="Abinaya S" userId="4026997fd0e52a91" providerId="LiveId" clId="{17452E10-178F-49F7-B453-D83514A5A80F}" dt="2025-10-21T12:26:36.463" v="85"/>
          <ac:spMkLst>
            <pc:docMk/>
            <pc:sldMk cId="2805269521" sldId="260"/>
            <ac:spMk id="3" creationId="{CB511744-1841-7314-5231-7CC4C07DDED0}"/>
          </ac:spMkLst>
        </pc:spChg>
        <pc:spChg chg="add mod">
          <ac:chgData name="Abinaya S" userId="4026997fd0e52a91" providerId="LiveId" clId="{17452E10-178F-49F7-B453-D83514A5A80F}" dt="2025-10-21T12:28:21.683" v="124" actId="20577"/>
          <ac:spMkLst>
            <pc:docMk/>
            <pc:sldMk cId="2805269521" sldId="260"/>
            <ac:spMk id="8" creationId="{9C16BF5F-619E-11BE-A018-CB7CAF72AFD7}"/>
          </ac:spMkLst>
        </pc:spChg>
        <pc:picChg chg="add mod">
          <ac:chgData name="Abinaya S" userId="4026997fd0e52a91" providerId="LiveId" clId="{17452E10-178F-49F7-B453-D83514A5A80F}" dt="2025-10-21T12:28:29.132" v="125" actId="14100"/>
          <ac:picMkLst>
            <pc:docMk/>
            <pc:sldMk cId="2805269521" sldId="260"/>
            <ac:picMk id="7" creationId="{8440CE51-A6B5-7D82-4CD8-2D9824E80A60}"/>
          </ac:picMkLst>
        </pc:picChg>
      </pc:sldChg>
      <pc:sldChg chg="modSp mod">
        <pc:chgData name="Abinaya S" userId="4026997fd0e52a91" providerId="LiveId" clId="{17452E10-178F-49F7-B453-D83514A5A80F}" dt="2025-10-21T13:04:28.777" v="147" actId="1076"/>
        <pc:sldMkLst>
          <pc:docMk/>
          <pc:sldMk cId="1263363521" sldId="261"/>
        </pc:sldMkLst>
        <pc:spChg chg="mod">
          <ac:chgData name="Abinaya S" userId="4026997fd0e52a91" providerId="LiveId" clId="{17452E10-178F-49F7-B453-D83514A5A80F}" dt="2025-10-21T13:04:28.777" v="147" actId="1076"/>
          <ac:spMkLst>
            <pc:docMk/>
            <pc:sldMk cId="1263363521" sldId="261"/>
            <ac:spMk id="2" creationId="{DE0B2EF6-B936-B9EB-24E4-C84A062402DD}"/>
          </ac:spMkLst>
        </pc:spChg>
        <pc:spChg chg="mod">
          <ac:chgData name="Abinaya S" userId="4026997fd0e52a91" providerId="LiveId" clId="{17452E10-178F-49F7-B453-D83514A5A80F}" dt="2025-10-21T12:29:42.627" v="130" actId="1076"/>
          <ac:spMkLst>
            <pc:docMk/>
            <pc:sldMk cId="1263363521" sldId="261"/>
            <ac:spMk id="3" creationId="{4B9409AF-1BD6-CFDC-B172-AD3D38536AC2}"/>
          </ac:spMkLst>
        </pc:spChg>
      </pc:sldChg>
      <pc:sldChg chg="modSp mod">
        <pc:chgData name="Abinaya S" userId="4026997fd0e52a91" providerId="LiveId" clId="{17452E10-178F-49F7-B453-D83514A5A80F}" dt="2025-10-21T12:55:44.860" v="141" actId="1076"/>
        <pc:sldMkLst>
          <pc:docMk/>
          <pc:sldMk cId="752607158" sldId="262"/>
        </pc:sldMkLst>
        <pc:spChg chg="mod">
          <ac:chgData name="Abinaya S" userId="4026997fd0e52a91" providerId="LiveId" clId="{17452E10-178F-49F7-B453-D83514A5A80F}" dt="2025-10-21T12:55:44.860" v="141" actId="1076"/>
          <ac:spMkLst>
            <pc:docMk/>
            <pc:sldMk cId="752607158" sldId="262"/>
            <ac:spMk id="3" creationId="{D3AB1971-AF7F-80EE-26ED-EA8A7E8C7C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5" y="3264310"/>
            <a:ext cx="6883383" cy="28911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531</Words>
  <Application>Microsoft Office PowerPoint</Application>
  <PresentationFormat>Widescreen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4</cp:revision>
  <dcterms:created xsi:type="dcterms:W3CDTF">2025-10-18T08:57:34Z</dcterms:created>
  <dcterms:modified xsi:type="dcterms:W3CDTF">2025-10-21T16:05:57Z</dcterms:modified>
</cp:coreProperties>
</file>