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76D98-D61B-4655-9F07-885518B2E1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71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76D98-D61B-4655-9F07-885518B2E1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8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E8397-E0AD-7ECA-57DA-9300132FC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E964C1-3C93-EED8-0FE9-AE02D736DA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8AA059-E7DE-5354-062B-A920CCC3D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2718D-1387-175A-BBB6-AE620CAEE0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76D98-D61B-4655-9F07-885518B2E1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8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inaya22086/snake-ladder-BFS/blob/main/main.p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binaya22086/snake-ladder-BFS/blob/main/AI%20mini%20proj%20ppt.pptx" TargetMode="External"/><Relationship Id="rId4" Type="http://schemas.openxmlformats.org/officeDocument/2006/relationships/hyperlink" Target="https://github.com/abinaya22086/snake-ladder-BFS/blob/main/AI%20mini%20proj%20report.doc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429346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Snake and Ladder Solver using BFS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32073"/>
              </p:ext>
            </p:extLst>
          </p:nvPr>
        </p:nvGraphicFramePr>
        <p:xfrm>
          <a:off x="1899652" y="3897764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211724007006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ABINAYA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10/29/2025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541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AA68597-77D3-13B8-D24D-A1BE1EF0AF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4439"/>
            <a:ext cx="965405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 Overview: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 enables machines to think, learn, and solve problems intelligently.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Topic: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Snake and Ladder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game can be viewed as a path-finding problem.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Challenge: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Finding the shortest route to the end is complex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due to snakes (setbacks) and ladders (boosts).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Why It Matters: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Demonstrates how AI algorithms solve real-world optimization problems.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BFS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find the minimum number of dice throws to reach the final cell.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Expected Result: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Minimum dice throws and path sequence to win the game.</a:t>
            </a:r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03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906"/>
            <a:ext cx="8758084" cy="4501104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The </a:t>
            </a:r>
            <a:r>
              <a:rPr lang="en-US" sz="2200" i="1" dirty="0"/>
              <a:t>Snake and Ladder</a:t>
            </a:r>
            <a:r>
              <a:rPr lang="en-US" sz="2200" dirty="0"/>
              <a:t> game is treated as a </a:t>
            </a:r>
            <a:r>
              <a:rPr lang="en-US" sz="2200" b="1" dirty="0"/>
              <a:t>graph problem</a:t>
            </a:r>
            <a:r>
              <a:rPr lang="en-US" sz="2200" dirty="0"/>
              <a:t>, where each cell is a node and dice rolls are edges.</a:t>
            </a:r>
          </a:p>
          <a:p>
            <a:endParaRPr lang="en-US" sz="2200" dirty="0"/>
          </a:p>
          <a:p>
            <a:r>
              <a:rPr lang="en-US" sz="2200" b="1" dirty="0"/>
              <a:t>BFS (Breadth-First Search)</a:t>
            </a:r>
            <a:r>
              <a:rPr lang="en-US" sz="2200" dirty="0"/>
              <a:t> explores all possible moves level by level to find the </a:t>
            </a:r>
            <a:r>
              <a:rPr lang="en-US" sz="2200" b="1" dirty="0"/>
              <a:t>shortest path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b="1" dirty="0"/>
              <a:t>Literature Survey:</a:t>
            </a:r>
            <a:r>
              <a:rPr lang="en-US" sz="2200" dirty="0"/>
              <a:t> BFS is widely used in path-finding and board game AI. Other methods include </a:t>
            </a:r>
            <a:r>
              <a:rPr lang="en-US" sz="2200" b="1" dirty="0"/>
              <a:t>DFS</a:t>
            </a:r>
            <a:r>
              <a:rPr lang="en-US" sz="2200" dirty="0"/>
              <a:t>, </a:t>
            </a:r>
            <a:r>
              <a:rPr lang="en-US" sz="2200" b="1" dirty="0"/>
              <a:t>Dijkstra’s</a:t>
            </a:r>
            <a:r>
              <a:rPr lang="en-US" sz="2200" dirty="0"/>
              <a:t>, and </a:t>
            </a:r>
            <a:r>
              <a:rPr lang="en-US" sz="2200" b="1" dirty="0"/>
              <a:t>Dynamic Programming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b="1" dirty="0"/>
              <a:t>Justification:</a:t>
            </a:r>
            <a:r>
              <a:rPr lang="en-US" sz="2200" dirty="0"/>
              <a:t> BFS guarantees </a:t>
            </a:r>
            <a:r>
              <a:rPr lang="en-US" sz="2200" b="1" dirty="0"/>
              <a:t>minimum moves</a:t>
            </a:r>
            <a:r>
              <a:rPr lang="en-US" sz="2200" dirty="0"/>
              <a:t>, avoids repetition, and gives an </a:t>
            </a:r>
            <a:r>
              <a:rPr lang="en-US" sz="2200" b="1" dirty="0"/>
              <a:t>optimal solution</a:t>
            </a:r>
            <a:r>
              <a:rPr lang="en-US" sz="2200" dirty="0"/>
              <a:t> efficiently.</a:t>
            </a:r>
          </a:p>
          <a:p>
            <a:endParaRPr lang="en-US" sz="2200" dirty="0"/>
          </a:p>
          <a:p>
            <a:r>
              <a:rPr lang="en-US" sz="2200" b="1" dirty="0"/>
              <a:t>Example:</a:t>
            </a:r>
            <a:r>
              <a:rPr lang="en-US" sz="2200" dirty="0"/>
              <a:t> Ladder 3→22 and Snake 17→4 — BFS traces the fastest route from cell 1 to 100.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8273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864078"/>
              </p:ext>
            </p:extLst>
          </p:nvPr>
        </p:nvGraphicFramePr>
        <p:xfrm>
          <a:off x="1854200" y="2205222"/>
          <a:ext cx="8128000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3"/>
                        </a:rPr>
                        <a:t>snake-ladder-BFS/main.py at main · abinaya22086/snake-ladder-BFS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4"/>
                        </a:rPr>
                        <a:t>snake-ladder-BFS/AI mini </a:t>
                      </a:r>
                      <a:r>
                        <a:rPr lang="en-IN" dirty="0" err="1">
                          <a:hlinkClick r:id="rId4"/>
                        </a:rPr>
                        <a:t>proj</a:t>
                      </a:r>
                      <a:r>
                        <a:rPr lang="en-IN" dirty="0">
                          <a:hlinkClick r:id="rId4"/>
                        </a:rPr>
                        <a:t> report.docx at main · abinaya22086/snake-ladder-BFS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5"/>
                        </a:rPr>
                        <a:t>snake-ladder-BFS/AI mini </a:t>
                      </a:r>
                      <a:r>
                        <a:rPr lang="en-IN" dirty="0" err="1">
                          <a:hlinkClick r:id="rId5"/>
                        </a:rPr>
                        <a:t>proj</a:t>
                      </a:r>
                      <a:r>
                        <a:rPr lang="en-IN" dirty="0">
                          <a:hlinkClick r:id="rId5"/>
                        </a:rPr>
                        <a:t> ppt.pptx at main · abinaya22086/snake-ladder-BFS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1490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0CE51-A6B5-7D82-4CD8-2D9824E80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190" y="3264310"/>
            <a:ext cx="7361620" cy="309204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C16BF5F-619E-11BE-A018-CB7CAF72AF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04219"/>
            <a:ext cx="1011065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Minimum dice throws required to reach cell 30:3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program uses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BFS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find the shortest route from start (cell 1) to finish (100).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efficiently avoids revisiting cells and always gives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minimum number of moves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6959F-42D0-8AE9-AA56-3B8FAF4AF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25A6-72F9-8688-5055-CB72FD2A7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1490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BC0AF-A712-1803-665B-A33EEE1C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0733E-54B5-8F1A-3C06-5715CE0A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DA6597-E431-703A-9A8D-34F425155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627" y="1021992"/>
            <a:ext cx="6918746" cy="569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4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5461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713"/>
            <a:ext cx="10515600" cy="4909637"/>
          </a:xfrm>
        </p:spPr>
        <p:txBody>
          <a:bodyPr>
            <a:normAutofit/>
          </a:bodyPr>
          <a:lstStyle/>
          <a:p>
            <a:r>
              <a:rPr lang="en-US" sz="2000" b="1" dirty="0"/>
              <a:t>Results: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BFS successfully finds the </a:t>
            </a:r>
            <a:r>
              <a:rPr lang="en-US" sz="2000" b="1" dirty="0"/>
              <a:t>optimal path</a:t>
            </a:r>
            <a:r>
              <a:rPr lang="en-US" sz="2000" dirty="0"/>
              <a:t> on the Snake and Ladder board.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Guarantees </a:t>
            </a:r>
            <a:r>
              <a:rPr lang="en-US" sz="2000" b="1" dirty="0"/>
              <a:t>minimum dice throws</a:t>
            </a:r>
            <a:r>
              <a:rPr lang="en-US" sz="2000" dirty="0"/>
              <a:t> compared to brute-force methods.</a:t>
            </a:r>
          </a:p>
          <a:p>
            <a:r>
              <a:rPr lang="en-US" sz="2000" b="1" dirty="0"/>
              <a:t>Future Enhancements: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Add an </a:t>
            </a:r>
            <a:r>
              <a:rPr lang="en-US" sz="2000" b="1" dirty="0"/>
              <a:t>interactive GUI</a:t>
            </a:r>
            <a:r>
              <a:rPr lang="en-US" sz="2000" dirty="0"/>
              <a:t> for real-time play and visualization.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Support </a:t>
            </a:r>
            <a:r>
              <a:rPr lang="en-US" sz="2000" b="1" dirty="0"/>
              <a:t>custom board sizes</a:t>
            </a:r>
            <a:r>
              <a:rPr lang="en-US" sz="2000" dirty="0"/>
              <a:t> and advanced snake/ladder layouts.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Introduce </a:t>
            </a:r>
            <a:r>
              <a:rPr lang="en-US" sz="2000" b="1" dirty="0"/>
              <a:t>probability-based AI</a:t>
            </a:r>
            <a:r>
              <a:rPr lang="en-US" sz="2000" dirty="0"/>
              <a:t> for smarter move prediction.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452"/>
            <a:ext cx="8689258" cy="4376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 </a:t>
            </a:r>
            <a:endParaRPr lang="en-IN" sz="2000" dirty="0"/>
          </a:p>
          <a:p>
            <a:pPr lvl="0"/>
            <a:r>
              <a:rPr lang="en-IN" sz="2000" dirty="0"/>
              <a:t>  Russell, S., &amp; Norvig, P. </a:t>
            </a:r>
            <a:r>
              <a:rPr lang="en-IN" sz="2000" i="1" dirty="0"/>
              <a:t>Artificial Intelligence: A Modern Approach</a:t>
            </a:r>
            <a:r>
              <a:rPr lang="en-IN" sz="2000" dirty="0"/>
              <a:t>, 4th Edition, Pearson, 2020.</a:t>
            </a:r>
          </a:p>
          <a:p>
            <a:pPr lvl="0"/>
            <a:r>
              <a:rPr lang="en-IN" sz="2000" dirty="0"/>
              <a:t>  </a:t>
            </a:r>
            <a:r>
              <a:rPr lang="en-IN" sz="2000" dirty="0" err="1"/>
              <a:t>Cormen</a:t>
            </a:r>
            <a:r>
              <a:rPr lang="en-IN" sz="2000" dirty="0"/>
              <a:t>, T., </a:t>
            </a:r>
            <a:r>
              <a:rPr lang="en-IN" sz="2000" dirty="0" err="1"/>
              <a:t>Leiserson</a:t>
            </a:r>
            <a:r>
              <a:rPr lang="en-IN" sz="2000" dirty="0"/>
              <a:t>, C., Rivest, R., &amp; Stein, C. </a:t>
            </a:r>
            <a:r>
              <a:rPr lang="en-IN" sz="2000" i="1" dirty="0"/>
              <a:t>Introduction to Algorithms</a:t>
            </a:r>
            <a:r>
              <a:rPr lang="en-IN" sz="2000" dirty="0"/>
              <a:t>, MIT Press, 2009.</a:t>
            </a:r>
          </a:p>
          <a:p>
            <a:pPr lvl="0"/>
            <a:r>
              <a:rPr lang="en-IN" sz="2000" dirty="0"/>
              <a:t>  </a:t>
            </a:r>
            <a:r>
              <a:rPr lang="en-IN" sz="2000" dirty="0" err="1"/>
              <a:t>GeeksforGeeks</a:t>
            </a:r>
            <a:r>
              <a:rPr lang="en-IN" sz="2000" dirty="0"/>
              <a:t>. </a:t>
            </a:r>
            <a:r>
              <a:rPr lang="en-IN" sz="2000" i="1" dirty="0"/>
              <a:t>Breadth First Search or BFS for a Graph</a:t>
            </a:r>
            <a:r>
              <a:rPr lang="en-IN" sz="2000" dirty="0"/>
              <a:t> - https://www.geeksforgeeks.org/breadth-first-search-or-bfs-for-a-graph/</a:t>
            </a:r>
          </a:p>
          <a:p>
            <a:pPr lvl="0"/>
            <a:r>
              <a:rPr lang="en-IN" sz="2000" dirty="0"/>
              <a:t>  </a:t>
            </a:r>
            <a:r>
              <a:rPr lang="en-IN" sz="2000" dirty="0" err="1"/>
              <a:t>TutorialsPoint</a:t>
            </a:r>
            <a:r>
              <a:rPr lang="en-IN" sz="2000" dirty="0"/>
              <a:t>. </a:t>
            </a:r>
            <a:r>
              <a:rPr lang="en-IN" sz="2000" i="1" dirty="0"/>
              <a:t>Python BFS Algorithm</a:t>
            </a:r>
            <a:r>
              <a:rPr lang="en-IN" sz="2000" dirty="0"/>
              <a:t> - https://www.tutorialspoint.com/python_data_structure/python_bfs_algorithm.htm</a:t>
            </a:r>
          </a:p>
          <a:p>
            <a:pPr lvl="0"/>
            <a:r>
              <a:rPr lang="en-IN" sz="2000" dirty="0"/>
              <a:t>  Stack Overflow. </a:t>
            </a:r>
            <a:r>
              <a:rPr lang="en-IN" sz="2000" i="1" dirty="0"/>
              <a:t>Snake and Ladder BFS Solver Discussions</a:t>
            </a:r>
            <a:r>
              <a:rPr lang="en-IN" sz="2000" dirty="0"/>
              <a:t> - </a:t>
            </a:r>
            <a:r>
              <a:rPr lang="en-IN" sz="2000" u="sng" dirty="0">
                <a:hlinkClick r:id="rId2"/>
              </a:rPr>
              <a:t>https://stackoverflow.com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576</Words>
  <Application>Microsoft Office PowerPoint</Application>
  <PresentationFormat>Widescreen</PresentationFormat>
  <Paragraphs>83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Times New Roman</vt:lpstr>
      <vt:lpstr>Wingdings</vt:lpstr>
      <vt:lpstr>Office Theme</vt:lpstr>
      <vt:lpstr>DEPARTMENT OF ARTIFICIAL INTELLIGENCE AND DATA SCIENCE ACADEMIC YEAR 2025 - 2026 SEMESTER III ARTIFICIAL INTELLIGENCE LABORATORY  MINI PROJECT REVIEW   Snake and Ladder Solver using BFS</vt:lpstr>
      <vt:lpstr>PROBLEM STATEMENT</vt:lpstr>
      <vt:lpstr>THEORETICAL BACKGROUND</vt:lpstr>
      <vt:lpstr>IMPLEMENTATION AND CODE</vt:lpstr>
      <vt:lpstr>OUTPUT AND RESULTS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Abinaya S</cp:lastModifiedBy>
  <cp:revision>7</cp:revision>
  <dcterms:created xsi:type="dcterms:W3CDTF">2025-10-18T08:57:34Z</dcterms:created>
  <dcterms:modified xsi:type="dcterms:W3CDTF">2025-10-29T03:17:21Z</dcterms:modified>
</cp:coreProperties>
</file>