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ya22086/snake-ladder-BFS/blob/main/snake_ladder_gui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inaya22086/snake-ladder-BFS/blob/main/project%20ppt.pptx" TargetMode="External"/><Relationship Id="rId4" Type="http://schemas.openxmlformats.org/officeDocument/2006/relationships/hyperlink" Target="https://github.com/abinaya22086/snake-ladder-BFS/blob/main/report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data_structure/python_bfs_algorithm.htm" TargetMode="External"/><Relationship Id="rId2" Type="http://schemas.openxmlformats.org/officeDocument/2006/relationships/hyperlink" Target="https://www.geeksforgeeks.org/breadth-first-search-or-bfs-for-a-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31830"/>
              </p:ext>
            </p:extLst>
          </p:nvPr>
        </p:nvGraphicFramePr>
        <p:xfrm>
          <a:off x="1854200" y="2205222"/>
          <a:ext cx="81280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snake-ladder-BFS/snake_ladder_gui.py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snake-ladder-BFS/report.docx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snake-ladder-BFS/project ppt.pptx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071" y="1819601"/>
            <a:ext cx="4530213" cy="396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dirty="0"/>
              <a:t>✅ </a:t>
            </a:r>
            <a:r>
              <a:rPr lang="en-US" sz="2000" b="1" dirty="0"/>
              <a:t>Output:</a:t>
            </a:r>
            <a:endParaRPr lang="en-US" sz="2000" dirty="0"/>
          </a:p>
          <a:p>
            <a:r>
              <a:rPr lang="en-US" sz="2000" dirty="0"/>
              <a:t>Minimum Dice Throws: 5</a:t>
            </a:r>
          </a:p>
          <a:p>
            <a:r>
              <a:rPr lang="en-US" sz="2000" dirty="0"/>
              <a:t>AI Path Example: [1, 38, 44, 67, 84, 100]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💡 </a:t>
            </a:r>
            <a:r>
              <a:rPr lang="en-US" sz="2000" b="1" dirty="0"/>
              <a:t>Explanation :</a:t>
            </a:r>
            <a:br>
              <a:rPr lang="en-US" sz="2000" dirty="0"/>
            </a:br>
            <a:r>
              <a:rPr lang="en-US" sz="2000" dirty="0"/>
              <a:t>The BFS algorithm quickly finds the optimal route by exploring all dice possibilities level by level.</a:t>
            </a:r>
            <a:br>
              <a:rPr lang="en-US" sz="2000" dirty="0"/>
            </a:br>
            <a:r>
              <a:rPr lang="en-US" sz="2000" dirty="0"/>
              <a:t>It reaches the final cell in just 5 moves by efficiently using ladders and avoiding snake traps.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CD8EC-5B32-145B-AAC9-CEBB5C0BB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80" y="1476757"/>
            <a:ext cx="6348640" cy="452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412"/>
            <a:ext cx="10095271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dirty="0"/>
              <a:t>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Ed., Pearson, 2020.</a:t>
            </a:r>
          </a:p>
          <a:p>
            <a:r>
              <a:rPr lang="en-IN" sz="2000" dirty="0" err="1"/>
              <a:t>Cormen</a:t>
            </a:r>
            <a:r>
              <a:rPr lang="en-IN" sz="2000" dirty="0"/>
              <a:t>, T. et al.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r>
              <a:rPr lang="en-IN" sz="2000" dirty="0" err="1"/>
              <a:t>GeeksforGeeks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Breadth-First Search (BFS)</a:t>
            </a:r>
            <a:endParaRPr lang="en-IN" sz="2000" dirty="0"/>
          </a:p>
          <a:p>
            <a:r>
              <a:rPr lang="en-IN" sz="2000" dirty="0" err="1"/>
              <a:t>TutorialsPoint</a:t>
            </a:r>
            <a:r>
              <a:rPr lang="en-IN" sz="2000" dirty="0"/>
              <a:t>: </a:t>
            </a:r>
            <a:r>
              <a:rPr lang="en-IN" sz="2000" dirty="0">
                <a:hlinkClick r:id="rId3"/>
              </a:rPr>
              <a:t>Python BFS Algorithm</a:t>
            </a:r>
            <a:endParaRPr lang="en-IN" sz="2000" dirty="0"/>
          </a:p>
          <a:p>
            <a:r>
              <a:rPr lang="en-IN" sz="2000" dirty="0"/>
              <a:t>Stack Overflow Discussions: </a:t>
            </a:r>
            <a:r>
              <a:rPr lang="en-IN" sz="2000" dirty="0">
                <a:hlinkClick r:id="rId4"/>
              </a:rPr>
              <a:t>Snake &amp; Ladder BFS Solver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528</Words>
  <Application>Microsoft Office PowerPoint</Application>
  <PresentationFormat>Widescreen</PresentationFormat>
  <Paragraphs>83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9</cp:revision>
  <dcterms:created xsi:type="dcterms:W3CDTF">2025-10-18T08:57:34Z</dcterms:created>
  <dcterms:modified xsi:type="dcterms:W3CDTF">2025-10-29T08:49:02Z</dcterms:modified>
</cp:coreProperties>
</file>