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CD3DA-CCA4-44D5-AB45-B0CB068F5983}" v="17" dt="2025-10-21T12:55:19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aya S" userId="4026997fd0e52a91" providerId="LiveId" clId="{17452E10-178F-49F7-B453-D83514A5A80F}"/>
    <pc:docChg chg="undo redo custSel modSld">
      <pc:chgData name="Abinaya S" userId="4026997fd0e52a91" providerId="LiveId" clId="{17452E10-178F-49F7-B453-D83514A5A80F}" dt="2025-10-21T16:05:48.978" v="151" actId="1035"/>
      <pc:docMkLst>
        <pc:docMk/>
      </pc:docMkLst>
      <pc:sldChg chg="modSp mod">
        <pc:chgData name="Abinaya S" userId="4026997fd0e52a91" providerId="LiveId" clId="{17452E10-178F-49F7-B453-D83514A5A80F}" dt="2025-10-21T16:05:48.978" v="151" actId="1035"/>
        <pc:sldMkLst>
          <pc:docMk/>
          <pc:sldMk cId="2720793846" sldId="256"/>
        </pc:sldMkLst>
        <pc:spChg chg="mod">
          <ac:chgData name="Abinaya S" userId="4026997fd0e52a91" providerId="LiveId" clId="{17452E10-178F-49F7-B453-D83514A5A80F}" dt="2025-10-21T16:05:48.978" v="151" actId="1035"/>
          <ac:spMkLst>
            <pc:docMk/>
            <pc:sldMk cId="2720793846" sldId="256"/>
            <ac:spMk id="7" creationId="{5BEE647A-5606-A6E5-93DB-A43A8FC2D88A}"/>
          </ac:spMkLst>
        </pc:spChg>
        <pc:graphicFrameChg chg="mod modGraphic">
          <ac:chgData name="Abinaya S" userId="4026997fd0e52a91" providerId="LiveId" clId="{17452E10-178F-49F7-B453-D83514A5A80F}" dt="2025-10-20T17:00:55.799" v="41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  <pc:sldChg chg="addSp delSp modSp mod">
        <pc:chgData name="Abinaya S" userId="4026997fd0e52a91" providerId="LiveId" clId="{17452E10-178F-49F7-B453-D83514A5A80F}" dt="2025-10-21T13:03:44.515" v="142" actId="1076"/>
        <pc:sldMkLst>
          <pc:docMk/>
          <pc:sldMk cId="1816614792" sldId="257"/>
        </pc:sldMkLst>
        <pc:spChg chg="mod">
          <ac:chgData name="Abinaya S" userId="4026997fd0e52a91" providerId="LiveId" clId="{17452E10-178F-49F7-B453-D83514A5A80F}" dt="2025-10-21T13:03:44.515" v="142" actId="1076"/>
          <ac:spMkLst>
            <pc:docMk/>
            <pc:sldMk cId="1816614792" sldId="257"/>
            <ac:spMk id="2" creationId="{723E759A-0732-65F8-ABFC-93E81441B8A8}"/>
          </ac:spMkLst>
        </pc:spChg>
        <pc:spChg chg="del mod">
          <ac:chgData name="Abinaya S" userId="4026997fd0e52a91" providerId="LiveId" clId="{17452E10-178F-49F7-B453-D83514A5A80F}" dt="2025-10-20T17:10:14.862" v="44"/>
          <ac:spMkLst>
            <pc:docMk/>
            <pc:sldMk cId="1816614792" sldId="257"/>
            <ac:spMk id="3" creationId="{FAE17474-C476-1051-3F37-A2159E2BEE57}"/>
          </ac:spMkLst>
        </pc:spChg>
        <pc:spChg chg="add">
          <ac:chgData name="Abinaya S" userId="4026997fd0e52a91" providerId="LiveId" clId="{17452E10-178F-49F7-B453-D83514A5A80F}" dt="2025-10-20T17:10:05.096" v="42"/>
          <ac:spMkLst>
            <pc:docMk/>
            <pc:sldMk cId="1816614792" sldId="257"/>
            <ac:spMk id="6" creationId="{982463CF-02A0-83CF-F306-FF056B0EF1BE}"/>
          </ac:spMkLst>
        </pc:spChg>
        <pc:spChg chg="add mod">
          <ac:chgData name="Abinaya S" userId="4026997fd0e52a91" providerId="LiveId" clId="{17452E10-178F-49F7-B453-D83514A5A80F}" dt="2025-10-20T17:11:08.634" v="53" actId="20577"/>
          <ac:spMkLst>
            <pc:docMk/>
            <pc:sldMk cId="1816614792" sldId="257"/>
            <ac:spMk id="7" creationId="{0AA68597-77D3-13B8-D24D-A1BE1EF0AF4A}"/>
          </ac:spMkLst>
        </pc:spChg>
      </pc:sldChg>
      <pc:sldChg chg="modSp mod">
        <pc:chgData name="Abinaya S" userId="4026997fd0e52a91" providerId="LiveId" clId="{17452E10-178F-49F7-B453-D83514A5A80F}" dt="2025-10-21T13:04:16.798" v="145" actId="1076"/>
        <pc:sldMkLst>
          <pc:docMk/>
          <pc:sldMk cId="519586359" sldId="258"/>
        </pc:sldMkLst>
        <pc:spChg chg="mod">
          <ac:chgData name="Abinaya S" userId="4026997fd0e52a91" providerId="LiveId" clId="{17452E10-178F-49F7-B453-D83514A5A80F}" dt="2025-10-21T13:04:16.798" v="145" actId="1076"/>
          <ac:spMkLst>
            <pc:docMk/>
            <pc:sldMk cId="519586359" sldId="258"/>
            <ac:spMk id="2" creationId="{DE876350-5987-57CB-5096-A77DCA2009EF}"/>
          </ac:spMkLst>
        </pc:spChg>
      </pc:sldChg>
      <pc:sldChg chg="addSp delSp modSp mod">
        <pc:chgData name="Abinaya S" userId="4026997fd0e52a91" providerId="LiveId" clId="{17452E10-178F-49F7-B453-D83514A5A80F}" dt="2025-10-21T13:04:08.302" v="144" actId="1076"/>
        <pc:sldMkLst>
          <pc:docMk/>
          <pc:sldMk cId="2832692384" sldId="259"/>
        </pc:sldMkLst>
        <pc:spChg chg="mod">
          <ac:chgData name="Abinaya S" userId="4026997fd0e52a91" providerId="LiveId" clId="{17452E10-178F-49F7-B453-D83514A5A80F}" dt="2025-10-21T13:04:08.302" v="144" actId="1076"/>
          <ac:spMkLst>
            <pc:docMk/>
            <pc:sldMk cId="2832692384" sldId="259"/>
            <ac:spMk id="2" creationId="{F7B2B1AF-B7ED-6DDA-888D-9BCAF08EA5E4}"/>
          </ac:spMkLst>
        </pc:spChg>
        <pc:spChg chg="mod">
          <ac:chgData name="Abinaya S" userId="4026997fd0e52a91" providerId="LiveId" clId="{17452E10-178F-49F7-B453-D83514A5A80F}" dt="2025-10-21T12:27:08.414" v="90" actId="27636"/>
          <ac:spMkLst>
            <pc:docMk/>
            <pc:sldMk cId="2832692384" sldId="259"/>
            <ac:spMk id="3" creationId="{FE67243E-1300-82BE-9968-6837E801AFFC}"/>
          </ac:spMkLst>
        </pc:spChg>
        <pc:spChg chg="add del">
          <ac:chgData name="Abinaya S" userId="4026997fd0e52a91" providerId="LiveId" clId="{17452E10-178F-49F7-B453-D83514A5A80F}" dt="2025-10-21T10:56:24.889" v="70" actId="22"/>
          <ac:spMkLst>
            <pc:docMk/>
            <pc:sldMk cId="2832692384" sldId="259"/>
            <ac:spMk id="8" creationId="{B008B24E-5513-7D0D-404E-6BA969320D21}"/>
          </ac:spMkLst>
        </pc:spChg>
        <pc:picChg chg="add">
          <ac:chgData name="Abinaya S" userId="4026997fd0e52a91" providerId="LiveId" clId="{17452E10-178F-49F7-B453-D83514A5A80F}" dt="2025-10-21T10:55:27.100" v="63"/>
          <ac:picMkLst>
            <pc:docMk/>
            <pc:sldMk cId="2832692384" sldId="259"/>
            <ac:picMk id="6" creationId="{DC8DDF73-773F-F11B-C018-1EF1EAFBF27E}"/>
          </ac:picMkLst>
        </pc:picChg>
      </pc:sldChg>
      <pc:sldChg chg="addSp delSp modSp mod">
        <pc:chgData name="Abinaya S" userId="4026997fd0e52a91" providerId="LiveId" clId="{17452E10-178F-49F7-B453-D83514A5A80F}" dt="2025-10-21T13:04:22.963" v="146" actId="1076"/>
        <pc:sldMkLst>
          <pc:docMk/>
          <pc:sldMk cId="2805269521" sldId="260"/>
        </pc:sldMkLst>
        <pc:spChg chg="mod">
          <ac:chgData name="Abinaya S" userId="4026997fd0e52a91" providerId="LiveId" clId="{17452E10-178F-49F7-B453-D83514A5A80F}" dt="2025-10-21T13:04:22.963" v="146" actId="1076"/>
          <ac:spMkLst>
            <pc:docMk/>
            <pc:sldMk cId="2805269521" sldId="260"/>
            <ac:spMk id="2" creationId="{1F358887-D4AD-6383-79D6-F528D34824D4}"/>
          </ac:spMkLst>
        </pc:spChg>
        <pc:spChg chg="del mod">
          <ac:chgData name="Abinaya S" userId="4026997fd0e52a91" providerId="LiveId" clId="{17452E10-178F-49F7-B453-D83514A5A80F}" dt="2025-10-21T12:26:36.463" v="85"/>
          <ac:spMkLst>
            <pc:docMk/>
            <pc:sldMk cId="2805269521" sldId="260"/>
            <ac:spMk id="3" creationId="{CB511744-1841-7314-5231-7CC4C07DDED0}"/>
          </ac:spMkLst>
        </pc:spChg>
        <pc:spChg chg="add mod">
          <ac:chgData name="Abinaya S" userId="4026997fd0e52a91" providerId="LiveId" clId="{17452E10-178F-49F7-B453-D83514A5A80F}" dt="2025-10-21T12:28:21.683" v="124" actId="20577"/>
          <ac:spMkLst>
            <pc:docMk/>
            <pc:sldMk cId="2805269521" sldId="260"/>
            <ac:spMk id="8" creationId="{9C16BF5F-619E-11BE-A018-CB7CAF72AFD7}"/>
          </ac:spMkLst>
        </pc:spChg>
        <pc:picChg chg="add mod">
          <ac:chgData name="Abinaya S" userId="4026997fd0e52a91" providerId="LiveId" clId="{17452E10-178F-49F7-B453-D83514A5A80F}" dt="2025-10-21T12:28:29.132" v="125" actId="14100"/>
          <ac:picMkLst>
            <pc:docMk/>
            <pc:sldMk cId="2805269521" sldId="260"/>
            <ac:picMk id="7" creationId="{8440CE51-A6B5-7D82-4CD8-2D9824E80A60}"/>
          </ac:picMkLst>
        </pc:picChg>
      </pc:sldChg>
      <pc:sldChg chg="modSp mod">
        <pc:chgData name="Abinaya S" userId="4026997fd0e52a91" providerId="LiveId" clId="{17452E10-178F-49F7-B453-D83514A5A80F}" dt="2025-10-21T13:04:28.777" v="147" actId="1076"/>
        <pc:sldMkLst>
          <pc:docMk/>
          <pc:sldMk cId="1263363521" sldId="261"/>
        </pc:sldMkLst>
        <pc:spChg chg="mod">
          <ac:chgData name="Abinaya S" userId="4026997fd0e52a91" providerId="LiveId" clId="{17452E10-178F-49F7-B453-D83514A5A80F}" dt="2025-10-21T13:04:28.777" v="147" actId="1076"/>
          <ac:spMkLst>
            <pc:docMk/>
            <pc:sldMk cId="1263363521" sldId="261"/>
            <ac:spMk id="2" creationId="{DE0B2EF6-B936-B9EB-24E4-C84A062402DD}"/>
          </ac:spMkLst>
        </pc:spChg>
        <pc:spChg chg="mod">
          <ac:chgData name="Abinaya S" userId="4026997fd0e52a91" providerId="LiveId" clId="{17452E10-178F-49F7-B453-D83514A5A80F}" dt="2025-10-21T12:29:42.627" v="130" actId="1076"/>
          <ac:spMkLst>
            <pc:docMk/>
            <pc:sldMk cId="1263363521" sldId="261"/>
            <ac:spMk id="3" creationId="{4B9409AF-1BD6-CFDC-B172-AD3D38536AC2}"/>
          </ac:spMkLst>
        </pc:spChg>
      </pc:sldChg>
      <pc:sldChg chg="modSp mod">
        <pc:chgData name="Abinaya S" userId="4026997fd0e52a91" providerId="LiveId" clId="{17452E10-178F-49F7-B453-D83514A5A80F}" dt="2025-10-21T12:55:44.860" v="141" actId="1076"/>
        <pc:sldMkLst>
          <pc:docMk/>
          <pc:sldMk cId="752607158" sldId="262"/>
        </pc:sldMkLst>
        <pc:spChg chg="mod">
          <ac:chgData name="Abinaya S" userId="4026997fd0e52a91" providerId="LiveId" clId="{17452E10-178F-49F7-B453-D83514A5A80F}" dt="2025-10-21T12:55:44.860" v="141" actId="1076"/>
          <ac:spMkLst>
            <pc:docMk/>
            <pc:sldMk cId="752607158" sldId="262"/>
            <ac:spMk id="3" creationId="{D3AB1971-AF7F-80EE-26ED-EA8A7E8C7C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naya22086/snake-ladder-BFS/blob/main/mai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binaya22086/snake-ladder-BFS/blob/main/AI%20mini%20proj%20ppt.pptx" TargetMode="External"/><Relationship Id="rId4" Type="http://schemas.openxmlformats.org/officeDocument/2006/relationships/hyperlink" Target="https://github.com/abinaya22086/snake-ladder-BFS/blob/main/AI%20mini%20proj%20report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429346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 and Ladder Solver using BFS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2073"/>
              </p:ext>
            </p:extLst>
          </p:nvPr>
        </p:nvGraphicFramePr>
        <p:xfrm>
          <a:off x="1899652" y="3897764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ABINAYA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41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A68597-77D3-13B8-D24D-A1BE1EF0A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4439"/>
            <a:ext cx="96540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Overview: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 enables machines to think, learn, and solve problems intelligently.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Snake and Ladder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game can be viewed as a path-finding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Finding the shortest route to the end is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due to snakes (setbacks) and ladders (boosts).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It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Demonstrates how AI algorithms solve real-world optimization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the minimum number of dice throws to reach the final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Expected 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Minimum dice throws and path sequence to win the game.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3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906"/>
            <a:ext cx="8758084" cy="450110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Snake and Ladder</a:t>
            </a:r>
            <a:r>
              <a:rPr lang="en-US" sz="2200" dirty="0"/>
              <a:t> game is treated as a </a:t>
            </a:r>
            <a:r>
              <a:rPr lang="en-US" sz="2200" b="1" dirty="0"/>
              <a:t>graph problem</a:t>
            </a:r>
            <a:r>
              <a:rPr lang="en-US" sz="2200" dirty="0"/>
              <a:t>, where each cell is a node and dice rolls are edges.</a:t>
            </a:r>
          </a:p>
          <a:p>
            <a:endParaRPr lang="en-US" sz="2200" dirty="0"/>
          </a:p>
          <a:p>
            <a:r>
              <a:rPr lang="en-US" sz="2200" b="1" dirty="0"/>
              <a:t>BFS (Breadth-First Search)</a:t>
            </a:r>
            <a:r>
              <a:rPr lang="en-US" sz="2200" dirty="0"/>
              <a:t> explores all possible moves level by level to find the </a:t>
            </a:r>
            <a:r>
              <a:rPr lang="en-US" sz="2200" b="1" dirty="0"/>
              <a:t>shortest path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Literature Survey:</a:t>
            </a:r>
            <a:r>
              <a:rPr lang="en-US" sz="2200" dirty="0"/>
              <a:t> BFS is widely used in path-finding and board game AI. Other methods include </a:t>
            </a:r>
            <a:r>
              <a:rPr lang="en-US" sz="2200" b="1" dirty="0"/>
              <a:t>DFS</a:t>
            </a:r>
            <a:r>
              <a:rPr lang="en-US" sz="2200" dirty="0"/>
              <a:t>, </a:t>
            </a:r>
            <a:r>
              <a:rPr lang="en-US" sz="2200" b="1" dirty="0"/>
              <a:t>Dijkstra’s</a:t>
            </a:r>
            <a:r>
              <a:rPr lang="en-US" sz="2200" dirty="0"/>
              <a:t>, and </a:t>
            </a:r>
            <a:r>
              <a:rPr lang="en-US" sz="2200" b="1" dirty="0"/>
              <a:t>Dynamic Programming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Justification:</a:t>
            </a:r>
            <a:r>
              <a:rPr lang="en-US" sz="2200" dirty="0"/>
              <a:t> BFS guarantees </a:t>
            </a:r>
            <a:r>
              <a:rPr lang="en-US" sz="2200" b="1" dirty="0"/>
              <a:t>minimum moves</a:t>
            </a:r>
            <a:r>
              <a:rPr lang="en-US" sz="2200" dirty="0"/>
              <a:t>, avoids repetition, and gives an </a:t>
            </a:r>
            <a:r>
              <a:rPr lang="en-US" sz="2200" b="1" dirty="0"/>
              <a:t>optimal solution</a:t>
            </a:r>
            <a:r>
              <a:rPr lang="en-US" sz="2200" dirty="0"/>
              <a:t> efficiently.</a:t>
            </a:r>
          </a:p>
          <a:p>
            <a:endParaRPr lang="en-US" sz="2200" dirty="0"/>
          </a:p>
          <a:p>
            <a:r>
              <a:rPr lang="en-US" sz="2200" b="1" dirty="0"/>
              <a:t>Example:</a:t>
            </a:r>
            <a:r>
              <a:rPr lang="en-US" sz="2200" dirty="0"/>
              <a:t> Ladder 3→22 and Snake 17→4 — BFS traces the fastest route from cell 1 to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73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64078"/>
              </p:ext>
            </p:extLst>
          </p:nvPr>
        </p:nvGraphicFramePr>
        <p:xfrm>
          <a:off x="1854200" y="2205222"/>
          <a:ext cx="81280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snake-ladder-BFS/main.py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snake-ladder-BFS/AI mini </a:t>
                      </a:r>
                      <a:r>
                        <a:rPr lang="en-IN" dirty="0" err="1">
                          <a:hlinkClick r:id="rId4"/>
                        </a:rPr>
                        <a:t>proj</a:t>
                      </a:r>
                      <a:r>
                        <a:rPr lang="en-IN" dirty="0">
                          <a:hlinkClick r:id="rId4"/>
                        </a:rPr>
                        <a:t> report.docx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snake-ladder-BFS/AI mini </a:t>
                      </a:r>
                      <a:r>
                        <a:rPr lang="en-IN" dirty="0" err="1">
                          <a:hlinkClick r:id="rId5"/>
                        </a:rPr>
                        <a:t>proj</a:t>
                      </a:r>
                      <a:r>
                        <a:rPr lang="en-IN" dirty="0">
                          <a:hlinkClick r:id="rId5"/>
                        </a:rPr>
                        <a:t> ppt.pptx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490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CE51-A6B5-7D82-4CD8-2D9824E8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5" y="3264310"/>
            <a:ext cx="6883383" cy="289117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C16BF5F-619E-11BE-A018-CB7CAF72A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4219"/>
            <a:ext cx="101106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Minimum dice throws required to reach cell 30:3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find the shortest route from start (cell 1) to finish (100).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efficiently avoids revisiting cells and always gives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number of moves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461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713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b="1" dirty="0"/>
              <a:t>Results: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BFS successfully finds the </a:t>
            </a:r>
            <a:r>
              <a:rPr lang="en-US" sz="2000" b="1" dirty="0"/>
              <a:t>optimal path</a:t>
            </a:r>
            <a:r>
              <a:rPr lang="en-US" sz="2000" dirty="0"/>
              <a:t> on the Snake and Ladder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Guarantees </a:t>
            </a:r>
            <a:r>
              <a:rPr lang="en-US" sz="2000" b="1" dirty="0"/>
              <a:t>minimum dice throws</a:t>
            </a:r>
            <a:r>
              <a:rPr lang="en-US" sz="2000" dirty="0"/>
              <a:t> compared to brute-force methods.</a:t>
            </a:r>
          </a:p>
          <a:p>
            <a:r>
              <a:rPr lang="en-US" sz="2000" b="1" dirty="0"/>
              <a:t>Future Enhancements: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an </a:t>
            </a:r>
            <a:r>
              <a:rPr lang="en-US" sz="2000" b="1" dirty="0"/>
              <a:t>interactive GUI</a:t>
            </a:r>
            <a:r>
              <a:rPr lang="en-US" sz="2000" dirty="0"/>
              <a:t> for real-time play and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Support </a:t>
            </a:r>
            <a:r>
              <a:rPr lang="en-US" sz="2000" b="1" dirty="0"/>
              <a:t>custom board sizes</a:t>
            </a:r>
            <a:r>
              <a:rPr lang="en-US" sz="2000" dirty="0"/>
              <a:t> and advanced snake/ladder layouts.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Introduce </a:t>
            </a:r>
            <a:r>
              <a:rPr lang="en-US" sz="2000" b="1" dirty="0"/>
              <a:t>probability-based AI</a:t>
            </a:r>
            <a:r>
              <a:rPr lang="en-US" sz="2000" dirty="0"/>
              <a:t> for smarter move prediction.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452"/>
            <a:ext cx="8689258" cy="437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 </a:t>
            </a:r>
            <a:endParaRPr lang="en-IN" sz="2000" dirty="0"/>
          </a:p>
          <a:p>
            <a:pPr lvl="0"/>
            <a:r>
              <a:rPr lang="en-IN" sz="2000" dirty="0"/>
              <a:t>  Russell, S., &amp; Norvig, P.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, 4th Edition, Pearson, 2020.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Cormen</a:t>
            </a:r>
            <a:r>
              <a:rPr lang="en-IN" sz="2000" dirty="0"/>
              <a:t>, T., </a:t>
            </a:r>
            <a:r>
              <a:rPr lang="en-IN" sz="2000" dirty="0" err="1"/>
              <a:t>Leiserson</a:t>
            </a:r>
            <a:r>
              <a:rPr lang="en-IN" sz="2000" dirty="0"/>
              <a:t>, C., Rivest, R., &amp; Stein, C. </a:t>
            </a:r>
            <a:r>
              <a:rPr lang="en-IN" sz="2000" i="1" dirty="0"/>
              <a:t>Introduction to Algorithms</a:t>
            </a:r>
            <a:r>
              <a:rPr lang="en-IN" sz="2000" dirty="0"/>
              <a:t>, MIT Press, 2009.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GeeksforGeeks</a:t>
            </a:r>
            <a:r>
              <a:rPr lang="en-IN" sz="2000" dirty="0"/>
              <a:t>. </a:t>
            </a:r>
            <a:r>
              <a:rPr lang="en-IN" sz="2000" i="1" dirty="0"/>
              <a:t>Breadth First Search or BFS for a Graph</a:t>
            </a:r>
            <a:r>
              <a:rPr lang="en-IN" sz="2000" dirty="0"/>
              <a:t> - https://www.geeksforgeeks.org/breadth-first-search-or-bfs-for-a-graph/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TutorialsPoint</a:t>
            </a:r>
            <a:r>
              <a:rPr lang="en-IN" sz="2000" dirty="0"/>
              <a:t>. </a:t>
            </a:r>
            <a:r>
              <a:rPr lang="en-IN" sz="2000" i="1" dirty="0"/>
              <a:t>Python BFS Algorithm</a:t>
            </a:r>
            <a:r>
              <a:rPr lang="en-IN" sz="2000" dirty="0"/>
              <a:t> - https://www.tutorialspoint.com/python_data_structure/python_bfs_algorithm.htm</a:t>
            </a:r>
          </a:p>
          <a:p>
            <a:pPr lvl="0"/>
            <a:r>
              <a:rPr lang="en-IN" sz="2000" dirty="0"/>
              <a:t>  Stack Overflow. </a:t>
            </a:r>
            <a:r>
              <a:rPr lang="en-IN" sz="2000" i="1" dirty="0"/>
              <a:t>Snake and Ladder BFS Solver Discussions</a:t>
            </a:r>
            <a:r>
              <a:rPr lang="en-IN" sz="2000" dirty="0"/>
              <a:t> - </a:t>
            </a:r>
            <a:r>
              <a:rPr lang="en-IN" sz="2000" u="sng" dirty="0">
                <a:hlinkClick r:id="rId2"/>
              </a:rPr>
              <a:t>https://stackoverflow.com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570</Words>
  <Application>Microsoft Office PowerPoint</Application>
  <PresentationFormat>Widescreen</PresentationFormat>
  <Paragraphs>79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Snake and Ladder Solver using BFS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Abinaya S</cp:lastModifiedBy>
  <cp:revision>5</cp:revision>
  <dcterms:created xsi:type="dcterms:W3CDTF">2025-10-18T08:57:34Z</dcterms:created>
  <dcterms:modified xsi:type="dcterms:W3CDTF">2025-10-28T15:38:13Z</dcterms:modified>
</cp:coreProperties>
</file>