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8CD3DA-CCA4-44D5-AB45-B0CB068F5983}" v="17" dt="2025-10-21T12:55:19.7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F56DB-6447-4E9A-8D0B-327B958AB26D}" type="datetimeFigureOut">
              <a:rPr lang="en-US" smtClean="0"/>
              <a:t>10/28/2025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76D98-D61B-4655-9F07-885518B2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7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76D98-D61B-4655-9F07-885518B2E1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71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476D98-D61B-4655-9F07-885518B2E1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8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F0ED-5252-4C0D-3BA2-BA6ECDF90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6E366-4DE2-8E81-1DC3-0AEE197AF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19ECA-A45F-0986-41DE-E73470F3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A127-BB09-41A4-B1CB-CF09F8E9604A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C80E-2DDD-1136-4BC6-B4406DBF7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6432E-64B5-4716-F794-CD0C848F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2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50B6-05B4-E3FE-22C0-B823946C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4B519-CE0F-EF5E-0363-067F1B0DB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2CA70-5E41-1433-D1D4-58B7EECA7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F149-3A71-4B38-9BDE-7A4D7C7AB1AD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7E013-1DD3-69EC-2DB2-F95CD349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2FAA7-8459-22BB-DD92-45D2DCDB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5F096-56EB-9C2E-FB81-FEE0A0CAD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D9855-6F39-E67A-6BE9-0AC527E97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113E1-9951-703E-A152-D5CEEC0E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5CF1-83E4-4056-B983-BD617F30DAFA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63D87-637E-E53B-45EF-5E53B292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677AB-ED08-1C04-AEC4-B8B3B85B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2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75F44-3844-F881-3DC9-E55F3A5B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5DD6E-70DC-EC37-F363-8CA0371D4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84CC4-4338-D905-6FCE-6141610C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C543-C1A5-4BB5-A80B-9531F5C51CEB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6F4CB-E19E-BF21-CA04-20FBF9E0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561CA-A7D9-921E-283C-D2D26EC9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8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F0DB8-4328-6842-4C20-194E1649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C16DD-B055-C373-DB9C-1095E3A7F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08B3A-5B20-B104-4DC9-F294FE85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2ABE-BEC8-4A12-8AF2-3E9347C9F9C5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F6EF1-C2BF-E0B8-5AD2-1E80894A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C3E5B-79C1-F551-EB78-424972E4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7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A2CF-D4B2-C0EA-7D8B-9997981D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EC816-FAB0-61B5-B8A9-3CEEDE3AC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88030-9606-40F3-F568-569861E67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6BC2E-18CA-513E-BBD3-A4A6A468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CA91-FD83-4EFE-93EA-63992C03614F}" type="datetime1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0C424-8EE7-DCF3-92CA-9943CA21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02771-6578-A3F3-2DE5-957F2693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0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A56EB-15F3-DA5A-FC5F-C8A9854DF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F55B3-769C-0F68-56E4-09A31651F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390E3-482E-14E5-E93E-3EFDFCA02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5F7FD4-A0A2-100E-247B-0439DA6A8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19785-7F9E-F7E7-9989-FBA2A2436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9BF4CB-4B11-6795-84C1-91B13942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C43A-13E2-48A2-BAE5-CC73887FC199}" type="datetime1">
              <a:rPr lang="en-US" smtClean="0"/>
              <a:t>10/28/2025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FCB82-5972-D333-E21C-DF24F6BC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12211A-324E-9069-32B0-8F509730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8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A965-A2B0-80BB-C6BA-CCCFA272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A2016-FBBB-4A1F-6F9E-FE6A63DE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C5D3-416C-4131-8BC9-E71DA97D5A64}" type="datetime1">
              <a:rPr lang="en-US" smtClean="0"/>
              <a:t>10/28/2025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E845DF-F961-5466-32C3-C6385060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057F6-928A-6D9F-4161-C04DEAA8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7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B366D7-6680-4FD6-C029-DC5C0BB23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1593-8386-48B7-BB85-87C0949B2086}" type="datetime1">
              <a:rPr lang="en-US" smtClean="0"/>
              <a:t>10/28/2025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79984-8567-91CB-0310-29A3752B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C7A0D-606C-3BF9-8DBE-908D8096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7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684C1-8596-31A1-180D-C7EC5332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762C2-B7CC-ADA3-9D39-3541B3FE5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5A5F9-7E68-401F-C3BB-09FB74F8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F73E6-ECB8-2943-41D8-05812D848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F398-88D3-4D2F-9F7E-785BF8AD0274}" type="datetime1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B5AF7-95CA-05D2-1119-F667C7B6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99C23-C916-AE53-9371-42CF3819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9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AC56-39A4-2278-722C-617F9F770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FAD1B2-1942-74FB-C400-0DB0C13B9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A8F38-E9BE-47E4-7662-3CD4AECCB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8AE0B-2CCA-EDA3-1B80-8F2E1DF8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94C1-07AC-4775-8A4F-70BB05306BF7}" type="datetime1">
              <a:rPr lang="en-US" smtClean="0"/>
              <a:t>10/28/2025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B1342-9AFD-57F0-2E90-76ECCEAF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180B8-E20A-6138-1A1C-1E980CAD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DB59C-E06D-9064-D0E9-EE878347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B2644-B987-EA40-64D1-C253A45B0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C9483-BDE6-AF2E-5EF6-5FD8C63DA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A37CB-3111-4E43-978B-840B0C3E984E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45DA1-9E37-8BE4-5FD8-308623973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78D0E-8A6B-A368-9312-1F3C29DDB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2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binaya22086/snake-ladder-BFS/blob/main/main.p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abinaya22086/snake-ladder-BFS/blob/main/AI%20mini%20proj%20ppt.pptx" TargetMode="External"/><Relationship Id="rId4" Type="http://schemas.openxmlformats.org/officeDocument/2006/relationships/hyperlink" Target="https://github.com/abinaya22086/snake-ladder-BFS/blob/main/AI%20mini%20proj%20report.docx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F15FA6-086D-491A-B175-0CA4656FBDCB}"/>
              </a:ext>
            </a:extLst>
          </p:cNvPr>
          <p:cNvPicPr/>
          <p:nvPr/>
        </p:nvPicPr>
        <p:blipFill>
          <a:blip r:embed="rId2" cstate="print"/>
          <a:srcRect l="21229" t="27213" r="21523" b="35253"/>
          <a:stretch>
            <a:fillRect/>
          </a:stretch>
        </p:blipFill>
        <p:spPr bwMode="auto">
          <a:xfrm>
            <a:off x="3256548" y="136525"/>
            <a:ext cx="4776536" cy="834189"/>
          </a:xfrm>
          <a:prstGeom prst="rect">
            <a:avLst/>
          </a:prstGeom>
          <a:ln>
            <a:headEnd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BEE647A-5606-A6E5-93DB-A43A8FC2D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8" y="1429346"/>
            <a:ext cx="10812378" cy="2458586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AND DATA SCIENCE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 2025 - 2026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 III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LABORATORY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REVIEW</a:t>
            </a:r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Snake and Ladder Solver using BFS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39E0012-B3AF-E718-6BBA-5D37629E4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132073"/>
              </p:ext>
            </p:extLst>
          </p:nvPr>
        </p:nvGraphicFramePr>
        <p:xfrm>
          <a:off x="1899652" y="3897764"/>
          <a:ext cx="8392696" cy="24585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16485">
                  <a:extLst>
                    <a:ext uri="{9D8B030D-6E8A-4147-A177-3AD203B41FA5}">
                      <a16:colId xmlns:a16="http://schemas.microsoft.com/office/drawing/2014/main" val="1924387309"/>
                    </a:ext>
                  </a:extLst>
                </a:gridCol>
                <a:gridCol w="6176211">
                  <a:extLst>
                    <a:ext uri="{9D8B030D-6E8A-4147-A177-3AD203B41FA5}">
                      <a16:colId xmlns:a16="http://schemas.microsoft.com/office/drawing/2014/main" val="471423325"/>
                    </a:ext>
                  </a:extLst>
                </a:gridCol>
              </a:tblGrid>
              <a:tr h="486314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REGISTER NUMBER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211724007006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70341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ABINAYA 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66592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965190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SECTION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06844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FACULTY IN-CHARGE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Mrs. M. Divya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199969"/>
                  </a:ext>
                </a:extLst>
              </a:tr>
            </a:tbl>
          </a:graphicData>
        </a:graphic>
      </p:graphicFrame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6B174A57-15CE-2FFD-86D9-B7E84692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B098-7844-408D-9BB3-6B083FBEE8AA}" type="datetime1">
              <a:rPr lang="en-US" smtClean="0"/>
              <a:t>10/28/2025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873981-939E-932D-DBE2-6B02CC92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9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759A-0732-65F8-ABFC-93E81441B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1541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PROBLEM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5BCC-B36E-DFE5-103F-31FA1263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53399-F526-B4B1-D444-32B3A164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2</a:t>
            </a:fld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AA68597-77D3-13B8-D24D-A1BE1EF0AF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04439"/>
            <a:ext cx="9654053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AI Overview: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AI enables machines to think, learn, and solve problems intelligently.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Topic: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Snake and Ladder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game can be viewed as a path-finding problem.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Challenge: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Finding the shortest route to the end is complex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due to snakes (setbacks) and ladders (boosts).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Why It Matters: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Demonstrates how AI algorithms solve real-world optimization problems.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Aim: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Use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BFS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find the minimum number of dice throws to reach the final cell.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Expected Result: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Minimum dice throws and path sequence to win the game.</a:t>
            </a:r>
          </a:p>
        </p:txBody>
      </p:sp>
    </p:spTree>
    <p:extLst>
      <p:ext uri="{BB962C8B-B14F-4D97-AF65-F5344CB8AC3E}">
        <p14:creationId xmlns:p14="http://schemas.microsoft.com/office/powerpoint/2010/main" val="181661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CC068-5F54-97E8-2F1C-0538F1126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2B1AF-B7ED-6DDA-888D-9BCAF08E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03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THEORETICAL BACKGROUND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7243E-1300-82BE-9968-6837E801A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906"/>
            <a:ext cx="8758084" cy="4501104"/>
          </a:xfrm>
        </p:spPr>
        <p:txBody>
          <a:bodyPr>
            <a:normAutofit fontScale="92500" lnSpcReduction="20000"/>
          </a:bodyPr>
          <a:lstStyle/>
          <a:p>
            <a:r>
              <a:rPr lang="en-US" sz="2200" dirty="0"/>
              <a:t>The </a:t>
            </a:r>
            <a:r>
              <a:rPr lang="en-US" sz="2200" i="1" dirty="0"/>
              <a:t>Snake and Ladder</a:t>
            </a:r>
            <a:r>
              <a:rPr lang="en-US" sz="2200" dirty="0"/>
              <a:t> game is treated as a </a:t>
            </a:r>
            <a:r>
              <a:rPr lang="en-US" sz="2200" b="1" dirty="0"/>
              <a:t>graph problem</a:t>
            </a:r>
            <a:r>
              <a:rPr lang="en-US" sz="2200" dirty="0"/>
              <a:t>, where each cell is a node and dice rolls are edges.</a:t>
            </a:r>
          </a:p>
          <a:p>
            <a:endParaRPr lang="en-US" sz="2200" dirty="0"/>
          </a:p>
          <a:p>
            <a:r>
              <a:rPr lang="en-US" sz="2200" b="1" dirty="0"/>
              <a:t>BFS (Breadth-First Search)</a:t>
            </a:r>
            <a:r>
              <a:rPr lang="en-US" sz="2200" dirty="0"/>
              <a:t> explores all possible moves level by level to find the </a:t>
            </a:r>
            <a:r>
              <a:rPr lang="en-US" sz="2200" b="1" dirty="0"/>
              <a:t>shortest path</a:t>
            </a:r>
            <a:r>
              <a:rPr lang="en-US" sz="2200" dirty="0"/>
              <a:t>.</a:t>
            </a:r>
          </a:p>
          <a:p>
            <a:endParaRPr lang="en-US" sz="2200" dirty="0"/>
          </a:p>
          <a:p>
            <a:r>
              <a:rPr lang="en-US" sz="2200" b="1" dirty="0"/>
              <a:t>Literature Survey:</a:t>
            </a:r>
            <a:r>
              <a:rPr lang="en-US" sz="2200" dirty="0"/>
              <a:t> BFS is widely used in path-finding and board game AI. Other methods include </a:t>
            </a:r>
            <a:r>
              <a:rPr lang="en-US" sz="2200" b="1" dirty="0"/>
              <a:t>DFS</a:t>
            </a:r>
            <a:r>
              <a:rPr lang="en-US" sz="2200" dirty="0"/>
              <a:t>, </a:t>
            </a:r>
            <a:r>
              <a:rPr lang="en-US" sz="2200" b="1" dirty="0"/>
              <a:t>Dijkstra’s</a:t>
            </a:r>
            <a:r>
              <a:rPr lang="en-US" sz="2200" dirty="0"/>
              <a:t>, and </a:t>
            </a:r>
            <a:r>
              <a:rPr lang="en-US" sz="2200" b="1" dirty="0"/>
              <a:t>Dynamic Programming</a:t>
            </a:r>
            <a:r>
              <a:rPr lang="en-US" sz="2200" dirty="0"/>
              <a:t>.</a:t>
            </a:r>
          </a:p>
          <a:p>
            <a:endParaRPr lang="en-US" sz="2200" dirty="0"/>
          </a:p>
          <a:p>
            <a:r>
              <a:rPr lang="en-US" sz="2200" b="1" dirty="0"/>
              <a:t>Justification:</a:t>
            </a:r>
            <a:r>
              <a:rPr lang="en-US" sz="2200" dirty="0"/>
              <a:t> BFS guarantees </a:t>
            </a:r>
            <a:r>
              <a:rPr lang="en-US" sz="2200" b="1" dirty="0"/>
              <a:t>minimum moves</a:t>
            </a:r>
            <a:r>
              <a:rPr lang="en-US" sz="2200" dirty="0"/>
              <a:t>, avoids repetition, and gives an </a:t>
            </a:r>
            <a:r>
              <a:rPr lang="en-US" sz="2200" b="1" dirty="0"/>
              <a:t>optimal solution</a:t>
            </a:r>
            <a:r>
              <a:rPr lang="en-US" sz="2200" dirty="0"/>
              <a:t> efficiently.</a:t>
            </a:r>
          </a:p>
          <a:p>
            <a:endParaRPr lang="en-US" sz="2200" dirty="0"/>
          </a:p>
          <a:p>
            <a:r>
              <a:rPr lang="en-US" sz="2200" b="1" dirty="0"/>
              <a:t>Example:</a:t>
            </a:r>
            <a:r>
              <a:rPr lang="en-US" sz="2200" dirty="0"/>
              <a:t> Ladder 3→22 and Snake 17→4 — BFS traces the fastest route from cell 1 to 100.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593AB-ABA6-D8E8-42D9-A38FB7B4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E40CC-B05F-6325-A926-99504CD4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9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34F6B-2294-8100-6428-71DD4A23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6350-5987-57CB-5096-A77DCA20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8273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IMPLEMENTATION AND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9904C-7E5E-5862-ACA4-167CDBC50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r>
              <a:rPr lang="en-GB" dirty="0"/>
              <a:t>Link to code in Git-hub Repository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C0E82-F7C5-E4B3-8BB9-1583AC63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75014-201C-1110-C957-46A30A1C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CE64048-76D1-E559-97A6-1E9DA8CC9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864078"/>
              </p:ext>
            </p:extLst>
          </p:nvPr>
        </p:nvGraphicFramePr>
        <p:xfrm>
          <a:off x="1854200" y="2205222"/>
          <a:ext cx="8128000" cy="2560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5200433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519598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List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Git-hub Repository Links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369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Implementation of Code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linkClick r:id="rId3"/>
                        </a:rPr>
                        <a:t>snake-ladder-BFS/main.py at main · abinaya22086/snake-ladder-BFS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202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Word Document Report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linkClick r:id="rId4"/>
                        </a:rPr>
                        <a:t>snake-ladder-BFS/AI mini </a:t>
                      </a:r>
                      <a:r>
                        <a:rPr lang="en-IN" dirty="0" err="1">
                          <a:hlinkClick r:id="rId4"/>
                        </a:rPr>
                        <a:t>proj</a:t>
                      </a:r>
                      <a:r>
                        <a:rPr lang="en-IN" dirty="0">
                          <a:hlinkClick r:id="rId4"/>
                        </a:rPr>
                        <a:t> report.docx at main · abinaya22086/snake-ladder-BFS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050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PPT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hlinkClick r:id="rId5"/>
                        </a:rPr>
                        <a:t>snake-ladder-BFS/AI mini </a:t>
                      </a:r>
                      <a:r>
                        <a:rPr lang="en-IN" dirty="0" err="1">
                          <a:hlinkClick r:id="rId5"/>
                        </a:rPr>
                        <a:t>proj</a:t>
                      </a:r>
                      <a:r>
                        <a:rPr lang="en-IN" dirty="0">
                          <a:hlinkClick r:id="rId5"/>
                        </a:rPr>
                        <a:t> ppt.pptx at main · abinaya22086/snake-ladder-BFS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241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586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55069-71B1-83F0-E5F5-B02F8F577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58887-D4AD-6383-79D6-F528D348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1490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BACE5-322B-3F55-2CA9-8E1D4117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1AF6B-7EFE-60E0-2350-AE083D01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40CE51-A6B5-7D82-4CD8-2D9824E80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9315" y="3264310"/>
            <a:ext cx="6883383" cy="2891170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9C16BF5F-619E-11BE-A018-CB7CAF72AF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04219"/>
            <a:ext cx="10110653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Minimum dice throws required to reach cell 30:3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Explanation: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program uses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BFS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find the shortest route from start (cell 1) to finish (100).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efficiently avoids revisiting cells and always gives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minimum number of moves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5269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63ECA-B59E-8742-1165-9911D2A45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B2EF6-B936-B9EB-24E4-C84A06240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45461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409AF-1BD6-CFDC-B172-AD3D38536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713"/>
            <a:ext cx="10515600" cy="4909637"/>
          </a:xfrm>
        </p:spPr>
        <p:txBody>
          <a:bodyPr>
            <a:normAutofit/>
          </a:bodyPr>
          <a:lstStyle/>
          <a:p>
            <a:r>
              <a:rPr lang="en-US" sz="2000" b="1" dirty="0"/>
              <a:t>Results: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BFS successfully finds the </a:t>
            </a:r>
            <a:r>
              <a:rPr lang="en-US" sz="2000" b="1" dirty="0"/>
              <a:t>optimal path</a:t>
            </a:r>
            <a:r>
              <a:rPr lang="en-US" sz="2000" dirty="0"/>
              <a:t> on the Snake and Ladder board.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Guarantees </a:t>
            </a:r>
            <a:r>
              <a:rPr lang="en-US" sz="2000" b="1" dirty="0"/>
              <a:t>minimum dice throws</a:t>
            </a:r>
            <a:r>
              <a:rPr lang="en-US" sz="2000" dirty="0"/>
              <a:t> compared to brute-force methods.</a:t>
            </a:r>
          </a:p>
          <a:p>
            <a:r>
              <a:rPr lang="en-US" sz="2000" b="1" dirty="0"/>
              <a:t>Future Enhancements: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Add an </a:t>
            </a:r>
            <a:r>
              <a:rPr lang="en-US" sz="2000" b="1" dirty="0"/>
              <a:t>interactive GUI</a:t>
            </a:r>
            <a:r>
              <a:rPr lang="en-US" sz="2000" dirty="0"/>
              <a:t> for real-time play and visualization.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Support </a:t>
            </a:r>
            <a:r>
              <a:rPr lang="en-US" sz="2000" b="1" dirty="0"/>
              <a:t>custom board sizes</a:t>
            </a:r>
            <a:r>
              <a:rPr lang="en-US" sz="2000" dirty="0"/>
              <a:t> and advanced snake/ladder layouts.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/>
              <a:t>Introduce </a:t>
            </a:r>
            <a:r>
              <a:rPr lang="en-US" sz="2000" b="1" dirty="0"/>
              <a:t>probability-based AI</a:t>
            </a:r>
            <a:r>
              <a:rPr lang="en-US" sz="2000" dirty="0"/>
              <a:t> for smarter move prediction.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73938-5370-329C-27AB-D82ECB9D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83B3C-8735-B8FC-8D50-B919B347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63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EA9EE-5679-A557-E7BF-0A904D097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6077-2697-7116-5A2C-99B8054B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B1971-AF7F-80EE-26ED-EA8A7E8C7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2452"/>
            <a:ext cx="8689258" cy="43763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b="1" dirty="0"/>
              <a:t> </a:t>
            </a:r>
            <a:endParaRPr lang="en-IN" sz="2000" dirty="0"/>
          </a:p>
          <a:p>
            <a:pPr lvl="0"/>
            <a:r>
              <a:rPr lang="en-IN" sz="2000" dirty="0"/>
              <a:t>  Russell, S., &amp; Norvig, P. </a:t>
            </a:r>
            <a:r>
              <a:rPr lang="en-IN" sz="2000" i="1" dirty="0"/>
              <a:t>Artificial Intelligence: A Modern Approach</a:t>
            </a:r>
            <a:r>
              <a:rPr lang="en-IN" sz="2000" dirty="0"/>
              <a:t>, 4th Edition, Pearson, 2020.</a:t>
            </a:r>
          </a:p>
          <a:p>
            <a:pPr lvl="0"/>
            <a:r>
              <a:rPr lang="en-IN" sz="2000" dirty="0"/>
              <a:t>  </a:t>
            </a:r>
            <a:r>
              <a:rPr lang="en-IN" sz="2000" dirty="0" err="1"/>
              <a:t>Cormen</a:t>
            </a:r>
            <a:r>
              <a:rPr lang="en-IN" sz="2000" dirty="0"/>
              <a:t>, T., </a:t>
            </a:r>
            <a:r>
              <a:rPr lang="en-IN" sz="2000" dirty="0" err="1"/>
              <a:t>Leiserson</a:t>
            </a:r>
            <a:r>
              <a:rPr lang="en-IN" sz="2000" dirty="0"/>
              <a:t>, C., Rivest, R., &amp; Stein, C. </a:t>
            </a:r>
            <a:r>
              <a:rPr lang="en-IN" sz="2000" i="1" dirty="0"/>
              <a:t>Introduction to Algorithms</a:t>
            </a:r>
            <a:r>
              <a:rPr lang="en-IN" sz="2000" dirty="0"/>
              <a:t>, MIT Press, 2009.</a:t>
            </a:r>
          </a:p>
          <a:p>
            <a:pPr lvl="0"/>
            <a:r>
              <a:rPr lang="en-IN" sz="2000" dirty="0"/>
              <a:t>  </a:t>
            </a:r>
            <a:r>
              <a:rPr lang="en-IN" sz="2000" dirty="0" err="1"/>
              <a:t>GeeksforGeeks</a:t>
            </a:r>
            <a:r>
              <a:rPr lang="en-IN" sz="2000" dirty="0"/>
              <a:t>. </a:t>
            </a:r>
            <a:r>
              <a:rPr lang="en-IN" sz="2000" i="1" dirty="0"/>
              <a:t>Breadth First Search or BFS for a Graph</a:t>
            </a:r>
            <a:r>
              <a:rPr lang="en-IN" sz="2000" dirty="0"/>
              <a:t> - https://www.geeksforgeeks.org/breadth-first-search-or-bfs-for-a-graph/</a:t>
            </a:r>
          </a:p>
          <a:p>
            <a:pPr lvl="0"/>
            <a:r>
              <a:rPr lang="en-IN" sz="2000" dirty="0"/>
              <a:t>  </a:t>
            </a:r>
            <a:r>
              <a:rPr lang="en-IN" sz="2000" dirty="0" err="1"/>
              <a:t>TutorialsPoint</a:t>
            </a:r>
            <a:r>
              <a:rPr lang="en-IN" sz="2000" dirty="0"/>
              <a:t>. </a:t>
            </a:r>
            <a:r>
              <a:rPr lang="en-IN" sz="2000" i="1" dirty="0"/>
              <a:t>Python BFS Algorithm</a:t>
            </a:r>
            <a:r>
              <a:rPr lang="en-IN" sz="2000" dirty="0"/>
              <a:t> - https://www.tutorialspoint.com/python_data_structure/python_bfs_algorithm.htm</a:t>
            </a:r>
          </a:p>
          <a:p>
            <a:pPr lvl="0"/>
            <a:r>
              <a:rPr lang="en-IN" sz="2000" dirty="0"/>
              <a:t>  Stack Overflow. </a:t>
            </a:r>
            <a:r>
              <a:rPr lang="en-IN" sz="2000" i="1" dirty="0"/>
              <a:t>Snake and Ladder BFS Solver Discussions</a:t>
            </a:r>
            <a:r>
              <a:rPr lang="en-IN" sz="2000" dirty="0"/>
              <a:t> - </a:t>
            </a:r>
            <a:r>
              <a:rPr lang="en-IN" sz="2000" u="sng" dirty="0">
                <a:hlinkClick r:id="rId2"/>
              </a:rPr>
              <a:t>https://stackoverflow.com</a:t>
            </a:r>
            <a:endParaRPr lang="en-I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721BC-42E2-4822-3086-5AF81F1A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10/28/2025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8BC28-15FA-0C88-32FB-88458DEB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7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570</Words>
  <Application>Microsoft Office PowerPoint</Application>
  <PresentationFormat>Widescreen</PresentationFormat>
  <Paragraphs>79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Unicode MS</vt:lpstr>
      <vt:lpstr>Calibri</vt:lpstr>
      <vt:lpstr>Calibri Light</vt:lpstr>
      <vt:lpstr>Times New Roman</vt:lpstr>
      <vt:lpstr>Wingdings</vt:lpstr>
      <vt:lpstr>Office Theme</vt:lpstr>
      <vt:lpstr>DEPARTMENT OF ARTIFICIAL INTELLIGENCE AND DATA SCIENCE ACADEMIC YEAR 2025 - 2026 SEMESTER III ARTIFICIAL INTELLIGENCE LABORATORY  MINI PROJECT REVIEW   Snake and Ladder Solver using BFS</vt:lpstr>
      <vt:lpstr>PROBLEM STATEMENT</vt:lpstr>
      <vt:lpstr>THEORETICAL BACKGROUND</vt:lpstr>
      <vt:lpstr>IMPLEMENTATION AND CODE</vt:lpstr>
      <vt:lpstr>OUTPUT AND RESULTS</vt:lpstr>
      <vt:lpstr>OUTPUT AND RESULTS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SANKAR GANESH K</dc:creator>
  <cp:lastModifiedBy>Abinaya S</cp:lastModifiedBy>
  <cp:revision>6</cp:revision>
  <dcterms:created xsi:type="dcterms:W3CDTF">2025-10-18T08:57:34Z</dcterms:created>
  <dcterms:modified xsi:type="dcterms:W3CDTF">2025-10-28T15:39:39Z</dcterms:modified>
</cp:coreProperties>
</file>