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032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30-08-2024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NAME:ABINAYA.B</a:t>
            </a:r>
          </a:p>
          <a:p>
            <a:r>
              <a:rPr lang="en-US" sz="2400" dirty="0"/>
              <a:t>REGISTER NO: 312209804</a:t>
            </a:r>
          </a:p>
          <a:p>
            <a:r>
              <a:rPr lang="en-US" sz="2400" dirty="0"/>
              <a:t>DEPARTMENT: B.com Computer Application</a:t>
            </a:r>
          </a:p>
          <a:p>
            <a:r>
              <a:rPr lang="en-US" sz="2400" dirty="0"/>
              <a:t>COLLEGE: Anna Adarsh College for Women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 dirty="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Salary 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BE46FF-6768-4362-9B11-540BF15E863E}"/>
              </a:ext>
            </a:extLst>
          </p:cNvPr>
          <p:cNvSpPr txBox="1"/>
          <p:nvPr/>
        </p:nvSpPr>
        <p:spPr>
          <a:xfrm>
            <a:off x="533399" y="1904999"/>
            <a:ext cx="7458075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4000" dirty="0"/>
              <a:t>Analysis of employee salary based on their FTE or also know as work done and type of employee.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4000" dirty="0"/>
              <a:t> In essence it is on how employee salary is affected by FTE 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EDEE03-F83A-496C-AB90-99E8EC3C7D31}"/>
              </a:ext>
            </a:extLst>
          </p:cNvPr>
          <p:cNvSpPr txBox="1"/>
          <p:nvPr/>
        </p:nvSpPr>
        <p:spPr>
          <a:xfrm>
            <a:off x="381000" y="1695451"/>
            <a:ext cx="827722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Employee salary analysis based on various factors like  Gender, FTE, Type of employment  of an particular person . By which we analyse the various trend patterns on salary like how it varies from one person to another based on specific conditions whether these conditions are helpful for a person to achieve higher salary and so on. For ex: permanent workers </a:t>
            </a:r>
            <a:r>
              <a:rPr lang="en-IN" sz="3200" dirty="0" err="1"/>
              <a:t>fta</a:t>
            </a:r>
            <a:r>
              <a:rPr lang="en-IN" sz="3200" dirty="0"/>
              <a:t> and in turn what their salary is credited.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6A7DF9-417B-494D-837D-3E1C46C7313A}"/>
              </a:ext>
            </a:extLst>
          </p:cNvPr>
          <p:cNvSpPr txBox="1"/>
          <p:nvPr/>
        </p:nvSpPr>
        <p:spPr>
          <a:xfrm>
            <a:off x="723900" y="2019300"/>
            <a:ext cx="46863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4000" dirty="0"/>
              <a:t>Employees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4000" dirty="0"/>
              <a:t>Employers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4000" dirty="0"/>
              <a:t>Managers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4000" dirty="0"/>
              <a:t>Shareholders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4000" dirty="0"/>
              <a:t>Investors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4000" dirty="0"/>
              <a:t>Creditors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4000" dirty="0"/>
              <a:t>Public in general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727738"/>
            <a:ext cx="2695574" cy="2919413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81001" y="457200"/>
            <a:ext cx="9940290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54F626-6AC4-43FA-B2E3-391647D664A7}"/>
              </a:ext>
            </a:extLst>
          </p:cNvPr>
          <p:cNvSpPr txBox="1"/>
          <p:nvPr/>
        </p:nvSpPr>
        <p:spPr>
          <a:xfrm>
            <a:off x="2657476" y="1219201"/>
            <a:ext cx="687705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IN" sz="3200" dirty="0"/>
              <a:t>Conditional Formatting – To find missing and null values</a:t>
            </a:r>
          </a:p>
          <a:p>
            <a:pPr marL="342900" indent="-342900">
              <a:buAutoNum type="arabicParenR"/>
            </a:pPr>
            <a:r>
              <a:rPr lang="en-IN" sz="3200" dirty="0"/>
              <a:t> Pivot table – Summarise the necessary data</a:t>
            </a:r>
          </a:p>
          <a:p>
            <a:pPr marL="342900" indent="-342900">
              <a:buAutoNum type="arabicParenR"/>
            </a:pPr>
            <a:r>
              <a:rPr lang="en-IN" sz="3200" dirty="0"/>
              <a:t> Slicer – To differentiate how Data changes based on certain conditions like gender</a:t>
            </a:r>
          </a:p>
          <a:p>
            <a:pPr marL="342900" indent="-342900">
              <a:buAutoNum type="arabicParenR"/>
            </a:pPr>
            <a:r>
              <a:rPr lang="en-IN" sz="3200" dirty="0"/>
              <a:t> Graph Data- visualisation   of data trends</a:t>
            </a:r>
          </a:p>
          <a:p>
            <a:pPr marL="342900" indent="-342900">
              <a:buAutoNum type="arabicParenR"/>
            </a:pPr>
            <a:r>
              <a:rPr lang="en-IN" sz="3200" dirty="0"/>
              <a:t>Formula : TO convert numeric FTE into a set of standards</a:t>
            </a:r>
          </a:p>
          <a:p>
            <a:r>
              <a:rPr lang="en-IN" sz="3200" dirty="0"/>
              <a:t> 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 dirty="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210</TotalTime>
  <Words>270</Words>
  <Application>Microsoft Office PowerPoint</Application>
  <PresentationFormat>Widescreen</PresentationFormat>
  <Paragraphs>57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Roboto</vt:lpstr>
      <vt:lpstr>Times New Roman</vt:lpstr>
      <vt:lpstr>Trebuchet MS</vt:lpstr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anuradha</cp:lastModifiedBy>
  <cp:revision>16</cp:revision>
  <dcterms:created xsi:type="dcterms:W3CDTF">2024-03-29T15:07:22Z</dcterms:created>
  <dcterms:modified xsi:type="dcterms:W3CDTF">2024-08-30T06:39:26Z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