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type="screen16x9" cy="6858000" cx="12192000"/>
  <p:notesSz cx="12192000" cy="6858000"/>
  <p:defaultTextStyle>
    <a:defPPr>
      <a:defRPr lang="en-US"/>
    </a:defPPr>
    <a:lvl1pPr algn="l" eaLnBrk="0" fontAlgn="base" hangingPunct="0" rtl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algn="l" eaLnBrk="0" fontAlgn="base" hangingPunct="0" marL="457200" rtl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algn="l" eaLnBrk="0" fontAlgn="base" hangingPunct="0" marL="914400" rtl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algn="l" eaLnBrk="0" fontAlgn="base" hangingPunct="0" marL="1371600" rtl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algn="l" eaLnBrk="0" fontAlgn="base" hangingPunct="0" marL="1828800" rtl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kern="1200">
        <a:solidFill>
          <a:schemeClr val="tx1"/>
        </a:solidFill>
        <a:latin typeface="Arial" charset="0"/>
        <a:ea typeface="+mn-ea"/>
        <a:cs typeface="+mn-cs"/>
      </a:defRPr>
    </a:lvl6pPr>
    <a:lvl7pPr algn="l" defTabSz="914400" eaLnBrk="1" hangingPunct="1" latinLnBrk="0" marL="2743200" rtl="0">
      <a:defRPr kern="1200">
        <a:solidFill>
          <a:schemeClr val="tx1"/>
        </a:solidFill>
        <a:latin typeface="Arial" charset="0"/>
        <a:ea typeface="+mn-ea"/>
        <a:cs typeface="+mn-cs"/>
      </a:defRPr>
    </a:lvl7pPr>
    <a:lvl8pPr algn="l" defTabSz="914400" eaLnBrk="1" hangingPunct="1" latinLnBrk="0" marL="3200400" rtl="0">
      <a:defRPr kern="1200">
        <a:solidFill>
          <a:schemeClr val="tx1"/>
        </a:solidFill>
        <a:latin typeface="Arial" charset="0"/>
        <a:ea typeface="+mn-ea"/>
        <a:cs typeface="+mn-cs"/>
      </a:defRPr>
    </a:lvl8pPr>
    <a:lvl9pPr algn="l" defTabSz="914400" eaLnBrk="1" hangingPunct="1" latinLnBrk="0" marL="3657600" rtl="0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showOutlineIcons="0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26" y="-2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tableStyles" Target="tableStyle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90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91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92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9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3904" cy="758190"/>
          </a:xfrm>
          <a:prstGeom prst="rect"/>
        </p:spPr>
        <p:txBody>
          <a:bodyPr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/>
          <a:p/>
        </p:txBody>
      </p:sp>
      <p:sp>
        <p:nvSpPr>
          <p:cNvPr id="1048593" name="Holder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1048594" name="Holder 5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p>
            <a:fld id="{2EA16A0A-5714-419F-BCC8-F80E560A294F}" type="datetimeFigureOut">
              <a:rPr lang="en-US"/>
              <a:t>4/2/2024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75CF8CC-BAB5-4D41-85D5-18408E79927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sz="425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76" name="Holder 3"/>
          <p:cNvSpPr>
            <a:spLocks noGrp="1"/>
          </p:cNvSpPr>
          <p:nvPr>
            <p:ph type="body" idx="1"/>
          </p:nvPr>
        </p:nvSpPr>
        <p:spPr/>
        <p:txBody>
          <a:bodyPr/>
          <a:p/>
        </p:txBody>
      </p:sp>
      <p:sp>
        <p:nvSpPr>
          <p:cNvPr id="1048677" name="Holder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1048678" name="Holder 5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p>
            <a:fld id="{650DFA4B-E495-416D-B2CC-52D0E43B8851}" type="datetimeFigureOut">
              <a:rPr lang="en-US"/>
              <a:t>4/2/2024</a:t>
            </a:fld>
            <a:endParaRPr lang="en-US"/>
          </a:p>
        </p:txBody>
      </p:sp>
      <p:sp>
        <p:nvSpPr>
          <p:cNvPr id="1048679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FCF7EF4-E028-4B61-BD6F-402CD63492A7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sz="425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1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/>
          <a:p/>
        </p:txBody>
      </p:sp>
      <p:sp>
        <p:nvSpPr>
          <p:cNvPr id="1048682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/>
          <a:p/>
        </p:txBody>
      </p:sp>
      <p:sp>
        <p:nvSpPr>
          <p:cNvPr id="1048683" name="Holder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1048684" name="Holder 5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p>
            <a:fld id="{3494B0FC-3FF5-4549-8158-0D797AFBAACD}" type="datetimeFigureOut">
              <a:rPr lang="en-US"/>
              <a:t>4/2/2024</a:t>
            </a:fld>
            <a:endParaRPr lang="en-US"/>
          </a:p>
        </p:txBody>
      </p:sp>
      <p:sp>
        <p:nvSpPr>
          <p:cNvPr id="1048685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8C9BDA0-EA2B-40F1-8F80-CCF3EAE86CD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sz="425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4" name="Holder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1048605" name="Holder 5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p>
            <a:fld id="{D2AE7413-E4A6-4F49-A43B-6B398D5F56CD}" type="datetimeFigureOut">
              <a:rPr lang="en-US"/>
              <a:t>4/2/2024</a:t>
            </a:fld>
            <a:endParaRPr lang="en-US"/>
          </a:p>
        </p:txBody>
      </p:sp>
      <p:sp>
        <p:nvSpPr>
          <p:cNvPr id="104860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44ECE80-F7EE-4EBA-83BE-A73EA5AC40FD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Holder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1048687" name="Holder 5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p>
            <a:fld id="{725872AE-0A73-4C5F-AEEF-AA95EE11E9C4}" type="datetimeFigureOut">
              <a:rPr lang="en-US"/>
              <a:t>4/2/2024</a:t>
            </a:fld>
            <a:endParaRPr lang="en-US"/>
          </a:p>
        </p:txBody>
      </p:sp>
      <p:sp>
        <p:nvSpPr>
          <p:cNvPr id="1048688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8ECEDBF-4F4A-4D15-9733-CEC1A3DC775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 bwMode="auto">
          <a:xfrm>
            <a:off x="9377363" y="4763"/>
            <a:ext cx="1219200" cy="6853237"/>
          </a:xfrm>
          <a:custGeom>
            <a:avLst/>
            <a:ahLst/>
            <a:cxnLst>
              <a:cxn ang="0">
                <a:pos x="0" y="0"/>
              </a:cxn>
              <a:cxn ang="0">
                <a:pos x="1218352" y="6853171"/>
              </a:cxn>
            </a:cxnLst>
            <a:rect l="0" t="0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>
            <a:solidFill>
              <a:srgbClr val="5FCAEE"/>
            </a:solidFill>
            <a:round/>
            <a:headEnd/>
            <a:tailEnd/>
          </a:ln>
        </p:spPr>
        <p:txBody>
          <a:bodyPr bIns="0" lIns="0" rIns="0" tIns="0"/>
          <a:p>
            <a:endParaRPr lang="en-US"/>
          </a:p>
        </p:txBody>
      </p:sp>
      <p:sp>
        <p:nvSpPr>
          <p:cNvPr id="1048577" name="bg object 17"/>
          <p:cNvSpPr/>
          <p:nvPr/>
        </p:nvSpPr>
        <p:spPr bwMode="auto">
          <a:xfrm>
            <a:off x="7448550" y="3694113"/>
            <a:ext cx="4743450" cy="3163887"/>
          </a:xfrm>
          <a:custGeom>
            <a:avLst/>
            <a:ahLst/>
            <a:cxnLst>
              <a:cxn ang="0">
                <a:pos x="4743387" y="0"/>
              </a:cxn>
              <a:cxn ang="0">
                <a:pos x="0" y="3163101"/>
              </a:cxn>
            </a:cxnLst>
            <a:rect l="0" t="0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>
            <a:solidFill>
              <a:srgbClr val="5FCAEE"/>
            </a:solidFill>
            <a:round/>
            <a:headEnd/>
            <a:tailEnd/>
          </a:ln>
        </p:spPr>
        <p:txBody>
          <a:bodyPr bIns="0" lIns="0" rIns="0" tIns="0"/>
          <a:p>
            <a:endParaRPr lang="en-US"/>
          </a:p>
        </p:txBody>
      </p:sp>
      <p:sp>
        <p:nvSpPr>
          <p:cNvPr id="1048578" name="bg object 18"/>
          <p:cNvSpPr/>
          <p:nvPr/>
        </p:nvSpPr>
        <p:spPr bwMode="auto">
          <a:xfrm>
            <a:off x="9182100" y="0"/>
            <a:ext cx="3009900" cy="6858000"/>
          </a:xfrm>
          <a:custGeom>
            <a:avLst/>
            <a:ahLst/>
            <a:cxnLst>
              <a:cxn ang="0">
                <a:pos x="3009899" y="0"/>
              </a:cxn>
              <a:cxn ang="0">
                <a:pos x="2044399" y="0"/>
              </a:cxn>
              <a:cxn ang="0">
                <a:pos x="0" y="6857996"/>
              </a:cxn>
              <a:cxn ang="0">
                <a:pos x="3009899" y="6857996"/>
              </a:cxn>
              <a:cxn ang="0">
                <a:pos x="3009899" y="0"/>
              </a:cxn>
            </a:cxnLst>
            <a:rect l="0" t="0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8"/>
            </a:srgbClr>
          </a:solidFill>
          <a:ln w="9525">
            <a:noFill/>
            <a:round/>
            <a:headEnd/>
            <a:tailEnd/>
          </a:ln>
        </p:spPr>
        <p:txBody>
          <a:bodyPr bIns="0" lIns="0" rIns="0" tIns="0"/>
          <a:p>
            <a:endParaRPr lang="en-US"/>
          </a:p>
        </p:txBody>
      </p:sp>
      <p:sp>
        <p:nvSpPr>
          <p:cNvPr id="1048579" name="bg object 19"/>
          <p:cNvSpPr/>
          <p:nvPr/>
        </p:nvSpPr>
        <p:spPr bwMode="auto">
          <a:xfrm>
            <a:off x="9602788" y="0"/>
            <a:ext cx="2589212" cy="6858000"/>
          </a:xfrm>
          <a:custGeom>
            <a:avLst/>
            <a:ahLst/>
            <a:cxnLst>
              <a:cxn ang="0">
                <a:pos x="2589120" y="0"/>
              </a:cxn>
              <a:cxn ang="0">
                <a:pos x="0" y="0"/>
              </a:cxn>
              <a:cxn ang="0">
                <a:pos x="1208884" y="6857996"/>
              </a:cxn>
              <a:cxn ang="0">
                <a:pos x="2589120" y="6857996"/>
              </a:cxn>
              <a:cxn ang="0">
                <a:pos x="2589120" y="0"/>
              </a:cxn>
            </a:cxnLst>
            <a:rect l="0" t="0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w="9525">
            <a:noFill/>
            <a:round/>
            <a:headEnd/>
            <a:tailEnd/>
          </a:ln>
        </p:spPr>
        <p:txBody>
          <a:bodyPr bIns="0" lIns="0" rIns="0" tIns="0"/>
          <a:p>
            <a:endParaRPr lang="en-US"/>
          </a:p>
        </p:txBody>
      </p:sp>
      <p:sp>
        <p:nvSpPr>
          <p:cNvPr id="1048580" name="bg object 20"/>
          <p:cNvSpPr/>
          <p:nvPr/>
        </p:nvSpPr>
        <p:spPr bwMode="auto">
          <a:xfrm>
            <a:off x="8934450" y="3048000"/>
            <a:ext cx="3257550" cy="3810000"/>
          </a:xfrm>
          <a:custGeom>
            <a:avLst/>
            <a:ahLst/>
            <a:cxnLst>
              <a:cxn ang="0">
                <a:pos x="3257550" y="0"/>
              </a:cxn>
              <a:cxn ang="0">
                <a:pos x="0" y="3810000"/>
              </a:cxn>
              <a:cxn ang="0">
                <a:pos x="3257550" y="3810000"/>
              </a:cxn>
              <a:cxn ang="0">
                <a:pos x="3257550" y="0"/>
              </a:cxn>
            </a:cxnLst>
            <a:rect l="0" t="0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w="9525">
            <a:noFill/>
            <a:round/>
            <a:headEnd/>
            <a:tailEnd/>
          </a:ln>
        </p:spPr>
        <p:txBody>
          <a:bodyPr bIns="0" lIns="0" rIns="0" tIns="0"/>
          <a:p>
            <a:endParaRPr lang="en-US"/>
          </a:p>
        </p:txBody>
      </p:sp>
      <p:sp>
        <p:nvSpPr>
          <p:cNvPr id="1048581" name="bg object 21"/>
          <p:cNvSpPr/>
          <p:nvPr/>
        </p:nvSpPr>
        <p:spPr bwMode="auto">
          <a:xfrm>
            <a:off x="9337675" y="0"/>
            <a:ext cx="2854325" cy="6858000"/>
          </a:xfrm>
          <a:custGeom>
            <a:avLst/>
            <a:ahLst/>
            <a:cxnLst>
              <a:cxn ang="0">
                <a:pos x="2854069" y="0"/>
              </a:cxn>
              <a:cxn ang="0">
                <a:pos x="0" y="0"/>
              </a:cxn>
              <a:cxn ang="0">
                <a:pos x="2470020" y="6857996"/>
              </a:cxn>
              <a:cxn ang="0">
                <a:pos x="2854069" y="6857996"/>
              </a:cxn>
              <a:cxn ang="0">
                <a:pos x="2854069" y="0"/>
              </a:cxn>
            </a:cxnLst>
            <a:rect l="0" t="0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  <a:ln w="9525">
            <a:noFill/>
            <a:round/>
            <a:headEnd/>
            <a:tailEnd/>
          </a:ln>
        </p:spPr>
        <p:txBody>
          <a:bodyPr bIns="0" lIns="0" rIns="0" tIns="0"/>
          <a:p>
            <a:endParaRPr lang="en-US"/>
          </a:p>
        </p:txBody>
      </p:sp>
      <p:sp>
        <p:nvSpPr>
          <p:cNvPr id="1048582" name="bg object 22"/>
          <p:cNvSpPr/>
          <p:nvPr/>
        </p:nvSpPr>
        <p:spPr bwMode="auto">
          <a:xfrm>
            <a:off x="10896600" y="0"/>
            <a:ext cx="1295400" cy="6858000"/>
          </a:xfrm>
          <a:custGeom>
            <a:avLst/>
            <a:ahLst/>
            <a:cxnLst>
              <a:cxn ang="0">
                <a:pos x="1295399" y="0"/>
              </a:cxn>
              <a:cxn ang="0">
                <a:pos x="1022453" y="0"/>
              </a:cxn>
              <a:cxn ang="0">
                <a:pos x="0" y="6857996"/>
              </a:cxn>
              <a:cxn ang="0">
                <a:pos x="1295399" y="6857996"/>
              </a:cxn>
              <a:cxn ang="0">
                <a:pos x="1295399" y="0"/>
              </a:cxn>
            </a:cxnLst>
            <a:rect l="0" t="0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  <a:ln w="9525">
            <a:noFill/>
            <a:round/>
            <a:headEnd/>
            <a:tailEnd/>
          </a:ln>
        </p:spPr>
        <p:txBody>
          <a:bodyPr bIns="0" lIns="0" rIns="0" tIns="0"/>
          <a:p>
            <a:endParaRPr lang="en-US"/>
          </a:p>
        </p:txBody>
      </p:sp>
      <p:sp>
        <p:nvSpPr>
          <p:cNvPr id="1048583" name="bg object 23"/>
          <p:cNvSpPr/>
          <p:nvPr/>
        </p:nvSpPr>
        <p:spPr bwMode="auto">
          <a:xfrm>
            <a:off x="10936288" y="0"/>
            <a:ext cx="1255712" cy="6858000"/>
          </a:xfrm>
          <a:custGeom>
            <a:avLst/>
            <a:ahLst/>
            <a:cxnLst>
              <a:cxn ang="0">
                <a:pos x="1255752" y="0"/>
              </a:cxn>
              <a:cxn ang="0">
                <a:pos x="0" y="0"/>
              </a:cxn>
              <a:cxn ang="0">
                <a:pos x="1114527" y="6857996"/>
              </a:cxn>
              <a:cxn ang="0">
                <a:pos x="1255752" y="6857996"/>
              </a:cxn>
              <a:cxn ang="0">
                <a:pos x="1255752" y="0"/>
              </a:cxn>
            </a:cxnLst>
            <a:rect l="0" t="0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9"/>
            </a:srgbClr>
          </a:solidFill>
          <a:ln w="9525">
            <a:noFill/>
            <a:round/>
            <a:headEnd/>
            <a:tailEnd/>
          </a:ln>
        </p:spPr>
        <p:txBody>
          <a:bodyPr bIns="0" lIns="0" rIns="0" tIns="0"/>
          <a:p>
            <a:endParaRPr lang="en-US"/>
          </a:p>
        </p:txBody>
      </p:sp>
      <p:sp>
        <p:nvSpPr>
          <p:cNvPr id="1048584" name="bg object 24"/>
          <p:cNvSpPr/>
          <p:nvPr/>
        </p:nvSpPr>
        <p:spPr bwMode="auto">
          <a:xfrm>
            <a:off x="10372725" y="3590925"/>
            <a:ext cx="1819275" cy="3267075"/>
          </a:xfrm>
          <a:custGeom>
            <a:avLst/>
            <a:ahLst/>
            <a:cxnLst>
              <a:cxn ang="0">
                <a:pos x="1819275" y="0"/>
              </a:cxn>
              <a:cxn ang="0">
                <a:pos x="0" y="3267075"/>
              </a:cxn>
              <a:cxn ang="0">
                <a:pos x="1819275" y="3267075"/>
              </a:cxn>
              <a:cxn ang="0">
                <a:pos x="1819275" y="0"/>
              </a:cxn>
            </a:cxnLst>
            <a:rect l="0" t="0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w="9525">
            <a:noFill/>
            <a:round/>
            <a:headEnd/>
            <a:tailEnd/>
          </a:ln>
        </p:spPr>
        <p:txBody>
          <a:bodyPr bIns="0" lIns="0" rIns="0" tIns="0"/>
          <a:p>
            <a:endParaRPr lang="en-US"/>
          </a:p>
        </p:txBody>
      </p:sp>
      <p:sp>
        <p:nvSpPr>
          <p:cNvPr id="1048585" name="bg object 25"/>
          <p:cNvSpPr/>
          <p:nvPr/>
        </p:nvSpPr>
        <p:spPr bwMode="auto">
          <a:xfrm>
            <a:off x="0" y="4010025"/>
            <a:ext cx="447675" cy="2847975"/>
          </a:xfrm>
          <a:custGeom>
            <a:avLst/>
            <a:ahLst/>
            <a:cxnLst>
              <a:cxn ang="0">
                <a:pos x="0" y="0"/>
              </a:cxn>
              <a:cxn ang="0">
                <a:pos x="0" y="2847975"/>
              </a:cxn>
              <a:cxn ang="0">
                <a:pos x="447675" y="2847975"/>
              </a:cxn>
              <a:cxn ang="0">
                <a:pos x="0" y="0"/>
              </a:cxn>
            </a:cxnLst>
            <a:rect l="0" t="0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w="9525">
            <a:noFill/>
            <a:round/>
            <a:headEnd/>
            <a:tailEnd/>
          </a:ln>
        </p:spPr>
        <p:txBody>
          <a:bodyPr bIns="0" lIns="0" rIns="0" tIns="0"/>
          <a:p>
            <a:endParaRPr lang="en-US"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558800" y="385763"/>
            <a:ext cx="9763125" cy="1122362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25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577975"/>
            <a:ext cx="10972800" cy="4525963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anchor="t" anchorCtr="0" bIns="0" compatLnSpc="1" lIns="0" numCol="1" rIns="0" tIns="0" vert="horz" wrap="square">
            <a:prstTxWarp prst="textNoShape"/>
            <a:spAutoFit/>
          </a:bodyPr>
          <a:p>
            <a:pPr lvl="0"/>
            <a:endParaRPr lang="en-US" smtClean="0"/>
          </a:p>
        </p:txBody>
      </p:sp>
      <p:sp>
        <p:nvSpPr>
          <p:cNvPr id="1048588" name="Holder 4"/>
          <p:cNvSpPr>
            <a:spLocks noGrp="1" noChangeArrowheads="1"/>
          </p:cNvSpPr>
          <p:nvPr>
            <p:ph type="ftr" sz="quarter" idx="5"/>
          </p:nvPr>
        </p:nvSpPr>
        <p:spPr bwMode="auto">
          <a:xfrm>
            <a:off x="4144963" y="6378575"/>
            <a:ext cx="3902075" cy="342900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anchor="t" anchorCtr="0" bIns="0" compatLnSpc="1" lIns="0" numCol="1" rIns="0" tIns="0" vert="horz" wrap="square">
            <a:prstTxWarp prst="textNoShape"/>
            <a:spAutoFit/>
          </a:bodyPr>
          <a:lstStyle>
            <a:lvl1pPr algn="ctr" eaLnBrk="1" hangingPunct="1">
              <a:defRPr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1048589" name="Holder 5"/>
          <p:cNvSpPr>
            <a:spLocks noGrp="1" noChangeArrowheads="1"/>
          </p:cNvSpPr>
          <p:nvPr>
            <p:ph type="dt" sz="half" idx="6"/>
          </p:nvPr>
        </p:nvSpPr>
        <p:spPr bwMode="auto">
          <a:xfrm>
            <a:off x="609600" y="6378575"/>
            <a:ext cx="2803525" cy="342900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anchor="t" anchorCtr="0" bIns="0" compatLnSpc="1" lIns="0" numCol="1" rIns="0" tIns="0" vert="horz" wrap="square">
            <a:prstTxWarp prst="textNoShape"/>
            <a:spAutoFit/>
          </a:bodyPr>
          <a:lstStyle>
            <a:lvl1pPr eaLnBrk="1" hangingPunct="1">
              <a:defRPr>
                <a:solidFill>
                  <a:srgbClr val="898989"/>
                </a:solidFill>
              </a:defRPr>
            </a:lvl1pPr>
          </a:lstStyle>
          <a:p>
            <a:fld id="{65258AEB-6ED4-4B5C-A5E5-ECE08FBA14A9}" type="datetimeFigureOut">
              <a:rPr lang="en-US"/>
              <a:t>4/2/2024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277600" y="6473825"/>
            <a:ext cx="241300" cy="190500"/>
          </a:xfrm>
          <a:prstGeom prst="rect"/>
        </p:spPr>
        <p:txBody>
          <a:bodyPr anchor="t" anchorCtr="0" bIns="0" compatLnSpc="1" lIns="0" numCol="1" rIns="0" tIns="0" vert="horz" wrap="square">
            <a:prstTxWarp prst="textNoShape"/>
            <a:spAutoFit/>
          </a:bodyPr>
          <a:lstStyle>
            <a:lvl1pPr eaLnBrk="1" hangingPunct="1" marL="114300">
              <a:spcBef>
                <a:spcPts val="50"/>
              </a:spcBef>
              <a:defRPr sz="1100">
                <a:solidFill>
                  <a:srgbClr val="2D936B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defRPr>
            </a:lvl1pPr>
          </a:lstStyle>
          <a:p>
            <a:fld id="{ADA13D92-6655-4410-A5FC-55C6C79C2738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eaLnBrk="0" fontAlgn="base" hangingPunct="0" rtl="0">
        <a:spcBef>
          <a:spcPct val="0"/>
        </a:spcBef>
        <a:spcAft>
          <a:spcPct val="0"/>
        </a:spcAft>
        <a:defRPr>
          <a:solidFill>
            <a:schemeClr val="tx2"/>
          </a:solidFill>
          <a:latin typeface="+mj-lt"/>
          <a:ea typeface="+mj-ea"/>
          <a:cs typeface="+mj-cs"/>
        </a:defRPr>
      </a:lvl1pPr>
      <a:lvl2pPr algn="ctr" eaLnBrk="0" fontAlgn="base" hangingPunct="0" rtl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</a:defRPr>
      </a:lvl2pPr>
      <a:lvl3pPr algn="ctr" eaLnBrk="0" fontAlgn="base" hangingPunct="0" rtl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</a:defRPr>
      </a:lvl3pPr>
      <a:lvl4pPr algn="ctr" eaLnBrk="0" fontAlgn="base" hangingPunct="0" rtl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</a:defRPr>
      </a:lvl4pPr>
      <a:lvl5pPr algn="ctr" eaLnBrk="0" fontAlgn="base" hangingPunct="0" rtl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</a:defRPr>
      </a:lvl5pPr>
      <a:lvl6pPr algn="ctr" eaLnBrk="0" fontAlgn="base" hangingPunct="0" marL="457200" rtl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</a:defRPr>
      </a:lvl6pPr>
      <a:lvl7pPr algn="ctr" eaLnBrk="0" fontAlgn="base" hangingPunct="0" marL="914400" rtl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</a:defRPr>
      </a:lvl7pPr>
      <a:lvl8pPr algn="ctr" eaLnBrk="0" fontAlgn="base" hangingPunct="0" marL="1371600" rtl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</a:defRPr>
      </a:lvl8pPr>
      <a:lvl9pPr algn="ctr" eaLnBrk="0" fontAlgn="base" hangingPunct="0" marL="1828800" rtl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</a:defRPr>
      </a:lvl9pPr>
    </p:titleStyle>
    <p:bodyStyle>
      <a:lvl1pPr algn="l" eaLnBrk="0" fontAlgn="base" hangingPunct="0" rtl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algn="l" eaLnBrk="0" fontAlgn="base" hangingPunct="0" marL="457200" rtl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2pPr>
      <a:lvl3pPr algn="l" eaLnBrk="0" fontAlgn="base" hangingPunct="0" marL="914400" rtl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3pPr>
      <a:lvl4pPr algn="l" eaLnBrk="0" fontAlgn="base" hangingPunct="0" marL="1371600" rtl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4pPr>
      <a:lvl5pPr algn="l" eaLnBrk="0" fontAlgn="base" hangingPunct="0" marL="1828800" rtl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object 2"/>
          <p:cNvGrpSpPr/>
          <p:nvPr/>
        </p:nvGrpSpPr>
        <p:grpSpPr bwMode="auto"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 bwMode="auto">
            <a:xfrm>
              <a:off x="742950" y="1381125"/>
              <a:ext cx="1228725" cy="1057275"/>
            </a:xfrm>
            <a:custGeom>
              <a:avLst/>
              <a:ahLst/>
              <a:cxnLst>
                <a:cxn ang="0">
                  <a:pos x="964438" y="0"/>
                </a:cxn>
                <a:cxn ang="0">
                  <a:pos x="264312" y="0"/>
                </a:cxn>
                <a:cxn ang="0">
                  <a:pos x="0" y="528701"/>
                </a:cxn>
                <a:cxn ang="0">
                  <a:pos x="264312" y="1057275"/>
                </a:cxn>
                <a:cxn ang="0">
                  <a:pos x="964438" y="1057275"/>
                </a:cxn>
                <a:cxn ang="0">
                  <a:pos x="1228725" y="528701"/>
                </a:cxn>
                <a:cxn ang="0">
                  <a:pos x="964438" y="0"/>
                </a:cxn>
              </a:cxnLst>
              <a:rect l="0" t="0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 w="9525">
              <a:noFill/>
              <a:round/>
              <a:headEnd/>
              <a:tailEnd/>
            </a:ln>
          </p:spPr>
          <p:txBody>
            <a:bodyPr bIns="0" lIns="0" rIns="0" tIns="0"/>
            <a:p>
              <a:endParaRPr lang="en-US"/>
            </a:p>
          </p:txBody>
        </p:sp>
        <p:sp>
          <p:nvSpPr>
            <p:cNvPr id="1048597" name="object 4"/>
            <p:cNvSpPr/>
            <p:nvPr/>
          </p:nvSpPr>
          <p:spPr bwMode="auto">
            <a:xfrm>
              <a:off x="1838325" y="1104900"/>
              <a:ext cx="647700" cy="561975"/>
            </a:xfrm>
            <a:custGeom>
              <a:avLst/>
              <a:ahLst/>
              <a:cxnLst>
                <a:cxn ang="0">
                  <a:pos x="507238" y="0"/>
                </a:cxn>
                <a:cxn ang="0">
                  <a:pos x="140462" y="0"/>
                </a:cxn>
                <a:cxn ang="0">
                  <a:pos x="0" y="280924"/>
                </a:cxn>
                <a:cxn ang="0">
                  <a:pos x="140462" y="561975"/>
                </a:cxn>
                <a:cxn ang="0">
                  <a:pos x="507238" y="561975"/>
                </a:cxn>
                <a:cxn ang="0">
                  <a:pos x="647700" y="280924"/>
                </a:cxn>
                <a:cxn ang="0">
                  <a:pos x="507238" y="0"/>
                </a:cxn>
              </a:cxnLst>
              <a:rect l="0" t="0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 w="9525">
              <a:noFill/>
              <a:round/>
              <a:headEnd/>
              <a:tailEnd/>
            </a:ln>
          </p:spPr>
          <p:txBody>
            <a:bodyPr bIns="0" lIns="0" rIns="0" tIns="0"/>
            <a:p>
              <a:endParaRPr lang="en-US"/>
            </a:p>
          </p:txBody>
        </p:sp>
      </p:grpSp>
      <p:sp>
        <p:nvSpPr>
          <p:cNvPr id="1048598" name="object 5"/>
          <p:cNvSpPr/>
          <p:nvPr/>
        </p:nvSpPr>
        <p:spPr bwMode="auto">
          <a:xfrm>
            <a:off x="3752850" y="1190625"/>
            <a:ext cx="1666875" cy="1438275"/>
          </a:xfrm>
          <a:custGeom>
            <a:avLst/>
            <a:ahLst/>
            <a:cxnLst>
              <a:cxn ang="0">
                <a:pos x="1307338" y="0"/>
              </a:cxn>
              <a:cxn ang="0">
                <a:pos x="359537" y="0"/>
              </a:cxn>
              <a:cxn ang="0">
                <a:pos x="0" y="719074"/>
              </a:cxn>
              <a:cxn ang="0">
                <a:pos x="359537" y="1438275"/>
              </a:cxn>
              <a:cxn ang="0">
                <a:pos x="1307338" y="1438275"/>
              </a:cxn>
              <a:cxn ang="0">
                <a:pos x="1666875" y="719074"/>
              </a:cxn>
              <a:cxn ang="0">
                <a:pos x="1307338" y="0"/>
              </a:cxn>
            </a:cxnLst>
            <a:rect l="0" t="0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 w="9525">
            <a:noFill/>
            <a:round/>
            <a:headEnd/>
            <a:tailEnd/>
          </a:ln>
        </p:spPr>
        <p:txBody>
          <a:bodyPr bIns="0" lIns="0" rIns="0" tIns="0"/>
          <a:p>
            <a:endParaRPr lang="en-US"/>
          </a:p>
        </p:txBody>
      </p:sp>
      <p:sp>
        <p:nvSpPr>
          <p:cNvPr id="1048599" name="object 6"/>
          <p:cNvSpPr/>
          <p:nvPr/>
        </p:nvSpPr>
        <p:spPr bwMode="auto">
          <a:xfrm>
            <a:off x="3800475" y="5229225"/>
            <a:ext cx="723900" cy="619125"/>
          </a:xfrm>
          <a:custGeom>
            <a:avLst/>
            <a:ahLst/>
            <a:cxnLst>
              <a:cxn ang="0">
                <a:pos x="569087" y="0"/>
              </a:cxn>
              <a:cxn ang="0">
                <a:pos x="154812" y="0"/>
              </a:cxn>
              <a:cxn ang="0">
                <a:pos x="0" y="309625"/>
              </a:cxn>
              <a:cxn ang="0">
                <a:pos x="154812" y="619125"/>
              </a:cxn>
              <a:cxn ang="0">
                <a:pos x="569087" y="619125"/>
              </a:cxn>
              <a:cxn ang="0">
                <a:pos x="723900" y="309625"/>
              </a:cxn>
              <a:cxn ang="0">
                <a:pos x="569087" y="0"/>
              </a:cxn>
            </a:cxnLst>
            <a:rect l="0" t="0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 w="9525">
            <a:noFill/>
            <a:round/>
            <a:headEnd/>
            <a:tailEnd/>
          </a:ln>
        </p:spPr>
        <p:txBody>
          <a:bodyPr bIns="0" lIns="0" rIns="0" tIns="0"/>
          <a:p>
            <a:endParaRPr lang="en-US"/>
          </a:p>
        </p:txBody>
      </p:sp>
      <p:sp>
        <p:nvSpPr>
          <p:cNvPr id="1048600" name="object 7"/>
          <p:cNvSpPr txBox="1"/>
          <p:nvPr/>
        </p:nvSpPr>
        <p:spPr>
          <a:xfrm>
            <a:off x="6275322" y="2129789"/>
            <a:ext cx="3759815" cy="499110"/>
          </a:xfrm>
          <a:prstGeom prst="rect"/>
        </p:spPr>
        <p:txBody>
          <a:bodyPr bIns="0" lIns="0" rIns="0" tIns="16510" wrap="square">
            <a:spAutoFit/>
          </a:bodyPr>
          <a:p>
            <a:pPr eaLnBrk="1" fontAlgn="auto" hangingPunct="1" marL="12700">
              <a:spcBef>
                <a:spcPts val="130"/>
              </a:spcBef>
              <a:spcAft>
                <a:spcPts val="0"/>
              </a:spcAft>
            </a:pPr>
            <a:r>
              <a:rPr altLang="en-IN" dirty="0" sz="3200" kern="0" lang="en-US" smtClean="0">
                <a:solidFill>
                  <a:sysClr lastClr="000000" val="windowText"/>
                </a:solidFill>
                <a:latin typeface="Trebuchet MS"/>
                <a:cs typeface="Trebuchet MS"/>
              </a:rPr>
              <a:t>R</a:t>
            </a:r>
            <a:r>
              <a:rPr altLang="en-IN" dirty="0" sz="3200" kern="0" lang="en-US" smtClean="0">
                <a:solidFill>
                  <a:sysClr lastClr="000000" val="windowText"/>
                </a:solidFill>
                <a:latin typeface="Trebuchet MS"/>
                <a:cs typeface="Trebuchet MS"/>
              </a:rPr>
              <a:t>.</a:t>
            </a:r>
            <a:r>
              <a:rPr altLang="en-IN" dirty="0" sz="3200" kern="0" lang="en-US" smtClean="0">
                <a:solidFill>
                  <a:sysClr lastClr="000000" val="windowText"/>
                </a:solidFill>
                <a:latin typeface="Trebuchet MS"/>
                <a:cs typeface="Trebuchet MS"/>
              </a:rPr>
              <a:t>A</a:t>
            </a:r>
            <a:r>
              <a:rPr altLang="en-IN" dirty="0" sz="3200" kern="0" lang="en-US" smtClean="0">
                <a:solidFill>
                  <a:sysClr lastClr="000000" val="windowText"/>
                </a:solidFill>
                <a:latin typeface="Trebuchet MS"/>
                <a:cs typeface="Trebuchet MS"/>
              </a:rPr>
              <a:t>B</a:t>
            </a:r>
            <a:r>
              <a:rPr altLang="en-IN" dirty="0" sz="3200" kern="0" lang="en-US" smtClean="0">
                <a:solidFill>
                  <a:sysClr lastClr="000000" val="windowText"/>
                </a:solidFill>
                <a:latin typeface="Trebuchet MS"/>
                <a:cs typeface="Trebuchet MS"/>
              </a:rPr>
              <a:t>I</a:t>
            </a:r>
            <a:r>
              <a:rPr altLang="en-IN" dirty="0" sz="3200" kern="0" lang="en-US" smtClean="0">
                <a:solidFill>
                  <a:sysClr lastClr="000000" val="windowText"/>
                </a:solidFill>
                <a:latin typeface="Trebuchet MS"/>
                <a:cs typeface="Trebuchet MS"/>
              </a:rPr>
              <a:t>N</a:t>
            </a:r>
            <a:r>
              <a:rPr altLang="en-IN" dirty="0" sz="3200" kern="0" lang="en-US" smtClean="0">
                <a:solidFill>
                  <a:sysClr lastClr="000000" val="windowText"/>
                </a:solidFill>
                <a:latin typeface="Trebuchet MS"/>
                <a:cs typeface="Trebuchet MS"/>
              </a:rPr>
              <a:t>A</a:t>
            </a:r>
            <a:r>
              <a:rPr altLang="en-IN" dirty="0" sz="3200" kern="0" lang="en-US" smtClean="0">
                <a:solidFill>
                  <a:sysClr lastClr="000000" val="windowText"/>
                </a:solidFill>
                <a:latin typeface="Trebuchet MS"/>
                <a:cs typeface="Trebuchet MS"/>
              </a:rPr>
              <a:t>Y</a:t>
            </a:r>
            <a:r>
              <a:rPr altLang="en-IN" dirty="0" sz="3200" kern="0" lang="en-US" smtClean="0">
                <a:solidFill>
                  <a:sysClr lastClr="000000" val="windowText"/>
                </a:solidFill>
                <a:latin typeface="Trebuchet MS"/>
                <a:cs typeface="Trebuchet MS"/>
              </a:rPr>
              <a:t>A</a:t>
            </a:r>
            <a:endParaRPr sz="3200" kern="0">
              <a:solidFill>
                <a:sysClr lastClr="000000" val="windowText"/>
              </a:solidFill>
              <a:latin typeface="Trebuchet MS"/>
              <a:cs typeface="Trebuchet MS"/>
            </a:endParaRPr>
          </a:p>
        </p:txBody>
      </p:sp>
      <p:sp>
        <p:nvSpPr>
          <p:cNvPr id="1048601" name="object 8"/>
          <p:cNvSpPr txBox="1"/>
          <p:nvPr/>
        </p:nvSpPr>
        <p:spPr>
          <a:xfrm>
            <a:off x="6484938" y="2820988"/>
            <a:ext cx="1858962" cy="392112"/>
          </a:xfrm>
          <a:prstGeom prst="rect"/>
        </p:spPr>
        <p:txBody>
          <a:bodyPr bIns="0" lIns="0" rIns="0" tIns="12700">
            <a:spAutoFit/>
          </a:bodyPr>
          <a:p>
            <a:pPr eaLnBrk="1" fontAlgn="auto" hangingPunct="1" marL="12700">
              <a:spcBef>
                <a:spcPts val="100"/>
              </a:spcBef>
              <a:spcAft>
                <a:spcPts val="0"/>
              </a:spcAft>
            </a:pPr>
            <a:r>
              <a:rPr b="1" dirty="0" sz="2400" kern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b="1" dirty="0" sz="2400" kern="0" spc="-4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b="1" dirty="0" sz="2400" kern="0" spc="-1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 kern="0">
              <a:solidFill>
                <a:sysClr lastClr="000000" val="windowText"/>
              </a:solidFill>
              <a:latin typeface="Trebuchet MS"/>
              <a:cs typeface="Trebuchet MS"/>
            </a:endParaRPr>
          </a:p>
        </p:txBody>
      </p:sp>
      <p:pic>
        <p:nvPicPr>
          <p:cNvPr id="2097152" name="object 9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676275" y="6467475"/>
            <a:ext cx="2143125" cy="200025"/>
          </a:xfrm>
          <a:prstGeom prst="rect"/>
          <a:noFill/>
          <a:ln w="9525">
            <a:noFill/>
            <a:miter lim="800000"/>
            <a:headEnd/>
            <a:tailEnd/>
          </a:ln>
        </p:spPr>
      </p:pic>
      <p:sp>
        <p:nvSpPr>
          <p:cNvPr id="1048602" name="object 11"/>
          <p:cNvSpPr>
            <a:spLocks noGrp="1"/>
          </p:cNvSpPr>
          <p:nvPr>
            <p:ph type="sldNum" sz="quarter" idx="12"/>
          </p:nvPr>
        </p:nvSpPr>
        <p:spPr/>
        <p:txBody>
          <a:bodyPr tIns="6985"/>
          <a:p>
            <a:fld id="{21F5244A-D06C-4E9F-91FC-AAAEC0915F6F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3"/>
          <p:cNvSpPr/>
          <p:nvPr/>
        </p:nvSpPr>
        <p:spPr bwMode="auto">
          <a:xfrm>
            <a:off x="9353550" y="5362575"/>
            <a:ext cx="457200" cy="457200"/>
          </a:xfrm>
          <a:custGeom>
            <a:avLst/>
            <a:ahLst/>
            <a:cxnLst>
              <a:cxn ang="0">
                <a:pos x="457200" y="0"/>
              </a:cxn>
              <a:cxn ang="0">
                <a:pos x="0" y="0"/>
              </a:cxn>
              <a:cxn ang="0">
                <a:pos x="0" y="457200"/>
              </a:cxn>
              <a:cxn ang="0">
                <a:pos x="457200" y="457200"/>
              </a:cxn>
              <a:cxn ang="0">
                <a:pos x="457200" y="0"/>
              </a:cxn>
            </a:cxnLst>
            <a:rect l="0" t="0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9525">
            <a:noFill/>
            <a:round/>
            <a:headEnd/>
            <a:tailEnd/>
          </a:ln>
        </p:spPr>
        <p:txBody>
          <a:bodyPr bIns="0" lIns="0" rIns="0" tIns="0"/>
          <a:p>
            <a:endParaRPr lang="en-US"/>
          </a:p>
        </p:txBody>
      </p:sp>
      <p:sp>
        <p:nvSpPr>
          <p:cNvPr id="1048671" name="object 5"/>
          <p:cNvSpPr/>
          <p:nvPr/>
        </p:nvSpPr>
        <p:spPr bwMode="auto">
          <a:xfrm>
            <a:off x="9353550" y="5895975"/>
            <a:ext cx="180975" cy="180975"/>
          </a:xfrm>
          <a:custGeom>
            <a:avLst/>
            <a:ahLst/>
            <a:cxnLst>
              <a:cxn ang="0">
                <a:pos x="180975" y="0"/>
              </a:cxn>
              <a:cxn ang="0">
                <a:pos x="0" y="0"/>
              </a:cxn>
              <a:cxn ang="0">
                <a:pos x="0" y="180975"/>
              </a:cxn>
              <a:cxn ang="0">
                <a:pos x="180975" y="180975"/>
              </a:cxn>
              <a:cxn ang="0">
                <a:pos x="180975" y="0"/>
              </a:cxn>
            </a:cxnLst>
            <a:rect l="0" t="0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9525">
            <a:noFill/>
            <a:round/>
            <a:headEnd/>
            <a:tailEnd/>
          </a:ln>
        </p:spPr>
        <p:txBody>
          <a:bodyPr bIns="0" lIns="0" rIns="0" tIns="0"/>
          <a:p>
            <a:endParaRPr lang="en-US"/>
          </a:p>
        </p:txBody>
      </p:sp>
      <p:pic>
        <p:nvPicPr>
          <p:cNvPr id="2097167" name="object 6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666875" y="6467475"/>
            <a:ext cx="76200" cy="177800"/>
          </a:xfrm>
          <a:prstGeom prst="rect"/>
          <a:noFill/>
          <a:ln w="9525">
            <a:noFill/>
            <a:miter lim="800000"/>
            <a:headEnd/>
            <a:tailEnd/>
          </a:ln>
        </p:spPr>
      </p:pic>
      <p:sp>
        <p:nvSpPr>
          <p:cNvPr id="1048672" name="object 7"/>
          <p:cNvSpPr txBox="1">
            <a:spLocks noGrp="1"/>
          </p:cNvSpPr>
          <p:nvPr>
            <p:ph type="title"/>
          </p:nvPr>
        </p:nvSpPr>
        <p:spPr>
          <a:xfrm>
            <a:off x="755650" y="385763"/>
            <a:ext cx="2436813" cy="690574"/>
          </a:xfrm>
        </p:spPr>
        <p:txBody>
          <a:bodyPr rtlCol="0" tIns="13335" vert="horz"/>
          <a:p>
            <a:pPr eaLnBrk="1" fontAlgn="auto" hangingPunct="1" marL="12700">
              <a:spcBef>
                <a:spcPts val="105"/>
              </a:spcBef>
              <a:spcAft>
                <a:spcPts val="0"/>
              </a:spcAft>
            </a:pPr>
            <a:r>
              <a:rPr dirty="0" sz="4400" spc="-60"/>
              <a:t>RESULTS</a:t>
            </a:r>
            <a:endParaRPr sz="4400"/>
          </a:p>
        </p:txBody>
      </p:sp>
      <p:sp>
        <p:nvSpPr>
          <p:cNvPr id="1048673" name="object 9"/>
          <p:cNvSpPr>
            <a:spLocks noGrp="1"/>
          </p:cNvSpPr>
          <p:nvPr>
            <p:ph type="sldNum" sz="quarter" idx="12"/>
          </p:nvPr>
        </p:nvSpPr>
        <p:spPr/>
        <p:txBody>
          <a:bodyPr tIns="6985"/>
          <a:p>
            <a:pPr marL="38100"/>
            <a:fld id="{15257E3E-4501-4D4A-AC29-511228F4DE15}" type="slidenum">
              <a:rPr lang="en-US"/>
              <a:pPr marL="38100"/>
              <a:t>10</a:t>
            </a:fld>
            <a:endParaRPr lang="en-US"/>
          </a:p>
        </p:txBody>
      </p:sp>
      <p:sp>
        <p:nvSpPr>
          <p:cNvPr id="1048674" name="TextBox 9"/>
          <p:cNvSpPr txBox="1"/>
          <p:nvPr/>
        </p:nvSpPr>
        <p:spPr>
          <a:xfrm>
            <a:off x="1828800" y="1600200"/>
            <a:ext cx="7315200" cy="4434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200" lang="en-US" smtClean="0">
                <a:latin typeface="+mn-lt"/>
              </a:rPr>
              <a:t>       Results: "Achieved accuracy of X% on the test set, with precision, recall, and F1-score exceeding industry benchmarks."</a:t>
            </a:r>
          </a:p>
          <a:p>
            <a:endParaRPr dirty="0" sz="3200" lang="en-US" smtClean="0">
              <a:latin typeface="+mn-lt"/>
            </a:endParaRPr>
          </a:p>
          <a:p>
            <a:r>
              <a:rPr dirty="0" sz="3200" lang="en-US" smtClean="0">
                <a:latin typeface="+mn-lt"/>
              </a:rPr>
              <a:t>       Conclusion: "Successful development of a robust sentiment analysis model with promising real-world applications."</a:t>
            </a:r>
            <a:endParaRPr dirty="0" sz="3200" lang="en-US"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object 2"/>
          <p:cNvSpPr/>
          <p:nvPr/>
        </p:nvSpPr>
        <p:spPr bwMode="auto">
          <a:xfrm>
            <a:off x="0" y="0"/>
            <a:ext cx="12192000" cy="6858000"/>
          </a:xfrm>
          <a:custGeom>
            <a:avLst/>
            <a:ahLst/>
            <a:cxnLst>
              <a:cxn ang="0">
                <a:pos x="12192000" y="0"/>
              </a:cxn>
              <a:cxn ang="0">
                <a:pos x="0" y="0"/>
              </a:cxn>
              <a:cxn ang="0">
                <a:pos x="0" y="6858000"/>
              </a:cxn>
              <a:cxn ang="0">
                <a:pos x="12192000" y="6858000"/>
              </a:cxn>
              <a:cxn ang="0">
                <a:pos x="12192000" y="0"/>
              </a:cxn>
            </a:cxnLst>
            <a:rect l="0" t="0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 w="9525">
            <a:noFill/>
            <a:round/>
            <a:headEnd/>
            <a:tailEnd/>
          </a:ln>
        </p:spPr>
        <p:txBody>
          <a:bodyPr bIns="0" lIns="0" rIns="0" tIns="0"/>
          <a:p>
            <a:endParaRPr lang="en-US"/>
          </a:p>
        </p:txBody>
      </p:sp>
      <p:grpSp>
        <p:nvGrpSpPr>
          <p:cNvPr id="22" name="object 3"/>
          <p:cNvGrpSpPr/>
          <p:nvPr/>
        </p:nvGrpSpPr>
        <p:grpSpPr bwMode="auto">
          <a:xfrm>
            <a:off x="7443788" y="0"/>
            <a:ext cx="4752975" cy="6862763"/>
            <a:chOff x="7443849" y="0"/>
            <a:chExt cx="4752975" cy="6863080"/>
          </a:xfrm>
        </p:grpSpPr>
        <p:sp>
          <p:nvSpPr>
            <p:cNvPr id="1048608" name="object 4"/>
            <p:cNvSpPr/>
            <p:nvPr/>
          </p:nvSpPr>
          <p:spPr bwMode="auto">
            <a:xfrm>
              <a:off x="9377426" y="4825"/>
              <a:ext cx="1218565" cy="6853555"/>
            </a:xfrm>
            <a:custGeom>
              <a:avLst/>
              <a:ahLst/>
              <a:cxnLst>
                <a:cxn ang="0">
                  <a:pos x="0" y="0"/>
                </a:cxn>
                <a:cxn ang="0">
                  <a:pos x="1218352" y="6853171"/>
                </a:cxn>
              </a:cxnLst>
              <a:rect l="0" t="0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>
              <a:solidFill>
                <a:srgbClr val="5FCAEE"/>
              </a:solidFill>
              <a:round/>
              <a:headEnd/>
              <a:tailEnd/>
            </a:ln>
          </p:spPr>
          <p:txBody>
            <a:bodyPr bIns="0" lIns="0" rIns="0" tIns="0"/>
            <a:p>
              <a:endParaRPr lang="en-US"/>
            </a:p>
          </p:txBody>
        </p:sp>
        <p:sp>
          <p:nvSpPr>
            <p:cNvPr id="1048609" name="object 5"/>
            <p:cNvSpPr/>
            <p:nvPr/>
          </p:nvSpPr>
          <p:spPr bwMode="auto">
            <a:xfrm>
              <a:off x="7448612" y="3694896"/>
              <a:ext cx="4743450" cy="3163570"/>
            </a:xfrm>
            <a:custGeom>
              <a:avLst/>
              <a:ahLst/>
              <a:cxnLst>
                <a:cxn ang="0">
                  <a:pos x="4743387" y="0"/>
                </a:cxn>
                <a:cxn ang="0">
                  <a:pos x="0" y="3163101"/>
                </a:cxn>
              </a:cxnLst>
              <a:rect l="0" t="0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>
              <a:solidFill>
                <a:srgbClr val="5FCAEE"/>
              </a:solidFill>
              <a:round/>
              <a:headEnd/>
              <a:tailEnd/>
            </a:ln>
          </p:spPr>
          <p:txBody>
            <a:bodyPr bIns="0" lIns="0" rIns="0" tIns="0"/>
            <a:p>
              <a:endParaRPr lang="en-US"/>
            </a:p>
          </p:txBody>
        </p:sp>
        <p:sp>
          <p:nvSpPr>
            <p:cNvPr id="1048610" name="object 6"/>
            <p:cNvSpPr/>
            <p:nvPr/>
          </p:nvSpPr>
          <p:spPr bwMode="auto">
            <a:xfrm>
              <a:off x="9182100" y="0"/>
              <a:ext cx="3009900" cy="6858000"/>
            </a:xfrm>
            <a:custGeom>
              <a:avLst/>
              <a:ahLst/>
              <a:cxnLst>
                <a:cxn ang="0">
                  <a:pos x="3009899" y="0"/>
                </a:cxn>
                <a:cxn ang="0">
                  <a:pos x="2044399" y="0"/>
                </a:cxn>
                <a:cxn ang="0">
                  <a:pos x="0" y="6857996"/>
                </a:cxn>
                <a:cxn ang="0">
                  <a:pos x="3009899" y="6857996"/>
                </a:cxn>
                <a:cxn ang="0">
                  <a:pos x="3009899" y="0"/>
                </a:cxn>
              </a:cxnLst>
              <a:rect l="0" t="0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8"/>
              </a:srgbClr>
            </a:solidFill>
            <a:ln w="9525">
              <a:noFill/>
              <a:round/>
              <a:headEnd/>
              <a:tailEnd/>
            </a:ln>
          </p:spPr>
          <p:txBody>
            <a:bodyPr bIns="0" lIns="0" rIns="0" tIns="0"/>
            <a:p>
              <a:endParaRPr lang="en-US"/>
            </a:p>
          </p:txBody>
        </p:sp>
        <p:sp>
          <p:nvSpPr>
            <p:cNvPr id="1048611" name="object 7"/>
            <p:cNvSpPr/>
            <p:nvPr/>
          </p:nvSpPr>
          <p:spPr bwMode="auto">
            <a:xfrm>
              <a:off x="9602878" y="0"/>
              <a:ext cx="2589530" cy="6858000"/>
            </a:xfrm>
            <a:custGeom>
              <a:avLst/>
              <a:ahLst/>
              <a:cxnLst>
                <a:cxn ang="0">
                  <a:pos x="2589120" y="0"/>
                </a:cxn>
                <a:cxn ang="0">
                  <a:pos x="0" y="0"/>
                </a:cxn>
                <a:cxn ang="0">
                  <a:pos x="1208884" y="6857996"/>
                </a:cxn>
                <a:cxn ang="0">
                  <a:pos x="2589120" y="6857996"/>
                </a:cxn>
                <a:cxn ang="0">
                  <a:pos x="2589120" y="0"/>
                </a:cxn>
              </a:cxnLst>
              <a:rect l="0" t="0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w="9525">
              <a:noFill/>
              <a:round/>
              <a:headEnd/>
              <a:tailEnd/>
            </a:ln>
          </p:spPr>
          <p:txBody>
            <a:bodyPr bIns="0" lIns="0" rIns="0" tIns="0"/>
            <a:p>
              <a:endParaRPr lang="en-US"/>
            </a:p>
          </p:txBody>
        </p:sp>
        <p:sp>
          <p:nvSpPr>
            <p:cNvPr id="1048612" name="object 8"/>
            <p:cNvSpPr/>
            <p:nvPr/>
          </p:nvSpPr>
          <p:spPr bwMode="auto">
            <a:xfrm>
              <a:off x="8934450" y="3048000"/>
              <a:ext cx="3257550" cy="3810000"/>
            </a:xfrm>
            <a:custGeom>
              <a:avLst/>
              <a:ahLst/>
              <a:cxnLst>
                <a:cxn ang="0">
                  <a:pos x="3257550" y="0"/>
                </a:cxn>
                <a:cxn ang="0">
                  <a:pos x="0" y="3810000"/>
                </a:cxn>
                <a:cxn ang="0">
                  <a:pos x="3257550" y="3810000"/>
                </a:cxn>
                <a:cxn ang="0">
                  <a:pos x="3257550" y="0"/>
                </a:cxn>
              </a:cxnLst>
              <a:rect l="0" t="0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  <a:ln w="9525">
              <a:noFill/>
              <a:round/>
              <a:headEnd/>
              <a:tailEnd/>
            </a:ln>
          </p:spPr>
          <p:txBody>
            <a:bodyPr bIns="0" lIns="0" rIns="0" tIns="0"/>
            <a:p>
              <a:endParaRPr lang="en-US"/>
            </a:p>
          </p:txBody>
        </p:sp>
        <p:sp>
          <p:nvSpPr>
            <p:cNvPr id="1048613" name="object 9"/>
            <p:cNvSpPr/>
            <p:nvPr/>
          </p:nvSpPr>
          <p:spPr bwMode="auto">
            <a:xfrm>
              <a:off x="9337930" y="0"/>
              <a:ext cx="2854325" cy="6858000"/>
            </a:xfrm>
            <a:custGeom>
              <a:avLst/>
              <a:ahLst/>
              <a:cxnLst>
                <a:cxn ang="0">
                  <a:pos x="2854069" y="0"/>
                </a:cxn>
                <a:cxn ang="0">
                  <a:pos x="0" y="0"/>
                </a:cxn>
                <a:cxn ang="0">
                  <a:pos x="2470020" y="6857996"/>
                </a:cxn>
                <a:cxn ang="0">
                  <a:pos x="2854069" y="6857996"/>
                </a:cxn>
                <a:cxn ang="0">
                  <a:pos x="2854069" y="0"/>
                </a:cxn>
              </a:cxnLst>
              <a:rect l="0" t="0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  <a:ln w="9525">
              <a:noFill/>
              <a:round/>
              <a:headEnd/>
              <a:tailEnd/>
            </a:ln>
          </p:spPr>
          <p:txBody>
            <a:bodyPr bIns="0" lIns="0" rIns="0" tIns="0"/>
            <a:p>
              <a:endParaRPr lang="en-US"/>
            </a:p>
          </p:txBody>
        </p:sp>
        <p:sp>
          <p:nvSpPr>
            <p:cNvPr id="1048614" name="object 10"/>
            <p:cNvSpPr/>
            <p:nvPr/>
          </p:nvSpPr>
          <p:spPr bwMode="auto">
            <a:xfrm>
              <a:off x="10896600" y="0"/>
              <a:ext cx="1295400" cy="6858000"/>
            </a:xfrm>
            <a:custGeom>
              <a:avLst/>
              <a:ahLst/>
              <a:cxnLst>
                <a:cxn ang="0">
                  <a:pos x="1295399" y="0"/>
                </a:cxn>
                <a:cxn ang="0">
                  <a:pos x="1022453" y="0"/>
                </a:cxn>
                <a:cxn ang="0">
                  <a:pos x="0" y="6857996"/>
                </a:cxn>
                <a:cxn ang="0">
                  <a:pos x="1295399" y="6857996"/>
                </a:cxn>
                <a:cxn ang="0">
                  <a:pos x="1295399" y="0"/>
                </a:cxn>
              </a:cxnLst>
              <a:rect l="0" t="0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  <a:ln w="9525">
              <a:noFill/>
              <a:round/>
              <a:headEnd/>
              <a:tailEnd/>
            </a:ln>
          </p:spPr>
          <p:txBody>
            <a:bodyPr bIns="0" lIns="0" rIns="0" tIns="0"/>
            <a:p>
              <a:endParaRPr lang="en-US"/>
            </a:p>
          </p:txBody>
        </p:sp>
        <p:sp>
          <p:nvSpPr>
            <p:cNvPr id="1048615" name="object 11"/>
            <p:cNvSpPr/>
            <p:nvPr/>
          </p:nvSpPr>
          <p:spPr bwMode="auto">
            <a:xfrm>
              <a:off x="10936247" y="0"/>
              <a:ext cx="1256030" cy="6858000"/>
            </a:xfrm>
            <a:custGeom>
              <a:avLst/>
              <a:ahLst/>
              <a:cxnLst>
                <a:cxn ang="0">
                  <a:pos x="1255752" y="0"/>
                </a:cxn>
                <a:cxn ang="0">
                  <a:pos x="0" y="0"/>
                </a:cxn>
                <a:cxn ang="0">
                  <a:pos x="1114527" y="6857996"/>
                </a:cxn>
                <a:cxn ang="0">
                  <a:pos x="1255752" y="6857996"/>
                </a:cxn>
                <a:cxn ang="0">
                  <a:pos x="1255752" y="0"/>
                </a:cxn>
              </a:cxnLst>
              <a:rect l="0" t="0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9"/>
              </a:srgbClr>
            </a:solidFill>
            <a:ln w="9525">
              <a:noFill/>
              <a:round/>
              <a:headEnd/>
              <a:tailEnd/>
            </a:ln>
          </p:spPr>
          <p:txBody>
            <a:bodyPr bIns="0" lIns="0" rIns="0" tIns="0"/>
            <a:p>
              <a:endParaRPr lang="en-US"/>
            </a:p>
          </p:txBody>
        </p:sp>
        <p:sp>
          <p:nvSpPr>
            <p:cNvPr id="1048616" name="object 12"/>
            <p:cNvSpPr/>
            <p:nvPr/>
          </p:nvSpPr>
          <p:spPr bwMode="auto">
            <a:xfrm>
              <a:off x="10372725" y="3590925"/>
              <a:ext cx="1819275" cy="3267075"/>
            </a:xfrm>
            <a:custGeom>
              <a:avLst/>
              <a:ahLst/>
              <a:cxnLst>
                <a:cxn ang="0">
                  <a:pos x="1819275" y="0"/>
                </a:cxn>
                <a:cxn ang="0">
                  <a:pos x="0" y="3267075"/>
                </a:cxn>
                <a:cxn ang="0">
                  <a:pos x="1819275" y="3267075"/>
                </a:cxn>
                <a:cxn ang="0">
                  <a:pos x="1819275" y="0"/>
                </a:cxn>
              </a:cxnLst>
              <a:rect l="0" t="0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  <a:ln w="9525">
              <a:noFill/>
              <a:round/>
              <a:headEnd/>
              <a:tailEnd/>
            </a:ln>
          </p:spPr>
          <p:txBody>
            <a:bodyPr bIns="0" lIns="0" rIns="0" tIns="0"/>
            <a:p>
              <a:endParaRPr lang="en-US"/>
            </a:p>
          </p:txBody>
        </p:sp>
      </p:grpSp>
      <p:sp>
        <p:nvSpPr>
          <p:cNvPr id="1048617" name="object 13"/>
          <p:cNvSpPr/>
          <p:nvPr/>
        </p:nvSpPr>
        <p:spPr bwMode="auto">
          <a:xfrm>
            <a:off x="0" y="4010025"/>
            <a:ext cx="447675" cy="2847975"/>
          </a:xfrm>
          <a:custGeom>
            <a:avLst/>
            <a:ahLst/>
            <a:cxnLst>
              <a:cxn ang="0">
                <a:pos x="0" y="0"/>
              </a:cxn>
              <a:cxn ang="0">
                <a:pos x="0" y="2847975"/>
              </a:cxn>
              <a:cxn ang="0">
                <a:pos x="447675" y="2847975"/>
              </a:cxn>
              <a:cxn ang="0">
                <a:pos x="0" y="0"/>
              </a:cxn>
            </a:cxnLst>
            <a:rect l="0" t="0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w="9525">
            <a:noFill/>
            <a:round/>
            <a:headEnd/>
            <a:tailEnd/>
          </a:ln>
        </p:spPr>
        <p:txBody>
          <a:bodyPr bIns="0" lIns="0" rIns="0" tIns="0"/>
          <a:p>
            <a:endParaRPr lang="en-US"/>
          </a:p>
        </p:txBody>
      </p:sp>
      <p:sp>
        <p:nvSpPr>
          <p:cNvPr id="1048618" name="object 14"/>
          <p:cNvSpPr/>
          <p:nvPr/>
        </p:nvSpPr>
        <p:spPr bwMode="auto">
          <a:xfrm>
            <a:off x="9353550" y="5362575"/>
            <a:ext cx="457200" cy="457200"/>
          </a:xfrm>
          <a:custGeom>
            <a:avLst/>
            <a:ahLst/>
            <a:cxnLst>
              <a:cxn ang="0">
                <a:pos x="457200" y="0"/>
              </a:cxn>
              <a:cxn ang="0">
                <a:pos x="0" y="0"/>
              </a:cxn>
              <a:cxn ang="0">
                <a:pos x="0" y="457200"/>
              </a:cxn>
              <a:cxn ang="0">
                <a:pos x="457200" y="457200"/>
              </a:cxn>
              <a:cxn ang="0">
                <a:pos x="457200" y="0"/>
              </a:cxn>
            </a:cxnLst>
            <a:rect l="0" t="0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9525">
            <a:noFill/>
            <a:round/>
            <a:headEnd/>
            <a:tailEnd/>
          </a:ln>
        </p:spPr>
        <p:txBody>
          <a:bodyPr bIns="0" lIns="0" rIns="0" tIns="0"/>
          <a:p>
            <a:endParaRPr lang="en-US"/>
          </a:p>
        </p:txBody>
      </p:sp>
      <p:sp>
        <p:nvSpPr>
          <p:cNvPr id="1048619" name="object 16"/>
          <p:cNvSpPr/>
          <p:nvPr/>
        </p:nvSpPr>
        <p:spPr bwMode="auto">
          <a:xfrm>
            <a:off x="9353550" y="5895975"/>
            <a:ext cx="180975" cy="180975"/>
          </a:xfrm>
          <a:custGeom>
            <a:avLst/>
            <a:ahLst/>
            <a:cxnLst>
              <a:cxn ang="0">
                <a:pos x="180975" y="0"/>
              </a:cxn>
              <a:cxn ang="0">
                <a:pos x="0" y="0"/>
              </a:cxn>
              <a:cxn ang="0">
                <a:pos x="0" y="180975"/>
              </a:cxn>
              <a:cxn ang="0">
                <a:pos x="180975" y="180975"/>
              </a:cxn>
              <a:cxn ang="0">
                <a:pos x="180975" y="0"/>
              </a:cxn>
            </a:cxnLst>
            <a:rect l="0" t="0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9525">
            <a:noFill/>
            <a:round/>
            <a:headEnd/>
            <a:tailEnd/>
          </a:ln>
        </p:spPr>
        <p:txBody>
          <a:bodyPr bIns="0" lIns="0" rIns="0" tIns="0"/>
          <a:p>
            <a:endParaRPr lang="en-US"/>
          </a:p>
        </p:txBody>
      </p:sp>
      <p:sp>
        <p:nvSpPr>
          <p:cNvPr id="1048620" name="object 17"/>
          <p:cNvSpPr txBox="1">
            <a:spLocks noGrp="1"/>
          </p:cNvSpPr>
          <p:nvPr>
            <p:ph type="title"/>
          </p:nvPr>
        </p:nvSpPr>
        <p:spPr>
          <a:xfrm>
            <a:off x="416402" y="2747644"/>
            <a:ext cx="9763125" cy="1362392"/>
          </a:xfrm>
        </p:spPr>
        <p:txBody>
          <a:bodyPr rtlCol="0" tIns="460692" vert="horz"/>
          <a:p>
            <a:pPr eaLnBrk="1" fontAlgn="auto" hangingPunct="1" marL="193675">
              <a:spcBef>
                <a:spcPts val="130"/>
              </a:spcBef>
              <a:spcAft>
                <a:spcPts val="0"/>
              </a:spcAft>
            </a:pPr>
            <a:r>
              <a:rPr b="0" dirty="0" sz="6000" lang="en-US" smtClean="0">
                <a:latin typeface="+mj-lt"/>
              </a:rPr>
              <a:t>IMDB Movie Reviews</a:t>
            </a:r>
            <a:r>
              <a:rPr dirty="0" sz="6000" lang="en-US" smtClean="0">
                <a:latin typeface="+mj-lt"/>
              </a:rPr>
              <a:t> </a:t>
            </a:r>
            <a:endParaRPr dirty="0" sz="6000" spc="-10">
              <a:latin typeface="+mj-lt"/>
            </a:endParaRPr>
          </a:p>
        </p:txBody>
      </p:sp>
      <p:grpSp>
        <p:nvGrpSpPr>
          <p:cNvPr id="23" name="object 18"/>
          <p:cNvGrpSpPr/>
          <p:nvPr/>
        </p:nvGrpSpPr>
        <p:grpSpPr bwMode="auto"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 noChangeAspect="1" noChangeArrowheads="1"/>
            </p:cNvPicPr>
            <p:nvPr/>
          </p:nvPicPr>
          <p:blipFill>
            <a:blip xmlns:r="http://schemas.openxmlformats.org/officeDocument/2006/relationships" r:embed="rId1"/>
            <a:srcRect/>
            <a:stretch>
              <a:fillRect/>
            </a:stretch>
          </p:blipFill>
          <p:spPr bwMode="auto">
            <a:xfrm>
              <a:off x="676275" y="6467475"/>
              <a:ext cx="2143125" cy="200025"/>
            </a:xfrm>
            <a:prstGeom prst="rect"/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97154" name="object 20"/>
            <p:cNvPicPr>
              <a:picLocks noChangeAspect="1" noChangeArrowheads="1"/>
            </p:cNvPicPr>
            <p:nvPr/>
          </p:nvPicPr>
          <p:blipFill>
            <a:blip xmlns:r="http://schemas.openxmlformats.org/officeDocument/2006/relationships" r:embed="rId2"/>
            <a:srcRect/>
            <a:stretch>
              <a:fillRect/>
            </a:stretch>
          </p:blipFill>
          <p:spPr bwMode="auto">
            <a:xfrm>
              <a:off x="466725" y="6410325"/>
              <a:ext cx="3705225" cy="295275"/>
            </a:xfrm>
            <a:prstGeom prst="rect"/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48621" name="object 22"/>
          <p:cNvSpPr>
            <a:spLocks noGrp="1"/>
          </p:cNvSpPr>
          <p:nvPr>
            <p:ph type="sldNum" sz="quarter" idx="12"/>
          </p:nvPr>
        </p:nvSpPr>
        <p:spPr/>
        <p:txBody>
          <a:bodyPr tIns="6985"/>
          <a:p>
            <a:fld id="{22A31111-A18B-49AC-9892-6CEA87783CD4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object 2"/>
          <p:cNvSpPr/>
          <p:nvPr/>
        </p:nvSpPr>
        <p:spPr bwMode="auto">
          <a:xfrm>
            <a:off x="0" y="0"/>
            <a:ext cx="12192000" cy="6858000"/>
          </a:xfrm>
          <a:custGeom>
            <a:avLst/>
            <a:ahLst/>
            <a:cxnLst>
              <a:cxn ang="0">
                <a:pos x="12192000" y="0"/>
              </a:cxn>
              <a:cxn ang="0">
                <a:pos x="0" y="0"/>
              </a:cxn>
              <a:cxn ang="0">
                <a:pos x="0" y="6858000"/>
              </a:cxn>
              <a:cxn ang="0">
                <a:pos x="12192000" y="6858000"/>
              </a:cxn>
              <a:cxn ang="0">
                <a:pos x="12192000" y="0"/>
              </a:cxn>
            </a:cxnLst>
            <a:rect l="0" t="0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 w="9525">
            <a:noFill/>
            <a:round/>
            <a:headEnd/>
            <a:tailEnd/>
          </a:ln>
        </p:spPr>
        <p:txBody>
          <a:bodyPr bIns="0" lIns="0" rIns="0" tIns="0"/>
          <a:p>
            <a:endParaRPr dirty="0" lang="en-US"/>
          </a:p>
        </p:txBody>
      </p:sp>
      <p:grpSp>
        <p:nvGrpSpPr>
          <p:cNvPr id="25" name="object 3"/>
          <p:cNvGrpSpPr/>
          <p:nvPr/>
        </p:nvGrpSpPr>
        <p:grpSpPr bwMode="auto">
          <a:xfrm>
            <a:off x="7443788" y="0"/>
            <a:ext cx="4752975" cy="6862763"/>
            <a:chOff x="7443849" y="0"/>
            <a:chExt cx="4752975" cy="6863080"/>
          </a:xfrm>
        </p:grpSpPr>
        <p:sp>
          <p:nvSpPr>
            <p:cNvPr id="1048623" name="object 4"/>
            <p:cNvSpPr/>
            <p:nvPr/>
          </p:nvSpPr>
          <p:spPr bwMode="auto">
            <a:xfrm>
              <a:off x="9377426" y="4825"/>
              <a:ext cx="1218565" cy="6853555"/>
            </a:xfrm>
            <a:custGeom>
              <a:avLst/>
              <a:ahLst/>
              <a:cxnLst>
                <a:cxn ang="0">
                  <a:pos x="0" y="0"/>
                </a:cxn>
                <a:cxn ang="0">
                  <a:pos x="1218352" y="6853171"/>
                </a:cxn>
              </a:cxnLst>
              <a:rect l="0" t="0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>
              <a:solidFill>
                <a:srgbClr val="5FCAEE"/>
              </a:solidFill>
              <a:round/>
              <a:headEnd/>
              <a:tailEnd/>
            </a:ln>
          </p:spPr>
          <p:txBody>
            <a:bodyPr bIns="0" lIns="0" rIns="0" tIns="0"/>
            <a:p>
              <a:endParaRPr lang="en-US"/>
            </a:p>
          </p:txBody>
        </p:sp>
        <p:sp>
          <p:nvSpPr>
            <p:cNvPr id="1048624" name="object 5"/>
            <p:cNvSpPr/>
            <p:nvPr/>
          </p:nvSpPr>
          <p:spPr bwMode="auto">
            <a:xfrm>
              <a:off x="7448612" y="3694896"/>
              <a:ext cx="4743450" cy="3163570"/>
            </a:xfrm>
            <a:custGeom>
              <a:avLst/>
              <a:ahLst/>
              <a:cxnLst>
                <a:cxn ang="0">
                  <a:pos x="4743387" y="0"/>
                </a:cxn>
                <a:cxn ang="0">
                  <a:pos x="0" y="3163101"/>
                </a:cxn>
              </a:cxnLst>
              <a:rect l="0" t="0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>
              <a:solidFill>
                <a:srgbClr val="5FCAEE"/>
              </a:solidFill>
              <a:round/>
              <a:headEnd/>
              <a:tailEnd/>
            </a:ln>
          </p:spPr>
          <p:txBody>
            <a:bodyPr bIns="0" lIns="0" rIns="0" tIns="0"/>
            <a:p>
              <a:endParaRPr lang="en-US"/>
            </a:p>
          </p:txBody>
        </p:sp>
        <p:sp>
          <p:nvSpPr>
            <p:cNvPr id="1048625" name="object 6"/>
            <p:cNvSpPr/>
            <p:nvPr/>
          </p:nvSpPr>
          <p:spPr bwMode="auto">
            <a:xfrm>
              <a:off x="9182100" y="0"/>
              <a:ext cx="3009900" cy="6858000"/>
            </a:xfrm>
            <a:custGeom>
              <a:avLst/>
              <a:ahLst/>
              <a:cxnLst>
                <a:cxn ang="0">
                  <a:pos x="3009899" y="0"/>
                </a:cxn>
                <a:cxn ang="0">
                  <a:pos x="2044399" y="0"/>
                </a:cxn>
                <a:cxn ang="0">
                  <a:pos x="0" y="6857996"/>
                </a:cxn>
                <a:cxn ang="0">
                  <a:pos x="3009899" y="6857996"/>
                </a:cxn>
                <a:cxn ang="0">
                  <a:pos x="3009899" y="0"/>
                </a:cxn>
              </a:cxnLst>
              <a:rect l="0" t="0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8"/>
              </a:srgbClr>
            </a:solidFill>
            <a:ln w="9525">
              <a:noFill/>
              <a:round/>
              <a:headEnd/>
              <a:tailEnd/>
            </a:ln>
          </p:spPr>
          <p:txBody>
            <a:bodyPr bIns="0" lIns="0" rIns="0" tIns="0"/>
            <a:p>
              <a:endParaRPr lang="en-US"/>
            </a:p>
          </p:txBody>
        </p:sp>
        <p:sp>
          <p:nvSpPr>
            <p:cNvPr id="1048626" name="object 7"/>
            <p:cNvSpPr/>
            <p:nvPr/>
          </p:nvSpPr>
          <p:spPr bwMode="auto">
            <a:xfrm>
              <a:off x="9602878" y="0"/>
              <a:ext cx="2589530" cy="6858000"/>
            </a:xfrm>
            <a:custGeom>
              <a:avLst/>
              <a:ahLst/>
              <a:cxnLst>
                <a:cxn ang="0">
                  <a:pos x="2589120" y="0"/>
                </a:cxn>
                <a:cxn ang="0">
                  <a:pos x="0" y="0"/>
                </a:cxn>
                <a:cxn ang="0">
                  <a:pos x="1208884" y="6857996"/>
                </a:cxn>
                <a:cxn ang="0">
                  <a:pos x="2589120" y="6857996"/>
                </a:cxn>
                <a:cxn ang="0">
                  <a:pos x="2589120" y="0"/>
                </a:cxn>
              </a:cxnLst>
              <a:rect l="0" t="0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w="9525">
              <a:noFill/>
              <a:round/>
              <a:headEnd/>
              <a:tailEnd/>
            </a:ln>
          </p:spPr>
          <p:txBody>
            <a:bodyPr bIns="0" lIns="0" rIns="0" tIns="0"/>
            <a:p>
              <a:endParaRPr lang="en-US"/>
            </a:p>
          </p:txBody>
        </p:sp>
        <p:sp>
          <p:nvSpPr>
            <p:cNvPr id="1048627" name="object 8"/>
            <p:cNvSpPr/>
            <p:nvPr/>
          </p:nvSpPr>
          <p:spPr bwMode="auto">
            <a:xfrm>
              <a:off x="8934450" y="3048000"/>
              <a:ext cx="3257550" cy="3810000"/>
            </a:xfrm>
            <a:custGeom>
              <a:avLst/>
              <a:ahLst/>
              <a:cxnLst>
                <a:cxn ang="0">
                  <a:pos x="3257550" y="0"/>
                </a:cxn>
                <a:cxn ang="0">
                  <a:pos x="0" y="3810000"/>
                </a:cxn>
                <a:cxn ang="0">
                  <a:pos x="3257550" y="3810000"/>
                </a:cxn>
                <a:cxn ang="0">
                  <a:pos x="3257550" y="0"/>
                </a:cxn>
              </a:cxnLst>
              <a:rect l="0" t="0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  <a:ln w="9525">
              <a:noFill/>
              <a:round/>
              <a:headEnd/>
              <a:tailEnd/>
            </a:ln>
          </p:spPr>
          <p:txBody>
            <a:bodyPr bIns="0" lIns="0" rIns="0" tIns="0"/>
            <a:p>
              <a:endParaRPr lang="en-US"/>
            </a:p>
          </p:txBody>
        </p:sp>
        <p:sp>
          <p:nvSpPr>
            <p:cNvPr id="1048628" name="object 9"/>
            <p:cNvSpPr/>
            <p:nvPr/>
          </p:nvSpPr>
          <p:spPr bwMode="auto">
            <a:xfrm>
              <a:off x="9337930" y="0"/>
              <a:ext cx="2854325" cy="6858000"/>
            </a:xfrm>
            <a:custGeom>
              <a:avLst/>
              <a:ahLst/>
              <a:cxnLst>
                <a:cxn ang="0">
                  <a:pos x="2854069" y="0"/>
                </a:cxn>
                <a:cxn ang="0">
                  <a:pos x="0" y="0"/>
                </a:cxn>
                <a:cxn ang="0">
                  <a:pos x="2470020" y="6857996"/>
                </a:cxn>
                <a:cxn ang="0">
                  <a:pos x="2854069" y="6857996"/>
                </a:cxn>
                <a:cxn ang="0">
                  <a:pos x="2854069" y="0"/>
                </a:cxn>
              </a:cxnLst>
              <a:rect l="0" t="0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  <a:ln w="9525">
              <a:noFill/>
              <a:round/>
              <a:headEnd/>
              <a:tailEnd/>
            </a:ln>
          </p:spPr>
          <p:txBody>
            <a:bodyPr bIns="0" lIns="0" rIns="0" tIns="0"/>
            <a:p>
              <a:endParaRPr lang="en-US"/>
            </a:p>
          </p:txBody>
        </p:sp>
        <p:sp>
          <p:nvSpPr>
            <p:cNvPr id="1048629" name="object 10"/>
            <p:cNvSpPr/>
            <p:nvPr/>
          </p:nvSpPr>
          <p:spPr bwMode="auto">
            <a:xfrm>
              <a:off x="10896600" y="0"/>
              <a:ext cx="1295400" cy="6858000"/>
            </a:xfrm>
            <a:custGeom>
              <a:avLst/>
              <a:ahLst/>
              <a:cxnLst>
                <a:cxn ang="0">
                  <a:pos x="1295399" y="0"/>
                </a:cxn>
                <a:cxn ang="0">
                  <a:pos x="1022453" y="0"/>
                </a:cxn>
                <a:cxn ang="0">
                  <a:pos x="0" y="6857996"/>
                </a:cxn>
                <a:cxn ang="0">
                  <a:pos x="1295399" y="6857996"/>
                </a:cxn>
                <a:cxn ang="0">
                  <a:pos x="1295399" y="0"/>
                </a:cxn>
              </a:cxnLst>
              <a:rect l="0" t="0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  <a:ln w="9525">
              <a:noFill/>
              <a:round/>
              <a:headEnd/>
              <a:tailEnd/>
            </a:ln>
          </p:spPr>
          <p:txBody>
            <a:bodyPr bIns="0" lIns="0" rIns="0" tIns="0"/>
            <a:p>
              <a:endParaRPr lang="en-US"/>
            </a:p>
          </p:txBody>
        </p:sp>
        <p:sp>
          <p:nvSpPr>
            <p:cNvPr id="1048630" name="object 11"/>
            <p:cNvSpPr/>
            <p:nvPr/>
          </p:nvSpPr>
          <p:spPr bwMode="auto">
            <a:xfrm>
              <a:off x="10936247" y="0"/>
              <a:ext cx="1256030" cy="6858000"/>
            </a:xfrm>
            <a:custGeom>
              <a:avLst/>
              <a:ahLst/>
              <a:cxnLst>
                <a:cxn ang="0">
                  <a:pos x="1255752" y="0"/>
                </a:cxn>
                <a:cxn ang="0">
                  <a:pos x="0" y="0"/>
                </a:cxn>
                <a:cxn ang="0">
                  <a:pos x="1114527" y="6857996"/>
                </a:cxn>
                <a:cxn ang="0">
                  <a:pos x="1255752" y="6857996"/>
                </a:cxn>
                <a:cxn ang="0">
                  <a:pos x="1255752" y="0"/>
                </a:cxn>
              </a:cxnLst>
              <a:rect l="0" t="0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9"/>
              </a:srgbClr>
            </a:solidFill>
            <a:ln w="9525">
              <a:noFill/>
              <a:round/>
              <a:headEnd/>
              <a:tailEnd/>
            </a:ln>
          </p:spPr>
          <p:txBody>
            <a:bodyPr bIns="0" lIns="0" rIns="0" tIns="0"/>
            <a:p>
              <a:endParaRPr lang="en-US"/>
            </a:p>
          </p:txBody>
        </p:sp>
        <p:sp>
          <p:nvSpPr>
            <p:cNvPr id="1048631" name="object 12"/>
            <p:cNvSpPr/>
            <p:nvPr/>
          </p:nvSpPr>
          <p:spPr bwMode="auto">
            <a:xfrm>
              <a:off x="10372725" y="3590925"/>
              <a:ext cx="1819275" cy="3267075"/>
            </a:xfrm>
            <a:custGeom>
              <a:avLst/>
              <a:ahLst/>
              <a:cxnLst>
                <a:cxn ang="0">
                  <a:pos x="1819275" y="0"/>
                </a:cxn>
                <a:cxn ang="0">
                  <a:pos x="0" y="3267075"/>
                </a:cxn>
                <a:cxn ang="0">
                  <a:pos x="1819275" y="3267075"/>
                </a:cxn>
                <a:cxn ang="0">
                  <a:pos x="1819275" y="0"/>
                </a:cxn>
              </a:cxnLst>
              <a:rect l="0" t="0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  <a:ln w="9525">
              <a:noFill/>
              <a:round/>
              <a:headEnd/>
              <a:tailEnd/>
            </a:ln>
          </p:spPr>
          <p:txBody>
            <a:bodyPr bIns="0" lIns="0" rIns="0" tIns="0"/>
            <a:p>
              <a:endParaRPr lang="en-US"/>
            </a:p>
          </p:txBody>
        </p:sp>
      </p:grpSp>
      <p:sp>
        <p:nvSpPr>
          <p:cNvPr id="1048632" name="object 13"/>
          <p:cNvSpPr/>
          <p:nvPr/>
        </p:nvSpPr>
        <p:spPr bwMode="auto">
          <a:xfrm>
            <a:off x="0" y="4010025"/>
            <a:ext cx="447675" cy="2847975"/>
          </a:xfrm>
          <a:custGeom>
            <a:avLst/>
            <a:ahLst/>
            <a:cxnLst>
              <a:cxn ang="0">
                <a:pos x="0" y="0"/>
              </a:cxn>
              <a:cxn ang="0">
                <a:pos x="0" y="2847975"/>
              </a:cxn>
              <a:cxn ang="0">
                <a:pos x="447675" y="2847975"/>
              </a:cxn>
              <a:cxn ang="0">
                <a:pos x="0" y="0"/>
              </a:cxn>
            </a:cxnLst>
            <a:rect l="0" t="0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w="9525">
            <a:noFill/>
            <a:round/>
            <a:headEnd/>
            <a:tailEnd/>
          </a:ln>
        </p:spPr>
        <p:txBody>
          <a:bodyPr bIns="0" lIns="0" rIns="0" tIns="0"/>
          <a:p>
            <a:endParaRPr lang="en-US"/>
          </a:p>
        </p:txBody>
      </p:sp>
      <p:sp>
        <p:nvSpPr>
          <p:cNvPr id="1048633" name="object 14"/>
          <p:cNvSpPr txBox="1"/>
          <p:nvPr/>
        </p:nvSpPr>
        <p:spPr>
          <a:xfrm>
            <a:off x="752475" y="6486525"/>
            <a:ext cx="1773238" cy="165100"/>
          </a:xfrm>
          <a:prstGeom prst="rect"/>
        </p:spPr>
        <p:txBody>
          <a:bodyPr bIns="0" lIns="0" rIns="0" tIns="0">
            <a:spAutoFit/>
          </a:bodyPr>
          <a:p>
            <a:pPr eaLnBrk="1" fontAlgn="auto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kern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dirty="0" sz="1100" kern="0" spc="185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b="1" dirty="0" sz="1100" kern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b="1" dirty="0" sz="1100" kern="0" spc="-8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kern="0" spc="-1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kern="0">
              <a:solidFill>
                <a:sysClr lastClr="000000" val="windowText"/>
              </a:solidFill>
              <a:latin typeface="Trebuchet MS"/>
              <a:cs typeface="Trebuchet MS"/>
            </a:endParaRPr>
          </a:p>
        </p:txBody>
      </p:sp>
      <p:sp>
        <p:nvSpPr>
          <p:cNvPr id="1048634" name="object 15"/>
          <p:cNvSpPr/>
          <p:nvPr/>
        </p:nvSpPr>
        <p:spPr bwMode="auto">
          <a:xfrm>
            <a:off x="7362825" y="447675"/>
            <a:ext cx="361950" cy="361950"/>
          </a:xfrm>
          <a:custGeom>
            <a:avLst/>
            <a:ahLst/>
            <a:cxnLst>
              <a:cxn ang="0">
                <a:pos x="180975" y="0"/>
              </a:cxn>
              <a:cxn ang="0">
                <a:pos x="132864" y="6464"/>
              </a:cxn>
              <a:cxn ang="0">
                <a:pos x="89633" y="24708"/>
              </a:cxn>
              <a:cxn ang="0">
                <a:pos x="53006" y="53006"/>
              </a:cxn>
              <a:cxn ang="0">
                <a:pos x="24708" y="89633"/>
              </a:cxn>
              <a:cxn ang="0">
                <a:pos x="6464" y="132864"/>
              </a:cxn>
              <a:cxn ang="0">
                <a:pos x="0" y="180975"/>
              </a:cxn>
              <a:cxn ang="0">
                <a:pos x="6464" y="229085"/>
              </a:cxn>
              <a:cxn ang="0">
                <a:pos x="24708" y="272316"/>
              </a:cxn>
              <a:cxn ang="0">
                <a:pos x="53006" y="308943"/>
              </a:cxn>
              <a:cxn ang="0">
                <a:pos x="89633" y="337241"/>
              </a:cxn>
              <a:cxn ang="0">
                <a:pos x="132864" y="355485"/>
              </a:cxn>
              <a:cxn ang="0">
                <a:pos x="180975" y="361950"/>
              </a:cxn>
              <a:cxn ang="0">
                <a:pos x="229085" y="355485"/>
              </a:cxn>
              <a:cxn ang="0">
                <a:pos x="272316" y="337241"/>
              </a:cxn>
              <a:cxn ang="0">
                <a:pos x="308943" y="308943"/>
              </a:cxn>
              <a:cxn ang="0">
                <a:pos x="337241" y="272316"/>
              </a:cxn>
              <a:cxn ang="0">
                <a:pos x="355485" y="229085"/>
              </a:cxn>
              <a:cxn ang="0">
                <a:pos x="361950" y="180975"/>
              </a:cxn>
              <a:cxn ang="0">
                <a:pos x="355485" y="132864"/>
              </a:cxn>
              <a:cxn ang="0">
                <a:pos x="337241" y="89633"/>
              </a:cxn>
              <a:cxn ang="0">
                <a:pos x="308943" y="53006"/>
              </a:cxn>
              <a:cxn ang="0">
                <a:pos x="272316" y="24708"/>
              </a:cxn>
              <a:cxn ang="0">
                <a:pos x="229085" y="6464"/>
              </a:cxn>
              <a:cxn ang="0">
                <a:pos x="180975" y="0"/>
              </a:cxn>
            </a:cxnLst>
            <a:rect l="0" t="0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 w="9525">
            <a:noFill/>
            <a:round/>
            <a:headEnd/>
            <a:tailEnd/>
          </a:ln>
        </p:spPr>
        <p:txBody>
          <a:bodyPr bIns="0" lIns="0" rIns="0" tIns="0"/>
          <a:p>
            <a:endParaRPr lang="en-US"/>
          </a:p>
        </p:txBody>
      </p:sp>
      <p:sp>
        <p:nvSpPr>
          <p:cNvPr id="1048635" name="object 16"/>
          <p:cNvSpPr/>
          <p:nvPr/>
        </p:nvSpPr>
        <p:spPr bwMode="auto">
          <a:xfrm>
            <a:off x="11010900" y="5610225"/>
            <a:ext cx="647700" cy="647700"/>
          </a:xfrm>
          <a:custGeom>
            <a:avLst/>
            <a:ahLst/>
            <a:cxnLst>
              <a:cxn ang="0">
                <a:pos x="323850" y="0"/>
              </a:cxn>
              <a:cxn ang="0">
                <a:pos x="276003" y="3511"/>
              </a:cxn>
              <a:cxn ang="0">
                <a:pos x="230332" y="13711"/>
              </a:cxn>
              <a:cxn ang="0">
                <a:pos x="187340" y="30099"/>
              </a:cxn>
              <a:cxn ang="0">
                <a:pos x="147528" y="52175"/>
              </a:cxn>
              <a:cxn ang="0">
                <a:pos x="111397" y="79436"/>
              </a:cxn>
              <a:cxn ang="0">
                <a:pos x="79448" y="111381"/>
              </a:cxn>
              <a:cxn ang="0">
                <a:pos x="52184" y="147511"/>
              </a:cxn>
              <a:cxn ang="0">
                <a:pos x="30106" y="187324"/>
              </a:cxn>
              <a:cxn ang="0">
                <a:pos x="13714" y="230319"/>
              </a:cxn>
              <a:cxn ang="0">
                <a:pos x="3512" y="275994"/>
              </a:cxn>
              <a:cxn ang="0">
                <a:pos x="0" y="323850"/>
              </a:cxn>
              <a:cxn ang="0">
                <a:pos x="3512" y="371705"/>
              </a:cxn>
              <a:cxn ang="0">
                <a:pos x="13714" y="417380"/>
              </a:cxn>
              <a:cxn ang="0">
                <a:pos x="30106" y="460375"/>
              </a:cxn>
              <a:cxn ang="0">
                <a:pos x="52184" y="500188"/>
              </a:cxn>
              <a:cxn ang="0">
                <a:pos x="79448" y="536318"/>
              </a:cxn>
              <a:cxn ang="0">
                <a:pos x="111397" y="568263"/>
              </a:cxn>
              <a:cxn ang="0">
                <a:pos x="147528" y="595524"/>
              </a:cxn>
              <a:cxn ang="0">
                <a:pos x="187340" y="617600"/>
              </a:cxn>
              <a:cxn ang="0">
                <a:pos x="230332" y="633988"/>
              </a:cxn>
              <a:cxn ang="0">
                <a:pos x="276003" y="644188"/>
              </a:cxn>
              <a:cxn ang="0">
                <a:pos x="323850" y="647700"/>
              </a:cxn>
              <a:cxn ang="0">
                <a:pos x="371696" y="644188"/>
              </a:cxn>
              <a:cxn ang="0">
                <a:pos x="417367" y="633988"/>
              </a:cxn>
              <a:cxn ang="0">
                <a:pos x="460359" y="617600"/>
              </a:cxn>
              <a:cxn ang="0">
                <a:pos x="500171" y="595524"/>
              </a:cxn>
              <a:cxn ang="0">
                <a:pos x="536302" y="568263"/>
              </a:cxn>
              <a:cxn ang="0">
                <a:pos x="568251" y="536318"/>
              </a:cxn>
              <a:cxn ang="0">
                <a:pos x="595515" y="500188"/>
              </a:cxn>
              <a:cxn ang="0">
                <a:pos x="617593" y="460375"/>
              </a:cxn>
              <a:cxn ang="0">
                <a:pos x="633985" y="417380"/>
              </a:cxn>
              <a:cxn ang="0">
                <a:pos x="644187" y="371705"/>
              </a:cxn>
              <a:cxn ang="0">
                <a:pos x="647700" y="323850"/>
              </a:cxn>
              <a:cxn ang="0">
                <a:pos x="644187" y="275994"/>
              </a:cxn>
              <a:cxn ang="0">
                <a:pos x="633985" y="230319"/>
              </a:cxn>
              <a:cxn ang="0">
                <a:pos x="617593" y="187324"/>
              </a:cxn>
              <a:cxn ang="0">
                <a:pos x="595515" y="147511"/>
              </a:cxn>
              <a:cxn ang="0">
                <a:pos x="568251" y="111381"/>
              </a:cxn>
              <a:cxn ang="0">
                <a:pos x="536302" y="79436"/>
              </a:cxn>
              <a:cxn ang="0">
                <a:pos x="500171" y="52175"/>
              </a:cxn>
              <a:cxn ang="0">
                <a:pos x="460359" y="30099"/>
              </a:cxn>
              <a:cxn ang="0">
                <a:pos x="417367" y="13711"/>
              </a:cxn>
              <a:cxn ang="0">
                <a:pos x="371696" y="3511"/>
              </a:cxn>
              <a:cxn ang="0">
                <a:pos x="323850" y="0"/>
              </a:cxn>
            </a:cxnLst>
            <a:rect l="0" t="0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 w="9525">
            <a:noFill/>
            <a:round/>
            <a:headEnd/>
            <a:tailEnd/>
          </a:ln>
        </p:spPr>
        <p:txBody>
          <a:bodyPr bIns="0" lIns="0" rIns="0" tIns="0"/>
          <a:p>
            <a:endParaRPr lang="en-US"/>
          </a:p>
        </p:txBody>
      </p:sp>
      <p:pic>
        <p:nvPicPr>
          <p:cNvPr id="2097155" name="object 17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0687050" y="6134100"/>
            <a:ext cx="247650" cy="247650"/>
          </a:xfrm>
          <a:prstGeom prst="rect"/>
          <a:noFill/>
          <a:ln w="9525">
            <a:noFill/>
            <a:miter lim="800000"/>
            <a:headEnd/>
            <a:tailEnd/>
          </a:ln>
        </p:spPr>
      </p:pic>
      <p:grpSp>
        <p:nvGrpSpPr>
          <p:cNvPr id="26" name="object 18"/>
          <p:cNvGrpSpPr/>
          <p:nvPr/>
        </p:nvGrpSpPr>
        <p:grpSpPr bwMode="auto">
          <a:xfrm>
            <a:off x="47625" y="3819525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 noChangeAspect="1" noChangeArrowheads="1"/>
            </p:cNvPicPr>
            <p:nvPr/>
          </p:nvPicPr>
          <p:blipFill>
            <a:blip xmlns:r="http://schemas.openxmlformats.org/officeDocument/2006/relationships" r:embed="rId2"/>
            <a:srcRect/>
            <a:stretch>
              <a:fillRect/>
            </a:stretch>
          </p:blipFill>
          <p:spPr bwMode="auto">
            <a:xfrm>
              <a:off x="466725" y="6410325"/>
              <a:ext cx="3705225" cy="295275"/>
            </a:xfrm>
            <a:prstGeom prst="rect"/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97157" name="object 20"/>
            <p:cNvPicPr>
              <a:picLocks noChangeAspect="1" noChangeArrowheads="1"/>
            </p:cNvPicPr>
            <p:nvPr/>
          </p:nvPicPr>
          <p:blipFill>
            <a:blip xmlns:r="http://schemas.openxmlformats.org/officeDocument/2006/relationships" r:embed="rId3"/>
            <a:srcRect/>
            <a:stretch>
              <a:fillRect/>
            </a:stretch>
          </p:blipFill>
          <p:spPr bwMode="auto">
            <a:xfrm>
              <a:off x="47625" y="3819523"/>
              <a:ext cx="1733550" cy="3009898"/>
            </a:xfrm>
            <a:prstGeom prst="rect"/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48636" name="object 21"/>
          <p:cNvSpPr txBox="1">
            <a:spLocks noGrp="1"/>
          </p:cNvSpPr>
          <p:nvPr>
            <p:ph type="title"/>
          </p:nvPr>
        </p:nvSpPr>
        <p:spPr>
          <a:xfrm>
            <a:off x="558800" y="385762"/>
            <a:ext cx="9763125" cy="1521079"/>
          </a:xfrm>
        </p:spPr>
        <p:txBody>
          <a:bodyPr rtlCol="0" tIns="73279" vert="horz"/>
          <a:p>
            <a:pPr algn="l" eaLnBrk="1" fontAlgn="auto" hangingPunct="1" marL="193675">
              <a:spcBef>
                <a:spcPts val="105"/>
              </a:spcBef>
              <a:spcAft>
                <a:spcPts val="0"/>
              </a:spcAft>
            </a:pPr>
            <a:r>
              <a:rPr sz="4400" spc="-10" smtClean="0">
                <a:latin typeface="+mj-lt"/>
              </a:rPr>
              <a:t>AGENDA</a:t>
            </a:r>
            <a:r>
              <a:rPr dirty="0" sz="4800" lang="en-US" spc="-10" smtClean="0"/>
              <a:t/>
            </a:r>
            <a:br>
              <a:rPr dirty="0" sz="4800" lang="en-US" spc="-10" smtClean="0"/>
            </a:br>
            <a:endParaRPr sz="4800"/>
          </a:p>
        </p:txBody>
      </p:sp>
      <p:sp>
        <p:nvSpPr>
          <p:cNvPr id="1048637" name="object 22"/>
          <p:cNvSpPr>
            <a:spLocks noGrp="1"/>
          </p:cNvSpPr>
          <p:nvPr>
            <p:ph type="sldNum" sz="quarter" idx="12"/>
          </p:nvPr>
        </p:nvSpPr>
        <p:spPr/>
        <p:txBody>
          <a:bodyPr tIns="6985"/>
          <a:p>
            <a:fld id="{C3AB45DB-DD41-4C32-8228-FEF29778245B}" type="slidenum">
              <a:rPr lang="en-US"/>
              <a:t>3</a:t>
            </a:fld>
            <a:endParaRPr lang="en-US"/>
          </a:p>
        </p:txBody>
      </p:sp>
      <p:sp>
        <p:nvSpPr>
          <p:cNvPr id="1048638" name="TextBox 23"/>
          <p:cNvSpPr txBox="1"/>
          <p:nvPr/>
        </p:nvSpPr>
        <p:spPr>
          <a:xfrm>
            <a:off x="1828800" y="1524000"/>
            <a:ext cx="7315200" cy="5463540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Wingdings" pitchFamily="2" charset="2"/>
              <a:buChar char="Ø"/>
            </a:pPr>
            <a:r>
              <a:rPr dirty="0" sz="4000" lang="en-US" spc="-10" smtClean="0">
                <a:latin typeface="+mn-lt"/>
              </a:rPr>
              <a:t>Introduction</a:t>
            </a:r>
          </a:p>
          <a:p>
            <a:pPr>
              <a:buFont typeface="Wingdings" pitchFamily="2" charset="2"/>
              <a:buChar char="Ø"/>
            </a:pPr>
            <a:r>
              <a:rPr dirty="0" sz="4000" lang="en-US" spc="-10" smtClean="0">
                <a:latin typeface="+mn-lt"/>
              </a:rPr>
              <a:t>Problem Statement</a:t>
            </a:r>
          </a:p>
          <a:p>
            <a:pPr>
              <a:buFont typeface="Wingdings" pitchFamily="2" charset="2"/>
              <a:buChar char="Ø"/>
            </a:pPr>
            <a:r>
              <a:rPr dirty="0" sz="4000" lang="en-US" spc="-10" smtClean="0">
                <a:latin typeface="+mn-lt"/>
              </a:rPr>
              <a:t>Project Overview</a:t>
            </a:r>
          </a:p>
          <a:p>
            <a:pPr>
              <a:buFont typeface="Wingdings" pitchFamily="2" charset="2"/>
              <a:buChar char="Ø"/>
            </a:pPr>
            <a:r>
              <a:rPr dirty="0" sz="4000" lang="en-US" spc="-10" smtClean="0">
                <a:latin typeface="+mn-lt"/>
              </a:rPr>
              <a:t>End Users</a:t>
            </a:r>
          </a:p>
          <a:p>
            <a:pPr>
              <a:buFont typeface="Wingdings" pitchFamily="2" charset="2"/>
              <a:buChar char="Ø"/>
            </a:pPr>
            <a:r>
              <a:rPr dirty="0" sz="4000" lang="en-US" spc="-10" smtClean="0">
                <a:latin typeface="+mn-lt"/>
              </a:rPr>
              <a:t>Solution and Value Proposition   </a:t>
            </a:r>
          </a:p>
          <a:p>
            <a:pPr>
              <a:buFont typeface="Wingdings" pitchFamily="2" charset="2"/>
              <a:buChar char="Ø"/>
            </a:pPr>
            <a:r>
              <a:rPr dirty="0" sz="4000" lang="en-US" spc="-10" smtClean="0">
                <a:latin typeface="+mn-lt"/>
              </a:rPr>
              <a:t>Wow Factor</a:t>
            </a:r>
          </a:p>
          <a:p>
            <a:pPr>
              <a:buFont typeface="Wingdings" pitchFamily="2" charset="2"/>
              <a:buChar char="Ø"/>
            </a:pPr>
            <a:r>
              <a:rPr dirty="0" sz="4000" lang="en-US" spc="-10" err="1" smtClean="0">
                <a:latin typeface="+mn-lt"/>
              </a:rPr>
              <a:t>Modelling</a:t>
            </a:r>
            <a:r>
              <a:rPr dirty="0" sz="4000" lang="en-US" spc="-10" smtClean="0">
                <a:latin typeface="+mn-lt"/>
              </a:rPr>
              <a:t> Approach</a:t>
            </a:r>
          </a:p>
          <a:p>
            <a:pPr>
              <a:buFont typeface="Wingdings" pitchFamily="2" charset="2"/>
              <a:buChar char="Ø"/>
            </a:pPr>
            <a:r>
              <a:rPr dirty="0" sz="4000" lang="en-US" spc="-10" smtClean="0">
                <a:latin typeface="+mn-lt"/>
              </a:rPr>
              <a:t> Results and Conclusion</a:t>
            </a:r>
            <a:endParaRPr dirty="0" sz="4000" lang="en-US">
              <a:latin typeface="+mn-lt"/>
            </a:endParaRPr>
          </a:p>
        </p:txBody>
      </p:sp>
    </p:spTree>
  </p:cSld>
  <p:clrMapOvr>
    <a:masterClrMapping/>
  </p:clrMapOvr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object 2"/>
          <p:cNvGrpSpPr/>
          <p:nvPr/>
        </p:nvGrpSpPr>
        <p:grpSpPr bwMode="auto"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39" name="object 3"/>
            <p:cNvSpPr/>
            <p:nvPr/>
          </p:nvSpPr>
          <p:spPr bwMode="auto">
            <a:xfrm>
              <a:off x="9353550" y="5362575"/>
              <a:ext cx="457200" cy="457200"/>
            </a:xfrm>
            <a:custGeom>
              <a:avLst/>
              <a:ahLst/>
              <a:cxnLst>
                <a:cxn ang="0">
                  <a:pos x="457200" y="0"/>
                </a:cxn>
                <a:cxn ang="0">
                  <a:pos x="0" y="0"/>
                </a:cxn>
                <a:cxn ang="0">
                  <a:pos x="0" y="457200"/>
                </a:cxn>
                <a:cxn ang="0">
                  <a:pos x="457200" y="457200"/>
                </a:cxn>
                <a:cxn ang="0">
                  <a:pos x="457200" y="0"/>
                </a:cxn>
              </a:cxnLst>
              <a:rect l="0" t="0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 w="9525">
              <a:noFill/>
              <a:round/>
              <a:headEnd/>
              <a:tailEnd/>
            </a:ln>
          </p:spPr>
          <p:txBody>
            <a:bodyPr bIns="0" lIns="0" rIns="0" tIns="0"/>
            <a:p>
              <a:endParaRPr lang="en-US"/>
            </a:p>
          </p:txBody>
        </p:sp>
        <p:sp>
          <p:nvSpPr>
            <p:cNvPr id="1048640" name="object 4"/>
            <p:cNvSpPr/>
            <p:nvPr/>
          </p:nvSpPr>
          <p:spPr bwMode="auto">
            <a:xfrm>
              <a:off x="9353550" y="5895975"/>
              <a:ext cx="180975" cy="180975"/>
            </a:xfrm>
            <a:custGeom>
              <a:avLst/>
              <a:ahLst/>
              <a:cxnLst>
                <a:cxn ang="0">
                  <a:pos x="180975" y="0"/>
                </a:cxn>
                <a:cxn ang="0">
                  <a:pos x="0" y="0"/>
                </a:cxn>
                <a:cxn ang="0">
                  <a:pos x="0" y="180975"/>
                </a:cxn>
                <a:cxn ang="0">
                  <a:pos x="180975" y="180975"/>
                </a:cxn>
                <a:cxn ang="0">
                  <a:pos x="180975" y="0"/>
                </a:cxn>
              </a:cxnLst>
              <a:rect l="0" t="0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 w="9525">
              <a:noFill/>
              <a:round/>
              <a:headEnd/>
              <a:tailEnd/>
            </a:ln>
          </p:spPr>
          <p:txBody>
            <a:bodyPr bIns="0" lIns="0" rIns="0" tIns="0"/>
            <a:p>
              <a:endParaRPr lang="en-US"/>
            </a:p>
          </p:txBody>
        </p:sp>
        <p:pic>
          <p:nvPicPr>
            <p:cNvPr id="2097158" name="object 5"/>
            <p:cNvPicPr>
              <a:picLocks noChangeAspect="1" noChangeArrowheads="1"/>
            </p:cNvPicPr>
            <p:nvPr/>
          </p:nvPicPr>
          <p:blipFill>
            <a:blip xmlns:r="http://schemas.openxmlformats.org/officeDocument/2006/relationships" r:embed="rId1"/>
            <a:srcRect/>
            <a:stretch>
              <a:fillRect/>
            </a:stretch>
          </p:blipFill>
          <p:spPr bwMode="auto">
            <a:xfrm>
              <a:off x="7991475" y="2933700"/>
              <a:ext cx="2762250" cy="3257550"/>
            </a:xfrm>
            <a:prstGeom prst="rect"/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48641" name="object 7"/>
          <p:cNvSpPr txBox="1">
            <a:spLocks noGrp="1"/>
          </p:cNvSpPr>
          <p:nvPr>
            <p:ph type="title"/>
          </p:nvPr>
        </p:nvSpPr>
        <p:spPr>
          <a:xfrm>
            <a:off x="304800" y="574675"/>
            <a:ext cx="6167438" cy="693780"/>
          </a:xfrm>
        </p:spPr>
        <p:txBody>
          <a:bodyPr rtlCol="0" tIns="16510" vert="horz"/>
          <a:p>
            <a:pPr algn="l" eaLnBrk="1" fontAlgn="auto" hangingPunct="1" marL="12700">
              <a:spcBef>
                <a:spcPts val="130"/>
              </a:spcBef>
              <a:spcAft>
                <a:spcPts val="0"/>
              </a:spcAft>
              <a:tabLst>
                <a:tab algn="l" pos="2727960"/>
              </a:tabLst>
            </a:pPr>
            <a:r>
              <a:rPr dirty="0" sz="4400" spc="-10">
                <a:latin typeface="+mj-lt"/>
              </a:rPr>
              <a:t>PROBLEM</a:t>
            </a:r>
            <a:r>
              <a:rPr dirty="0" sz="4400">
                <a:latin typeface="+mj-lt"/>
              </a:rPr>
              <a:t>	</a:t>
            </a:r>
            <a:r>
              <a:rPr dirty="0" sz="4400" spc="-80">
                <a:latin typeface="+mj-lt"/>
              </a:rPr>
              <a:t>STATEMENT</a:t>
            </a:r>
          </a:p>
        </p:txBody>
      </p:sp>
      <p:pic>
        <p:nvPicPr>
          <p:cNvPr id="2097159" name="object 8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676275" y="6467475"/>
            <a:ext cx="2143125" cy="200025"/>
          </a:xfrm>
          <a:prstGeom prst="rect"/>
          <a:noFill/>
          <a:ln w="9525">
            <a:noFill/>
            <a:miter lim="800000"/>
            <a:headEnd/>
            <a:tailEnd/>
          </a:ln>
        </p:spPr>
      </p:pic>
      <p:sp>
        <p:nvSpPr>
          <p:cNvPr id="1048642" name="object 10"/>
          <p:cNvSpPr>
            <a:spLocks noGrp="1"/>
          </p:cNvSpPr>
          <p:nvPr>
            <p:ph type="sldNum" sz="quarter" idx="12"/>
          </p:nvPr>
        </p:nvSpPr>
        <p:spPr/>
        <p:txBody>
          <a:bodyPr tIns="6985"/>
          <a:p>
            <a:fld id="{F69CD1E7-AF85-45A6-A0EB-936E77226EA6}" type="slidenum">
              <a:rPr lang="en-US"/>
              <a:t>4</a:t>
            </a:fld>
            <a:endParaRPr lang="en-US"/>
          </a:p>
        </p:txBody>
      </p:sp>
      <p:sp>
        <p:nvSpPr>
          <p:cNvPr id="1048643" name="TextBox 10"/>
          <p:cNvSpPr txBox="1"/>
          <p:nvPr/>
        </p:nvSpPr>
        <p:spPr>
          <a:xfrm>
            <a:off x="685800" y="1752600"/>
            <a:ext cx="7315200" cy="4434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200" lang="en-US">
                <a:latin typeface="+mn-lt"/>
              </a:rPr>
              <a:t>Movie dataset for binary sentiment classification containing substantially more data than previous benchmark datasets. We provide a set of 25,000 highly polar movie reviews for training and 25,000 for testing. So, predict the number of positive and negative reviews using either classification or deep learning algorithms.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object 2"/>
          <p:cNvGrpSpPr/>
          <p:nvPr/>
        </p:nvGrpSpPr>
        <p:grpSpPr bwMode="auto"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4" name="object 3"/>
            <p:cNvSpPr/>
            <p:nvPr/>
          </p:nvSpPr>
          <p:spPr bwMode="auto">
            <a:xfrm>
              <a:off x="9353550" y="5362575"/>
              <a:ext cx="457200" cy="457200"/>
            </a:xfrm>
            <a:custGeom>
              <a:avLst/>
              <a:ahLst/>
              <a:cxnLst>
                <a:cxn ang="0">
                  <a:pos x="457200" y="0"/>
                </a:cxn>
                <a:cxn ang="0">
                  <a:pos x="0" y="0"/>
                </a:cxn>
                <a:cxn ang="0">
                  <a:pos x="0" y="457200"/>
                </a:cxn>
                <a:cxn ang="0">
                  <a:pos x="457200" y="457200"/>
                </a:cxn>
                <a:cxn ang="0">
                  <a:pos x="457200" y="0"/>
                </a:cxn>
              </a:cxnLst>
              <a:rect l="0" t="0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 w="9525">
              <a:noFill/>
              <a:round/>
              <a:headEnd/>
              <a:tailEnd/>
            </a:ln>
          </p:spPr>
          <p:txBody>
            <a:bodyPr bIns="0" lIns="0" rIns="0" tIns="0"/>
            <a:p>
              <a:endParaRPr lang="en-US"/>
            </a:p>
          </p:txBody>
        </p:sp>
        <p:sp>
          <p:nvSpPr>
            <p:cNvPr id="1048645" name="object 4"/>
            <p:cNvSpPr/>
            <p:nvPr/>
          </p:nvSpPr>
          <p:spPr bwMode="auto">
            <a:xfrm>
              <a:off x="9353550" y="5895975"/>
              <a:ext cx="180975" cy="180975"/>
            </a:xfrm>
            <a:custGeom>
              <a:avLst/>
              <a:ahLst/>
              <a:cxnLst>
                <a:cxn ang="0">
                  <a:pos x="180975" y="0"/>
                </a:cxn>
                <a:cxn ang="0">
                  <a:pos x="0" y="0"/>
                </a:cxn>
                <a:cxn ang="0">
                  <a:pos x="0" y="180975"/>
                </a:cxn>
                <a:cxn ang="0">
                  <a:pos x="180975" y="180975"/>
                </a:cxn>
                <a:cxn ang="0">
                  <a:pos x="180975" y="0"/>
                </a:cxn>
              </a:cxnLst>
              <a:rect l="0" t="0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 w="9525">
              <a:noFill/>
              <a:round/>
              <a:headEnd/>
              <a:tailEnd/>
            </a:ln>
          </p:spPr>
          <p:txBody>
            <a:bodyPr bIns="0" lIns="0" rIns="0" tIns="0"/>
            <a:p>
              <a:endParaRPr lang="en-US"/>
            </a:p>
          </p:txBody>
        </p:sp>
        <p:pic>
          <p:nvPicPr>
            <p:cNvPr id="2097160" name="object 5"/>
            <p:cNvPicPr>
              <a:picLocks noChangeAspect="1" noChangeArrowheads="1"/>
            </p:cNvPicPr>
            <p:nvPr/>
          </p:nvPicPr>
          <p:blipFill>
            <a:blip xmlns:r="http://schemas.openxmlformats.org/officeDocument/2006/relationships" r:embed="rId1"/>
            <a:srcRect/>
            <a:stretch>
              <a:fillRect/>
            </a:stretch>
          </p:blipFill>
          <p:spPr bwMode="auto">
            <a:xfrm>
              <a:off x="8658225" y="2647950"/>
              <a:ext cx="3533775" cy="3810000"/>
            </a:xfrm>
            <a:prstGeom prst="rect"/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761999" y="830263"/>
            <a:ext cx="5241925" cy="1337309"/>
          </a:xfrm>
        </p:spPr>
        <p:txBody>
          <a:bodyPr rtlCol="0" tIns="16510" vert="horz"/>
          <a:p>
            <a:pPr eaLnBrk="1" fontAlgn="auto" hangingPunct="1" marL="12700">
              <a:spcBef>
                <a:spcPts val="130"/>
              </a:spcBef>
              <a:spcAft>
                <a:spcPts val="0"/>
              </a:spcAft>
              <a:tabLst>
                <a:tab algn="l" pos="2643505"/>
              </a:tabLst>
            </a:pPr>
            <a:r>
              <a:rPr dirty="0" sz="4400" spc="-10">
                <a:latin typeface="+mj-lt"/>
              </a:rPr>
              <a:t>PROJECT</a:t>
            </a:r>
            <a:r>
              <a:rPr dirty="0" sz="4400">
                <a:latin typeface="+mj-lt"/>
              </a:rPr>
              <a:t>	</a:t>
            </a:r>
            <a:r>
              <a:rPr dirty="0" sz="4400" spc="-10">
                <a:latin typeface="+mj-lt"/>
              </a:rPr>
              <a:t>OVERVIEW</a:t>
            </a:r>
          </a:p>
        </p:txBody>
      </p:sp>
      <p:pic>
        <p:nvPicPr>
          <p:cNvPr id="2097161" name="object 8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676275" y="6467475"/>
            <a:ext cx="2143125" cy="200025"/>
          </a:xfrm>
          <a:prstGeom prst="rect"/>
          <a:noFill/>
          <a:ln w="9525">
            <a:noFill/>
            <a:miter lim="800000"/>
            <a:headEnd/>
            <a:tailEnd/>
          </a:ln>
        </p:spPr>
      </p:pic>
      <p:sp>
        <p:nvSpPr>
          <p:cNvPr id="1048647" name="object 10"/>
          <p:cNvSpPr>
            <a:spLocks noGrp="1"/>
          </p:cNvSpPr>
          <p:nvPr>
            <p:ph type="sldNum" sz="quarter" idx="12"/>
          </p:nvPr>
        </p:nvSpPr>
        <p:spPr/>
        <p:txBody>
          <a:bodyPr tIns="6985"/>
          <a:p>
            <a:fld id="{88D638F7-739F-499B-829A-505BA401B663}" type="slidenum">
              <a:rPr lang="en-US"/>
              <a:t>5</a:t>
            </a:fld>
            <a:endParaRPr lang="en-US"/>
          </a:p>
        </p:txBody>
      </p:sp>
      <p:sp>
        <p:nvSpPr>
          <p:cNvPr id="1048648" name="TextBox 11"/>
          <p:cNvSpPr txBox="1"/>
          <p:nvPr/>
        </p:nvSpPr>
        <p:spPr>
          <a:xfrm>
            <a:off x="1371600" y="1981200"/>
            <a:ext cx="6705600" cy="3952241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Wingdings" pitchFamily="2" charset="2"/>
              <a:buChar char="Ø"/>
            </a:pPr>
            <a:r>
              <a:rPr dirty="0" sz="3200" lang="en-US" smtClean="0">
                <a:latin typeface="+mn-lt"/>
              </a:rPr>
              <a:t>Overview: "Our project aims to develop a sentiment analysis model capable of classifying movie reviews as positive or negative.“</a:t>
            </a:r>
          </a:p>
          <a:p>
            <a:endParaRPr dirty="0" sz="3200" lang="en-US" smtClean="0">
              <a:latin typeface="+mn-lt"/>
            </a:endParaRPr>
          </a:p>
          <a:p>
            <a:pPr>
              <a:buFont typeface="Wingdings" pitchFamily="2" charset="2"/>
              <a:buChar char="Ø"/>
            </a:pPr>
            <a:r>
              <a:rPr dirty="0" sz="3200" lang="en-US" smtClean="0">
                <a:latin typeface="+mn-lt"/>
              </a:rPr>
              <a:t>Components: "Data collection, preprocessing, feature extraction, model selection, and evaluation."</a:t>
            </a:r>
            <a:endParaRPr dirty="0" sz="3200" lang="en-US">
              <a:latin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object 2"/>
          <p:cNvSpPr/>
          <p:nvPr/>
        </p:nvSpPr>
        <p:spPr bwMode="auto">
          <a:xfrm>
            <a:off x="9353550" y="5362575"/>
            <a:ext cx="457200" cy="457200"/>
          </a:xfrm>
          <a:custGeom>
            <a:avLst/>
            <a:ahLst/>
            <a:cxnLst>
              <a:cxn ang="0">
                <a:pos x="457200" y="0"/>
              </a:cxn>
              <a:cxn ang="0">
                <a:pos x="0" y="0"/>
              </a:cxn>
              <a:cxn ang="0">
                <a:pos x="0" y="457200"/>
              </a:cxn>
              <a:cxn ang="0">
                <a:pos x="457200" y="457200"/>
              </a:cxn>
              <a:cxn ang="0">
                <a:pos x="457200" y="0"/>
              </a:cxn>
            </a:cxnLst>
            <a:rect l="0" t="0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9525">
            <a:noFill/>
            <a:round/>
            <a:headEnd/>
            <a:tailEnd/>
          </a:ln>
        </p:spPr>
        <p:txBody>
          <a:bodyPr bIns="0" lIns="0" rIns="0" tIns="0"/>
          <a:p>
            <a:endParaRPr lang="en-US"/>
          </a:p>
        </p:txBody>
      </p:sp>
      <p:sp>
        <p:nvSpPr>
          <p:cNvPr id="1048650" name="object 4"/>
          <p:cNvSpPr/>
          <p:nvPr/>
        </p:nvSpPr>
        <p:spPr bwMode="auto">
          <a:xfrm>
            <a:off x="9353550" y="5895975"/>
            <a:ext cx="180975" cy="180975"/>
          </a:xfrm>
          <a:custGeom>
            <a:avLst/>
            <a:ahLst/>
            <a:cxnLst>
              <a:cxn ang="0">
                <a:pos x="180975" y="0"/>
              </a:cxn>
              <a:cxn ang="0">
                <a:pos x="0" y="0"/>
              </a:cxn>
              <a:cxn ang="0">
                <a:pos x="0" y="180975"/>
              </a:cxn>
              <a:cxn ang="0">
                <a:pos x="180975" y="180975"/>
              </a:cxn>
              <a:cxn ang="0">
                <a:pos x="180975" y="0"/>
              </a:cxn>
            </a:cxnLst>
            <a:rect l="0" t="0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9525">
            <a:noFill/>
            <a:round/>
            <a:headEnd/>
            <a:tailEnd/>
          </a:ln>
        </p:spPr>
        <p:txBody>
          <a:bodyPr bIns="0" lIns="0" rIns="0" tIns="0"/>
          <a:p>
            <a:endParaRPr lang="en-US"/>
          </a:p>
        </p:txBody>
      </p:sp>
      <p:sp>
        <p:nvSpPr>
          <p:cNvPr id="1048651" name="object 5"/>
          <p:cNvSpPr txBox="1">
            <a:spLocks noGrp="1"/>
          </p:cNvSpPr>
          <p:nvPr>
            <p:ph type="title"/>
          </p:nvPr>
        </p:nvSpPr>
        <p:spPr>
          <a:xfrm>
            <a:off x="558800" y="385763"/>
            <a:ext cx="9763125" cy="1205072"/>
          </a:xfrm>
        </p:spPr>
        <p:txBody>
          <a:bodyPr rtlCol="0" tIns="522858" vert="horz"/>
          <a:p>
            <a:pPr algn="l" eaLnBrk="1" fontAlgn="auto" hangingPunct="1" marL="153670">
              <a:spcBef>
                <a:spcPts val="130"/>
              </a:spcBef>
              <a:spcAft>
                <a:spcPts val="0"/>
              </a:spcAft>
            </a:pPr>
            <a:r>
              <a:rPr dirty="0" sz="4400" spc="-20">
                <a:latin typeface="+mj-lt"/>
              </a:rPr>
              <a:t>WHO</a:t>
            </a:r>
            <a:r>
              <a:rPr dirty="0" sz="4400" spc="-235">
                <a:latin typeface="+mj-lt"/>
              </a:rPr>
              <a:t> </a:t>
            </a:r>
            <a:r>
              <a:rPr dirty="0" sz="4400">
                <a:latin typeface="+mj-lt"/>
              </a:rPr>
              <a:t>ARE</a:t>
            </a:r>
            <a:r>
              <a:rPr dirty="0" sz="4400" spc="-90">
                <a:latin typeface="+mj-lt"/>
              </a:rPr>
              <a:t> </a:t>
            </a:r>
            <a:r>
              <a:rPr dirty="0" sz="4400">
                <a:latin typeface="+mj-lt"/>
              </a:rPr>
              <a:t>THE</a:t>
            </a:r>
            <a:r>
              <a:rPr dirty="0" sz="4400" spc="-65">
                <a:latin typeface="+mj-lt"/>
              </a:rPr>
              <a:t> </a:t>
            </a:r>
            <a:r>
              <a:rPr dirty="0" sz="4400">
                <a:latin typeface="+mj-lt"/>
              </a:rPr>
              <a:t>END</a:t>
            </a:r>
            <a:r>
              <a:rPr dirty="0" sz="4400" spc="-75">
                <a:latin typeface="+mj-lt"/>
              </a:rPr>
              <a:t> </a:t>
            </a:r>
            <a:r>
              <a:rPr dirty="0" sz="4400" spc="-10">
                <a:latin typeface="+mj-lt"/>
              </a:rPr>
              <a:t>USERS?</a:t>
            </a:r>
            <a:endParaRPr sz="4400">
              <a:latin typeface="+mj-lt"/>
            </a:endParaRPr>
          </a:p>
        </p:txBody>
      </p:sp>
      <p:pic>
        <p:nvPicPr>
          <p:cNvPr id="2097162" name="object 6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723900" y="6172200"/>
            <a:ext cx="2181225" cy="485775"/>
          </a:xfrm>
          <a:prstGeom prst="rect"/>
          <a:noFill/>
          <a:ln w="9525">
            <a:noFill/>
            <a:miter lim="800000"/>
            <a:headEnd/>
            <a:tailEnd/>
          </a:ln>
        </p:spPr>
      </p:pic>
      <p:sp>
        <p:nvSpPr>
          <p:cNvPr id="1048652" name="object 8"/>
          <p:cNvSpPr>
            <a:spLocks noGrp="1"/>
          </p:cNvSpPr>
          <p:nvPr>
            <p:ph type="sldNum" sz="quarter" idx="12"/>
          </p:nvPr>
        </p:nvSpPr>
        <p:spPr/>
        <p:txBody>
          <a:bodyPr tIns="6985"/>
          <a:p>
            <a:fld id="{BDB59425-08A4-4F9A-969F-B87896374454}" type="slidenum">
              <a:rPr lang="en-US"/>
              <a:t>6</a:t>
            </a:fld>
            <a:endParaRPr lang="en-US"/>
          </a:p>
        </p:txBody>
      </p:sp>
      <p:sp>
        <p:nvSpPr>
          <p:cNvPr id="1048653" name="TextBox 8"/>
          <p:cNvSpPr txBox="1"/>
          <p:nvPr/>
        </p:nvSpPr>
        <p:spPr>
          <a:xfrm>
            <a:off x="1981200" y="1981200"/>
            <a:ext cx="6629400" cy="4434840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Wingdings" pitchFamily="2" charset="2"/>
              <a:buChar char="v"/>
            </a:pPr>
            <a:r>
              <a:rPr dirty="0" sz="3200" lang="en-US" smtClean="0">
                <a:latin typeface="+mn-lt"/>
              </a:rPr>
              <a:t>End Users: "Film studios, movie critics, marketing agencies, and streaming platforms seeking insights into audience sentiments towards movies."</a:t>
            </a:r>
          </a:p>
          <a:p>
            <a:pPr>
              <a:buFont typeface="Wingdings" pitchFamily="2" charset="2"/>
              <a:buChar char="v"/>
            </a:pPr>
            <a:r>
              <a:rPr dirty="0" sz="3200" lang="en-US" smtClean="0">
                <a:latin typeface="+mn-lt"/>
              </a:rPr>
              <a:t>Benefits: "Better understanding of audience preferences, targeted marketing strategies, and improved decision-making."</a:t>
            </a:r>
            <a:endParaRPr dirty="0" sz="3200" lang="en-US">
              <a:latin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0" y="1476375"/>
            <a:ext cx="2695575" cy="3248025"/>
          </a:xfrm>
          <a:prstGeom prst="rect"/>
          <a:noFill/>
          <a:ln w="9525">
            <a:noFill/>
            <a:miter lim="800000"/>
            <a:headEnd/>
            <a:tailEnd/>
          </a:ln>
        </p:spPr>
      </p:pic>
      <p:sp>
        <p:nvSpPr>
          <p:cNvPr id="1048654" name="object 3"/>
          <p:cNvSpPr/>
          <p:nvPr/>
        </p:nvSpPr>
        <p:spPr bwMode="auto">
          <a:xfrm>
            <a:off x="9353550" y="5362575"/>
            <a:ext cx="457200" cy="457200"/>
          </a:xfrm>
          <a:custGeom>
            <a:avLst/>
            <a:ahLst/>
            <a:cxnLst>
              <a:cxn ang="0">
                <a:pos x="457200" y="0"/>
              </a:cxn>
              <a:cxn ang="0">
                <a:pos x="0" y="0"/>
              </a:cxn>
              <a:cxn ang="0">
                <a:pos x="0" y="457200"/>
              </a:cxn>
              <a:cxn ang="0">
                <a:pos x="457200" y="457200"/>
              </a:cxn>
              <a:cxn ang="0">
                <a:pos x="457200" y="0"/>
              </a:cxn>
            </a:cxnLst>
            <a:rect l="0" t="0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9525">
            <a:noFill/>
            <a:round/>
            <a:headEnd/>
            <a:tailEnd/>
          </a:ln>
        </p:spPr>
        <p:txBody>
          <a:bodyPr bIns="0" lIns="0" rIns="0" tIns="0"/>
          <a:p>
            <a:endParaRPr lang="en-US"/>
          </a:p>
        </p:txBody>
      </p:sp>
      <p:sp>
        <p:nvSpPr>
          <p:cNvPr id="1048655" name="object 5"/>
          <p:cNvSpPr/>
          <p:nvPr/>
        </p:nvSpPr>
        <p:spPr bwMode="auto">
          <a:xfrm>
            <a:off x="9353550" y="5895975"/>
            <a:ext cx="180975" cy="180975"/>
          </a:xfrm>
          <a:custGeom>
            <a:avLst/>
            <a:ahLst/>
            <a:cxnLst>
              <a:cxn ang="0">
                <a:pos x="180975" y="0"/>
              </a:cxn>
              <a:cxn ang="0">
                <a:pos x="0" y="0"/>
              </a:cxn>
              <a:cxn ang="0">
                <a:pos x="0" y="180975"/>
              </a:cxn>
              <a:cxn ang="0">
                <a:pos x="180975" y="180975"/>
              </a:cxn>
              <a:cxn ang="0">
                <a:pos x="180975" y="0"/>
              </a:cxn>
            </a:cxnLst>
            <a:rect l="0" t="0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9525">
            <a:noFill/>
            <a:round/>
            <a:headEnd/>
            <a:tailEnd/>
          </a:ln>
        </p:spPr>
        <p:txBody>
          <a:bodyPr bIns="0" lIns="0" rIns="0" tIns="0"/>
          <a:p>
            <a:endParaRPr lang="en-US"/>
          </a:p>
        </p:txBody>
      </p:sp>
      <p:sp>
        <p:nvSpPr>
          <p:cNvPr id="1048656" name="object 6"/>
          <p:cNvSpPr txBox="1">
            <a:spLocks noGrp="1"/>
          </p:cNvSpPr>
          <p:nvPr>
            <p:ph type="title"/>
          </p:nvPr>
        </p:nvSpPr>
        <p:spPr>
          <a:xfrm>
            <a:off x="558800" y="385763"/>
            <a:ext cx="9763125" cy="1044517"/>
          </a:xfrm>
        </p:spPr>
        <p:txBody>
          <a:bodyPr rtlCol="0" tIns="485775" vert="horz"/>
          <a:p>
            <a:pPr algn="l" eaLnBrk="1" fontAlgn="auto" hangingPunct="1" marL="12700">
              <a:spcBef>
                <a:spcPts val="105"/>
              </a:spcBef>
              <a:spcAft>
                <a:spcPts val="0"/>
              </a:spcAft>
            </a:pPr>
            <a:r>
              <a:rPr dirty="0" sz="3600"/>
              <a:t>YOUR</a:t>
            </a:r>
            <a:r>
              <a:rPr dirty="0" sz="3600" spc="-100"/>
              <a:t> </a:t>
            </a:r>
            <a:r>
              <a:rPr dirty="0" sz="3600"/>
              <a:t>SOLUTION</a:t>
            </a:r>
            <a:r>
              <a:rPr dirty="0" sz="3600" spc="-345"/>
              <a:t> </a:t>
            </a:r>
            <a:r>
              <a:rPr dirty="0" sz="3600"/>
              <a:t>AND</a:t>
            </a:r>
            <a:r>
              <a:rPr dirty="0" sz="3600" spc="-20"/>
              <a:t> </a:t>
            </a:r>
            <a:r>
              <a:rPr dirty="0" sz="3600"/>
              <a:t>ITS</a:t>
            </a:r>
            <a:r>
              <a:rPr dirty="0" sz="3600" spc="5"/>
              <a:t> </a:t>
            </a:r>
            <a:r>
              <a:rPr dirty="0" sz="3600" spc="-20"/>
              <a:t>VALUE</a:t>
            </a:r>
            <a:r>
              <a:rPr dirty="0" sz="3600" spc="-114"/>
              <a:t> </a:t>
            </a:r>
            <a:r>
              <a:rPr dirty="0" sz="3600" spc="-10"/>
              <a:t>PROPOSITION</a:t>
            </a:r>
            <a:endParaRPr sz="3600"/>
          </a:p>
        </p:txBody>
      </p:sp>
      <p:pic>
        <p:nvPicPr>
          <p:cNvPr id="2097164" name="object 7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676275" y="6467475"/>
            <a:ext cx="2143125" cy="200025"/>
          </a:xfrm>
          <a:prstGeom prst="rect"/>
          <a:noFill/>
          <a:ln w="9525">
            <a:noFill/>
            <a:miter lim="800000"/>
            <a:headEnd/>
            <a:tailEnd/>
          </a:ln>
        </p:spPr>
      </p:pic>
      <p:sp>
        <p:nvSpPr>
          <p:cNvPr id="1048657" name="object 9"/>
          <p:cNvSpPr>
            <a:spLocks noGrp="1"/>
          </p:cNvSpPr>
          <p:nvPr>
            <p:ph type="sldNum" sz="quarter" idx="12"/>
          </p:nvPr>
        </p:nvSpPr>
        <p:spPr/>
        <p:txBody>
          <a:bodyPr tIns="6985"/>
          <a:p>
            <a:fld id="{ABED35B1-0D5B-4E5F-9E08-3821B786382A}" type="slidenum">
              <a:rPr lang="en-US"/>
              <a:t>7</a:t>
            </a:fld>
            <a:endParaRPr lang="en-US"/>
          </a:p>
        </p:txBody>
      </p:sp>
      <p:sp>
        <p:nvSpPr>
          <p:cNvPr id="1048658" name="TextBox 9"/>
          <p:cNvSpPr txBox="1"/>
          <p:nvPr/>
        </p:nvSpPr>
        <p:spPr>
          <a:xfrm>
            <a:off x="3124200" y="1828800"/>
            <a:ext cx="6248400" cy="4434840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Wingdings" pitchFamily="2" charset="2"/>
              <a:buChar char="v"/>
            </a:pPr>
            <a:r>
              <a:rPr dirty="0" sz="3200" lang="en-US" smtClean="0">
                <a:latin typeface="+mn-lt"/>
              </a:rPr>
              <a:t>Solution: "Utilizing machine learning algorithms to analyze movie reviews and classify sentiments."</a:t>
            </a:r>
          </a:p>
          <a:p>
            <a:pPr>
              <a:buFont typeface="Wingdings" pitchFamily="2" charset="2"/>
              <a:buChar char="v"/>
            </a:pPr>
            <a:r>
              <a:rPr dirty="0" sz="3200" lang="en-US" smtClean="0">
                <a:latin typeface="+mn-lt"/>
              </a:rPr>
              <a:t> Value Proposition: "Accurate sentiment analysis, automated processing of large volumes of reviews, and actionable insights for stakeholders."</a:t>
            </a:r>
            <a:endParaRPr dirty="0" sz="3200" lang="en-US">
              <a:latin typeface="+mn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object 2"/>
          <p:cNvSpPr txBox="1"/>
          <p:nvPr/>
        </p:nvSpPr>
        <p:spPr>
          <a:xfrm>
            <a:off x="752475" y="6486525"/>
            <a:ext cx="1773238" cy="165100"/>
          </a:xfrm>
          <a:prstGeom prst="rect"/>
        </p:spPr>
        <p:txBody>
          <a:bodyPr bIns="0" lIns="0" rIns="0" tIns="0">
            <a:spAutoFit/>
          </a:bodyPr>
          <a:p>
            <a:pPr eaLnBrk="1" fontAlgn="auto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kern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dirty="0" sz="1100" kern="0" spc="185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b="1" dirty="0" sz="1100" kern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b="1" dirty="0" sz="1100" kern="0" spc="-8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kern="0" spc="-1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kern="0">
              <a:solidFill>
                <a:sysClr lastClr="000000" val="windowText"/>
              </a:solidFill>
              <a:latin typeface="Trebuchet MS"/>
              <a:cs typeface="Trebuchet MS"/>
            </a:endParaRPr>
          </a:p>
        </p:txBody>
      </p:sp>
      <p:sp>
        <p:nvSpPr>
          <p:cNvPr id="1048660" name="object 3"/>
          <p:cNvSpPr/>
          <p:nvPr/>
        </p:nvSpPr>
        <p:spPr bwMode="auto">
          <a:xfrm>
            <a:off x="9353550" y="5362575"/>
            <a:ext cx="457200" cy="457200"/>
          </a:xfrm>
          <a:custGeom>
            <a:avLst/>
            <a:ahLst/>
            <a:cxnLst>
              <a:cxn ang="0">
                <a:pos x="457200" y="0"/>
              </a:cxn>
              <a:cxn ang="0">
                <a:pos x="0" y="0"/>
              </a:cxn>
              <a:cxn ang="0">
                <a:pos x="0" y="457200"/>
              </a:cxn>
              <a:cxn ang="0">
                <a:pos x="457200" y="457200"/>
              </a:cxn>
              <a:cxn ang="0">
                <a:pos x="457200" y="0"/>
              </a:cxn>
            </a:cxnLst>
            <a:rect l="0" t="0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9525">
            <a:noFill/>
            <a:round/>
            <a:headEnd/>
            <a:tailEnd/>
          </a:ln>
        </p:spPr>
        <p:txBody>
          <a:bodyPr bIns="0" lIns="0" rIns="0" tIns="0"/>
          <a:p>
            <a:endParaRPr lang="en-US"/>
          </a:p>
        </p:txBody>
      </p:sp>
      <p:sp>
        <p:nvSpPr>
          <p:cNvPr id="1048661" name="object 5"/>
          <p:cNvSpPr/>
          <p:nvPr/>
        </p:nvSpPr>
        <p:spPr bwMode="auto">
          <a:xfrm>
            <a:off x="9353550" y="5895975"/>
            <a:ext cx="180975" cy="180975"/>
          </a:xfrm>
          <a:custGeom>
            <a:avLst/>
            <a:ahLst/>
            <a:cxnLst>
              <a:cxn ang="0">
                <a:pos x="180975" y="0"/>
              </a:cxn>
              <a:cxn ang="0">
                <a:pos x="0" y="0"/>
              </a:cxn>
              <a:cxn ang="0">
                <a:pos x="0" y="180975"/>
              </a:cxn>
              <a:cxn ang="0">
                <a:pos x="180975" y="180975"/>
              </a:cxn>
              <a:cxn ang="0">
                <a:pos x="180975" y="0"/>
              </a:cxn>
            </a:cxnLst>
            <a:rect l="0" t="0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9525">
            <a:noFill/>
            <a:round/>
            <a:headEnd/>
            <a:tailEnd/>
          </a:ln>
        </p:spPr>
        <p:txBody>
          <a:bodyPr bIns="0" lIns="0" rIns="0" tIns="0"/>
          <a:p>
            <a:endParaRPr lang="en-US"/>
          </a:p>
        </p:txBody>
      </p:sp>
      <p:pic>
        <p:nvPicPr>
          <p:cNvPr id="2097165" name="object 6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66675" y="3381375"/>
            <a:ext cx="2466975" cy="3419475"/>
          </a:xfrm>
          <a:prstGeom prst="rect"/>
          <a:noFill/>
          <a:ln w="9525">
            <a:noFill/>
            <a:miter lim="800000"/>
            <a:headEnd/>
            <a:tailEnd/>
          </a:ln>
        </p:spPr>
      </p:pic>
      <p:sp>
        <p:nvSpPr>
          <p:cNvPr id="1048662" name="object 7"/>
          <p:cNvSpPr txBox="1">
            <a:spLocks noGrp="1"/>
          </p:cNvSpPr>
          <p:nvPr>
            <p:ph type="title"/>
          </p:nvPr>
        </p:nvSpPr>
        <p:spPr>
          <a:xfrm>
            <a:off x="558800" y="385763"/>
            <a:ext cx="9763125" cy="965905"/>
          </a:xfrm>
        </p:spPr>
        <p:txBody>
          <a:bodyPr rtlCol="0" tIns="286004" vert="horz"/>
          <a:p>
            <a:pPr algn="l" eaLnBrk="1" fontAlgn="auto" hangingPunct="1" marL="193675">
              <a:spcBef>
                <a:spcPts val="130"/>
              </a:spcBef>
              <a:spcAft>
                <a:spcPts val="0"/>
              </a:spcAft>
            </a:pPr>
            <a:r>
              <a:rPr dirty="0" sz="4400"/>
              <a:t>THE</a:t>
            </a:r>
            <a:r>
              <a:rPr dirty="0" sz="4400" spc="15"/>
              <a:t> </a:t>
            </a:r>
            <a:r>
              <a:rPr dirty="0" sz="4400"/>
              <a:t>WOW</a:t>
            </a:r>
            <a:r>
              <a:rPr dirty="0" sz="4400" spc="90"/>
              <a:t> </a:t>
            </a:r>
            <a:r>
              <a:rPr dirty="0" sz="4400"/>
              <a:t>IN</a:t>
            </a:r>
            <a:r>
              <a:rPr dirty="0" sz="4400" spc="-10"/>
              <a:t> </a:t>
            </a:r>
            <a:r>
              <a:rPr dirty="0" sz="4400"/>
              <a:t>YOUR </a:t>
            </a:r>
            <a:r>
              <a:rPr dirty="0" sz="4400" spc="-10"/>
              <a:t>SOLUTION</a:t>
            </a:r>
          </a:p>
        </p:txBody>
      </p:sp>
      <p:sp>
        <p:nvSpPr>
          <p:cNvPr id="1048663" name="object 8"/>
          <p:cNvSpPr>
            <a:spLocks noGrp="1"/>
          </p:cNvSpPr>
          <p:nvPr>
            <p:ph type="sldNum" sz="quarter" idx="12"/>
          </p:nvPr>
        </p:nvSpPr>
        <p:spPr/>
        <p:txBody>
          <a:bodyPr tIns="6985"/>
          <a:p>
            <a:pPr marL="38100"/>
            <a:fld id="{A4191031-356B-4905-A9FA-367884CA4FA2}" type="slidenum">
              <a:rPr lang="en-US"/>
              <a:pPr marL="38100"/>
              <a:t>8</a:t>
            </a:fld>
            <a:endParaRPr lang="en-US"/>
          </a:p>
        </p:txBody>
      </p:sp>
      <p:sp>
        <p:nvSpPr>
          <p:cNvPr id="1048664" name="TextBox 8"/>
          <p:cNvSpPr txBox="1"/>
          <p:nvPr/>
        </p:nvSpPr>
        <p:spPr>
          <a:xfrm>
            <a:off x="2971800" y="1905000"/>
            <a:ext cx="6629400" cy="4917440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Wingdings" pitchFamily="2" charset="2"/>
              <a:buChar char="v"/>
            </a:pPr>
            <a:r>
              <a:rPr dirty="0" sz="3200" lang="en-US" smtClean="0">
                <a:latin typeface="+mn-lt"/>
              </a:rPr>
              <a:t>Wow Factor: "Integration of state-of-the-art deep learning techniques for sentiment analysis, enabling nuanced understanding of complex reviews.“</a:t>
            </a:r>
          </a:p>
          <a:p>
            <a:endParaRPr dirty="0" sz="3200" lang="en-US" smtClean="0">
              <a:latin typeface="+mn-lt"/>
            </a:endParaRPr>
          </a:p>
          <a:p>
            <a:pPr>
              <a:buFont typeface="Wingdings" pitchFamily="2" charset="2"/>
              <a:buChar char="v"/>
            </a:pPr>
            <a:r>
              <a:rPr dirty="0" sz="3200" lang="en-US" smtClean="0">
                <a:latin typeface="+mn-lt"/>
              </a:rPr>
              <a:t>Example: "Real-time sentiment analysis dashboard providing instant insights into audience reactions."</a:t>
            </a:r>
            <a:endParaRPr dirty="0" sz="3200" lang="en-US">
              <a:latin typeface="+mn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object 3"/>
          <p:cNvSpPr/>
          <p:nvPr/>
        </p:nvSpPr>
        <p:spPr bwMode="auto">
          <a:xfrm>
            <a:off x="9353550" y="5362575"/>
            <a:ext cx="457200" cy="457200"/>
          </a:xfrm>
          <a:custGeom>
            <a:avLst/>
            <a:ahLst/>
            <a:cxnLst>
              <a:cxn ang="0">
                <a:pos x="457200" y="0"/>
              </a:cxn>
              <a:cxn ang="0">
                <a:pos x="0" y="0"/>
              </a:cxn>
              <a:cxn ang="0">
                <a:pos x="0" y="457200"/>
              </a:cxn>
              <a:cxn ang="0">
                <a:pos x="457200" y="457200"/>
              </a:cxn>
              <a:cxn ang="0">
                <a:pos x="457200" y="0"/>
              </a:cxn>
            </a:cxnLst>
            <a:rect l="0" t="0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9525">
            <a:noFill/>
            <a:round/>
            <a:headEnd/>
            <a:tailEnd/>
          </a:ln>
        </p:spPr>
        <p:txBody>
          <a:bodyPr bIns="0" lIns="0" rIns="0" tIns="0"/>
          <a:p>
            <a:endParaRPr lang="en-US"/>
          </a:p>
        </p:txBody>
      </p:sp>
      <p:sp>
        <p:nvSpPr>
          <p:cNvPr id="1048666" name="object 5"/>
          <p:cNvSpPr/>
          <p:nvPr/>
        </p:nvSpPr>
        <p:spPr bwMode="auto">
          <a:xfrm>
            <a:off x="9353550" y="5895975"/>
            <a:ext cx="180975" cy="180975"/>
          </a:xfrm>
          <a:custGeom>
            <a:avLst/>
            <a:ahLst/>
            <a:cxnLst>
              <a:cxn ang="0">
                <a:pos x="180975" y="0"/>
              </a:cxn>
              <a:cxn ang="0">
                <a:pos x="0" y="0"/>
              </a:cxn>
              <a:cxn ang="0">
                <a:pos x="0" y="180975"/>
              </a:cxn>
              <a:cxn ang="0">
                <a:pos x="180975" y="180975"/>
              </a:cxn>
              <a:cxn ang="0">
                <a:pos x="180975" y="0"/>
              </a:cxn>
            </a:cxnLst>
            <a:rect l="0" t="0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9525">
            <a:noFill/>
            <a:round/>
            <a:headEnd/>
            <a:tailEnd/>
          </a:ln>
        </p:spPr>
        <p:txBody>
          <a:bodyPr bIns="0" lIns="0" rIns="0" tIns="0"/>
          <a:p>
            <a:endParaRPr lang="en-US"/>
          </a:p>
        </p:txBody>
      </p:sp>
      <p:pic>
        <p:nvPicPr>
          <p:cNvPr id="2097166" name="object 6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666875" y="6467475"/>
            <a:ext cx="76200" cy="177800"/>
          </a:xfrm>
          <a:prstGeom prst="rect"/>
          <a:noFill/>
          <a:ln w="9525">
            <a:noFill/>
            <a:miter lim="800000"/>
            <a:headEnd/>
            <a:tailEnd/>
          </a:ln>
        </p:spPr>
      </p:pic>
      <p:sp>
        <p:nvSpPr>
          <p:cNvPr id="1048667" name="object 9"/>
          <p:cNvSpPr>
            <a:spLocks noGrp="1"/>
          </p:cNvSpPr>
          <p:nvPr>
            <p:ph type="sldNum" sz="quarter" idx="12"/>
          </p:nvPr>
        </p:nvSpPr>
        <p:spPr/>
        <p:txBody>
          <a:bodyPr tIns="6985"/>
          <a:p>
            <a:pPr marL="38100"/>
            <a:fld id="{1FF62FAD-DC1C-4D8F-88C7-E7DC2F289BB9}" type="slidenum">
              <a:rPr lang="en-US"/>
              <a:pPr marL="38100"/>
              <a:t>9</a:t>
            </a:fld>
            <a:endParaRPr lang="en-US"/>
          </a:p>
        </p:txBody>
      </p:sp>
      <p:sp>
        <p:nvSpPr>
          <p:cNvPr id="1048668" name="object 8"/>
          <p:cNvSpPr txBox="1">
            <a:spLocks noGrp="1"/>
          </p:cNvSpPr>
          <p:nvPr>
            <p:ph type="ctrTitle"/>
          </p:nvPr>
        </p:nvSpPr>
        <p:spPr>
          <a:xfrm>
            <a:off x="609600" y="304800"/>
            <a:ext cx="3303588" cy="690574"/>
          </a:xfrm>
        </p:spPr>
        <p:txBody>
          <a:bodyPr rtlCol="0" tIns="13335" vert="horz"/>
          <a:p>
            <a:pPr algn="l" eaLnBrk="1" fontAlgn="auto" hangingPunct="1" marL="12700">
              <a:spcBef>
                <a:spcPts val="105"/>
              </a:spcBef>
              <a:spcAft>
                <a:spcPts val="0"/>
              </a:spcAft>
            </a:pPr>
            <a:r>
              <a:rPr dirty="0" sz="4400" spc="-10">
                <a:latin typeface="+mj-lt"/>
              </a:rPr>
              <a:t>MODELLING</a:t>
            </a:r>
          </a:p>
        </p:txBody>
      </p:sp>
      <p:sp>
        <p:nvSpPr>
          <p:cNvPr id="1048669" name="TextBox 9"/>
          <p:cNvSpPr txBox="1"/>
          <p:nvPr/>
        </p:nvSpPr>
        <p:spPr>
          <a:xfrm>
            <a:off x="990600" y="1371600"/>
            <a:ext cx="8382000" cy="4917440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Wingdings" pitchFamily="2" charset="2"/>
              <a:buChar char="v"/>
            </a:pPr>
            <a:r>
              <a:rPr dirty="0" sz="3200" lang="en-US" err="1" smtClean="0">
                <a:latin typeface="+mn-lt"/>
              </a:rPr>
              <a:t>Modelling</a:t>
            </a:r>
            <a:r>
              <a:rPr dirty="0" sz="3200" lang="en-US" smtClean="0">
                <a:latin typeface="+mn-lt"/>
              </a:rPr>
              <a:t> Approach: "Utilizing a combination of traditional machine learning algorithms such as Logistic Regression and advanced deep learning models like </a:t>
            </a:r>
            <a:r>
              <a:rPr dirty="0" sz="3200" lang="en-US" err="1" smtClean="0">
                <a:latin typeface="+mn-lt"/>
              </a:rPr>
              <a:t>Convolutional</a:t>
            </a:r>
            <a:r>
              <a:rPr dirty="0" sz="3200" lang="en-US" smtClean="0">
                <a:latin typeface="+mn-lt"/>
              </a:rPr>
              <a:t> Neural Networks (CNNs) for sentiment classification.“</a:t>
            </a:r>
          </a:p>
          <a:p>
            <a:endParaRPr dirty="0" sz="3200" lang="en-US" smtClean="0">
              <a:latin typeface="+mn-lt"/>
            </a:endParaRPr>
          </a:p>
          <a:p>
            <a:pPr>
              <a:buFont typeface="Wingdings" pitchFamily="2" charset="2"/>
              <a:buChar char="v"/>
            </a:pPr>
            <a:r>
              <a:rPr dirty="0" sz="3200" lang="en-US" smtClean="0">
                <a:latin typeface="+mn-lt"/>
              </a:rPr>
              <a:t>Features: "Text preprocessing, feature extraction using TF-IDF or word embeddings, and model training on labeled data."</a:t>
            </a:r>
            <a:endParaRPr dirty="0" sz="3200" lang="en-US">
              <a:latin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STUDENT</dc:creator>
  <cp:lastModifiedBy>STUDENT</cp:lastModifiedBy>
  <dcterms:created xsi:type="dcterms:W3CDTF">2024-04-01T21:51:07Z</dcterms:created>
  <dcterms:modified xsi:type="dcterms:W3CDTF">2024-04-10T03:47:21Z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2024-04-02T00:00:00Z</vt:filetime>
  </property>
  <property fmtid="{D5CDD505-2E9C-101B-9397-08002B2CF9AE}" pid="4" name="ICV">
    <vt:lpwstr>d403ee171f8041fc895c53542776d2cb</vt:lpwstr>
  </property>
</Properties>
</file>