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DEE40-A802-47D3-968D-9E08F84E6E81}" v="24" dt="2024-10-16T15:33:27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P Sharanya Goud" userId="c47ac6902bd23047" providerId="LiveId" clId="{67CDEE40-A802-47D3-968D-9E08F84E6E81}"/>
    <pc:docChg chg="custSel addSld modSld">
      <pc:chgData name="J P Sharanya Goud" userId="c47ac6902bd23047" providerId="LiveId" clId="{67CDEE40-A802-47D3-968D-9E08F84E6E81}" dt="2024-10-16T15:38:28.883" v="249" actId="207"/>
      <pc:docMkLst>
        <pc:docMk/>
      </pc:docMkLst>
      <pc:sldChg chg="modSp mod">
        <pc:chgData name="J P Sharanya Goud" userId="c47ac6902bd23047" providerId="LiveId" clId="{67CDEE40-A802-47D3-968D-9E08F84E6E81}" dt="2024-10-16T15:38:28.883" v="249" actId="207"/>
        <pc:sldMkLst>
          <pc:docMk/>
          <pc:sldMk cId="0" sldId="256"/>
        </pc:sldMkLst>
        <pc:spChg chg="mod">
          <ac:chgData name="J P Sharanya Goud" userId="c47ac6902bd23047" providerId="LiveId" clId="{67CDEE40-A802-47D3-968D-9E08F84E6E81}" dt="2024-10-16T15:22:36.689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J P Sharanya Goud" userId="c47ac6902bd23047" providerId="LiveId" clId="{67CDEE40-A802-47D3-968D-9E08F84E6E81}" dt="2024-10-16T15:38:28.883" v="249" actId="20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J P Sharanya Goud" userId="c47ac6902bd23047" providerId="LiveId" clId="{67CDEE40-A802-47D3-968D-9E08F84E6E81}" dt="2024-10-16T15:36:12.412" v="211" actId="255"/>
        <pc:sldMkLst>
          <pc:docMk/>
          <pc:sldMk cId="0" sldId="257"/>
        </pc:sldMkLst>
        <pc:spChg chg="mod">
          <ac:chgData name="J P Sharanya Goud" userId="c47ac6902bd23047" providerId="LiveId" clId="{67CDEE40-A802-47D3-968D-9E08F84E6E81}" dt="2024-10-16T15:22:36.689" v="0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J P Sharanya Goud" userId="c47ac6902bd23047" providerId="LiveId" clId="{67CDEE40-A802-47D3-968D-9E08F84E6E81}" dt="2024-10-16T15:25:40.987" v="8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J P Sharanya Goud" userId="c47ac6902bd23047" providerId="LiveId" clId="{67CDEE40-A802-47D3-968D-9E08F84E6E81}" dt="2024-10-16T15:36:12.412" v="211" actId="255"/>
          <ac:spMkLst>
            <pc:docMk/>
            <pc:sldMk cId="0" sldId="257"/>
            <ac:spMk id="4" creationId="{F6225B74-D2E6-5CC3-AE3C-94E6CB38FF1C}"/>
          </ac:spMkLst>
        </pc:spChg>
      </pc:sldChg>
      <pc:sldChg chg="addSp delSp modSp mod">
        <pc:chgData name="J P Sharanya Goud" userId="c47ac6902bd23047" providerId="LiveId" clId="{67CDEE40-A802-47D3-968D-9E08F84E6E81}" dt="2024-10-16T15:36:36.604" v="214" actId="255"/>
        <pc:sldMkLst>
          <pc:docMk/>
          <pc:sldMk cId="0" sldId="258"/>
        </pc:sldMkLst>
        <pc:spChg chg="mod">
          <ac:chgData name="J P Sharanya Goud" userId="c47ac6902bd23047" providerId="LiveId" clId="{67CDEE40-A802-47D3-968D-9E08F84E6E81}" dt="2024-10-16T15:22:36.689" v="0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J P Sharanya Goud" userId="c47ac6902bd23047" providerId="LiveId" clId="{67CDEE40-A802-47D3-968D-9E08F84E6E81}" dt="2024-10-16T15:27:22.132" v="14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J P Sharanya Goud" userId="c47ac6902bd23047" providerId="LiveId" clId="{67CDEE40-A802-47D3-968D-9E08F84E6E81}" dt="2024-10-16T15:36:36.604" v="214" actId="255"/>
          <ac:spMkLst>
            <pc:docMk/>
            <pc:sldMk cId="0" sldId="258"/>
            <ac:spMk id="4" creationId="{1D1CE7A9-2E84-8446-A494-D3516F222E8B}"/>
          </ac:spMkLst>
        </pc:spChg>
        <pc:graphicFrameChg chg="add mod">
          <ac:chgData name="J P Sharanya Goud" userId="c47ac6902bd23047" providerId="LiveId" clId="{67CDEE40-A802-47D3-968D-9E08F84E6E81}" dt="2024-10-16T15:28:39.947" v="24" actId="1076"/>
          <ac:graphicFrameMkLst>
            <pc:docMk/>
            <pc:sldMk cId="0" sldId="258"/>
            <ac:graphicFrameMk id="5" creationId="{108FEF12-C138-449D-BB77-32C88301735F}"/>
          </ac:graphicFrameMkLst>
        </pc:graphicFrameChg>
      </pc:sldChg>
      <pc:sldChg chg="addSp delSp modSp mod">
        <pc:chgData name="J P Sharanya Goud" userId="c47ac6902bd23047" providerId="LiveId" clId="{67CDEE40-A802-47D3-968D-9E08F84E6E81}" dt="2024-10-16T15:37:50.475" v="220" actId="207"/>
        <pc:sldMkLst>
          <pc:docMk/>
          <pc:sldMk cId="0" sldId="259"/>
        </pc:sldMkLst>
        <pc:spChg chg="mod">
          <ac:chgData name="J P Sharanya Goud" userId="c47ac6902bd23047" providerId="LiveId" clId="{67CDEE40-A802-47D3-968D-9E08F84E6E81}" dt="2024-10-16T15:22:36.689" v="0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J P Sharanya Goud" userId="c47ac6902bd23047" providerId="LiveId" clId="{67CDEE40-A802-47D3-968D-9E08F84E6E81}" dt="2024-10-16T15:29:13.327" v="29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J P Sharanya Goud" userId="c47ac6902bd23047" providerId="LiveId" clId="{67CDEE40-A802-47D3-968D-9E08F84E6E81}" dt="2024-10-16T15:37:50.475" v="220" actId="207"/>
          <ac:spMkLst>
            <pc:docMk/>
            <pc:sldMk cId="0" sldId="259"/>
            <ac:spMk id="4" creationId="{A54E1653-470D-9FF4-42D3-982F8A01BF0E}"/>
          </ac:spMkLst>
        </pc:spChg>
        <pc:graphicFrameChg chg="add mod">
          <ac:chgData name="J P Sharanya Goud" userId="c47ac6902bd23047" providerId="LiveId" clId="{67CDEE40-A802-47D3-968D-9E08F84E6E81}" dt="2024-10-16T15:31:03.428" v="150" actId="1076"/>
          <ac:graphicFrameMkLst>
            <pc:docMk/>
            <pc:sldMk cId="0" sldId="259"/>
            <ac:graphicFrameMk id="5" creationId="{37A93C1F-86F7-4867-97C8-2FBF93739573}"/>
          </ac:graphicFrameMkLst>
        </pc:graphicFrameChg>
      </pc:sldChg>
      <pc:sldChg chg="addSp delSp modSp mod">
        <pc:chgData name="J P Sharanya Goud" userId="c47ac6902bd23047" providerId="LiveId" clId="{67CDEE40-A802-47D3-968D-9E08F84E6E81}" dt="2024-10-16T15:37:46.180" v="219" actId="207"/>
        <pc:sldMkLst>
          <pc:docMk/>
          <pc:sldMk cId="0" sldId="260"/>
        </pc:sldMkLst>
        <pc:spChg chg="mod">
          <ac:chgData name="J P Sharanya Goud" userId="c47ac6902bd23047" providerId="LiveId" clId="{67CDEE40-A802-47D3-968D-9E08F84E6E81}" dt="2024-10-16T15:22:36.689" v="0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J P Sharanya Goud" userId="c47ac6902bd23047" providerId="LiveId" clId="{67CDEE40-A802-47D3-968D-9E08F84E6E81}" dt="2024-10-16T15:31:41.635" v="153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J P Sharanya Goud" userId="c47ac6902bd23047" providerId="LiveId" clId="{67CDEE40-A802-47D3-968D-9E08F84E6E81}" dt="2024-10-16T15:37:46.180" v="219" actId="207"/>
          <ac:spMkLst>
            <pc:docMk/>
            <pc:sldMk cId="0" sldId="260"/>
            <ac:spMk id="4" creationId="{88B21E8B-D83D-C1C8-291F-B19D954B84FE}"/>
          </ac:spMkLst>
        </pc:spChg>
        <pc:graphicFrameChg chg="add mod">
          <ac:chgData name="J P Sharanya Goud" userId="c47ac6902bd23047" providerId="LiveId" clId="{67CDEE40-A802-47D3-968D-9E08F84E6E81}" dt="2024-10-16T15:33:02.474" v="186"/>
          <ac:graphicFrameMkLst>
            <pc:docMk/>
            <pc:sldMk cId="0" sldId="260"/>
            <ac:graphicFrameMk id="5" creationId="{8A4E344E-D742-4515-86E8-E8CB320CC498}"/>
          </ac:graphicFrameMkLst>
        </pc:graphicFrameChg>
      </pc:sldChg>
      <pc:sldChg chg="modSp mod">
        <pc:chgData name="J P Sharanya Goud" userId="c47ac6902bd23047" providerId="LiveId" clId="{67CDEE40-A802-47D3-968D-9E08F84E6E81}" dt="2024-10-16T15:35:15.364" v="205" actId="207"/>
        <pc:sldMkLst>
          <pc:docMk/>
          <pc:sldMk cId="0" sldId="261"/>
        </pc:sldMkLst>
        <pc:spChg chg="mod">
          <ac:chgData name="J P Sharanya Goud" userId="c47ac6902bd23047" providerId="LiveId" clId="{67CDEE40-A802-47D3-968D-9E08F84E6E81}" dt="2024-10-16T15:22:36.689" v="0"/>
          <ac:spMkLst>
            <pc:docMk/>
            <pc:sldMk cId="0" sldId="261"/>
            <ac:spMk id="2" creationId="{00000000-0000-0000-0000-000000000000}"/>
          </ac:spMkLst>
        </pc:spChg>
        <pc:spChg chg="mod">
          <ac:chgData name="J P Sharanya Goud" userId="c47ac6902bd23047" providerId="LiveId" clId="{67CDEE40-A802-47D3-968D-9E08F84E6E81}" dt="2024-10-16T15:35:15.364" v="205" actId="207"/>
          <ac:spMkLst>
            <pc:docMk/>
            <pc:sldMk cId="0" sldId="261"/>
            <ac:spMk id="3" creationId="{00000000-0000-0000-0000-000000000000}"/>
          </ac:spMkLst>
        </pc:spChg>
      </pc:sldChg>
      <pc:sldChg chg="modSp new mod">
        <pc:chgData name="J P Sharanya Goud" userId="c47ac6902bd23047" providerId="LiveId" clId="{67CDEE40-A802-47D3-968D-9E08F84E6E81}" dt="2024-10-16T15:23:56.606" v="5" actId="27636"/>
        <pc:sldMkLst>
          <pc:docMk/>
          <pc:sldMk cId="1287313823" sldId="262"/>
        </pc:sldMkLst>
        <pc:spChg chg="mod">
          <ac:chgData name="J P Sharanya Goud" userId="c47ac6902bd23047" providerId="LiveId" clId="{67CDEE40-A802-47D3-968D-9E08F84E6E81}" dt="2024-10-16T15:23:56.606" v="5" actId="27636"/>
          <ac:spMkLst>
            <pc:docMk/>
            <pc:sldMk cId="1287313823" sldId="262"/>
            <ac:spMk id="2" creationId="{820BE32F-A19D-7377-4E1C-F00B4D4B6DA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47ac6902bd23047/Desktop/abinaya%20projects/Excel%20Project%20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47ac6902bd23047/Desktop/abinaya%20projects/Excel%20Project%20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47ac6902bd23047/Desktop/abinaya%20projects/Excel%20Project%20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Dataset.xlsx]pivot table!PivotTable1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Avg</a:t>
            </a:r>
            <a:r>
              <a:rPr lang="en-IN" baseline="0"/>
              <a:t> Income Per Purchase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table'!$B$1:$B$2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table'!$A$3:$A$5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table'!$B$3:$B$5</c:f>
              <c:numCache>
                <c:formatCode>_ * #,##0_ ;_ * \-#,##0_ ;_ * "-"??_ ;_ @_ </c:formatCode>
                <c:ptCount val="2"/>
                <c:pt idx="0">
                  <c:v>53440</c:v>
                </c:pt>
                <c:pt idx="1">
                  <c:v>56208.178438661707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D1-4A22-AB8B-030F1ED24747}"/>
            </c:ext>
          </c:extLst>
        </c:ser>
        <c:ser>
          <c:idx val="1"/>
          <c:order val="1"/>
          <c:tx>
            <c:strRef>
              <c:f>'pivot table'!$C$1:$C$2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table'!$A$3:$A$5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table'!$C$3:$C$5</c:f>
              <c:numCache>
                <c:formatCode>_ * #,##0_ ;_ * \-#,##0_ ;_ * "-"??_ ;_ @_ </c:formatCode>
                <c:ptCount val="2"/>
                <c:pt idx="0">
                  <c:v>55774.058577405856</c:v>
                </c:pt>
                <c:pt idx="1">
                  <c:v>60123.966942148763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D1-4A22-AB8B-030F1ED24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6535760"/>
        <c:axId val="256546800"/>
      </c:barChart>
      <c:catAx>
        <c:axId val="256535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546800"/>
        <c:crosses val="autoZero"/>
        <c:auto val="1"/>
        <c:lblAlgn val="ctr"/>
        <c:lblOffset val="100"/>
        <c:noMultiLvlLbl val="0"/>
      </c:catAx>
      <c:valAx>
        <c:axId val="25654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Income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5357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Dataset.xlsx]pivot table!PivotTable3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Customer</a:t>
            </a:r>
            <a:r>
              <a:rPr lang="en-IN" baseline="0"/>
              <a:t> Age Brackets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table'!$B$50:$B$51</c:f>
              <c:strCache>
                <c:ptCount val="1"/>
                <c:pt idx="0">
                  <c:v>No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'pivot table'!$A$52:$A$55</c:f>
              <c:strCache>
                <c:ptCount val="3"/>
                <c:pt idx="0">
                  <c:v>Adolescent</c:v>
                </c:pt>
                <c:pt idx="1">
                  <c:v>Middle Age</c:v>
                </c:pt>
                <c:pt idx="2">
                  <c:v>Old</c:v>
                </c:pt>
              </c:strCache>
            </c:strRef>
          </c:cat>
          <c:val>
            <c:numRef>
              <c:f>'pivot table'!$B$52:$B$55</c:f>
              <c:numCache>
                <c:formatCode>General</c:formatCode>
                <c:ptCount val="3"/>
                <c:pt idx="0">
                  <c:v>71</c:v>
                </c:pt>
                <c:pt idx="1">
                  <c:v>318</c:v>
                </c:pt>
                <c:pt idx="2">
                  <c:v>130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3E-4293-840E-DA56BDFF0AC0}"/>
            </c:ext>
          </c:extLst>
        </c:ser>
        <c:ser>
          <c:idx val="1"/>
          <c:order val="1"/>
          <c:tx>
            <c:strRef>
              <c:f>'pivot table'!$C$50:$C$51</c:f>
              <c:strCache>
                <c:ptCount val="1"/>
                <c:pt idx="0">
                  <c:v>Yes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'pivot table'!$A$52:$A$55</c:f>
              <c:strCache>
                <c:ptCount val="3"/>
                <c:pt idx="0">
                  <c:v>Adolescent</c:v>
                </c:pt>
                <c:pt idx="1">
                  <c:v>Middle Age</c:v>
                </c:pt>
                <c:pt idx="2">
                  <c:v>Old</c:v>
                </c:pt>
              </c:strCache>
            </c:strRef>
          </c:cat>
          <c:val>
            <c:numRef>
              <c:f>'pivot table'!$C$52:$C$55</c:f>
              <c:numCache>
                <c:formatCode>General</c:formatCode>
                <c:ptCount val="3"/>
                <c:pt idx="0">
                  <c:v>39</c:v>
                </c:pt>
                <c:pt idx="1">
                  <c:v>383</c:v>
                </c:pt>
                <c:pt idx="2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3E-4293-840E-DA56BDFF0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8002096"/>
        <c:axId val="368014096"/>
      </c:lineChart>
      <c:catAx>
        <c:axId val="368002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  <a:r>
                  <a:rPr lang="en-IN" baseline="0"/>
                  <a:t> Bracket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014096"/>
        <c:crosses val="autoZero"/>
        <c:auto val="1"/>
        <c:lblAlgn val="ctr"/>
        <c:lblOffset val="100"/>
        <c:noMultiLvlLbl val="0"/>
      </c:catAx>
      <c:valAx>
        <c:axId val="36801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00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Dataset.xlsx]pivot table!PivotTable2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aseline="0"/>
              <a:t> Customer Commute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2818081546247541E-2"/>
          <c:y val="0.21019541668934735"/>
          <c:w val="0.89071717760660618"/>
          <c:h val="0.6651028065176956"/>
        </c:manualLayout>
      </c:layout>
      <c:lineChart>
        <c:grouping val="standard"/>
        <c:varyColors val="0"/>
        <c:ser>
          <c:idx val="0"/>
          <c:order val="0"/>
          <c:tx>
            <c:strRef>
              <c:f>'pivot table'!$B$25:$B$26</c:f>
              <c:strCache>
                <c:ptCount val="1"/>
                <c:pt idx="0">
                  <c:v>No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'pivot table'!$A$27:$A$32</c:f>
              <c:strCache>
                <c:ptCount val="5"/>
                <c:pt idx="0">
                  <c:v>0-1 Miles</c:v>
                </c:pt>
                <c:pt idx="1">
                  <c:v>1-2 Miles</c:v>
                </c:pt>
                <c:pt idx="2">
                  <c:v>2-5 Miles</c:v>
                </c:pt>
                <c:pt idx="3">
                  <c:v>5-10 Miles</c:v>
                </c:pt>
                <c:pt idx="4">
                  <c:v>More than 10 Miles</c:v>
                </c:pt>
              </c:strCache>
            </c:strRef>
          </c:cat>
          <c:val>
            <c:numRef>
              <c:f>'pivot table'!$B$27:$B$32</c:f>
              <c:numCache>
                <c:formatCode>General</c:formatCode>
                <c:ptCount val="5"/>
                <c:pt idx="0">
                  <c:v>166</c:v>
                </c:pt>
                <c:pt idx="1">
                  <c:v>92</c:v>
                </c:pt>
                <c:pt idx="2">
                  <c:v>67</c:v>
                </c:pt>
                <c:pt idx="3">
                  <c:v>116</c:v>
                </c:pt>
                <c:pt idx="4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11-4B79-BE5A-5415852B75BB}"/>
            </c:ext>
          </c:extLst>
        </c:ser>
        <c:ser>
          <c:idx val="1"/>
          <c:order val="1"/>
          <c:tx>
            <c:strRef>
              <c:f>'pivot table'!$C$25:$C$26</c:f>
              <c:strCache>
                <c:ptCount val="1"/>
                <c:pt idx="0">
                  <c:v>Yes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'pivot table'!$A$27:$A$32</c:f>
              <c:strCache>
                <c:ptCount val="5"/>
                <c:pt idx="0">
                  <c:v>0-1 Miles</c:v>
                </c:pt>
                <c:pt idx="1">
                  <c:v>1-2 Miles</c:v>
                </c:pt>
                <c:pt idx="2">
                  <c:v>2-5 Miles</c:v>
                </c:pt>
                <c:pt idx="3">
                  <c:v>5-10 Miles</c:v>
                </c:pt>
                <c:pt idx="4">
                  <c:v>More than 10 Miles</c:v>
                </c:pt>
              </c:strCache>
            </c:strRef>
          </c:cat>
          <c:val>
            <c:numRef>
              <c:f>'pivot table'!$C$27:$C$32</c:f>
              <c:numCache>
                <c:formatCode>General</c:formatCode>
                <c:ptCount val="5"/>
                <c:pt idx="0">
                  <c:v>200</c:v>
                </c:pt>
                <c:pt idx="1">
                  <c:v>77</c:v>
                </c:pt>
                <c:pt idx="2">
                  <c:v>95</c:v>
                </c:pt>
                <c:pt idx="3">
                  <c:v>76</c:v>
                </c:pt>
                <c:pt idx="4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11-4B79-BE5A-5415852B75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9359104"/>
        <c:axId val="379360544"/>
      </c:lineChart>
      <c:catAx>
        <c:axId val="379359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Commute</a:t>
                </a:r>
                <a:r>
                  <a:rPr lang="en-IN" baseline="0"/>
                  <a:t> 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360544"/>
        <c:crosses val="autoZero"/>
        <c:auto val="1"/>
        <c:lblAlgn val="ctr"/>
        <c:lblOffset val="100"/>
        <c:noMultiLvlLbl val="0"/>
      </c:catAx>
      <c:valAx>
        <c:axId val="37936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35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2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6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86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4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7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40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92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8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2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5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2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0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Bike Sales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Analyzing Customer Insights</a:t>
            </a:r>
            <a:endParaRPr lang="en-IN" dirty="0"/>
          </a:p>
          <a:p>
            <a:r>
              <a:rPr lang="en-IN" dirty="0" err="1">
                <a:solidFill>
                  <a:srgbClr val="FF0000"/>
                </a:solidFill>
              </a:rPr>
              <a:t>Abinaya</a:t>
            </a:r>
            <a:r>
              <a:rPr lang="en-IN" dirty="0">
                <a:solidFill>
                  <a:srgbClr val="FF0000"/>
                </a:solidFill>
              </a:rPr>
              <a:t> Goud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225B74-D2E6-5CC3-AE3C-94E6CB38FF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599" y="1186722"/>
            <a:ext cx="7778091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is based on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Bike Sales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the following sheets: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raw data before any cleaning.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Cleaned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after preprocessing and cleaning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Summarized data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Visual representations of key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Income Per Purchase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1CE7A9-2E84-8446-A494-D3516F222E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5984" y="1166842"/>
            <a:ext cx="652104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Analyzes the average income of customers based on their bike purchase decision: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income of customers who purchased bikes is significantly higher compared to those who did not.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08FEF12-C138-449D-BB77-32C883017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43001"/>
              </p:ext>
            </p:extLst>
          </p:nvPr>
        </p:nvGraphicFramePr>
        <p:xfrm>
          <a:off x="1100539" y="3413858"/>
          <a:ext cx="5198012" cy="3027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Age Brackets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4E1653-470D-9FF4-42D3-982F8A01BF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524" y="1036256"/>
            <a:ext cx="8114951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Examines the count of bike purchases across different customer age brackets: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bike purchases come from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Middle 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bracket.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A93C1F-86F7-4867-97C8-2FBF937395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146706"/>
              </p:ext>
            </p:extLst>
          </p:nvPr>
        </p:nvGraphicFramePr>
        <p:xfrm>
          <a:off x="1622089" y="2305730"/>
          <a:ext cx="4977031" cy="303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Commute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B21E8B-D83D-C1C8-291F-B19D954B84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599" y="893088"/>
            <a:ext cx="729283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Analyzes how commute distance affects bike purchases: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commuting shorter distances tend to purchase more bikes.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A4E344E-D742-4515-86E8-E8CB320CC4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284680"/>
              </p:ext>
            </p:extLst>
          </p:nvPr>
        </p:nvGraphicFramePr>
        <p:xfrm>
          <a:off x="676711" y="1930400"/>
          <a:ext cx="7029974" cy="3012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Conclusion/Insights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100" y="1397191"/>
            <a:ext cx="6347714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 from the analysis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Higher average income correlates with bike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Significant trends in age brackets purchasing bikes.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Shorter commute distances are linked to higher purchase rates.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E32F-A19D-7377-4E1C-F00B4D4B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8000" dirty="0"/>
              <a:t>Thank you!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BC6E3-178B-3F99-5C12-A924F60E9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3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211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Bike Sales Data Analysis</vt:lpstr>
      <vt:lpstr>Data Overview</vt:lpstr>
      <vt:lpstr>Average Income Per Purchase</vt:lpstr>
      <vt:lpstr>Customer Age Brackets</vt:lpstr>
      <vt:lpstr>Customer Commute</vt:lpstr>
      <vt:lpstr>Conclusion/Insights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J P Sharanya Goud</cp:lastModifiedBy>
  <cp:revision>2</cp:revision>
  <dcterms:created xsi:type="dcterms:W3CDTF">2013-01-27T09:14:00Z</dcterms:created>
  <dcterms:modified xsi:type="dcterms:W3CDTF">2024-10-16T15:38:32Z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197392E879EF47B1883464939FCEE313_13</vt:lpwstr>
  </property>
  <property fmtid="{D5CDD505-2E9C-101B-9397-08002B2CF9AE}" pid="3" name="KSOProductBuildVer">
    <vt:lpwstr>1033-12.2.0.18283</vt:lpwstr>
  </property>
</Properties>
</file>