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91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F321-3853-441F-8261-982E71AD09D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B044-62AA-4C36-8388-BE5279AE6B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F321-3853-441F-8261-982E71AD09D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B044-62AA-4C36-8388-BE5279AE6B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F321-3853-441F-8261-982E71AD09D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B044-62AA-4C36-8388-BE5279AE6B09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F321-3853-441F-8261-982E71AD09D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B044-62AA-4C36-8388-BE5279AE6B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F321-3853-441F-8261-982E71AD09D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B044-62AA-4C36-8388-BE5279AE6B09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F321-3853-441F-8261-982E71AD09D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B044-62AA-4C36-8388-BE5279AE6B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F321-3853-441F-8261-982E71AD09D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B044-62AA-4C36-8388-BE5279AE6B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F321-3853-441F-8261-982E71AD09D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B044-62AA-4C36-8388-BE5279AE6B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F321-3853-441F-8261-982E71AD09D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B044-62AA-4C36-8388-BE5279AE6B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F321-3853-441F-8261-982E71AD09D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B044-62AA-4C36-8388-BE5279AE6B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F321-3853-441F-8261-982E71AD09D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B044-62AA-4C36-8388-BE5279AE6B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F321-3853-441F-8261-982E71AD09D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B044-62AA-4C36-8388-BE5279AE6B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F321-3853-441F-8261-982E71AD09D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B044-62AA-4C36-8388-BE5279AE6B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F321-3853-441F-8261-982E71AD09D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B044-62AA-4C36-8388-BE5279AE6B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F321-3853-441F-8261-982E71AD09D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B044-62AA-4C36-8388-BE5279AE6B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F321-3853-441F-8261-982E71AD09D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B044-62AA-4C36-8388-BE5279AE6B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F321-3853-441F-8261-982E71AD09D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69B044-62AA-4C36-8388-BE5279AE6B0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01040"/>
            <a:ext cx="7766936" cy="3349796"/>
          </a:xfrm>
        </p:spPr>
        <p:txBody>
          <a:bodyPr/>
          <a:lstStyle/>
          <a:p>
            <a:r>
              <a:rPr lang="en-US" dirty="0"/>
              <a:t>Layoff Analysis: Data Cleaning and Exploratory Data Analysis (EDA)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3200" dirty="0">
                <a:solidFill>
                  <a:srgbClr val="FF0000"/>
                </a:solidFill>
              </a:rPr>
              <a:t>Project on Global Layoffs </a:t>
            </a:r>
            <a:endParaRPr lang="en-IN" sz="3200" dirty="0">
              <a:solidFill>
                <a:srgbClr val="FF0000"/>
              </a:solidFill>
            </a:endParaRPr>
          </a:p>
          <a:p>
            <a:r>
              <a:rPr lang="en-IN" dirty="0"/>
              <a:t>J P ABINAYA GOUD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Layoffs by Industry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65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industry,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layoffs_staging2 GROUP BY industry ORDER BY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DESC;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Highlights the industries that saw the largest total layoffs, offering insights into which sectors were most affected.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Layoffs by Company Stage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stage,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layoffs_staging2 GROUP BY stage ORDER BY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DESC;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Explores whether early-stage or late-stage companies were more affected by layoffs.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Rolling Total Layoffs Over Time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DATE_CTE AS (SELECT SUBSTRING(date,1,7) as dates,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layoffs_staging2 GROUP BY dates) SELECT dates,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OVER (ORDER BY dates ASC)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rolling_total_layoffs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DATE_CTE;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Shows the cumulative number of layoffs over time, highlighting key periods of high layoff activity.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Layoffs Per Company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company, AVG(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layoffs_staging2 GROUP BY company ORDER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the average number of layoffs per company, helping to identify which companies consistently had larger layoff events.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33400"/>
            <a:ext cx="8596668" cy="13208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Layoffs Greater than 5000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company,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layoffs_staging2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5000 ORDER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query identifies companies that had layoff events exceeding 5000 people, showing the biggest impacts.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Layoffs by Industry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industry, AVG(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percentage_laid_off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avg_percentage_laid_off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layoffs_staging2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percentage_laid_off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NULL GROUP BY industry ORDER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avg_percentage_laid_off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the average percentage of workforce laid off by industry, showing how deeply different sectors were impacted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213009"/>
            <a:ext cx="890862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reveals significant layoffs across various industries, with a few companies and locations disproportionately affected.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Startups and early-stage companies, particularly in technology, faced the most severe layoffs, with some laying off 100% of their workforce.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Layoffs were heavily concentrated in certain countries and industries, such as technology, highlighting economic or operational challenges in those areas.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year-over-year trends show how external factors, like the COVID-19 pandemic, likely influenced these layoffs.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layoff patterns can help stakeholders make informed decisions for future workforce planning and risk management.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global layoff data, capturing details such as: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layoffs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employees laid off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workforce laid off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company stage, and funds raised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6240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perform exploratory data analysis (EDA) to identify: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layoffs across industries and countries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and industries experiencing the largest layoffs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factors like location and company stage impacted layoffs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  <a:endParaRPr 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companies and industries affected by layoffs.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Layoff trends by country, year, and industry.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 and companies with a complete (100%) workforce layoff.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Layoff percentages for understanding company impact.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Process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check for duplicates and remove any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standardize data and fix errors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Look at null values and see what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remove any columns and rows that are not necessary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Process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814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EDA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explore the dataset and find meaningful patterns, trends, and outliers related to layoffs.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 for querying and data manipulation.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Queries are grouped based on specific insights like max layoffs, industry, location, and trends over time.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Layoffs - Total and Percentage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1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MAX(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layoffs_staging2;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query identifies the largest layoff event in the dataset.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MAX(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percentage_laid_off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MIN(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percentage_laid_off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layoffs_staging2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percentage_laid_off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NULL;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Shows the highest and lowest percentages of workforce layoffs in companies.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with 100% Layoffs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4" y="1488613"/>
            <a:ext cx="8596668" cy="388077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layoffs_staging2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percentage_laid_off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query highlights companies that had to lay off their entire workforce, many of which were startups or companies that went out of business.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with the Largest Single Layoff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company,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layoffs_staging2 ORDER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 LIMIT 5;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Lists the companies with the biggest layoffs in a single instance, giving an idea of which businesses faced the hardest blows.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with the Most Total Layoffs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25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company,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layoffs_staging2 GROUP BY company ORDER BY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DESC LIMIT 10;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 ranking of companies that had the most layoffs over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Layoffs by Location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location,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layoffs_staging2 GROUP BY location ORDER BY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DESC LIMIT 10;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Analyzes which locations had the highest total layoffs</a:t>
            </a:r>
            <a:r>
              <a:rPr lang="en-US" sz="2000" dirty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Layoffs by Country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country,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layoffs_staging2 GROUP BY country ORDER BY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DESC;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countries most impacted by layoffs during the dataset’s time period.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Layoffs by Year</a:t>
            </a:r>
            <a:endParaRPr lang="en-IN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YEAR(date),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total_laid_off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layoffs_staging2 GROUP BY YEAR(date) ORDER BY YEAR(date) ASC;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how layoffs have evolved year-over-year, showing trends and possible external factors influencing layoffs.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5453</Words>
  <Application>WPS Presentation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Arial</vt:lpstr>
      <vt:lpstr>Times New Roman</vt:lpstr>
      <vt:lpstr>Trebuchet MS</vt:lpstr>
      <vt:lpstr>Microsoft YaHei</vt:lpstr>
      <vt:lpstr>Arial Unicode MS</vt:lpstr>
      <vt:lpstr>Calibri</vt:lpstr>
      <vt:lpstr>Facet</vt:lpstr>
      <vt:lpstr>Layoff Analysis: Data Cleaning and Exploratory Data Analysis (EDA)</vt:lpstr>
      <vt:lpstr>Dataset Overview:</vt:lpstr>
      <vt:lpstr>Objective:</vt:lpstr>
      <vt:lpstr>Data Cleaning Process</vt:lpstr>
      <vt:lpstr>Exploratory Data Analysis (EDA) Process</vt:lpstr>
      <vt:lpstr>Maximum Layoffs - Total and Percentage</vt:lpstr>
      <vt:lpstr>Companies with 100% Layoffs</vt:lpstr>
      <vt:lpstr>Companies with the Most Total Layoffs</vt:lpstr>
      <vt:lpstr>Layoffs by Country</vt:lpstr>
      <vt:lpstr>Layoffs by Industry</vt:lpstr>
      <vt:lpstr>Rolling Total Layoffs Over Time</vt:lpstr>
      <vt:lpstr>Layoffs Greater than 5000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 P Sharanya Goud</dc:creator>
  <cp:lastModifiedBy>2311CS030198- J P ABINAYA GOUD</cp:lastModifiedBy>
  <cp:revision>2</cp:revision>
  <dcterms:created xsi:type="dcterms:W3CDTF">2024-10-06T13:37:00Z</dcterms:created>
  <dcterms:modified xsi:type="dcterms:W3CDTF">2024-10-06T16:40:57Z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D017502A9EEB4129A1DFC087C9FA9266_12</vt:lpwstr>
  </property>
  <property fmtid="{D5CDD505-2E9C-101B-9397-08002B2CF9AE}" pid="3" name="KSOProductBuildVer">
    <vt:lpwstr>1033-12.2.0.18283</vt:lpwstr>
  </property>
</Properties>
</file>